
<file path=[Content_Types].xml><?xml version="1.0" encoding="utf-8"?>
<Types xmlns="http://schemas.openxmlformats.org/package/2006/content-types">
  <Default Extension="mp3" ContentType="audio/mpeg"/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2.xml" ContentType="application/vnd.openxmlformats-officedocument.theme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notesSlides/notesSlide4.xml" ContentType="application/vnd.openxmlformats-officedocument.presentationml.notesSlide+xml"/>
  <Override PartName="/ppt/tags/tag3.xml" ContentType="application/vnd.openxmlformats-officedocument.presentationml.tags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6" r:id="rId1"/>
    <p:sldMasterId id="2147483779" r:id="rId2"/>
    <p:sldMasterId id="2147483818" r:id="rId3"/>
  </p:sldMasterIdLst>
  <p:notesMasterIdLst>
    <p:notesMasterId r:id="rId17"/>
  </p:notesMasterIdLst>
  <p:sldIdLst>
    <p:sldId id="278" r:id="rId4"/>
    <p:sldId id="256" r:id="rId5"/>
    <p:sldId id="259" r:id="rId6"/>
    <p:sldId id="258" r:id="rId7"/>
    <p:sldId id="268" r:id="rId8"/>
    <p:sldId id="269" r:id="rId9"/>
    <p:sldId id="270" r:id="rId10"/>
    <p:sldId id="272" r:id="rId11"/>
    <p:sldId id="274" r:id="rId12"/>
    <p:sldId id="273" r:id="rId13"/>
    <p:sldId id="275" r:id="rId14"/>
    <p:sldId id="276" r:id="rId15"/>
    <p:sldId id="277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382E"/>
    <a:srgbClr val="EA4335"/>
    <a:srgbClr val="006600"/>
    <a:srgbClr val="008000"/>
    <a:srgbClr val="5B9BD5"/>
    <a:srgbClr val="FBBC05"/>
    <a:srgbClr val="FF0000"/>
    <a:srgbClr val="F3F3F3"/>
    <a:srgbClr val="34A853"/>
    <a:srgbClr val="F071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1" d="100"/>
          <a:sy n="71" d="100"/>
        </p:scale>
        <p:origin x="72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0AE2EB-24FE-4E98-A885-14F32453F8E6}" type="datetimeFigureOut">
              <a:rPr lang="en-US" smtClean="0"/>
              <a:t>7/4/2023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D9739D-BAA1-491A-BFE4-BB02BCE807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4247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" name="Google Shape;68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7" name="Google Shape;68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644898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8" name="Google Shape;1148;g109a011536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9" name="Google Shape;1149;g109a011536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g1099486f31f_0_9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4" name="Google Shape;504;g1099486f31f_0_9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" name="Google Shape;68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7" name="Google Shape;68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08964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" name="Google Shape;68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7" name="Google Shape;68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016729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bit.ly/2TtBDfr" TargetMode="Externa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aticon.com/" TargetMode="External"/><Relationship Id="rId2" Type="http://schemas.openxmlformats.org/officeDocument/2006/relationships/hyperlink" Target="https://slidesgo.com/" TargetMode="External"/><Relationship Id="rId1" Type="http://schemas.openxmlformats.org/officeDocument/2006/relationships/slideMaster" Target="../slideMasters/slideMaster2.xml"/><Relationship Id="rId4" Type="http://schemas.openxmlformats.org/officeDocument/2006/relationships/hyperlink" Target="https://www.freepik.com/" TargetMode="Externa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7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3.xml"/><Relationship Id="rId4" Type="http://schemas.openxmlformats.org/officeDocument/2006/relationships/hyperlink" Target="http://bit.ly/2TtBDfr" TargetMode="Externa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361100" y="148794"/>
            <a:ext cx="11469779" cy="657408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" name="Google Shape;10;p2"/>
          <p:cNvSpPr/>
          <p:nvPr/>
        </p:nvSpPr>
        <p:spPr>
          <a:xfrm>
            <a:off x="363367" y="6349493"/>
            <a:ext cx="11469600" cy="79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" name="Google Shape;11;p2"/>
          <p:cNvSpPr/>
          <p:nvPr/>
        </p:nvSpPr>
        <p:spPr>
          <a:xfrm>
            <a:off x="3105267" y="6349493"/>
            <a:ext cx="8727600" cy="79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" name="Google Shape;12;p2"/>
          <p:cNvSpPr/>
          <p:nvPr/>
        </p:nvSpPr>
        <p:spPr>
          <a:xfrm>
            <a:off x="3097055" y="6349493"/>
            <a:ext cx="2988000" cy="792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" name="Google Shape;13;p2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" name="Google Shape;14;p2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" name="Google Shape;15;p2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" name="Google Shape;16;p2"/>
          <p:cNvSpPr/>
          <p:nvPr/>
        </p:nvSpPr>
        <p:spPr>
          <a:xfrm>
            <a:off x="2158200" y="2553401"/>
            <a:ext cx="7875611" cy="667671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" name="Google Shape;17;p2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" name="Google Shape;18;p2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" name="Google Shape;19;p2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" name="Google Shape;20;p2"/>
          <p:cNvSpPr/>
          <p:nvPr/>
        </p:nvSpPr>
        <p:spPr>
          <a:xfrm>
            <a:off x="2270225" y="2640652"/>
            <a:ext cx="522868" cy="51816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" name="Google Shape;21;p2"/>
          <p:cNvSpPr txBox="1">
            <a:spLocks noGrp="1"/>
          </p:cNvSpPr>
          <p:nvPr>
            <p:ph type="ctrTitle"/>
          </p:nvPr>
        </p:nvSpPr>
        <p:spPr>
          <a:xfrm>
            <a:off x="951000" y="1434656"/>
            <a:ext cx="10290000" cy="120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133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22" name="Google Shape;22;p2"/>
          <p:cNvSpPr txBox="1">
            <a:spLocks noGrp="1"/>
          </p:cNvSpPr>
          <p:nvPr>
            <p:ph type="subTitle" idx="1"/>
          </p:nvPr>
        </p:nvSpPr>
        <p:spPr>
          <a:xfrm>
            <a:off x="2513187" y="2539067"/>
            <a:ext cx="7165200" cy="69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667">
                <a:solidFill>
                  <a:schemeClr val="accent4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23" name="Google Shape;23;p2"/>
          <p:cNvSpPr/>
          <p:nvPr/>
        </p:nvSpPr>
        <p:spPr>
          <a:xfrm>
            <a:off x="8774000" y="6349493"/>
            <a:ext cx="3058800" cy="79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" name="Google Shape;24;p2"/>
          <p:cNvSpPr/>
          <p:nvPr/>
        </p:nvSpPr>
        <p:spPr>
          <a:xfrm>
            <a:off x="9990826" y="4157601"/>
            <a:ext cx="276108" cy="53471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" name="Google Shape;25;p2"/>
          <p:cNvSpPr/>
          <p:nvPr/>
        </p:nvSpPr>
        <p:spPr>
          <a:xfrm>
            <a:off x="10514358" y="3570496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" name="Google Shape;26;p2"/>
          <p:cNvSpPr/>
          <p:nvPr/>
        </p:nvSpPr>
        <p:spPr>
          <a:xfrm>
            <a:off x="10692623" y="1103970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" name="Google Shape;27;p2"/>
          <p:cNvSpPr/>
          <p:nvPr/>
        </p:nvSpPr>
        <p:spPr>
          <a:xfrm>
            <a:off x="1358661" y="3685367"/>
            <a:ext cx="3657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" name="Google Shape;28;p2"/>
          <p:cNvSpPr/>
          <p:nvPr/>
        </p:nvSpPr>
        <p:spPr>
          <a:xfrm>
            <a:off x="2038858" y="910596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" name="Google Shape;29;p2"/>
          <p:cNvSpPr/>
          <p:nvPr/>
        </p:nvSpPr>
        <p:spPr>
          <a:xfrm>
            <a:off x="10748257" y="5544437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" name="Google Shape;30;p2"/>
          <p:cNvSpPr/>
          <p:nvPr/>
        </p:nvSpPr>
        <p:spPr>
          <a:xfrm>
            <a:off x="9159824" y="4978747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" name="Google Shape;31;p2"/>
          <p:cNvSpPr/>
          <p:nvPr/>
        </p:nvSpPr>
        <p:spPr>
          <a:xfrm>
            <a:off x="5247872" y="964034"/>
            <a:ext cx="268369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" name="Google Shape;32;p2"/>
          <p:cNvSpPr/>
          <p:nvPr/>
        </p:nvSpPr>
        <p:spPr>
          <a:xfrm>
            <a:off x="8048924" y="719329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" name="Google Shape;33;p2"/>
          <p:cNvSpPr/>
          <p:nvPr/>
        </p:nvSpPr>
        <p:spPr>
          <a:xfrm>
            <a:off x="3563586" y="555644"/>
            <a:ext cx="66605" cy="66589"/>
          </a:xfrm>
          <a:custGeom>
            <a:avLst/>
            <a:gdLst/>
            <a:ahLst/>
            <a:cxnLst/>
            <a:rect l="l" t="t" r="r" b="b"/>
            <a:pathLst>
              <a:path w="4298" h="4297" fill="none" extrusionOk="0">
                <a:moveTo>
                  <a:pt x="4297" y="2158"/>
                </a:moveTo>
                <a:cubicBezTo>
                  <a:pt x="4297" y="3338"/>
                  <a:pt x="3338" y="4297"/>
                  <a:pt x="2158" y="4297"/>
                </a:cubicBezTo>
                <a:cubicBezTo>
                  <a:pt x="978" y="4297"/>
                  <a:pt x="1" y="3338"/>
                  <a:pt x="1" y="2158"/>
                </a:cubicBezTo>
                <a:cubicBezTo>
                  <a:pt x="1" y="959"/>
                  <a:pt x="959" y="0"/>
                  <a:pt x="2158" y="0"/>
                </a:cubicBezTo>
                <a:cubicBezTo>
                  <a:pt x="3338" y="0"/>
                  <a:pt x="4297" y="978"/>
                  <a:pt x="4297" y="2158"/>
                </a:cubicBezTo>
                <a:close/>
              </a:path>
            </a:pathLst>
          </a:custGeom>
          <a:noFill/>
          <a:ln w="69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" name="Google Shape;34;p2"/>
          <p:cNvSpPr/>
          <p:nvPr/>
        </p:nvSpPr>
        <p:spPr>
          <a:xfrm>
            <a:off x="1255390" y="5561119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" name="Google Shape;35;p2"/>
          <p:cNvSpPr/>
          <p:nvPr/>
        </p:nvSpPr>
        <p:spPr>
          <a:xfrm>
            <a:off x="1830157" y="4412470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5641439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-column text 1">
  <p:cSld name="One-column text 1"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13"/>
          <p:cNvSpPr/>
          <p:nvPr/>
        </p:nvSpPr>
        <p:spPr>
          <a:xfrm>
            <a:off x="361100" y="148794"/>
            <a:ext cx="11469779" cy="657408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2" name="Google Shape;212;p13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3" name="Google Shape;213;p13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4" name="Google Shape;214;p13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5" name="Google Shape;215;p13"/>
          <p:cNvSpPr/>
          <p:nvPr/>
        </p:nvSpPr>
        <p:spPr>
          <a:xfrm>
            <a:off x="1086568" y="719338"/>
            <a:ext cx="9909865" cy="667671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6" name="Google Shape;216;p13"/>
          <p:cNvSpPr/>
          <p:nvPr/>
        </p:nvSpPr>
        <p:spPr>
          <a:xfrm>
            <a:off x="1455991" y="794085"/>
            <a:ext cx="522868" cy="51816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7" name="Google Shape;217;p13"/>
          <p:cNvSpPr txBox="1">
            <a:spLocks noGrp="1"/>
          </p:cNvSpPr>
          <p:nvPr>
            <p:ph type="title"/>
          </p:nvPr>
        </p:nvSpPr>
        <p:spPr>
          <a:xfrm>
            <a:off x="2054767" y="725721"/>
            <a:ext cx="8649200" cy="6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18" name="Google Shape;218;p13"/>
          <p:cNvSpPr txBox="1">
            <a:spLocks noGrp="1"/>
          </p:cNvSpPr>
          <p:nvPr>
            <p:ph type="subTitle" idx="1"/>
          </p:nvPr>
        </p:nvSpPr>
        <p:spPr>
          <a:xfrm>
            <a:off x="1836513" y="2832667"/>
            <a:ext cx="4080800" cy="162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19" name="Google Shape;219;p13"/>
          <p:cNvSpPr/>
          <p:nvPr/>
        </p:nvSpPr>
        <p:spPr>
          <a:xfrm>
            <a:off x="651423" y="4853519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0" name="Google Shape;220;p13"/>
          <p:cNvSpPr/>
          <p:nvPr/>
        </p:nvSpPr>
        <p:spPr>
          <a:xfrm>
            <a:off x="765065" y="1856870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1" name="Google Shape;221;p13"/>
          <p:cNvSpPr/>
          <p:nvPr/>
        </p:nvSpPr>
        <p:spPr>
          <a:xfrm>
            <a:off x="506757" y="103985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2" name="Google Shape;222;p13"/>
          <p:cNvSpPr/>
          <p:nvPr/>
        </p:nvSpPr>
        <p:spPr>
          <a:xfrm>
            <a:off x="755490" y="6122786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3" name="Google Shape;223;p13"/>
          <p:cNvSpPr/>
          <p:nvPr/>
        </p:nvSpPr>
        <p:spPr>
          <a:xfrm>
            <a:off x="549597" y="21250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4" name="Google Shape;224;p13"/>
          <p:cNvSpPr/>
          <p:nvPr/>
        </p:nvSpPr>
        <p:spPr>
          <a:xfrm>
            <a:off x="493615" y="5475185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5" name="Google Shape;225;p13"/>
          <p:cNvSpPr/>
          <p:nvPr/>
        </p:nvSpPr>
        <p:spPr>
          <a:xfrm>
            <a:off x="638472" y="15237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4112689830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36"/>
          <p:cNvSpPr/>
          <p:nvPr/>
        </p:nvSpPr>
        <p:spPr>
          <a:xfrm rot="5400000" flipH="1">
            <a:off x="7336296" y="2046929"/>
            <a:ext cx="8091979" cy="1987363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5" name="Google Shape;255;p36"/>
          <p:cNvSpPr/>
          <p:nvPr/>
        </p:nvSpPr>
        <p:spPr>
          <a:xfrm rot="-5400000" flipH="1">
            <a:off x="-3064670" y="2556172"/>
            <a:ext cx="7888931" cy="2050457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453208461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ackground 3"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37"/>
          <p:cNvSpPr/>
          <p:nvPr/>
        </p:nvSpPr>
        <p:spPr>
          <a:xfrm rot="-5400000">
            <a:off x="8017783" y="5234534"/>
            <a:ext cx="6853215" cy="1808545"/>
          </a:xfrm>
          <a:custGeom>
            <a:avLst/>
            <a:gdLst/>
            <a:ahLst/>
            <a:cxnLst/>
            <a:rect l="l" t="t" r="r" b="b"/>
            <a:pathLst>
              <a:path w="21804" h="9660" extrusionOk="0">
                <a:moveTo>
                  <a:pt x="3897" y="1"/>
                </a:moveTo>
                <a:cubicBezTo>
                  <a:pt x="2538" y="1"/>
                  <a:pt x="1201" y="409"/>
                  <a:pt x="0" y="1292"/>
                </a:cubicBezTo>
                <a:lnTo>
                  <a:pt x="0" y="9660"/>
                </a:lnTo>
                <a:lnTo>
                  <a:pt x="21803" y="9660"/>
                </a:lnTo>
                <a:cubicBezTo>
                  <a:pt x="21607" y="7974"/>
                  <a:pt x="20447" y="6457"/>
                  <a:pt x="18770" y="6029"/>
                </a:cubicBezTo>
                <a:cubicBezTo>
                  <a:pt x="18017" y="5838"/>
                  <a:pt x="17244" y="5830"/>
                  <a:pt x="16468" y="5830"/>
                </a:cubicBezTo>
                <a:cubicBezTo>
                  <a:pt x="16396" y="5830"/>
                  <a:pt x="16324" y="5830"/>
                  <a:pt x="16252" y="5830"/>
                </a:cubicBezTo>
                <a:cubicBezTo>
                  <a:pt x="15214" y="5830"/>
                  <a:pt x="14177" y="5816"/>
                  <a:pt x="13185" y="5369"/>
                </a:cubicBezTo>
                <a:cubicBezTo>
                  <a:pt x="12079" y="4869"/>
                  <a:pt x="11348" y="3781"/>
                  <a:pt x="10464" y="2987"/>
                </a:cubicBezTo>
                <a:cubicBezTo>
                  <a:pt x="9492" y="2131"/>
                  <a:pt x="8422" y="1355"/>
                  <a:pt x="7253" y="801"/>
                </a:cubicBezTo>
                <a:cubicBezTo>
                  <a:pt x="6162" y="280"/>
                  <a:pt x="5022" y="1"/>
                  <a:pt x="389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8" name="Google Shape;258;p37"/>
          <p:cNvSpPr/>
          <p:nvPr/>
        </p:nvSpPr>
        <p:spPr>
          <a:xfrm rot="5400000">
            <a:off x="-2692784" y="585934"/>
            <a:ext cx="6853215" cy="1808545"/>
          </a:xfrm>
          <a:custGeom>
            <a:avLst/>
            <a:gdLst/>
            <a:ahLst/>
            <a:cxnLst/>
            <a:rect l="l" t="t" r="r" b="b"/>
            <a:pathLst>
              <a:path w="21804" h="9660" extrusionOk="0">
                <a:moveTo>
                  <a:pt x="3897" y="1"/>
                </a:moveTo>
                <a:cubicBezTo>
                  <a:pt x="2538" y="1"/>
                  <a:pt x="1201" y="409"/>
                  <a:pt x="0" y="1292"/>
                </a:cubicBezTo>
                <a:lnTo>
                  <a:pt x="0" y="9660"/>
                </a:lnTo>
                <a:lnTo>
                  <a:pt x="21803" y="9660"/>
                </a:lnTo>
                <a:cubicBezTo>
                  <a:pt x="21607" y="7974"/>
                  <a:pt x="20447" y="6457"/>
                  <a:pt x="18770" y="6029"/>
                </a:cubicBezTo>
                <a:cubicBezTo>
                  <a:pt x="18017" y="5838"/>
                  <a:pt x="17244" y="5830"/>
                  <a:pt x="16468" y="5830"/>
                </a:cubicBezTo>
                <a:cubicBezTo>
                  <a:pt x="16396" y="5830"/>
                  <a:pt x="16324" y="5830"/>
                  <a:pt x="16252" y="5830"/>
                </a:cubicBezTo>
                <a:cubicBezTo>
                  <a:pt x="15214" y="5830"/>
                  <a:pt x="14177" y="5816"/>
                  <a:pt x="13185" y="5369"/>
                </a:cubicBezTo>
                <a:cubicBezTo>
                  <a:pt x="12079" y="4869"/>
                  <a:pt x="11348" y="3781"/>
                  <a:pt x="10464" y="2987"/>
                </a:cubicBezTo>
                <a:cubicBezTo>
                  <a:pt x="9492" y="2131"/>
                  <a:pt x="8422" y="1355"/>
                  <a:pt x="7253" y="801"/>
                </a:cubicBezTo>
                <a:cubicBezTo>
                  <a:pt x="6162" y="280"/>
                  <a:pt x="5022" y="1"/>
                  <a:pt x="389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084418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1">
  <p:cSld name="Title and body 1"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14"/>
          <p:cNvSpPr/>
          <p:nvPr/>
        </p:nvSpPr>
        <p:spPr>
          <a:xfrm>
            <a:off x="361100" y="148794"/>
            <a:ext cx="11469779" cy="657408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8" name="Google Shape;228;p14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9" name="Google Shape;229;p14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0" name="Google Shape;230;p14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1" name="Google Shape;231;p14"/>
          <p:cNvSpPr/>
          <p:nvPr/>
        </p:nvSpPr>
        <p:spPr>
          <a:xfrm>
            <a:off x="1086568" y="719338"/>
            <a:ext cx="9909865" cy="667671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2" name="Google Shape;232;p14"/>
          <p:cNvSpPr/>
          <p:nvPr/>
        </p:nvSpPr>
        <p:spPr>
          <a:xfrm>
            <a:off x="1455991" y="794085"/>
            <a:ext cx="522868" cy="51816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3" name="Google Shape;233;p14"/>
          <p:cNvSpPr txBox="1">
            <a:spLocks noGrp="1"/>
          </p:cNvSpPr>
          <p:nvPr>
            <p:ph type="title"/>
          </p:nvPr>
        </p:nvSpPr>
        <p:spPr>
          <a:xfrm>
            <a:off x="2054767" y="719333"/>
            <a:ext cx="8649200" cy="6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b="1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34" name="Google Shape;234;p14"/>
          <p:cNvSpPr txBox="1">
            <a:spLocks noGrp="1"/>
          </p:cNvSpPr>
          <p:nvPr>
            <p:ph type="subTitle" idx="1"/>
          </p:nvPr>
        </p:nvSpPr>
        <p:spPr>
          <a:xfrm>
            <a:off x="6455767" y="2311000"/>
            <a:ext cx="4508800" cy="11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35" name="Google Shape;235;p14"/>
          <p:cNvSpPr txBox="1">
            <a:spLocks noGrp="1"/>
          </p:cNvSpPr>
          <p:nvPr>
            <p:ph type="subTitle" idx="2"/>
          </p:nvPr>
        </p:nvSpPr>
        <p:spPr>
          <a:xfrm>
            <a:off x="6455767" y="2032661"/>
            <a:ext cx="4042000" cy="42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236" name="Google Shape;236;p14"/>
          <p:cNvSpPr/>
          <p:nvPr/>
        </p:nvSpPr>
        <p:spPr>
          <a:xfrm>
            <a:off x="2083752" y="5548828"/>
            <a:ext cx="66605" cy="66589"/>
          </a:xfrm>
          <a:custGeom>
            <a:avLst/>
            <a:gdLst/>
            <a:ahLst/>
            <a:cxnLst/>
            <a:rect l="l" t="t" r="r" b="b"/>
            <a:pathLst>
              <a:path w="4298" h="4297" fill="none" extrusionOk="0">
                <a:moveTo>
                  <a:pt x="4297" y="2158"/>
                </a:moveTo>
                <a:cubicBezTo>
                  <a:pt x="4297" y="3338"/>
                  <a:pt x="3338" y="4297"/>
                  <a:pt x="2158" y="4297"/>
                </a:cubicBezTo>
                <a:cubicBezTo>
                  <a:pt x="978" y="4297"/>
                  <a:pt x="1" y="3338"/>
                  <a:pt x="1" y="2158"/>
                </a:cubicBezTo>
                <a:cubicBezTo>
                  <a:pt x="1" y="959"/>
                  <a:pt x="959" y="0"/>
                  <a:pt x="2158" y="0"/>
                </a:cubicBezTo>
                <a:cubicBezTo>
                  <a:pt x="3338" y="0"/>
                  <a:pt x="4297" y="978"/>
                  <a:pt x="4297" y="2158"/>
                </a:cubicBezTo>
                <a:close/>
              </a:path>
            </a:pathLst>
          </a:custGeom>
          <a:noFill/>
          <a:ln w="69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7" name="Google Shape;237;p14"/>
          <p:cNvSpPr/>
          <p:nvPr/>
        </p:nvSpPr>
        <p:spPr>
          <a:xfrm>
            <a:off x="2150358" y="2178781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8" name="Google Shape;238;p14"/>
          <p:cNvSpPr/>
          <p:nvPr/>
        </p:nvSpPr>
        <p:spPr>
          <a:xfrm>
            <a:off x="3587636" y="6237931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9" name="Google Shape;239;p14"/>
          <p:cNvSpPr/>
          <p:nvPr/>
        </p:nvSpPr>
        <p:spPr>
          <a:xfrm>
            <a:off x="643524" y="6455564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0" name="Google Shape;240;p14"/>
          <p:cNvSpPr/>
          <p:nvPr/>
        </p:nvSpPr>
        <p:spPr>
          <a:xfrm>
            <a:off x="5427619" y="5548828"/>
            <a:ext cx="66605" cy="66589"/>
          </a:xfrm>
          <a:custGeom>
            <a:avLst/>
            <a:gdLst/>
            <a:ahLst/>
            <a:cxnLst/>
            <a:rect l="l" t="t" r="r" b="b"/>
            <a:pathLst>
              <a:path w="4298" h="4297" fill="none" extrusionOk="0">
                <a:moveTo>
                  <a:pt x="4297" y="2158"/>
                </a:moveTo>
                <a:cubicBezTo>
                  <a:pt x="4297" y="3338"/>
                  <a:pt x="3338" y="4297"/>
                  <a:pt x="2158" y="4297"/>
                </a:cubicBezTo>
                <a:cubicBezTo>
                  <a:pt x="978" y="4297"/>
                  <a:pt x="1" y="3338"/>
                  <a:pt x="1" y="2158"/>
                </a:cubicBezTo>
                <a:cubicBezTo>
                  <a:pt x="1" y="959"/>
                  <a:pt x="959" y="0"/>
                  <a:pt x="2158" y="0"/>
                </a:cubicBezTo>
                <a:cubicBezTo>
                  <a:pt x="3338" y="0"/>
                  <a:pt x="4297" y="978"/>
                  <a:pt x="4297" y="2158"/>
                </a:cubicBezTo>
                <a:close/>
              </a:path>
            </a:pathLst>
          </a:custGeom>
          <a:noFill/>
          <a:ln w="69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1" name="Google Shape;241;p14"/>
          <p:cNvSpPr/>
          <p:nvPr/>
        </p:nvSpPr>
        <p:spPr>
          <a:xfrm>
            <a:off x="989552" y="5440595"/>
            <a:ext cx="66605" cy="66589"/>
          </a:xfrm>
          <a:custGeom>
            <a:avLst/>
            <a:gdLst/>
            <a:ahLst/>
            <a:cxnLst/>
            <a:rect l="l" t="t" r="r" b="b"/>
            <a:pathLst>
              <a:path w="4298" h="4297" fill="none" extrusionOk="0">
                <a:moveTo>
                  <a:pt x="4297" y="2158"/>
                </a:moveTo>
                <a:cubicBezTo>
                  <a:pt x="4297" y="3338"/>
                  <a:pt x="3338" y="4297"/>
                  <a:pt x="2158" y="4297"/>
                </a:cubicBezTo>
                <a:cubicBezTo>
                  <a:pt x="978" y="4297"/>
                  <a:pt x="1" y="3338"/>
                  <a:pt x="1" y="2158"/>
                </a:cubicBezTo>
                <a:cubicBezTo>
                  <a:pt x="1" y="959"/>
                  <a:pt x="959" y="0"/>
                  <a:pt x="2158" y="0"/>
                </a:cubicBezTo>
                <a:cubicBezTo>
                  <a:pt x="3338" y="0"/>
                  <a:pt x="4297" y="978"/>
                  <a:pt x="4297" y="2158"/>
                </a:cubicBezTo>
                <a:close/>
              </a:path>
            </a:pathLst>
          </a:custGeom>
          <a:noFill/>
          <a:ln w="69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2" name="Google Shape;242;p14"/>
          <p:cNvSpPr/>
          <p:nvPr/>
        </p:nvSpPr>
        <p:spPr>
          <a:xfrm>
            <a:off x="576158" y="1828431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3" name="Google Shape;243;p14"/>
          <p:cNvSpPr/>
          <p:nvPr/>
        </p:nvSpPr>
        <p:spPr>
          <a:xfrm>
            <a:off x="824652" y="2957728"/>
            <a:ext cx="66605" cy="66589"/>
          </a:xfrm>
          <a:custGeom>
            <a:avLst/>
            <a:gdLst/>
            <a:ahLst/>
            <a:cxnLst/>
            <a:rect l="l" t="t" r="r" b="b"/>
            <a:pathLst>
              <a:path w="4298" h="4297" fill="none" extrusionOk="0">
                <a:moveTo>
                  <a:pt x="4297" y="2158"/>
                </a:moveTo>
                <a:cubicBezTo>
                  <a:pt x="4297" y="3338"/>
                  <a:pt x="3338" y="4297"/>
                  <a:pt x="2158" y="4297"/>
                </a:cubicBezTo>
                <a:cubicBezTo>
                  <a:pt x="978" y="4297"/>
                  <a:pt x="1" y="3338"/>
                  <a:pt x="1" y="2158"/>
                </a:cubicBezTo>
                <a:cubicBezTo>
                  <a:pt x="1" y="959"/>
                  <a:pt x="959" y="0"/>
                  <a:pt x="2158" y="0"/>
                </a:cubicBezTo>
                <a:cubicBezTo>
                  <a:pt x="3338" y="0"/>
                  <a:pt x="4297" y="978"/>
                  <a:pt x="4297" y="2158"/>
                </a:cubicBezTo>
                <a:close/>
              </a:path>
            </a:pathLst>
          </a:custGeom>
          <a:noFill/>
          <a:ln w="69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40293744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2">
  <p:cSld name="Title and body 2"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15"/>
          <p:cNvSpPr/>
          <p:nvPr/>
        </p:nvSpPr>
        <p:spPr>
          <a:xfrm>
            <a:off x="361100" y="148794"/>
            <a:ext cx="11469779" cy="657408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6" name="Google Shape;246;p15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7" name="Google Shape;247;p15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8" name="Google Shape;248;p15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9" name="Google Shape;249;p15"/>
          <p:cNvSpPr/>
          <p:nvPr/>
        </p:nvSpPr>
        <p:spPr>
          <a:xfrm>
            <a:off x="1086568" y="719338"/>
            <a:ext cx="9909865" cy="667671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0" name="Google Shape;250;p15"/>
          <p:cNvSpPr/>
          <p:nvPr/>
        </p:nvSpPr>
        <p:spPr>
          <a:xfrm>
            <a:off x="1455991" y="794085"/>
            <a:ext cx="522868" cy="51816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1" name="Google Shape;251;p15"/>
          <p:cNvSpPr txBox="1">
            <a:spLocks noGrp="1"/>
          </p:cNvSpPr>
          <p:nvPr>
            <p:ph type="title"/>
          </p:nvPr>
        </p:nvSpPr>
        <p:spPr>
          <a:xfrm>
            <a:off x="2054767" y="725721"/>
            <a:ext cx="8649200" cy="6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b="1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52" name="Google Shape;252;p15"/>
          <p:cNvSpPr txBox="1">
            <a:spLocks noGrp="1"/>
          </p:cNvSpPr>
          <p:nvPr>
            <p:ph type="subTitle" idx="1"/>
          </p:nvPr>
        </p:nvSpPr>
        <p:spPr>
          <a:xfrm>
            <a:off x="1182184" y="3016531"/>
            <a:ext cx="4042000" cy="11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9pPr>
          </a:lstStyle>
          <a:p>
            <a:endParaRPr/>
          </a:p>
        </p:txBody>
      </p:sp>
      <p:sp>
        <p:nvSpPr>
          <p:cNvPr id="253" name="Google Shape;253;p15"/>
          <p:cNvSpPr txBox="1">
            <a:spLocks noGrp="1"/>
          </p:cNvSpPr>
          <p:nvPr>
            <p:ph type="subTitle" idx="2"/>
          </p:nvPr>
        </p:nvSpPr>
        <p:spPr>
          <a:xfrm>
            <a:off x="1182200" y="2524184"/>
            <a:ext cx="4042000" cy="4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254" name="Google Shape;254;p15"/>
          <p:cNvSpPr/>
          <p:nvPr/>
        </p:nvSpPr>
        <p:spPr>
          <a:xfrm>
            <a:off x="754744" y="3842149"/>
            <a:ext cx="206445" cy="190451"/>
          </a:xfrm>
          <a:custGeom>
            <a:avLst/>
            <a:gdLst/>
            <a:ahLst/>
            <a:cxnLst/>
            <a:rect l="l" t="t" r="r" b="b"/>
            <a:pathLst>
              <a:path w="8854" h="8168" extrusionOk="0">
                <a:moveTo>
                  <a:pt x="4207" y="340"/>
                </a:moveTo>
                <a:cubicBezTo>
                  <a:pt x="4731" y="340"/>
                  <a:pt x="5254" y="445"/>
                  <a:pt x="5735" y="675"/>
                </a:cubicBezTo>
                <a:cubicBezTo>
                  <a:pt x="7619" y="1533"/>
                  <a:pt x="8456" y="3752"/>
                  <a:pt x="7598" y="5614"/>
                </a:cubicBezTo>
                <a:cubicBezTo>
                  <a:pt x="6984" y="6996"/>
                  <a:pt x="5627" y="7814"/>
                  <a:pt x="4205" y="7814"/>
                </a:cubicBezTo>
                <a:cubicBezTo>
                  <a:pt x="3687" y="7814"/>
                  <a:pt x="3161" y="7706"/>
                  <a:pt x="2659" y="7477"/>
                </a:cubicBezTo>
                <a:cubicBezTo>
                  <a:pt x="1738" y="7079"/>
                  <a:pt x="1047" y="6326"/>
                  <a:pt x="691" y="5405"/>
                </a:cubicBezTo>
                <a:cubicBezTo>
                  <a:pt x="356" y="4463"/>
                  <a:pt x="377" y="3438"/>
                  <a:pt x="796" y="2538"/>
                </a:cubicBezTo>
                <a:cubicBezTo>
                  <a:pt x="1424" y="1156"/>
                  <a:pt x="2784" y="340"/>
                  <a:pt x="4207" y="340"/>
                </a:cubicBezTo>
                <a:close/>
                <a:moveTo>
                  <a:pt x="4201" y="0"/>
                </a:moveTo>
                <a:cubicBezTo>
                  <a:pt x="2646" y="0"/>
                  <a:pt x="1158" y="885"/>
                  <a:pt x="482" y="2391"/>
                </a:cubicBezTo>
                <a:cubicBezTo>
                  <a:pt x="22" y="3396"/>
                  <a:pt x="1" y="4505"/>
                  <a:pt x="377" y="5531"/>
                </a:cubicBezTo>
                <a:cubicBezTo>
                  <a:pt x="754" y="6535"/>
                  <a:pt x="1528" y="7351"/>
                  <a:pt x="2512" y="7812"/>
                </a:cubicBezTo>
                <a:cubicBezTo>
                  <a:pt x="3056" y="8042"/>
                  <a:pt x="3642" y="8168"/>
                  <a:pt x="4187" y="8168"/>
                </a:cubicBezTo>
                <a:cubicBezTo>
                  <a:pt x="5756" y="8168"/>
                  <a:pt x="7242" y="7268"/>
                  <a:pt x="7933" y="5761"/>
                </a:cubicBezTo>
                <a:cubicBezTo>
                  <a:pt x="8854" y="3710"/>
                  <a:pt x="7933" y="1282"/>
                  <a:pt x="5882" y="361"/>
                </a:cubicBezTo>
                <a:cubicBezTo>
                  <a:pt x="5336" y="116"/>
                  <a:pt x="4765" y="0"/>
                  <a:pt x="420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5" name="Google Shape;255;p15"/>
          <p:cNvSpPr/>
          <p:nvPr/>
        </p:nvSpPr>
        <p:spPr>
          <a:xfrm>
            <a:off x="950956" y="5689109"/>
            <a:ext cx="829141" cy="7835"/>
          </a:xfrm>
          <a:custGeom>
            <a:avLst/>
            <a:gdLst/>
            <a:ahLst/>
            <a:cxnLst/>
            <a:rect l="l" t="t" r="r" b="b"/>
            <a:pathLst>
              <a:path w="35560" h="336" extrusionOk="0">
                <a:moveTo>
                  <a:pt x="0" y="0"/>
                </a:moveTo>
                <a:lnTo>
                  <a:pt x="0" y="335"/>
                </a:lnTo>
                <a:lnTo>
                  <a:pt x="35559" y="335"/>
                </a:lnTo>
                <a:lnTo>
                  <a:pt x="35559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6" name="Google Shape;256;p15"/>
          <p:cNvSpPr/>
          <p:nvPr/>
        </p:nvSpPr>
        <p:spPr>
          <a:xfrm>
            <a:off x="1625758" y="2103197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7" name="Google Shape;257;p15"/>
          <p:cNvSpPr/>
          <p:nvPr/>
        </p:nvSpPr>
        <p:spPr>
          <a:xfrm>
            <a:off x="1780091" y="6343031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8" name="Google Shape;258;p15"/>
          <p:cNvSpPr/>
          <p:nvPr/>
        </p:nvSpPr>
        <p:spPr>
          <a:xfrm>
            <a:off x="5001628" y="5968110"/>
            <a:ext cx="399217" cy="36588"/>
          </a:xfrm>
          <a:custGeom>
            <a:avLst/>
            <a:gdLst/>
            <a:ahLst/>
            <a:cxnLst/>
            <a:rect l="l" t="t" r="r" b="b"/>
            <a:pathLst>
              <a:path w="16847" h="1544" extrusionOk="0">
                <a:moveTo>
                  <a:pt x="756" y="1"/>
                </a:moveTo>
                <a:cubicBezTo>
                  <a:pt x="333" y="1"/>
                  <a:pt x="0" y="334"/>
                  <a:pt x="0" y="757"/>
                </a:cubicBezTo>
                <a:cubicBezTo>
                  <a:pt x="0" y="1211"/>
                  <a:pt x="333" y="1543"/>
                  <a:pt x="756" y="1543"/>
                </a:cubicBezTo>
                <a:lnTo>
                  <a:pt x="16060" y="1543"/>
                </a:lnTo>
                <a:cubicBezTo>
                  <a:pt x="16483" y="1543"/>
                  <a:pt x="16846" y="1211"/>
                  <a:pt x="16846" y="757"/>
                </a:cubicBezTo>
                <a:cubicBezTo>
                  <a:pt x="16846" y="334"/>
                  <a:pt x="16483" y="1"/>
                  <a:pt x="16060" y="1"/>
                </a:cubicBezTo>
                <a:close/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9" name="Google Shape;259;p15"/>
          <p:cNvSpPr/>
          <p:nvPr/>
        </p:nvSpPr>
        <p:spPr>
          <a:xfrm>
            <a:off x="3040852" y="5930815"/>
            <a:ext cx="208579" cy="37275"/>
          </a:xfrm>
          <a:custGeom>
            <a:avLst/>
            <a:gdLst/>
            <a:ahLst/>
            <a:cxnLst/>
            <a:rect l="l" t="t" r="r" b="b"/>
            <a:pathLst>
              <a:path w="8802" h="1573" extrusionOk="0">
                <a:moveTo>
                  <a:pt x="787" y="0"/>
                </a:moveTo>
                <a:cubicBezTo>
                  <a:pt x="333" y="0"/>
                  <a:pt x="1" y="363"/>
                  <a:pt x="1" y="786"/>
                </a:cubicBezTo>
                <a:cubicBezTo>
                  <a:pt x="1" y="1210"/>
                  <a:pt x="333" y="1573"/>
                  <a:pt x="787" y="1573"/>
                </a:cubicBezTo>
                <a:lnTo>
                  <a:pt x="8046" y="1573"/>
                </a:lnTo>
                <a:cubicBezTo>
                  <a:pt x="8469" y="1573"/>
                  <a:pt x="8802" y="1210"/>
                  <a:pt x="8802" y="786"/>
                </a:cubicBezTo>
                <a:cubicBezTo>
                  <a:pt x="8802" y="363"/>
                  <a:pt x="8469" y="0"/>
                  <a:pt x="8046" y="0"/>
                </a:cubicBezTo>
                <a:close/>
              </a:path>
            </a:pathLst>
          </a:custGeom>
          <a:noFill/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6187085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 and two columns 1"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16"/>
          <p:cNvSpPr/>
          <p:nvPr/>
        </p:nvSpPr>
        <p:spPr>
          <a:xfrm>
            <a:off x="361100" y="148794"/>
            <a:ext cx="11469779" cy="657408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2" name="Google Shape;262;p16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3" name="Google Shape;263;p16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4" name="Google Shape;264;p16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5" name="Google Shape;265;p16"/>
          <p:cNvSpPr/>
          <p:nvPr/>
        </p:nvSpPr>
        <p:spPr>
          <a:xfrm>
            <a:off x="1086568" y="719338"/>
            <a:ext cx="9909865" cy="667671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6" name="Google Shape;266;p16"/>
          <p:cNvSpPr/>
          <p:nvPr/>
        </p:nvSpPr>
        <p:spPr>
          <a:xfrm>
            <a:off x="1455991" y="794085"/>
            <a:ext cx="522868" cy="51816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7" name="Google Shape;267;p16"/>
          <p:cNvSpPr txBox="1">
            <a:spLocks noGrp="1"/>
          </p:cNvSpPr>
          <p:nvPr>
            <p:ph type="title"/>
          </p:nvPr>
        </p:nvSpPr>
        <p:spPr>
          <a:xfrm>
            <a:off x="2054767" y="719333"/>
            <a:ext cx="8649200" cy="6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b="1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68" name="Google Shape;268;p16"/>
          <p:cNvSpPr txBox="1">
            <a:spLocks noGrp="1"/>
          </p:cNvSpPr>
          <p:nvPr>
            <p:ph type="subTitle" idx="1"/>
          </p:nvPr>
        </p:nvSpPr>
        <p:spPr>
          <a:xfrm>
            <a:off x="1236936" y="1805700"/>
            <a:ext cx="4778000" cy="424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grpSp>
        <p:nvGrpSpPr>
          <p:cNvPr id="269" name="Google Shape;269;p16"/>
          <p:cNvGrpSpPr/>
          <p:nvPr/>
        </p:nvGrpSpPr>
        <p:grpSpPr>
          <a:xfrm>
            <a:off x="493615" y="676471"/>
            <a:ext cx="11241036" cy="5532059"/>
            <a:chOff x="370211" y="507353"/>
            <a:chExt cx="8430777" cy="4149044"/>
          </a:xfrm>
        </p:grpSpPr>
        <p:sp>
          <p:nvSpPr>
            <p:cNvPr id="270" name="Google Shape;270;p16"/>
            <p:cNvSpPr/>
            <p:nvPr/>
          </p:nvSpPr>
          <p:spPr>
            <a:xfrm>
              <a:off x="8479297" y="4438275"/>
              <a:ext cx="216636" cy="40077"/>
            </a:xfrm>
            <a:custGeom>
              <a:avLst/>
              <a:gdLst/>
              <a:ahLst/>
              <a:cxnLst/>
              <a:rect l="l" t="t" r="r" b="b"/>
              <a:pathLst>
                <a:path w="35719" h="3449" fill="none" extrusionOk="0">
                  <a:moveTo>
                    <a:pt x="1715" y="3449"/>
                  </a:moveTo>
                  <a:lnTo>
                    <a:pt x="33986" y="3449"/>
                  </a:lnTo>
                  <a:cubicBezTo>
                    <a:pt x="34944" y="3449"/>
                    <a:pt x="35719" y="2674"/>
                    <a:pt x="35719" y="1734"/>
                  </a:cubicBezTo>
                  <a:lnTo>
                    <a:pt x="35719" y="1734"/>
                  </a:lnTo>
                  <a:cubicBezTo>
                    <a:pt x="35719" y="775"/>
                    <a:pt x="34944" y="0"/>
                    <a:pt x="33986" y="0"/>
                  </a:cubicBezTo>
                  <a:lnTo>
                    <a:pt x="1715" y="0"/>
                  </a:lnTo>
                  <a:cubicBezTo>
                    <a:pt x="775" y="0"/>
                    <a:pt x="0" y="775"/>
                    <a:pt x="0" y="1734"/>
                  </a:cubicBezTo>
                  <a:lnTo>
                    <a:pt x="0" y="1734"/>
                  </a:lnTo>
                  <a:cubicBezTo>
                    <a:pt x="0" y="2674"/>
                    <a:pt x="775" y="3449"/>
                    <a:pt x="1715" y="3449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3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1" name="Google Shape;271;p16"/>
            <p:cNvSpPr/>
            <p:nvPr/>
          </p:nvSpPr>
          <p:spPr>
            <a:xfrm>
              <a:off x="8385843" y="1480972"/>
              <a:ext cx="415144" cy="40086"/>
            </a:xfrm>
            <a:custGeom>
              <a:avLst/>
              <a:gdLst/>
              <a:ahLst/>
              <a:cxnLst/>
              <a:rect l="l" t="t" r="r" b="b"/>
              <a:pathLst>
                <a:path w="35719" h="3449" fill="none" extrusionOk="0">
                  <a:moveTo>
                    <a:pt x="1715" y="3449"/>
                  </a:moveTo>
                  <a:lnTo>
                    <a:pt x="33986" y="3449"/>
                  </a:lnTo>
                  <a:cubicBezTo>
                    <a:pt x="34944" y="3449"/>
                    <a:pt x="35719" y="2674"/>
                    <a:pt x="35719" y="1734"/>
                  </a:cubicBezTo>
                  <a:lnTo>
                    <a:pt x="35719" y="1734"/>
                  </a:lnTo>
                  <a:cubicBezTo>
                    <a:pt x="35719" y="775"/>
                    <a:pt x="34944" y="0"/>
                    <a:pt x="33986" y="0"/>
                  </a:cubicBezTo>
                  <a:lnTo>
                    <a:pt x="1715" y="0"/>
                  </a:lnTo>
                  <a:cubicBezTo>
                    <a:pt x="775" y="0"/>
                    <a:pt x="0" y="775"/>
                    <a:pt x="0" y="1734"/>
                  </a:cubicBezTo>
                  <a:lnTo>
                    <a:pt x="0" y="1734"/>
                  </a:lnTo>
                  <a:cubicBezTo>
                    <a:pt x="0" y="2674"/>
                    <a:pt x="775" y="3449"/>
                    <a:pt x="1715" y="3449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1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2" name="Google Shape;272;p16"/>
            <p:cNvSpPr/>
            <p:nvPr/>
          </p:nvSpPr>
          <p:spPr>
            <a:xfrm>
              <a:off x="488567" y="3640139"/>
              <a:ext cx="64307" cy="64307"/>
            </a:xfrm>
            <a:custGeom>
              <a:avLst/>
              <a:gdLst/>
              <a:ahLst/>
              <a:cxnLst/>
              <a:rect l="l" t="t" r="r" b="b"/>
              <a:pathLst>
                <a:path w="5533" h="5533" fill="none" extrusionOk="0">
                  <a:moveTo>
                    <a:pt x="5533" y="2766"/>
                  </a:moveTo>
                  <a:cubicBezTo>
                    <a:pt x="5533" y="4297"/>
                    <a:pt x="4297" y="5532"/>
                    <a:pt x="2767" y="5532"/>
                  </a:cubicBezTo>
                  <a:cubicBezTo>
                    <a:pt x="1236" y="5532"/>
                    <a:pt x="1" y="4297"/>
                    <a:pt x="1" y="2766"/>
                  </a:cubicBezTo>
                  <a:cubicBezTo>
                    <a:pt x="1" y="1236"/>
                    <a:pt x="1236" y="0"/>
                    <a:pt x="2767" y="0"/>
                  </a:cubicBezTo>
                  <a:cubicBezTo>
                    <a:pt x="4297" y="0"/>
                    <a:pt x="5533" y="1236"/>
                    <a:pt x="5533" y="2766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4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" name="Google Shape;273;p16"/>
            <p:cNvSpPr/>
            <p:nvPr/>
          </p:nvSpPr>
          <p:spPr>
            <a:xfrm>
              <a:off x="573798" y="1392652"/>
              <a:ext cx="64307" cy="64307"/>
            </a:xfrm>
            <a:custGeom>
              <a:avLst/>
              <a:gdLst/>
              <a:ahLst/>
              <a:cxnLst/>
              <a:rect l="l" t="t" r="r" b="b"/>
              <a:pathLst>
                <a:path w="5533" h="5533" fill="none" extrusionOk="0">
                  <a:moveTo>
                    <a:pt x="5533" y="2766"/>
                  </a:moveTo>
                  <a:cubicBezTo>
                    <a:pt x="5533" y="4297"/>
                    <a:pt x="4297" y="5532"/>
                    <a:pt x="2767" y="5532"/>
                  </a:cubicBezTo>
                  <a:cubicBezTo>
                    <a:pt x="1236" y="5532"/>
                    <a:pt x="1" y="4297"/>
                    <a:pt x="1" y="2766"/>
                  </a:cubicBezTo>
                  <a:cubicBezTo>
                    <a:pt x="1" y="1236"/>
                    <a:pt x="1236" y="0"/>
                    <a:pt x="2767" y="0"/>
                  </a:cubicBezTo>
                  <a:cubicBezTo>
                    <a:pt x="4297" y="0"/>
                    <a:pt x="5533" y="1236"/>
                    <a:pt x="5533" y="2766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4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4" name="Google Shape;274;p16"/>
            <p:cNvSpPr/>
            <p:nvPr/>
          </p:nvSpPr>
          <p:spPr>
            <a:xfrm>
              <a:off x="380067" y="779889"/>
              <a:ext cx="64307" cy="64307"/>
            </a:xfrm>
            <a:custGeom>
              <a:avLst/>
              <a:gdLst/>
              <a:ahLst/>
              <a:cxnLst/>
              <a:rect l="l" t="t" r="r" b="b"/>
              <a:pathLst>
                <a:path w="5533" h="5533" fill="none" extrusionOk="0">
                  <a:moveTo>
                    <a:pt x="5533" y="2766"/>
                  </a:moveTo>
                  <a:cubicBezTo>
                    <a:pt x="5533" y="4297"/>
                    <a:pt x="4297" y="5532"/>
                    <a:pt x="2767" y="5532"/>
                  </a:cubicBezTo>
                  <a:cubicBezTo>
                    <a:pt x="1236" y="5532"/>
                    <a:pt x="1" y="4297"/>
                    <a:pt x="1" y="2766"/>
                  </a:cubicBezTo>
                  <a:cubicBezTo>
                    <a:pt x="1" y="1236"/>
                    <a:pt x="1236" y="0"/>
                    <a:pt x="2767" y="0"/>
                  </a:cubicBezTo>
                  <a:cubicBezTo>
                    <a:pt x="4297" y="0"/>
                    <a:pt x="5533" y="1236"/>
                    <a:pt x="5533" y="2766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4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" name="Google Shape;275;p16"/>
            <p:cNvSpPr/>
            <p:nvPr/>
          </p:nvSpPr>
          <p:spPr>
            <a:xfrm>
              <a:off x="566617" y="4592089"/>
              <a:ext cx="64307" cy="64307"/>
            </a:xfrm>
            <a:custGeom>
              <a:avLst/>
              <a:gdLst/>
              <a:ahLst/>
              <a:cxnLst/>
              <a:rect l="l" t="t" r="r" b="b"/>
              <a:pathLst>
                <a:path w="5533" h="5533" fill="none" extrusionOk="0">
                  <a:moveTo>
                    <a:pt x="5533" y="2766"/>
                  </a:moveTo>
                  <a:cubicBezTo>
                    <a:pt x="5533" y="4297"/>
                    <a:pt x="4297" y="5532"/>
                    <a:pt x="2767" y="5532"/>
                  </a:cubicBezTo>
                  <a:cubicBezTo>
                    <a:pt x="1236" y="5532"/>
                    <a:pt x="1" y="4297"/>
                    <a:pt x="1" y="2766"/>
                  </a:cubicBezTo>
                  <a:cubicBezTo>
                    <a:pt x="1" y="1236"/>
                    <a:pt x="1236" y="0"/>
                    <a:pt x="2767" y="0"/>
                  </a:cubicBezTo>
                  <a:cubicBezTo>
                    <a:pt x="4297" y="0"/>
                    <a:pt x="5533" y="1236"/>
                    <a:pt x="5533" y="2766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4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6" name="Google Shape;276;p16"/>
            <p:cNvSpPr/>
            <p:nvPr/>
          </p:nvSpPr>
          <p:spPr>
            <a:xfrm>
              <a:off x="8577990" y="2320364"/>
              <a:ext cx="64307" cy="64307"/>
            </a:xfrm>
            <a:custGeom>
              <a:avLst/>
              <a:gdLst/>
              <a:ahLst/>
              <a:cxnLst/>
              <a:rect l="l" t="t" r="r" b="b"/>
              <a:pathLst>
                <a:path w="5533" h="5533" fill="none" extrusionOk="0">
                  <a:moveTo>
                    <a:pt x="5533" y="2766"/>
                  </a:moveTo>
                  <a:cubicBezTo>
                    <a:pt x="5533" y="4297"/>
                    <a:pt x="4297" y="5532"/>
                    <a:pt x="2767" y="5532"/>
                  </a:cubicBezTo>
                  <a:cubicBezTo>
                    <a:pt x="1236" y="5532"/>
                    <a:pt x="1" y="4297"/>
                    <a:pt x="1" y="2766"/>
                  </a:cubicBezTo>
                  <a:cubicBezTo>
                    <a:pt x="1" y="1236"/>
                    <a:pt x="1236" y="0"/>
                    <a:pt x="2767" y="0"/>
                  </a:cubicBezTo>
                  <a:cubicBezTo>
                    <a:pt x="4297" y="0"/>
                    <a:pt x="5533" y="1236"/>
                    <a:pt x="5533" y="2766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4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7" name="Google Shape;277;p16"/>
            <p:cNvSpPr/>
            <p:nvPr/>
          </p:nvSpPr>
          <p:spPr>
            <a:xfrm>
              <a:off x="8614442" y="1154664"/>
              <a:ext cx="64307" cy="64307"/>
            </a:xfrm>
            <a:custGeom>
              <a:avLst/>
              <a:gdLst/>
              <a:ahLst/>
              <a:cxnLst/>
              <a:rect l="l" t="t" r="r" b="b"/>
              <a:pathLst>
                <a:path w="5533" h="5533" fill="none" extrusionOk="0">
                  <a:moveTo>
                    <a:pt x="5533" y="2766"/>
                  </a:moveTo>
                  <a:cubicBezTo>
                    <a:pt x="5533" y="4297"/>
                    <a:pt x="4297" y="5532"/>
                    <a:pt x="2767" y="5532"/>
                  </a:cubicBezTo>
                  <a:cubicBezTo>
                    <a:pt x="1236" y="5532"/>
                    <a:pt x="1" y="4297"/>
                    <a:pt x="1" y="2766"/>
                  </a:cubicBezTo>
                  <a:cubicBezTo>
                    <a:pt x="1" y="1236"/>
                    <a:pt x="1236" y="0"/>
                    <a:pt x="2767" y="0"/>
                  </a:cubicBezTo>
                  <a:cubicBezTo>
                    <a:pt x="4297" y="0"/>
                    <a:pt x="5533" y="1236"/>
                    <a:pt x="5533" y="2766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2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8" name="Google Shape;278;p16"/>
            <p:cNvSpPr/>
            <p:nvPr/>
          </p:nvSpPr>
          <p:spPr>
            <a:xfrm>
              <a:off x="8605542" y="2865252"/>
              <a:ext cx="64307" cy="64307"/>
            </a:xfrm>
            <a:custGeom>
              <a:avLst/>
              <a:gdLst/>
              <a:ahLst/>
              <a:cxnLst/>
              <a:rect l="l" t="t" r="r" b="b"/>
              <a:pathLst>
                <a:path w="5533" h="5533" fill="none" extrusionOk="0">
                  <a:moveTo>
                    <a:pt x="5533" y="2766"/>
                  </a:moveTo>
                  <a:cubicBezTo>
                    <a:pt x="5533" y="4297"/>
                    <a:pt x="4297" y="5532"/>
                    <a:pt x="2767" y="5532"/>
                  </a:cubicBezTo>
                  <a:cubicBezTo>
                    <a:pt x="1236" y="5532"/>
                    <a:pt x="1" y="4297"/>
                    <a:pt x="1" y="2766"/>
                  </a:cubicBezTo>
                  <a:cubicBezTo>
                    <a:pt x="1" y="1236"/>
                    <a:pt x="1236" y="0"/>
                    <a:pt x="2767" y="0"/>
                  </a:cubicBezTo>
                  <a:cubicBezTo>
                    <a:pt x="4297" y="0"/>
                    <a:pt x="5533" y="1236"/>
                    <a:pt x="5533" y="2766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4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9" name="Google Shape;279;p16"/>
            <p:cNvSpPr/>
            <p:nvPr/>
          </p:nvSpPr>
          <p:spPr>
            <a:xfrm>
              <a:off x="412198" y="1593750"/>
              <a:ext cx="301022" cy="40077"/>
            </a:xfrm>
            <a:custGeom>
              <a:avLst/>
              <a:gdLst/>
              <a:ahLst/>
              <a:cxnLst/>
              <a:rect l="l" t="t" r="r" b="b"/>
              <a:pathLst>
                <a:path w="35719" h="3449" fill="none" extrusionOk="0">
                  <a:moveTo>
                    <a:pt x="1715" y="3449"/>
                  </a:moveTo>
                  <a:lnTo>
                    <a:pt x="33986" y="3449"/>
                  </a:lnTo>
                  <a:cubicBezTo>
                    <a:pt x="34944" y="3449"/>
                    <a:pt x="35719" y="2674"/>
                    <a:pt x="35719" y="1734"/>
                  </a:cubicBezTo>
                  <a:lnTo>
                    <a:pt x="35719" y="1734"/>
                  </a:lnTo>
                  <a:cubicBezTo>
                    <a:pt x="35719" y="775"/>
                    <a:pt x="34944" y="0"/>
                    <a:pt x="33986" y="0"/>
                  </a:cubicBezTo>
                  <a:lnTo>
                    <a:pt x="1715" y="0"/>
                  </a:lnTo>
                  <a:cubicBezTo>
                    <a:pt x="775" y="0"/>
                    <a:pt x="0" y="775"/>
                    <a:pt x="0" y="1734"/>
                  </a:cubicBezTo>
                  <a:lnTo>
                    <a:pt x="0" y="1734"/>
                  </a:lnTo>
                  <a:cubicBezTo>
                    <a:pt x="0" y="2674"/>
                    <a:pt x="775" y="3449"/>
                    <a:pt x="1715" y="3449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1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0" name="Google Shape;280;p16"/>
            <p:cNvSpPr/>
            <p:nvPr/>
          </p:nvSpPr>
          <p:spPr>
            <a:xfrm>
              <a:off x="8398625" y="507353"/>
              <a:ext cx="64293" cy="64293"/>
            </a:xfrm>
            <a:custGeom>
              <a:avLst/>
              <a:gdLst/>
              <a:ahLst/>
              <a:cxnLst/>
              <a:rect l="l" t="t" r="r" b="b"/>
              <a:pathLst>
                <a:path w="5533" h="5533" fill="none" extrusionOk="0">
                  <a:moveTo>
                    <a:pt x="5533" y="2766"/>
                  </a:moveTo>
                  <a:cubicBezTo>
                    <a:pt x="5533" y="4297"/>
                    <a:pt x="4297" y="5532"/>
                    <a:pt x="2767" y="5532"/>
                  </a:cubicBezTo>
                  <a:cubicBezTo>
                    <a:pt x="1236" y="5532"/>
                    <a:pt x="1" y="4297"/>
                    <a:pt x="1" y="2766"/>
                  </a:cubicBezTo>
                  <a:cubicBezTo>
                    <a:pt x="1" y="1236"/>
                    <a:pt x="1236" y="0"/>
                    <a:pt x="2767" y="0"/>
                  </a:cubicBezTo>
                  <a:cubicBezTo>
                    <a:pt x="4297" y="0"/>
                    <a:pt x="5533" y="1236"/>
                    <a:pt x="5533" y="2766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4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1" name="Google Shape;281;p16"/>
            <p:cNvSpPr/>
            <p:nvPr/>
          </p:nvSpPr>
          <p:spPr>
            <a:xfrm>
              <a:off x="370211" y="4106388"/>
              <a:ext cx="301022" cy="40077"/>
            </a:xfrm>
            <a:custGeom>
              <a:avLst/>
              <a:gdLst/>
              <a:ahLst/>
              <a:cxnLst/>
              <a:rect l="l" t="t" r="r" b="b"/>
              <a:pathLst>
                <a:path w="35719" h="3449" fill="none" extrusionOk="0">
                  <a:moveTo>
                    <a:pt x="1715" y="3449"/>
                  </a:moveTo>
                  <a:lnTo>
                    <a:pt x="33986" y="3449"/>
                  </a:lnTo>
                  <a:cubicBezTo>
                    <a:pt x="34944" y="3449"/>
                    <a:pt x="35719" y="2674"/>
                    <a:pt x="35719" y="1734"/>
                  </a:cubicBezTo>
                  <a:lnTo>
                    <a:pt x="35719" y="1734"/>
                  </a:lnTo>
                  <a:cubicBezTo>
                    <a:pt x="35719" y="775"/>
                    <a:pt x="34944" y="0"/>
                    <a:pt x="33986" y="0"/>
                  </a:cubicBezTo>
                  <a:lnTo>
                    <a:pt x="1715" y="0"/>
                  </a:lnTo>
                  <a:cubicBezTo>
                    <a:pt x="775" y="0"/>
                    <a:pt x="0" y="775"/>
                    <a:pt x="0" y="1734"/>
                  </a:cubicBezTo>
                  <a:lnTo>
                    <a:pt x="0" y="1734"/>
                  </a:lnTo>
                  <a:cubicBezTo>
                    <a:pt x="0" y="2674"/>
                    <a:pt x="775" y="3449"/>
                    <a:pt x="1715" y="3449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1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2" name="Google Shape;282;p16"/>
            <p:cNvSpPr/>
            <p:nvPr/>
          </p:nvSpPr>
          <p:spPr>
            <a:xfrm>
              <a:off x="478854" y="1142775"/>
              <a:ext cx="301022" cy="40077"/>
            </a:xfrm>
            <a:custGeom>
              <a:avLst/>
              <a:gdLst/>
              <a:ahLst/>
              <a:cxnLst/>
              <a:rect l="l" t="t" r="r" b="b"/>
              <a:pathLst>
                <a:path w="35719" h="3449" fill="none" extrusionOk="0">
                  <a:moveTo>
                    <a:pt x="1715" y="3449"/>
                  </a:moveTo>
                  <a:lnTo>
                    <a:pt x="33986" y="3449"/>
                  </a:lnTo>
                  <a:cubicBezTo>
                    <a:pt x="34944" y="3449"/>
                    <a:pt x="35719" y="2674"/>
                    <a:pt x="35719" y="1734"/>
                  </a:cubicBezTo>
                  <a:lnTo>
                    <a:pt x="35719" y="1734"/>
                  </a:lnTo>
                  <a:cubicBezTo>
                    <a:pt x="35719" y="775"/>
                    <a:pt x="34944" y="0"/>
                    <a:pt x="33986" y="0"/>
                  </a:cubicBezTo>
                  <a:lnTo>
                    <a:pt x="1715" y="0"/>
                  </a:lnTo>
                  <a:cubicBezTo>
                    <a:pt x="775" y="0"/>
                    <a:pt x="0" y="775"/>
                    <a:pt x="0" y="1734"/>
                  </a:cubicBezTo>
                  <a:lnTo>
                    <a:pt x="0" y="1734"/>
                  </a:lnTo>
                  <a:cubicBezTo>
                    <a:pt x="0" y="2674"/>
                    <a:pt x="775" y="3449"/>
                    <a:pt x="1715" y="3449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2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83" name="Google Shape;283;p16"/>
          <p:cNvSpPr txBox="1">
            <a:spLocks noGrp="1"/>
          </p:cNvSpPr>
          <p:nvPr>
            <p:ph type="subTitle" idx="2"/>
          </p:nvPr>
        </p:nvSpPr>
        <p:spPr>
          <a:xfrm>
            <a:off x="6191569" y="1805700"/>
            <a:ext cx="4778000" cy="424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069361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ullets">
  <p:cSld name="Bullets"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17"/>
          <p:cNvSpPr/>
          <p:nvPr/>
        </p:nvSpPr>
        <p:spPr>
          <a:xfrm>
            <a:off x="361100" y="148794"/>
            <a:ext cx="11469779" cy="657408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6" name="Google Shape;286;p17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7" name="Google Shape;287;p17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8" name="Google Shape;288;p17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9" name="Google Shape;289;p17"/>
          <p:cNvSpPr/>
          <p:nvPr/>
        </p:nvSpPr>
        <p:spPr>
          <a:xfrm>
            <a:off x="1086568" y="719338"/>
            <a:ext cx="9909865" cy="667671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0" name="Google Shape;290;p17"/>
          <p:cNvSpPr/>
          <p:nvPr/>
        </p:nvSpPr>
        <p:spPr>
          <a:xfrm>
            <a:off x="1455991" y="794085"/>
            <a:ext cx="522868" cy="51816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1" name="Google Shape;291;p17"/>
          <p:cNvSpPr txBox="1">
            <a:spLocks noGrp="1"/>
          </p:cNvSpPr>
          <p:nvPr>
            <p:ph type="title"/>
          </p:nvPr>
        </p:nvSpPr>
        <p:spPr>
          <a:xfrm>
            <a:off x="2054767" y="719333"/>
            <a:ext cx="8649200" cy="6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92" name="Google Shape;292;p17"/>
          <p:cNvSpPr txBox="1">
            <a:spLocks noGrp="1"/>
          </p:cNvSpPr>
          <p:nvPr>
            <p:ph type="subTitle" idx="1"/>
          </p:nvPr>
        </p:nvSpPr>
        <p:spPr>
          <a:xfrm>
            <a:off x="994133" y="2150100"/>
            <a:ext cx="5491200" cy="330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1pPr>
            <a:lvl2pPr lvl="1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2pPr>
            <a:lvl3pPr lvl="2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3pPr>
            <a:lvl4pPr lvl="3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4pPr>
            <a:lvl5pPr lvl="4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5pPr>
            <a:lvl6pPr lvl="5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6pPr>
            <a:lvl7pPr lvl="6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7pPr>
            <a:lvl8pPr lvl="7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8pPr>
            <a:lvl9pPr lvl="8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93" name="Google Shape;293;p17"/>
          <p:cNvSpPr/>
          <p:nvPr/>
        </p:nvSpPr>
        <p:spPr>
          <a:xfrm>
            <a:off x="651423" y="4853519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4" name="Google Shape;294;p17"/>
          <p:cNvSpPr/>
          <p:nvPr/>
        </p:nvSpPr>
        <p:spPr>
          <a:xfrm>
            <a:off x="765065" y="1856870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5" name="Google Shape;295;p17"/>
          <p:cNvSpPr/>
          <p:nvPr/>
        </p:nvSpPr>
        <p:spPr>
          <a:xfrm>
            <a:off x="506757" y="103985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6" name="Google Shape;296;p17"/>
          <p:cNvSpPr/>
          <p:nvPr/>
        </p:nvSpPr>
        <p:spPr>
          <a:xfrm>
            <a:off x="755490" y="6122786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7" name="Google Shape;297;p17"/>
          <p:cNvSpPr/>
          <p:nvPr/>
        </p:nvSpPr>
        <p:spPr>
          <a:xfrm>
            <a:off x="549597" y="21250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8" name="Google Shape;298;p17"/>
          <p:cNvSpPr/>
          <p:nvPr/>
        </p:nvSpPr>
        <p:spPr>
          <a:xfrm>
            <a:off x="493615" y="5475185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9" name="Google Shape;299;p17"/>
          <p:cNvSpPr/>
          <p:nvPr/>
        </p:nvSpPr>
        <p:spPr>
          <a:xfrm>
            <a:off x="638472" y="15237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2613969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numbers">
  <p:cSld name="Title and numbers"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18"/>
          <p:cNvSpPr/>
          <p:nvPr/>
        </p:nvSpPr>
        <p:spPr>
          <a:xfrm>
            <a:off x="361100" y="148794"/>
            <a:ext cx="11469779" cy="657408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2" name="Google Shape;302;p18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3" name="Google Shape;303;p18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4" name="Google Shape;304;p18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5" name="Google Shape;305;p18"/>
          <p:cNvSpPr/>
          <p:nvPr/>
        </p:nvSpPr>
        <p:spPr>
          <a:xfrm>
            <a:off x="1086568" y="719338"/>
            <a:ext cx="9909865" cy="667671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6" name="Google Shape;306;p18"/>
          <p:cNvSpPr/>
          <p:nvPr/>
        </p:nvSpPr>
        <p:spPr>
          <a:xfrm>
            <a:off x="1455991" y="794085"/>
            <a:ext cx="522868" cy="51816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7" name="Google Shape;307;p18"/>
          <p:cNvSpPr txBox="1">
            <a:spLocks noGrp="1"/>
          </p:cNvSpPr>
          <p:nvPr>
            <p:ph type="title"/>
          </p:nvPr>
        </p:nvSpPr>
        <p:spPr>
          <a:xfrm>
            <a:off x="2054767" y="719333"/>
            <a:ext cx="8649200" cy="6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08" name="Google Shape;308;p18"/>
          <p:cNvSpPr txBox="1">
            <a:spLocks noGrp="1"/>
          </p:cNvSpPr>
          <p:nvPr>
            <p:ph type="subTitle" idx="1"/>
          </p:nvPr>
        </p:nvSpPr>
        <p:spPr>
          <a:xfrm>
            <a:off x="3029367" y="2308115"/>
            <a:ext cx="6303200" cy="438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309" name="Google Shape;309;p18"/>
          <p:cNvSpPr txBox="1">
            <a:spLocks noGrp="1"/>
          </p:cNvSpPr>
          <p:nvPr>
            <p:ph type="title" idx="2" hasCustomPrompt="1"/>
          </p:nvPr>
        </p:nvSpPr>
        <p:spPr>
          <a:xfrm>
            <a:off x="3021052" y="1759004"/>
            <a:ext cx="6150000" cy="52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3867" b="1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310" name="Google Shape;310;p18"/>
          <p:cNvSpPr txBox="1">
            <a:spLocks noGrp="1"/>
          </p:cNvSpPr>
          <p:nvPr>
            <p:ph type="subTitle" idx="3"/>
          </p:nvPr>
        </p:nvSpPr>
        <p:spPr>
          <a:xfrm>
            <a:off x="3029367" y="3960248"/>
            <a:ext cx="6303200" cy="436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311" name="Google Shape;311;p18"/>
          <p:cNvSpPr txBox="1">
            <a:spLocks noGrp="1"/>
          </p:cNvSpPr>
          <p:nvPr>
            <p:ph type="title" idx="4" hasCustomPrompt="1"/>
          </p:nvPr>
        </p:nvSpPr>
        <p:spPr>
          <a:xfrm>
            <a:off x="3021052" y="3339999"/>
            <a:ext cx="6150000" cy="52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3867" b="1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312" name="Google Shape;312;p18"/>
          <p:cNvSpPr txBox="1">
            <a:spLocks noGrp="1"/>
          </p:cNvSpPr>
          <p:nvPr>
            <p:ph type="subTitle" idx="5"/>
          </p:nvPr>
        </p:nvSpPr>
        <p:spPr>
          <a:xfrm>
            <a:off x="3029367" y="5614839"/>
            <a:ext cx="6303200" cy="436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313" name="Google Shape;313;p18"/>
          <p:cNvSpPr txBox="1">
            <a:spLocks noGrp="1"/>
          </p:cNvSpPr>
          <p:nvPr>
            <p:ph type="title" idx="6" hasCustomPrompt="1"/>
          </p:nvPr>
        </p:nvSpPr>
        <p:spPr>
          <a:xfrm>
            <a:off x="3021052" y="4994371"/>
            <a:ext cx="6150000" cy="52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3867" b="1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314" name="Google Shape;314;p18"/>
          <p:cNvSpPr/>
          <p:nvPr/>
        </p:nvSpPr>
        <p:spPr>
          <a:xfrm>
            <a:off x="654357" y="4939386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5" name="Google Shape;315;p18"/>
          <p:cNvSpPr/>
          <p:nvPr/>
        </p:nvSpPr>
        <p:spPr>
          <a:xfrm>
            <a:off x="863190" y="1536337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6" name="Google Shape;316;p18"/>
          <p:cNvSpPr/>
          <p:nvPr/>
        </p:nvSpPr>
        <p:spPr>
          <a:xfrm>
            <a:off x="509690" y="1125719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7" name="Google Shape;317;p18"/>
          <p:cNvSpPr/>
          <p:nvPr/>
        </p:nvSpPr>
        <p:spPr>
          <a:xfrm>
            <a:off x="810486" y="2512919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8" name="Google Shape;318;p18"/>
          <p:cNvSpPr/>
          <p:nvPr/>
        </p:nvSpPr>
        <p:spPr>
          <a:xfrm>
            <a:off x="496539" y="5561067"/>
            <a:ext cx="238484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9" name="Google Shape;319;p18"/>
          <p:cNvSpPr/>
          <p:nvPr/>
        </p:nvSpPr>
        <p:spPr>
          <a:xfrm>
            <a:off x="415115" y="405315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4851054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Title and two columns 2"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19"/>
          <p:cNvSpPr/>
          <p:nvPr/>
        </p:nvSpPr>
        <p:spPr>
          <a:xfrm>
            <a:off x="361100" y="148794"/>
            <a:ext cx="11469779" cy="657408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2" name="Google Shape;322;p19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3" name="Google Shape;323;p19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4" name="Google Shape;324;p19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5" name="Google Shape;325;p19"/>
          <p:cNvSpPr/>
          <p:nvPr/>
        </p:nvSpPr>
        <p:spPr>
          <a:xfrm>
            <a:off x="1086568" y="719338"/>
            <a:ext cx="9909865" cy="667671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6" name="Google Shape;326;p19"/>
          <p:cNvSpPr/>
          <p:nvPr/>
        </p:nvSpPr>
        <p:spPr>
          <a:xfrm>
            <a:off x="1455991" y="794085"/>
            <a:ext cx="522868" cy="51816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7" name="Google Shape;327;p19"/>
          <p:cNvSpPr txBox="1">
            <a:spLocks noGrp="1"/>
          </p:cNvSpPr>
          <p:nvPr>
            <p:ph type="title"/>
          </p:nvPr>
        </p:nvSpPr>
        <p:spPr>
          <a:xfrm>
            <a:off x="2054767" y="725721"/>
            <a:ext cx="8649200" cy="6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28" name="Google Shape;328;p19"/>
          <p:cNvSpPr txBox="1">
            <a:spLocks noGrp="1"/>
          </p:cNvSpPr>
          <p:nvPr>
            <p:ph type="subTitle" idx="1"/>
          </p:nvPr>
        </p:nvSpPr>
        <p:spPr>
          <a:xfrm>
            <a:off x="2822533" y="2023617"/>
            <a:ext cx="1776000" cy="36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329" name="Google Shape;329;p19"/>
          <p:cNvSpPr txBox="1">
            <a:spLocks noGrp="1"/>
          </p:cNvSpPr>
          <p:nvPr>
            <p:ph type="subTitle" idx="2"/>
          </p:nvPr>
        </p:nvSpPr>
        <p:spPr>
          <a:xfrm>
            <a:off x="1326933" y="2540167"/>
            <a:ext cx="4767200" cy="82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9pPr>
          </a:lstStyle>
          <a:p>
            <a:endParaRPr/>
          </a:p>
        </p:txBody>
      </p:sp>
      <p:sp>
        <p:nvSpPr>
          <p:cNvPr id="330" name="Google Shape;330;p19"/>
          <p:cNvSpPr txBox="1">
            <a:spLocks noGrp="1"/>
          </p:cNvSpPr>
          <p:nvPr>
            <p:ph type="subTitle" idx="3"/>
          </p:nvPr>
        </p:nvSpPr>
        <p:spPr>
          <a:xfrm>
            <a:off x="2820533" y="4230317"/>
            <a:ext cx="1780000" cy="36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331" name="Google Shape;331;p19"/>
          <p:cNvSpPr txBox="1">
            <a:spLocks noGrp="1"/>
          </p:cNvSpPr>
          <p:nvPr>
            <p:ph type="subTitle" idx="4"/>
          </p:nvPr>
        </p:nvSpPr>
        <p:spPr>
          <a:xfrm>
            <a:off x="1325133" y="4753751"/>
            <a:ext cx="4770800" cy="82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9pPr>
          </a:lstStyle>
          <a:p>
            <a:endParaRPr/>
          </a:p>
        </p:txBody>
      </p:sp>
      <p:sp>
        <p:nvSpPr>
          <p:cNvPr id="332" name="Google Shape;332;p19"/>
          <p:cNvSpPr/>
          <p:nvPr/>
        </p:nvSpPr>
        <p:spPr>
          <a:xfrm>
            <a:off x="755496" y="4314501"/>
            <a:ext cx="288848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3" name="Google Shape;333;p19"/>
          <p:cNvSpPr/>
          <p:nvPr/>
        </p:nvSpPr>
        <p:spPr>
          <a:xfrm>
            <a:off x="1541724" y="435163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4" name="Google Shape;334;p19"/>
          <p:cNvSpPr/>
          <p:nvPr/>
        </p:nvSpPr>
        <p:spPr>
          <a:xfrm>
            <a:off x="651423" y="4853519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5" name="Google Shape;335;p19"/>
          <p:cNvSpPr/>
          <p:nvPr/>
        </p:nvSpPr>
        <p:spPr>
          <a:xfrm>
            <a:off x="765065" y="1856870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6" name="Google Shape;336;p19"/>
          <p:cNvSpPr/>
          <p:nvPr/>
        </p:nvSpPr>
        <p:spPr>
          <a:xfrm>
            <a:off x="506757" y="103985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7" name="Google Shape;337;p19"/>
          <p:cNvSpPr/>
          <p:nvPr/>
        </p:nvSpPr>
        <p:spPr>
          <a:xfrm>
            <a:off x="755490" y="6122786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8" name="Google Shape;338;p19"/>
          <p:cNvSpPr/>
          <p:nvPr/>
        </p:nvSpPr>
        <p:spPr>
          <a:xfrm>
            <a:off x="707406" y="2964219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9" name="Google Shape;339;p19"/>
          <p:cNvSpPr/>
          <p:nvPr/>
        </p:nvSpPr>
        <p:spPr>
          <a:xfrm>
            <a:off x="1455990" y="6497837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0" name="Google Shape;340;p19"/>
          <p:cNvSpPr/>
          <p:nvPr/>
        </p:nvSpPr>
        <p:spPr>
          <a:xfrm>
            <a:off x="549597" y="21250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1" name="Google Shape;341;p19"/>
          <p:cNvSpPr/>
          <p:nvPr/>
        </p:nvSpPr>
        <p:spPr>
          <a:xfrm>
            <a:off x="493615" y="5475185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2" name="Google Shape;342;p19"/>
          <p:cNvSpPr/>
          <p:nvPr/>
        </p:nvSpPr>
        <p:spPr>
          <a:xfrm>
            <a:off x="638472" y="15237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8372793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3">
  <p:cSld name="Title and two columns 3"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20"/>
          <p:cNvSpPr/>
          <p:nvPr/>
        </p:nvSpPr>
        <p:spPr>
          <a:xfrm>
            <a:off x="361100" y="148794"/>
            <a:ext cx="11469779" cy="657408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5" name="Google Shape;345;p20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6" name="Google Shape;346;p20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7" name="Google Shape;347;p20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8" name="Google Shape;348;p20"/>
          <p:cNvSpPr/>
          <p:nvPr/>
        </p:nvSpPr>
        <p:spPr>
          <a:xfrm>
            <a:off x="1086568" y="719338"/>
            <a:ext cx="9909865" cy="667671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9" name="Google Shape;349;p20"/>
          <p:cNvSpPr/>
          <p:nvPr/>
        </p:nvSpPr>
        <p:spPr>
          <a:xfrm>
            <a:off x="1455991" y="794085"/>
            <a:ext cx="522868" cy="51816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0" name="Google Shape;350;p20"/>
          <p:cNvSpPr txBox="1">
            <a:spLocks noGrp="1"/>
          </p:cNvSpPr>
          <p:nvPr>
            <p:ph type="title"/>
          </p:nvPr>
        </p:nvSpPr>
        <p:spPr>
          <a:xfrm>
            <a:off x="2054767" y="719333"/>
            <a:ext cx="8649200" cy="6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51" name="Google Shape;351;p20"/>
          <p:cNvSpPr txBox="1">
            <a:spLocks noGrp="1"/>
          </p:cNvSpPr>
          <p:nvPr>
            <p:ph type="subTitle" idx="1"/>
          </p:nvPr>
        </p:nvSpPr>
        <p:spPr>
          <a:xfrm>
            <a:off x="1372541" y="2086308"/>
            <a:ext cx="4650400" cy="12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9pPr>
          </a:lstStyle>
          <a:p>
            <a:endParaRPr/>
          </a:p>
        </p:txBody>
      </p:sp>
      <p:sp>
        <p:nvSpPr>
          <p:cNvPr id="352" name="Google Shape;352;p20"/>
          <p:cNvSpPr txBox="1">
            <a:spLocks noGrp="1"/>
          </p:cNvSpPr>
          <p:nvPr>
            <p:ph type="subTitle" idx="2"/>
          </p:nvPr>
        </p:nvSpPr>
        <p:spPr>
          <a:xfrm>
            <a:off x="5937697" y="4474708"/>
            <a:ext cx="4645200" cy="124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9pPr>
          </a:lstStyle>
          <a:p>
            <a:endParaRPr/>
          </a:p>
        </p:txBody>
      </p:sp>
      <p:sp>
        <p:nvSpPr>
          <p:cNvPr id="353" name="Google Shape;353;p20"/>
          <p:cNvSpPr/>
          <p:nvPr/>
        </p:nvSpPr>
        <p:spPr>
          <a:xfrm>
            <a:off x="385224" y="4631047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4" name="Google Shape;354;p20"/>
          <p:cNvSpPr/>
          <p:nvPr/>
        </p:nvSpPr>
        <p:spPr>
          <a:xfrm>
            <a:off x="518858" y="1736813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5" name="Google Shape;355;p20"/>
          <p:cNvSpPr/>
          <p:nvPr/>
        </p:nvSpPr>
        <p:spPr>
          <a:xfrm>
            <a:off x="4438486" y="6111478"/>
            <a:ext cx="66605" cy="66589"/>
          </a:xfrm>
          <a:custGeom>
            <a:avLst/>
            <a:gdLst/>
            <a:ahLst/>
            <a:cxnLst/>
            <a:rect l="l" t="t" r="r" b="b"/>
            <a:pathLst>
              <a:path w="4298" h="4297" fill="none" extrusionOk="0">
                <a:moveTo>
                  <a:pt x="4297" y="2158"/>
                </a:moveTo>
                <a:cubicBezTo>
                  <a:pt x="4297" y="3338"/>
                  <a:pt x="3338" y="4297"/>
                  <a:pt x="2158" y="4297"/>
                </a:cubicBezTo>
                <a:cubicBezTo>
                  <a:pt x="978" y="4297"/>
                  <a:pt x="1" y="3338"/>
                  <a:pt x="1" y="2158"/>
                </a:cubicBezTo>
                <a:cubicBezTo>
                  <a:pt x="1" y="959"/>
                  <a:pt x="959" y="0"/>
                  <a:pt x="2158" y="0"/>
                </a:cubicBezTo>
                <a:cubicBezTo>
                  <a:pt x="3338" y="0"/>
                  <a:pt x="4297" y="978"/>
                  <a:pt x="4297" y="2158"/>
                </a:cubicBezTo>
                <a:close/>
              </a:path>
            </a:pathLst>
          </a:custGeom>
          <a:noFill/>
          <a:ln w="69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6" name="Google Shape;356;p20"/>
          <p:cNvSpPr/>
          <p:nvPr/>
        </p:nvSpPr>
        <p:spPr>
          <a:xfrm>
            <a:off x="4008958" y="358047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7" name="Google Shape;357;p20"/>
          <p:cNvSpPr/>
          <p:nvPr/>
        </p:nvSpPr>
        <p:spPr>
          <a:xfrm>
            <a:off x="660619" y="3515211"/>
            <a:ext cx="66605" cy="66589"/>
          </a:xfrm>
          <a:custGeom>
            <a:avLst/>
            <a:gdLst/>
            <a:ahLst/>
            <a:cxnLst/>
            <a:rect l="l" t="t" r="r" b="b"/>
            <a:pathLst>
              <a:path w="4298" h="4297" fill="none" extrusionOk="0">
                <a:moveTo>
                  <a:pt x="4297" y="2158"/>
                </a:moveTo>
                <a:cubicBezTo>
                  <a:pt x="4297" y="3338"/>
                  <a:pt x="3338" y="4297"/>
                  <a:pt x="2158" y="4297"/>
                </a:cubicBezTo>
                <a:cubicBezTo>
                  <a:pt x="978" y="4297"/>
                  <a:pt x="1" y="3338"/>
                  <a:pt x="1" y="2158"/>
                </a:cubicBezTo>
                <a:cubicBezTo>
                  <a:pt x="1" y="959"/>
                  <a:pt x="959" y="0"/>
                  <a:pt x="2158" y="0"/>
                </a:cubicBezTo>
                <a:cubicBezTo>
                  <a:pt x="3338" y="0"/>
                  <a:pt x="4297" y="978"/>
                  <a:pt x="4297" y="2158"/>
                </a:cubicBezTo>
                <a:close/>
              </a:path>
            </a:pathLst>
          </a:custGeom>
          <a:noFill/>
          <a:ln w="69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8" name="Google Shape;358;p20"/>
          <p:cNvSpPr/>
          <p:nvPr/>
        </p:nvSpPr>
        <p:spPr>
          <a:xfrm>
            <a:off x="452270" y="2606511"/>
            <a:ext cx="66605" cy="66589"/>
          </a:xfrm>
          <a:custGeom>
            <a:avLst/>
            <a:gdLst/>
            <a:ahLst/>
            <a:cxnLst/>
            <a:rect l="l" t="t" r="r" b="b"/>
            <a:pathLst>
              <a:path w="4298" h="4297" fill="none" extrusionOk="0">
                <a:moveTo>
                  <a:pt x="4297" y="2158"/>
                </a:moveTo>
                <a:cubicBezTo>
                  <a:pt x="4297" y="3338"/>
                  <a:pt x="3338" y="4297"/>
                  <a:pt x="2158" y="4297"/>
                </a:cubicBezTo>
                <a:cubicBezTo>
                  <a:pt x="978" y="4297"/>
                  <a:pt x="1" y="3338"/>
                  <a:pt x="1" y="2158"/>
                </a:cubicBezTo>
                <a:cubicBezTo>
                  <a:pt x="1" y="959"/>
                  <a:pt x="959" y="0"/>
                  <a:pt x="2158" y="0"/>
                </a:cubicBezTo>
                <a:cubicBezTo>
                  <a:pt x="3338" y="0"/>
                  <a:pt x="4297" y="978"/>
                  <a:pt x="4297" y="2158"/>
                </a:cubicBezTo>
                <a:close/>
              </a:path>
            </a:pathLst>
          </a:custGeom>
          <a:noFill/>
          <a:ln w="69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9" name="Google Shape;359;p20"/>
          <p:cNvSpPr/>
          <p:nvPr/>
        </p:nvSpPr>
        <p:spPr>
          <a:xfrm>
            <a:off x="6668652" y="6362078"/>
            <a:ext cx="66605" cy="66589"/>
          </a:xfrm>
          <a:custGeom>
            <a:avLst/>
            <a:gdLst/>
            <a:ahLst/>
            <a:cxnLst/>
            <a:rect l="l" t="t" r="r" b="b"/>
            <a:pathLst>
              <a:path w="4298" h="4297" fill="none" extrusionOk="0">
                <a:moveTo>
                  <a:pt x="4297" y="2158"/>
                </a:moveTo>
                <a:cubicBezTo>
                  <a:pt x="4297" y="3338"/>
                  <a:pt x="3338" y="4297"/>
                  <a:pt x="2158" y="4297"/>
                </a:cubicBezTo>
                <a:cubicBezTo>
                  <a:pt x="978" y="4297"/>
                  <a:pt x="1" y="3338"/>
                  <a:pt x="1" y="2158"/>
                </a:cubicBezTo>
                <a:cubicBezTo>
                  <a:pt x="1" y="959"/>
                  <a:pt x="959" y="0"/>
                  <a:pt x="2158" y="0"/>
                </a:cubicBezTo>
                <a:cubicBezTo>
                  <a:pt x="3338" y="0"/>
                  <a:pt x="4297" y="978"/>
                  <a:pt x="4297" y="2158"/>
                </a:cubicBezTo>
                <a:close/>
              </a:path>
            </a:pathLst>
          </a:custGeom>
          <a:noFill/>
          <a:ln w="69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0" name="Google Shape;360;p20"/>
          <p:cNvSpPr/>
          <p:nvPr/>
        </p:nvSpPr>
        <p:spPr>
          <a:xfrm>
            <a:off x="1681324" y="435163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1" name="Google Shape;361;p20"/>
          <p:cNvSpPr/>
          <p:nvPr/>
        </p:nvSpPr>
        <p:spPr>
          <a:xfrm>
            <a:off x="1322519" y="1490811"/>
            <a:ext cx="66605" cy="66589"/>
          </a:xfrm>
          <a:custGeom>
            <a:avLst/>
            <a:gdLst/>
            <a:ahLst/>
            <a:cxnLst/>
            <a:rect l="l" t="t" r="r" b="b"/>
            <a:pathLst>
              <a:path w="4298" h="4297" fill="none" extrusionOk="0">
                <a:moveTo>
                  <a:pt x="4297" y="2158"/>
                </a:moveTo>
                <a:cubicBezTo>
                  <a:pt x="4297" y="3338"/>
                  <a:pt x="3338" y="4297"/>
                  <a:pt x="2158" y="4297"/>
                </a:cubicBezTo>
                <a:cubicBezTo>
                  <a:pt x="978" y="4297"/>
                  <a:pt x="1" y="3338"/>
                  <a:pt x="1" y="2158"/>
                </a:cubicBezTo>
                <a:cubicBezTo>
                  <a:pt x="1" y="959"/>
                  <a:pt x="959" y="0"/>
                  <a:pt x="2158" y="0"/>
                </a:cubicBezTo>
                <a:cubicBezTo>
                  <a:pt x="3338" y="0"/>
                  <a:pt x="4297" y="978"/>
                  <a:pt x="4297" y="2158"/>
                </a:cubicBezTo>
                <a:close/>
              </a:path>
            </a:pathLst>
          </a:custGeom>
          <a:noFill/>
          <a:ln w="69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2" name="Google Shape;362;p20"/>
          <p:cNvSpPr/>
          <p:nvPr/>
        </p:nvSpPr>
        <p:spPr>
          <a:xfrm>
            <a:off x="1614719" y="6232027"/>
            <a:ext cx="66605" cy="66589"/>
          </a:xfrm>
          <a:custGeom>
            <a:avLst/>
            <a:gdLst/>
            <a:ahLst/>
            <a:cxnLst/>
            <a:rect l="l" t="t" r="r" b="b"/>
            <a:pathLst>
              <a:path w="4298" h="4297" fill="none" extrusionOk="0">
                <a:moveTo>
                  <a:pt x="4297" y="2158"/>
                </a:moveTo>
                <a:cubicBezTo>
                  <a:pt x="4297" y="3338"/>
                  <a:pt x="3338" y="4297"/>
                  <a:pt x="2158" y="4297"/>
                </a:cubicBezTo>
                <a:cubicBezTo>
                  <a:pt x="978" y="4297"/>
                  <a:pt x="1" y="3338"/>
                  <a:pt x="1" y="2158"/>
                </a:cubicBezTo>
                <a:cubicBezTo>
                  <a:pt x="1" y="959"/>
                  <a:pt x="959" y="0"/>
                  <a:pt x="2158" y="0"/>
                </a:cubicBezTo>
                <a:cubicBezTo>
                  <a:pt x="3338" y="0"/>
                  <a:pt x="4297" y="978"/>
                  <a:pt x="4297" y="2158"/>
                </a:cubicBezTo>
                <a:close/>
              </a:path>
            </a:pathLst>
          </a:custGeom>
          <a:noFill/>
          <a:ln w="69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403792028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4">
  <p:cSld name="Title and two columns 4"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21"/>
          <p:cNvSpPr/>
          <p:nvPr/>
        </p:nvSpPr>
        <p:spPr>
          <a:xfrm>
            <a:off x="361100" y="148794"/>
            <a:ext cx="11469779" cy="657408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5" name="Google Shape;365;p21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6" name="Google Shape;366;p21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7" name="Google Shape;367;p21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8" name="Google Shape;368;p21"/>
          <p:cNvSpPr/>
          <p:nvPr/>
        </p:nvSpPr>
        <p:spPr>
          <a:xfrm>
            <a:off x="1086568" y="719338"/>
            <a:ext cx="9909865" cy="667671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9" name="Google Shape;369;p21"/>
          <p:cNvSpPr/>
          <p:nvPr/>
        </p:nvSpPr>
        <p:spPr>
          <a:xfrm>
            <a:off x="1455991" y="794085"/>
            <a:ext cx="522868" cy="51816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0" name="Google Shape;370;p21"/>
          <p:cNvSpPr txBox="1">
            <a:spLocks noGrp="1"/>
          </p:cNvSpPr>
          <p:nvPr>
            <p:ph type="title"/>
          </p:nvPr>
        </p:nvSpPr>
        <p:spPr>
          <a:xfrm>
            <a:off x="2054767" y="719333"/>
            <a:ext cx="8649200" cy="6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71" name="Google Shape;371;p21"/>
          <p:cNvSpPr txBox="1">
            <a:spLocks noGrp="1"/>
          </p:cNvSpPr>
          <p:nvPr>
            <p:ph type="subTitle" idx="1"/>
          </p:nvPr>
        </p:nvSpPr>
        <p:spPr>
          <a:xfrm>
            <a:off x="1325133" y="2239117"/>
            <a:ext cx="4650400" cy="82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9pPr>
          </a:lstStyle>
          <a:p>
            <a:endParaRPr/>
          </a:p>
        </p:txBody>
      </p:sp>
      <p:sp>
        <p:nvSpPr>
          <p:cNvPr id="372" name="Google Shape;372;p21"/>
          <p:cNvSpPr txBox="1">
            <a:spLocks noGrp="1"/>
          </p:cNvSpPr>
          <p:nvPr>
            <p:ph type="subTitle" idx="2"/>
          </p:nvPr>
        </p:nvSpPr>
        <p:spPr>
          <a:xfrm>
            <a:off x="1325133" y="4235033"/>
            <a:ext cx="4736800" cy="109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9pPr>
          </a:lstStyle>
          <a:p>
            <a:endParaRPr/>
          </a:p>
        </p:txBody>
      </p:sp>
      <p:sp>
        <p:nvSpPr>
          <p:cNvPr id="373" name="Google Shape;373;p21"/>
          <p:cNvSpPr/>
          <p:nvPr/>
        </p:nvSpPr>
        <p:spPr>
          <a:xfrm>
            <a:off x="4971796" y="6261501"/>
            <a:ext cx="288848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4" name="Google Shape;374;p21"/>
          <p:cNvSpPr/>
          <p:nvPr/>
        </p:nvSpPr>
        <p:spPr>
          <a:xfrm>
            <a:off x="9879391" y="6537980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5" name="Google Shape;375;p21"/>
          <p:cNvSpPr/>
          <p:nvPr/>
        </p:nvSpPr>
        <p:spPr>
          <a:xfrm>
            <a:off x="651423" y="4853519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6" name="Google Shape;376;p21"/>
          <p:cNvSpPr/>
          <p:nvPr/>
        </p:nvSpPr>
        <p:spPr>
          <a:xfrm>
            <a:off x="961857" y="1755270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7" name="Google Shape;377;p21"/>
          <p:cNvSpPr/>
          <p:nvPr/>
        </p:nvSpPr>
        <p:spPr>
          <a:xfrm>
            <a:off x="506757" y="103985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8" name="Google Shape;378;p21"/>
          <p:cNvSpPr/>
          <p:nvPr/>
        </p:nvSpPr>
        <p:spPr>
          <a:xfrm>
            <a:off x="1060290" y="5919586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9" name="Google Shape;379;p21"/>
          <p:cNvSpPr/>
          <p:nvPr/>
        </p:nvSpPr>
        <p:spPr>
          <a:xfrm>
            <a:off x="2559757" y="653795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0" name="Google Shape;380;p21"/>
          <p:cNvSpPr/>
          <p:nvPr/>
        </p:nvSpPr>
        <p:spPr>
          <a:xfrm>
            <a:off x="8614790" y="636190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1" name="Google Shape;381;p21"/>
          <p:cNvSpPr/>
          <p:nvPr/>
        </p:nvSpPr>
        <p:spPr>
          <a:xfrm>
            <a:off x="549597" y="21250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2" name="Google Shape;382;p21"/>
          <p:cNvSpPr/>
          <p:nvPr/>
        </p:nvSpPr>
        <p:spPr>
          <a:xfrm>
            <a:off x="6496301" y="435171"/>
            <a:ext cx="85724" cy="85724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3" name="Google Shape;383;p21"/>
          <p:cNvSpPr/>
          <p:nvPr/>
        </p:nvSpPr>
        <p:spPr>
          <a:xfrm>
            <a:off x="493615" y="5475185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4" name="Google Shape;384;p21"/>
          <p:cNvSpPr/>
          <p:nvPr/>
        </p:nvSpPr>
        <p:spPr>
          <a:xfrm>
            <a:off x="1287431" y="16253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5" name="Google Shape;385;p21"/>
          <p:cNvSpPr/>
          <p:nvPr/>
        </p:nvSpPr>
        <p:spPr>
          <a:xfrm>
            <a:off x="2677329" y="252034"/>
            <a:ext cx="288848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6766121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22"/>
          <p:cNvSpPr/>
          <p:nvPr/>
        </p:nvSpPr>
        <p:spPr>
          <a:xfrm>
            <a:off x="361100" y="148794"/>
            <a:ext cx="11469779" cy="657408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8" name="Google Shape;388;p22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9" name="Google Shape;389;p22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90" name="Google Shape;390;p22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91" name="Google Shape;391;p22"/>
          <p:cNvSpPr/>
          <p:nvPr/>
        </p:nvSpPr>
        <p:spPr>
          <a:xfrm>
            <a:off x="1086568" y="719338"/>
            <a:ext cx="9909865" cy="667671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92" name="Google Shape;392;p22"/>
          <p:cNvSpPr/>
          <p:nvPr/>
        </p:nvSpPr>
        <p:spPr>
          <a:xfrm>
            <a:off x="1455991" y="794085"/>
            <a:ext cx="522868" cy="51816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93" name="Google Shape;393;p22"/>
          <p:cNvSpPr txBox="1">
            <a:spLocks noGrp="1"/>
          </p:cNvSpPr>
          <p:nvPr>
            <p:ph type="title"/>
          </p:nvPr>
        </p:nvSpPr>
        <p:spPr>
          <a:xfrm>
            <a:off x="2054767" y="725721"/>
            <a:ext cx="8649200" cy="6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b="1"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94" name="Google Shape;394;p22"/>
          <p:cNvSpPr txBox="1">
            <a:spLocks noGrp="1"/>
          </p:cNvSpPr>
          <p:nvPr>
            <p:ph type="subTitle" idx="1"/>
          </p:nvPr>
        </p:nvSpPr>
        <p:spPr>
          <a:xfrm>
            <a:off x="1318432" y="2925641"/>
            <a:ext cx="3058800" cy="37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395" name="Google Shape;395;p22"/>
          <p:cNvSpPr txBox="1">
            <a:spLocks noGrp="1"/>
          </p:cNvSpPr>
          <p:nvPr>
            <p:ph type="subTitle" idx="2"/>
          </p:nvPr>
        </p:nvSpPr>
        <p:spPr>
          <a:xfrm>
            <a:off x="1363032" y="3398151"/>
            <a:ext cx="2969600" cy="116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96" name="Google Shape;396;p22"/>
          <p:cNvSpPr txBox="1">
            <a:spLocks noGrp="1"/>
          </p:cNvSpPr>
          <p:nvPr>
            <p:ph type="subTitle" idx="3"/>
          </p:nvPr>
        </p:nvSpPr>
        <p:spPr>
          <a:xfrm>
            <a:off x="4560751" y="2924641"/>
            <a:ext cx="3058800" cy="38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397" name="Google Shape;397;p22"/>
          <p:cNvSpPr txBox="1">
            <a:spLocks noGrp="1"/>
          </p:cNvSpPr>
          <p:nvPr>
            <p:ph type="subTitle" idx="4"/>
          </p:nvPr>
        </p:nvSpPr>
        <p:spPr>
          <a:xfrm>
            <a:off x="4602751" y="3400551"/>
            <a:ext cx="2974800" cy="115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98" name="Google Shape;398;p22"/>
          <p:cNvSpPr txBox="1">
            <a:spLocks noGrp="1"/>
          </p:cNvSpPr>
          <p:nvPr>
            <p:ph type="subTitle" idx="5"/>
          </p:nvPr>
        </p:nvSpPr>
        <p:spPr>
          <a:xfrm>
            <a:off x="7803116" y="2925641"/>
            <a:ext cx="3058800" cy="37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  <p:sp>
        <p:nvSpPr>
          <p:cNvPr id="399" name="Google Shape;399;p22"/>
          <p:cNvSpPr txBox="1">
            <a:spLocks noGrp="1"/>
          </p:cNvSpPr>
          <p:nvPr>
            <p:ph type="subTitle" idx="6"/>
          </p:nvPr>
        </p:nvSpPr>
        <p:spPr>
          <a:xfrm>
            <a:off x="7845116" y="3400551"/>
            <a:ext cx="2974800" cy="115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grpSp>
        <p:nvGrpSpPr>
          <p:cNvPr id="400" name="Google Shape;400;p22"/>
          <p:cNvGrpSpPr/>
          <p:nvPr/>
        </p:nvGrpSpPr>
        <p:grpSpPr>
          <a:xfrm>
            <a:off x="493615" y="252034"/>
            <a:ext cx="9939303" cy="6371663"/>
            <a:chOff x="370211" y="189025"/>
            <a:chExt cx="7454477" cy="4778747"/>
          </a:xfrm>
        </p:grpSpPr>
        <p:sp>
          <p:nvSpPr>
            <p:cNvPr id="401" name="Google Shape;401;p22"/>
            <p:cNvSpPr/>
            <p:nvPr/>
          </p:nvSpPr>
          <p:spPr>
            <a:xfrm>
              <a:off x="3728847" y="4696125"/>
              <a:ext cx="216636" cy="40077"/>
            </a:xfrm>
            <a:custGeom>
              <a:avLst/>
              <a:gdLst/>
              <a:ahLst/>
              <a:cxnLst/>
              <a:rect l="l" t="t" r="r" b="b"/>
              <a:pathLst>
                <a:path w="35719" h="3449" fill="none" extrusionOk="0">
                  <a:moveTo>
                    <a:pt x="1715" y="3449"/>
                  </a:moveTo>
                  <a:lnTo>
                    <a:pt x="33986" y="3449"/>
                  </a:lnTo>
                  <a:cubicBezTo>
                    <a:pt x="34944" y="3449"/>
                    <a:pt x="35719" y="2674"/>
                    <a:pt x="35719" y="1734"/>
                  </a:cubicBezTo>
                  <a:lnTo>
                    <a:pt x="35719" y="1734"/>
                  </a:lnTo>
                  <a:cubicBezTo>
                    <a:pt x="35719" y="775"/>
                    <a:pt x="34944" y="0"/>
                    <a:pt x="33986" y="0"/>
                  </a:cubicBezTo>
                  <a:lnTo>
                    <a:pt x="1715" y="0"/>
                  </a:lnTo>
                  <a:cubicBezTo>
                    <a:pt x="775" y="0"/>
                    <a:pt x="0" y="775"/>
                    <a:pt x="0" y="1734"/>
                  </a:cubicBezTo>
                  <a:lnTo>
                    <a:pt x="0" y="1734"/>
                  </a:lnTo>
                  <a:cubicBezTo>
                    <a:pt x="0" y="2674"/>
                    <a:pt x="775" y="3449"/>
                    <a:pt x="1715" y="3449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3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2" name="Google Shape;402;p22"/>
            <p:cNvSpPr/>
            <p:nvPr/>
          </p:nvSpPr>
          <p:spPr>
            <a:xfrm>
              <a:off x="7409543" y="4903485"/>
              <a:ext cx="415144" cy="40086"/>
            </a:xfrm>
            <a:custGeom>
              <a:avLst/>
              <a:gdLst/>
              <a:ahLst/>
              <a:cxnLst/>
              <a:rect l="l" t="t" r="r" b="b"/>
              <a:pathLst>
                <a:path w="35719" h="3449" fill="none" extrusionOk="0">
                  <a:moveTo>
                    <a:pt x="1715" y="3449"/>
                  </a:moveTo>
                  <a:lnTo>
                    <a:pt x="33986" y="3449"/>
                  </a:lnTo>
                  <a:cubicBezTo>
                    <a:pt x="34944" y="3449"/>
                    <a:pt x="35719" y="2674"/>
                    <a:pt x="35719" y="1734"/>
                  </a:cubicBezTo>
                  <a:lnTo>
                    <a:pt x="35719" y="1734"/>
                  </a:lnTo>
                  <a:cubicBezTo>
                    <a:pt x="35719" y="775"/>
                    <a:pt x="34944" y="0"/>
                    <a:pt x="33986" y="0"/>
                  </a:cubicBezTo>
                  <a:lnTo>
                    <a:pt x="1715" y="0"/>
                  </a:lnTo>
                  <a:cubicBezTo>
                    <a:pt x="775" y="0"/>
                    <a:pt x="0" y="775"/>
                    <a:pt x="0" y="1734"/>
                  </a:cubicBezTo>
                  <a:lnTo>
                    <a:pt x="0" y="1734"/>
                  </a:lnTo>
                  <a:cubicBezTo>
                    <a:pt x="0" y="2674"/>
                    <a:pt x="775" y="3449"/>
                    <a:pt x="1715" y="3449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2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3" name="Google Shape;403;p22"/>
            <p:cNvSpPr/>
            <p:nvPr/>
          </p:nvSpPr>
          <p:spPr>
            <a:xfrm>
              <a:off x="488567" y="3640139"/>
              <a:ext cx="64307" cy="64307"/>
            </a:xfrm>
            <a:custGeom>
              <a:avLst/>
              <a:gdLst/>
              <a:ahLst/>
              <a:cxnLst/>
              <a:rect l="l" t="t" r="r" b="b"/>
              <a:pathLst>
                <a:path w="5533" h="5533" fill="none" extrusionOk="0">
                  <a:moveTo>
                    <a:pt x="5533" y="2766"/>
                  </a:moveTo>
                  <a:cubicBezTo>
                    <a:pt x="5533" y="4297"/>
                    <a:pt x="4297" y="5532"/>
                    <a:pt x="2767" y="5532"/>
                  </a:cubicBezTo>
                  <a:cubicBezTo>
                    <a:pt x="1236" y="5532"/>
                    <a:pt x="1" y="4297"/>
                    <a:pt x="1" y="2766"/>
                  </a:cubicBezTo>
                  <a:cubicBezTo>
                    <a:pt x="1" y="1236"/>
                    <a:pt x="1236" y="0"/>
                    <a:pt x="2767" y="0"/>
                  </a:cubicBezTo>
                  <a:cubicBezTo>
                    <a:pt x="4297" y="0"/>
                    <a:pt x="5533" y="1236"/>
                    <a:pt x="5533" y="2766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4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4" name="Google Shape;404;p22"/>
            <p:cNvSpPr/>
            <p:nvPr/>
          </p:nvSpPr>
          <p:spPr>
            <a:xfrm>
              <a:off x="721392" y="1316452"/>
              <a:ext cx="64307" cy="64307"/>
            </a:xfrm>
            <a:custGeom>
              <a:avLst/>
              <a:gdLst/>
              <a:ahLst/>
              <a:cxnLst/>
              <a:rect l="l" t="t" r="r" b="b"/>
              <a:pathLst>
                <a:path w="5533" h="5533" fill="none" extrusionOk="0">
                  <a:moveTo>
                    <a:pt x="5533" y="2766"/>
                  </a:moveTo>
                  <a:cubicBezTo>
                    <a:pt x="5533" y="4297"/>
                    <a:pt x="4297" y="5532"/>
                    <a:pt x="2767" y="5532"/>
                  </a:cubicBezTo>
                  <a:cubicBezTo>
                    <a:pt x="1236" y="5532"/>
                    <a:pt x="1" y="4297"/>
                    <a:pt x="1" y="2766"/>
                  </a:cubicBezTo>
                  <a:cubicBezTo>
                    <a:pt x="1" y="1236"/>
                    <a:pt x="1236" y="0"/>
                    <a:pt x="2767" y="0"/>
                  </a:cubicBezTo>
                  <a:cubicBezTo>
                    <a:pt x="4297" y="0"/>
                    <a:pt x="5533" y="1236"/>
                    <a:pt x="5533" y="2766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4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5" name="Google Shape;405;p22"/>
            <p:cNvSpPr/>
            <p:nvPr/>
          </p:nvSpPr>
          <p:spPr>
            <a:xfrm>
              <a:off x="380067" y="779889"/>
              <a:ext cx="64307" cy="64307"/>
            </a:xfrm>
            <a:custGeom>
              <a:avLst/>
              <a:gdLst/>
              <a:ahLst/>
              <a:cxnLst/>
              <a:rect l="l" t="t" r="r" b="b"/>
              <a:pathLst>
                <a:path w="5533" h="5533" fill="none" extrusionOk="0">
                  <a:moveTo>
                    <a:pt x="5533" y="2766"/>
                  </a:moveTo>
                  <a:cubicBezTo>
                    <a:pt x="5533" y="4297"/>
                    <a:pt x="4297" y="5532"/>
                    <a:pt x="2767" y="5532"/>
                  </a:cubicBezTo>
                  <a:cubicBezTo>
                    <a:pt x="1236" y="5532"/>
                    <a:pt x="1" y="4297"/>
                    <a:pt x="1" y="2766"/>
                  </a:cubicBezTo>
                  <a:cubicBezTo>
                    <a:pt x="1" y="1236"/>
                    <a:pt x="1236" y="0"/>
                    <a:pt x="2767" y="0"/>
                  </a:cubicBezTo>
                  <a:cubicBezTo>
                    <a:pt x="4297" y="0"/>
                    <a:pt x="5533" y="1236"/>
                    <a:pt x="5533" y="2766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4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6" name="Google Shape;406;p22"/>
            <p:cNvSpPr/>
            <p:nvPr/>
          </p:nvSpPr>
          <p:spPr>
            <a:xfrm>
              <a:off x="795217" y="4439689"/>
              <a:ext cx="64307" cy="64307"/>
            </a:xfrm>
            <a:custGeom>
              <a:avLst/>
              <a:gdLst/>
              <a:ahLst/>
              <a:cxnLst/>
              <a:rect l="l" t="t" r="r" b="b"/>
              <a:pathLst>
                <a:path w="5533" h="5533" fill="none" extrusionOk="0">
                  <a:moveTo>
                    <a:pt x="5533" y="2766"/>
                  </a:moveTo>
                  <a:cubicBezTo>
                    <a:pt x="5533" y="4297"/>
                    <a:pt x="4297" y="5532"/>
                    <a:pt x="2767" y="5532"/>
                  </a:cubicBezTo>
                  <a:cubicBezTo>
                    <a:pt x="1236" y="5532"/>
                    <a:pt x="1" y="4297"/>
                    <a:pt x="1" y="2766"/>
                  </a:cubicBezTo>
                  <a:cubicBezTo>
                    <a:pt x="1" y="1236"/>
                    <a:pt x="1236" y="0"/>
                    <a:pt x="2767" y="0"/>
                  </a:cubicBezTo>
                  <a:cubicBezTo>
                    <a:pt x="4297" y="0"/>
                    <a:pt x="5533" y="1236"/>
                    <a:pt x="5533" y="2766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4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7" name="Google Shape;407;p22"/>
            <p:cNvSpPr/>
            <p:nvPr/>
          </p:nvSpPr>
          <p:spPr>
            <a:xfrm>
              <a:off x="1919817" y="4903464"/>
              <a:ext cx="64307" cy="64307"/>
            </a:xfrm>
            <a:custGeom>
              <a:avLst/>
              <a:gdLst/>
              <a:ahLst/>
              <a:cxnLst/>
              <a:rect l="l" t="t" r="r" b="b"/>
              <a:pathLst>
                <a:path w="5533" h="5533" fill="none" extrusionOk="0">
                  <a:moveTo>
                    <a:pt x="5533" y="2766"/>
                  </a:moveTo>
                  <a:cubicBezTo>
                    <a:pt x="5533" y="4297"/>
                    <a:pt x="4297" y="5532"/>
                    <a:pt x="2767" y="5532"/>
                  </a:cubicBezTo>
                  <a:cubicBezTo>
                    <a:pt x="1236" y="5532"/>
                    <a:pt x="1" y="4297"/>
                    <a:pt x="1" y="2766"/>
                  </a:cubicBezTo>
                  <a:cubicBezTo>
                    <a:pt x="1" y="1236"/>
                    <a:pt x="1236" y="0"/>
                    <a:pt x="2767" y="0"/>
                  </a:cubicBezTo>
                  <a:cubicBezTo>
                    <a:pt x="4297" y="0"/>
                    <a:pt x="5533" y="1236"/>
                    <a:pt x="5533" y="2766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2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8" name="Google Shape;408;p22"/>
            <p:cNvSpPr/>
            <p:nvPr/>
          </p:nvSpPr>
          <p:spPr>
            <a:xfrm>
              <a:off x="6461092" y="4771427"/>
              <a:ext cx="64307" cy="64307"/>
            </a:xfrm>
            <a:custGeom>
              <a:avLst/>
              <a:gdLst/>
              <a:ahLst/>
              <a:cxnLst/>
              <a:rect l="l" t="t" r="r" b="b"/>
              <a:pathLst>
                <a:path w="5533" h="5533" fill="none" extrusionOk="0">
                  <a:moveTo>
                    <a:pt x="5533" y="2766"/>
                  </a:moveTo>
                  <a:cubicBezTo>
                    <a:pt x="5533" y="4297"/>
                    <a:pt x="4297" y="5532"/>
                    <a:pt x="2767" y="5532"/>
                  </a:cubicBezTo>
                  <a:cubicBezTo>
                    <a:pt x="1236" y="5532"/>
                    <a:pt x="1" y="4297"/>
                    <a:pt x="1" y="2766"/>
                  </a:cubicBezTo>
                  <a:cubicBezTo>
                    <a:pt x="1" y="1236"/>
                    <a:pt x="1236" y="0"/>
                    <a:pt x="2767" y="0"/>
                  </a:cubicBezTo>
                  <a:cubicBezTo>
                    <a:pt x="4297" y="0"/>
                    <a:pt x="5533" y="1236"/>
                    <a:pt x="5533" y="2766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4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9" name="Google Shape;409;p22"/>
            <p:cNvSpPr/>
            <p:nvPr/>
          </p:nvSpPr>
          <p:spPr>
            <a:xfrm>
              <a:off x="412198" y="1593750"/>
              <a:ext cx="301022" cy="40077"/>
            </a:xfrm>
            <a:custGeom>
              <a:avLst/>
              <a:gdLst/>
              <a:ahLst/>
              <a:cxnLst/>
              <a:rect l="l" t="t" r="r" b="b"/>
              <a:pathLst>
                <a:path w="35719" h="3449" fill="none" extrusionOk="0">
                  <a:moveTo>
                    <a:pt x="1715" y="3449"/>
                  </a:moveTo>
                  <a:lnTo>
                    <a:pt x="33986" y="3449"/>
                  </a:lnTo>
                  <a:cubicBezTo>
                    <a:pt x="34944" y="3449"/>
                    <a:pt x="35719" y="2674"/>
                    <a:pt x="35719" y="1734"/>
                  </a:cubicBezTo>
                  <a:lnTo>
                    <a:pt x="35719" y="1734"/>
                  </a:lnTo>
                  <a:cubicBezTo>
                    <a:pt x="35719" y="775"/>
                    <a:pt x="34944" y="0"/>
                    <a:pt x="33986" y="0"/>
                  </a:cubicBezTo>
                  <a:lnTo>
                    <a:pt x="1715" y="0"/>
                  </a:lnTo>
                  <a:cubicBezTo>
                    <a:pt x="775" y="0"/>
                    <a:pt x="0" y="775"/>
                    <a:pt x="0" y="1734"/>
                  </a:cubicBezTo>
                  <a:lnTo>
                    <a:pt x="0" y="1734"/>
                  </a:lnTo>
                  <a:cubicBezTo>
                    <a:pt x="0" y="2674"/>
                    <a:pt x="775" y="3449"/>
                    <a:pt x="1715" y="3449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1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0" name="Google Shape;410;p22"/>
            <p:cNvSpPr/>
            <p:nvPr/>
          </p:nvSpPr>
          <p:spPr>
            <a:xfrm>
              <a:off x="4872225" y="326378"/>
              <a:ext cx="64293" cy="64293"/>
            </a:xfrm>
            <a:custGeom>
              <a:avLst/>
              <a:gdLst/>
              <a:ahLst/>
              <a:cxnLst/>
              <a:rect l="l" t="t" r="r" b="b"/>
              <a:pathLst>
                <a:path w="5533" h="5533" fill="none" extrusionOk="0">
                  <a:moveTo>
                    <a:pt x="5533" y="2766"/>
                  </a:moveTo>
                  <a:cubicBezTo>
                    <a:pt x="5533" y="4297"/>
                    <a:pt x="4297" y="5532"/>
                    <a:pt x="2767" y="5532"/>
                  </a:cubicBezTo>
                  <a:cubicBezTo>
                    <a:pt x="1236" y="5532"/>
                    <a:pt x="1" y="4297"/>
                    <a:pt x="1" y="2766"/>
                  </a:cubicBezTo>
                  <a:cubicBezTo>
                    <a:pt x="1" y="1236"/>
                    <a:pt x="1236" y="0"/>
                    <a:pt x="2767" y="0"/>
                  </a:cubicBezTo>
                  <a:cubicBezTo>
                    <a:pt x="4297" y="0"/>
                    <a:pt x="5533" y="1236"/>
                    <a:pt x="5533" y="2766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4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1" name="Google Shape;411;p22"/>
            <p:cNvSpPr/>
            <p:nvPr/>
          </p:nvSpPr>
          <p:spPr>
            <a:xfrm>
              <a:off x="370211" y="4106388"/>
              <a:ext cx="301022" cy="40077"/>
            </a:xfrm>
            <a:custGeom>
              <a:avLst/>
              <a:gdLst/>
              <a:ahLst/>
              <a:cxnLst/>
              <a:rect l="l" t="t" r="r" b="b"/>
              <a:pathLst>
                <a:path w="35719" h="3449" fill="none" extrusionOk="0">
                  <a:moveTo>
                    <a:pt x="1715" y="3449"/>
                  </a:moveTo>
                  <a:lnTo>
                    <a:pt x="33986" y="3449"/>
                  </a:lnTo>
                  <a:cubicBezTo>
                    <a:pt x="34944" y="3449"/>
                    <a:pt x="35719" y="2674"/>
                    <a:pt x="35719" y="1734"/>
                  </a:cubicBezTo>
                  <a:lnTo>
                    <a:pt x="35719" y="1734"/>
                  </a:lnTo>
                  <a:cubicBezTo>
                    <a:pt x="35719" y="775"/>
                    <a:pt x="34944" y="0"/>
                    <a:pt x="33986" y="0"/>
                  </a:cubicBezTo>
                  <a:lnTo>
                    <a:pt x="1715" y="0"/>
                  </a:lnTo>
                  <a:cubicBezTo>
                    <a:pt x="775" y="0"/>
                    <a:pt x="0" y="775"/>
                    <a:pt x="0" y="1734"/>
                  </a:cubicBezTo>
                  <a:lnTo>
                    <a:pt x="0" y="1734"/>
                  </a:lnTo>
                  <a:cubicBezTo>
                    <a:pt x="0" y="2674"/>
                    <a:pt x="775" y="3449"/>
                    <a:pt x="1715" y="3449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1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2" name="Google Shape;412;p22"/>
            <p:cNvSpPr/>
            <p:nvPr/>
          </p:nvSpPr>
          <p:spPr>
            <a:xfrm>
              <a:off x="965573" y="1218975"/>
              <a:ext cx="301022" cy="40077"/>
            </a:xfrm>
            <a:custGeom>
              <a:avLst/>
              <a:gdLst/>
              <a:ahLst/>
              <a:cxnLst/>
              <a:rect l="l" t="t" r="r" b="b"/>
              <a:pathLst>
                <a:path w="35719" h="3449" fill="none" extrusionOk="0">
                  <a:moveTo>
                    <a:pt x="1715" y="3449"/>
                  </a:moveTo>
                  <a:lnTo>
                    <a:pt x="33986" y="3449"/>
                  </a:lnTo>
                  <a:cubicBezTo>
                    <a:pt x="34944" y="3449"/>
                    <a:pt x="35719" y="2674"/>
                    <a:pt x="35719" y="1734"/>
                  </a:cubicBezTo>
                  <a:lnTo>
                    <a:pt x="35719" y="1734"/>
                  </a:lnTo>
                  <a:cubicBezTo>
                    <a:pt x="35719" y="775"/>
                    <a:pt x="34944" y="0"/>
                    <a:pt x="33986" y="0"/>
                  </a:cubicBezTo>
                  <a:lnTo>
                    <a:pt x="1715" y="0"/>
                  </a:lnTo>
                  <a:cubicBezTo>
                    <a:pt x="775" y="0"/>
                    <a:pt x="0" y="775"/>
                    <a:pt x="0" y="1734"/>
                  </a:cubicBezTo>
                  <a:lnTo>
                    <a:pt x="0" y="1734"/>
                  </a:lnTo>
                  <a:cubicBezTo>
                    <a:pt x="0" y="2674"/>
                    <a:pt x="775" y="3449"/>
                    <a:pt x="1715" y="3449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2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3" name="Google Shape;413;p22"/>
            <p:cNvSpPr/>
            <p:nvPr/>
          </p:nvSpPr>
          <p:spPr>
            <a:xfrm>
              <a:off x="2007997" y="189025"/>
              <a:ext cx="216636" cy="40077"/>
            </a:xfrm>
            <a:custGeom>
              <a:avLst/>
              <a:gdLst/>
              <a:ahLst/>
              <a:cxnLst/>
              <a:rect l="l" t="t" r="r" b="b"/>
              <a:pathLst>
                <a:path w="35719" h="3449" fill="none" extrusionOk="0">
                  <a:moveTo>
                    <a:pt x="1715" y="3449"/>
                  </a:moveTo>
                  <a:lnTo>
                    <a:pt x="33986" y="3449"/>
                  </a:lnTo>
                  <a:cubicBezTo>
                    <a:pt x="34944" y="3449"/>
                    <a:pt x="35719" y="2674"/>
                    <a:pt x="35719" y="1734"/>
                  </a:cubicBezTo>
                  <a:lnTo>
                    <a:pt x="35719" y="1734"/>
                  </a:lnTo>
                  <a:cubicBezTo>
                    <a:pt x="35719" y="775"/>
                    <a:pt x="34944" y="0"/>
                    <a:pt x="33986" y="0"/>
                  </a:cubicBezTo>
                  <a:lnTo>
                    <a:pt x="1715" y="0"/>
                  </a:lnTo>
                  <a:cubicBezTo>
                    <a:pt x="775" y="0"/>
                    <a:pt x="0" y="775"/>
                    <a:pt x="0" y="1734"/>
                  </a:cubicBezTo>
                  <a:lnTo>
                    <a:pt x="0" y="1734"/>
                  </a:lnTo>
                  <a:cubicBezTo>
                    <a:pt x="0" y="2674"/>
                    <a:pt x="775" y="3449"/>
                    <a:pt x="1715" y="3449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3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6899447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5"/>
          <p:cNvSpPr/>
          <p:nvPr/>
        </p:nvSpPr>
        <p:spPr>
          <a:xfrm>
            <a:off x="361100" y="148794"/>
            <a:ext cx="11469779" cy="657408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0" name="Google Shape;70;p5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1" name="Google Shape;71;p5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2" name="Google Shape;72;p5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3" name="Google Shape;73;p5"/>
          <p:cNvSpPr/>
          <p:nvPr/>
        </p:nvSpPr>
        <p:spPr>
          <a:xfrm>
            <a:off x="1086568" y="719338"/>
            <a:ext cx="9909865" cy="667671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4" name="Google Shape;74;p5"/>
          <p:cNvSpPr/>
          <p:nvPr/>
        </p:nvSpPr>
        <p:spPr>
          <a:xfrm>
            <a:off x="1455991" y="794085"/>
            <a:ext cx="522868" cy="51816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5" name="Google Shape;75;p5"/>
          <p:cNvSpPr txBox="1">
            <a:spLocks noGrp="1"/>
          </p:cNvSpPr>
          <p:nvPr>
            <p:ph type="title"/>
          </p:nvPr>
        </p:nvSpPr>
        <p:spPr>
          <a:xfrm>
            <a:off x="2054767" y="725721"/>
            <a:ext cx="8649200" cy="6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b="1"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5"/>
          <p:cNvSpPr txBox="1">
            <a:spLocks noGrp="1"/>
          </p:cNvSpPr>
          <p:nvPr>
            <p:ph type="subTitle" idx="1"/>
          </p:nvPr>
        </p:nvSpPr>
        <p:spPr>
          <a:xfrm>
            <a:off x="1760567" y="2899767"/>
            <a:ext cx="3670400" cy="51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77" name="Google Shape;77;p5"/>
          <p:cNvSpPr txBox="1">
            <a:spLocks noGrp="1"/>
          </p:cNvSpPr>
          <p:nvPr>
            <p:ph type="subTitle" idx="2"/>
          </p:nvPr>
        </p:nvSpPr>
        <p:spPr>
          <a:xfrm>
            <a:off x="1919200" y="3433241"/>
            <a:ext cx="3353200" cy="141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8" name="Google Shape;78;p5"/>
          <p:cNvSpPr txBox="1">
            <a:spLocks noGrp="1"/>
          </p:cNvSpPr>
          <p:nvPr>
            <p:ph type="subTitle" idx="3"/>
          </p:nvPr>
        </p:nvSpPr>
        <p:spPr>
          <a:xfrm>
            <a:off x="6669533" y="2899767"/>
            <a:ext cx="3669600" cy="51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79" name="Google Shape;79;p5"/>
          <p:cNvSpPr txBox="1">
            <a:spLocks noGrp="1"/>
          </p:cNvSpPr>
          <p:nvPr>
            <p:ph type="subTitle" idx="4"/>
          </p:nvPr>
        </p:nvSpPr>
        <p:spPr>
          <a:xfrm>
            <a:off x="6815133" y="3434841"/>
            <a:ext cx="3352800" cy="141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0" name="Google Shape;80;p5"/>
          <p:cNvSpPr/>
          <p:nvPr/>
        </p:nvSpPr>
        <p:spPr>
          <a:xfrm>
            <a:off x="3411529" y="6428618"/>
            <a:ext cx="288848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1" name="Google Shape;81;p5"/>
          <p:cNvSpPr/>
          <p:nvPr/>
        </p:nvSpPr>
        <p:spPr>
          <a:xfrm>
            <a:off x="815090" y="4641719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2" name="Google Shape;82;p5"/>
          <p:cNvSpPr/>
          <p:nvPr/>
        </p:nvSpPr>
        <p:spPr>
          <a:xfrm>
            <a:off x="1000823" y="1661937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3" name="Google Shape;83;p5"/>
          <p:cNvSpPr/>
          <p:nvPr/>
        </p:nvSpPr>
        <p:spPr>
          <a:xfrm>
            <a:off x="506757" y="103985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4" name="Google Shape;84;p5"/>
          <p:cNvSpPr/>
          <p:nvPr/>
        </p:nvSpPr>
        <p:spPr>
          <a:xfrm>
            <a:off x="737157" y="6101886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5" name="Google Shape;85;p5"/>
          <p:cNvSpPr/>
          <p:nvPr/>
        </p:nvSpPr>
        <p:spPr>
          <a:xfrm>
            <a:off x="592490" y="372150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6" name="Google Shape;86;p5"/>
          <p:cNvSpPr/>
          <p:nvPr/>
        </p:nvSpPr>
        <p:spPr>
          <a:xfrm>
            <a:off x="434681" y="2396834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7" name="Google Shape;87;p5"/>
          <p:cNvSpPr/>
          <p:nvPr/>
        </p:nvSpPr>
        <p:spPr>
          <a:xfrm>
            <a:off x="1833467" y="435171"/>
            <a:ext cx="85724" cy="85724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8" name="Google Shape;88;p5"/>
          <p:cNvSpPr/>
          <p:nvPr/>
        </p:nvSpPr>
        <p:spPr>
          <a:xfrm>
            <a:off x="1833457" y="641245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9" name="Google Shape;89;p5"/>
          <p:cNvSpPr/>
          <p:nvPr/>
        </p:nvSpPr>
        <p:spPr>
          <a:xfrm>
            <a:off x="493615" y="5475185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0" name="Google Shape;90;p5"/>
          <p:cNvSpPr/>
          <p:nvPr/>
        </p:nvSpPr>
        <p:spPr>
          <a:xfrm>
            <a:off x="493248" y="14276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85178907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tle and four columns">
  <p:cSld name="Tittle and four columns"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23"/>
          <p:cNvSpPr/>
          <p:nvPr/>
        </p:nvSpPr>
        <p:spPr>
          <a:xfrm>
            <a:off x="361100" y="141961"/>
            <a:ext cx="11469779" cy="657408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6" name="Google Shape;416;p23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7" name="Google Shape;417;p23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8" name="Google Shape;418;p23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9" name="Google Shape;419;p23"/>
          <p:cNvSpPr/>
          <p:nvPr/>
        </p:nvSpPr>
        <p:spPr>
          <a:xfrm>
            <a:off x="1086568" y="712504"/>
            <a:ext cx="9909865" cy="667671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0" name="Google Shape;420;p23"/>
          <p:cNvSpPr/>
          <p:nvPr/>
        </p:nvSpPr>
        <p:spPr>
          <a:xfrm>
            <a:off x="1455991" y="794085"/>
            <a:ext cx="522868" cy="51816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1" name="Google Shape;421;p23"/>
          <p:cNvSpPr txBox="1">
            <a:spLocks noGrp="1"/>
          </p:cNvSpPr>
          <p:nvPr>
            <p:ph type="title"/>
          </p:nvPr>
        </p:nvSpPr>
        <p:spPr>
          <a:xfrm>
            <a:off x="2054767" y="719333"/>
            <a:ext cx="8649200" cy="6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22" name="Google Shape;422;p23"/>
          <p:cNvSpPr txBox="1">
            <a:spLocks noGrp="1"/>
          </p:cNvSpPr>
          <p:nvPr>
            <p:ph type="subTitle" idx="1"/>
          </p:nvPr>
        </p:nvSpPr>
        <p:spPr>
          <a:xfrm>
            <a:off x="1409067" y="2414967"/>
            <a:ext cx="2971200" cy="97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23" name="Google Shape;423;p23"/>
          <p:cNvSpPr txBox="1">
            <a:spLocks noGrp="1"/>
          </p:cNvSpPr>
          <p:nvPr>
            <p:ph type="subTitle" idx="2"/>
          </p:nvPr>
        </p:nvSpPr>
        <p:spPr>
          <a:xfrm>
            <a:off x="4722504" y="2414167"/>
            <a:ext cx="2967200" cy="97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24" name="Google Shape;424;p23"/>
          <p:cNvSpPr txBox="1">
            <a:spLocks noGrp="1"/>
          </p:cNvSpPr>
          <p:nvPr>
            <p:ph type="subTitle" idx="3"/>
          </p:nvPr>
        </p:nvSpPr>
        <p:spPr>
          <a:xfrm>
            <a:off x="1409067" y="4636208"/>
            <a:ext cx="2967200" cy="97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25" name="Google Shape;425;p23"/>
          <p:cNvSpPr txBox="1">
            <a:spLocks noGrp="1"/>
          </p:cNvSpPr>
          <p:nvPr>
            <p:ph type="subTitle" idx="4"/>
          </p:nvPr>
        </p:nvSpPr>
        <p:spPr>
          <a:xfrm>
            <a:off x="4722504" y="4636208"/>
            <a:ext cx="2967200" cy="97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26" name="Google Shape;426;p23"/>
          <p:cNvSpPr/>
          <p:nvPr/>
        </p:nvSpPr>
        <p:spPr>
          <a:xfrm>
            <a:off x="4971796" y="6261501"/>
            <a:ext cx="288848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7" name="Google Shape;427;p23"/>
          <p:cNvSpPr/>
          <p:nvPr/>
        </p:nvSpPr>
        <p:spPr>
          <a:xfrm>
            <a:off x="9879391" y="6537980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8" name="Google Shape;428;p23"/>
          <p:cNvSpPr/>
          <p:nvPr/>
        </p:nvSpPr>
        <p:spPr>
          <a:xfrm>
            <a:off x="651423" y="4853519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9" name="Google Shape;429;p23"/>
          <p:cNvSpPr/>
          <p:nvPr/>
        </p:nvSpPr>
        <p:spPr>
          <a:xfrm>
            <a:off x="961857" y="1755270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30" name="Google Shape;430;p23"/>
          <p:cNvSpPr/>
          <p:nvPr/>
        </p:nvSpPr>
        <p:spPr>
          <a:xfrm>
            <a:off x="506757" y="103985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31" name="Google Shape;431;p23"/>
          <p:cNvSpPr/>
          <p:nvPr/>
        </p:nvSpPr>
        <p:spPr>
          <a:xfrm>
            <a:off x="1060290" y="5919586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32" name="Google Shape;432;p23"/>
          <p:cNvSpPr/>
          <p:nvPr/>
        </p:nvSpPr>
        <p:spPr>
          <a:xfrm>
            <a:off x="2559757" y="653795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33" name="Google Shape;433;p23"/>
          <p:cNvSpPr/>
          <p:nvPr/>
        </p:nvSpPr>
        <p:spPr>
          <a:xfrm>
            <a:off x="8614790" y="636190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34" name="Google Shape;434;p23"/>
          <p:cNvSpPr/>
          <p:nvPr/>
        </p:nvSpPr>
        <p:spPr>
          <a:xfrm>
            <a:off x="549597" y="21250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35" name="Google Shape;435;p23"/>
          <p:cNvSpPr/>
          <p:nvPr/>
        </p:nvSpPr>
        <p:spPr>
          <a:xfrm>
            <a:off x="6496301" y="435171"/>
            <a:ext cx="85724" cy="85724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36" name="Google Shape;436;p23"/>
          <p:cNvSpPr/>
          <p:nvPr/>
        </p:nvSpPr>
        <p:spPr>
          <a:xfrm>
            <a:off x="493615" y="5475185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37" name="Google Shape;437;p23"/>
          <p:cNvSpPr/>
          <p:nvPr/>
        </p:nvSpPr>
        <p:spPr>
          <a:xfrm>
            <a:off x="1287431" y="16253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38" name="Google Shape;438;p23"/>
          <p:cNvSpPr/>
          <p:nvPr/>
        </p:nvSpPr>
        <p:spPr>
          <a:xfrm>
            <a:off x="2677329" y="252034"/>
            <a:ext cx="288848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6390009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tle and four columns 1">
  <p:cSld name="Tittle and four columns 1">
    <p:spTree>
      <p:nvGrpSpPr>
        <p:cNvPr id="1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p24"/>
          <p:cNvSpPr/>
          <p:nvPr/>
        </p:nvSpPr>
        <p:spPr>
          <a:xfrm>
            <a:off x="361100" y="148794"/>
            <a:ext cx="11469779" cy="657408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41" name="Google Shape;441;p24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42" name="Google Shape;442;p24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43" name="Google Shape;443;p24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44" name="Google Shape;444;p24"/>
          <p:cNvSpPr/>
          <p:nvPr/>
        </p:nvSpPr>
        <p:spPr>
          <a:xfrm>
            <a:off x="1086568" y="719338"/>
            <a:ext cx="9909865" cy="667671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45" name="Google Shape;445;p24"/>
          <p:cNvSpPr/>
          <p:nvPr/>
        </p:nvSpPr>
        <p:spPr>
          <a:xfrm>
            <a:off x="1455991" y="794085"/>
            <a:ext cx="522868" cy="51816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46" name="Google Shape;446;p24"/>
          <p:cNvSpPr txBox="1">
            <a:spLocks noGrp="1"/>
          </p:cNvSpPr>
          <p:nvPr>
            <p:ph type="title"/>
          </p:nvPr>
        </p:nvSpPr>
        <p:spPr>
          <a:xfrm>
            <a:off x="2054767" y="725721"/>
            <a:ext cx="8649200" cy="6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47" name="Google Shape;447;p24"/>
          <p:cNvSpPr txBox="1">
            <a:spLocks noGrp="1"/>
          </p:cNvSpPr>
          <p:nvPr>
            <p:ph type="subTitle" idx="1"/>
          </p:nvPr>
        </p:nvSpPr>
        <p:spPr>
          <a:xfrm>
            <a:off x="2286628" y="2760845"/>
            <a:ext cx="3149600" cy="97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448" name="Google Shape;448;p24"/>
          <p:cNvSpPr txBox="1">
            <a:spLocks noGrp="1"/>
          </p:cNvSpPr>
          <p:nvPr>
            <p:ph type="subTitle" idx="2"/>
          </p:nvPr>
        </p:nvSpPr>
        <p:spPr>
          <a:xfrm>
            <a:off x="6879525" y="2760045"/>
            <a:ext cx="3145600" cy="97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449" name="Google Shape;449;p24"/>
          <p:cNvSpPr txBox="1">
            <a:spLocks noGrp="1"/>
          </p:cNvSpPr>
          <p:nvPr>
            <p:ph type="subTitle" idx="3"/>
          </p:nvPr>
        </p:nvSpPr>
        <p:spPr>
          <a:xfrm>
            <a:off x="2222561" y="5172565"/>
            <a:ext cx="3145600" cy="97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450" name="Google Shape;450;p24"/>
          <p:cNvSpPr txBox="1">
            <a:spLocks noGrp="1"/>
          </p:cNvSpPr>
          <p:nvPr>
            <p:ph type="subTitle" idx="4"/>
          </p:nvPr>
        </p:nvSpPr>
        <p:spPr>
          <a:xfrm>
            <a:off x="6879525" y="5170220"/>
            <a:ext cx="3145600" cy="97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451" name="Google Shape;451;p24"/>
          <p:cNvSpPr txBox="1">
            <a:spLocks noGrp="1"/>
          </p:cNvSpPr>
          <p:nvPr>
            <p:ph type="subTitle" idx="5"/>
          </p:nvPr>
        </p:nvSpPr>
        <p:spPr>
          <a:xfrm>
            <a:off x="7189325" y="4880803"/>
            <a:ext cx="2526000" cy="31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452" name="Google Shape;452;p24"/>
          <p:cNvSpPr txBox="1">
            <a:spLocks noGrp="1"/>
          </p:cNvSpPr>
          <p:nvPr>
            <p:ph type="subTitle" idx="6"/>
          </p:nvPr>
        </p:nvSpPr>
        <p:spPr>
          <a:xfrm>
            <a:off x="7189325" y="2471381"/>
            <a:ext cx="2526000" cy="31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  <p:sp>
        <p:nvSpPr>
          <p:cNvPr id="453" name="Google Shape;453;p24"/>
          <p:cNvSpPr txBox="1">
            <a:spLocks noGrp="1"/>
          </p:cNvSpPr>
          <p:nvPr>
            <p:ph type="subTitle" idx="7"/>
          </p:nvPr>
        </p:nvSpPr>
        <p:spPr>
          <a:xfrm>
            <a:off x="2598428" y="2471381"/>
            <a:ext cx="2526000" cy="31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454" name="Google Shape;454;p24"/>
          <p:cNvSpPr txBox="1">
            <a:spLocks noGrp="1"/>
          </p:cNvSpPr>
          <p:nvPr>
            <p:ph type="subTitle" idx="8"/>
          </p:nvPr>
        </p:nvSpPr>
        <p:spPr>
          <a:xfrm>
            <a:off x="2532361" y="4880803"/>
            <a:ext cx="2526000" cy="31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455" name="Google Shape;455;p24"/>
          <p:cNvSpPr/>
          <p:nvPr/>
        </p:nvSpPr>
        <p:spPr>
          <a:xfrm>
            <a:off x="4971796" y="6261501"/>
            <a:ext cx="288848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56" name="Google Shape;456;p24"/>
          <p:cNvSpPr/>
          <p:nvPr/>
        </p:nvSpPr>
        <p:spPr>
          <a:xfrm>
            <a:off x="9879391" y="6537980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57" name="Google Shape;457;p24"/>
          <p:cNvSpPr/>
          <p:nvPr/>
        </p:nvSpPr>
        <p:spPr>
          <a:xfrm>
            <a:off x="651423" y="4853519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58" name="Google Shape;458;p24"/>
          <p:cNvSpPr/>
          <p:nvPr/>
        </p:nvSpPr>
        <p:spPr>
          <a:xfrm>
            <a:off x="961857" y="1755270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59" name="Google Shape;459;p24"/>
          <p:cNvSpPr/>
          <p:nvPr/>
        </p:nvSpPr>
        <p:spPr>
          <a:xfrm>
            <a:off x="506757" y="103985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60" name="Google Shape;460;p24"/>
          <p:cNvSpPr/>
          <p:nvPr/>
        </p:nvSpPr>
        <p:spPr>
          <a:xfrm>
            <a:off x="1060290" y="5919586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61" name="Google Shape;461;p24"/>
          <p:cNvSpPr/>
          <p:nvPr/>
        </p:nvSpPr>
        <p:spPr>
          <a:xfrm>
            <a:off x="2559757" y="653795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62" name="Google Shape;462;p24"/>
          <p:cNvSpPr/>
          <p:nvPr/>
        </p:nvSpPr>
        <p:spPr>
          <a:xfrm>
            <a:off x="8614790" y="636190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63" name="Google Shape;463;p24"/>
          <p:cNvSpPr/>
          <p:nvPr/>
        </p:nvSpPr>
        <p:spPr>
          <a:xfrm>
            <a:off x="549597" y="21250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64" name="Google Shape;464;p24"/>
          <p:cNvSpPr/>
          <p:nvPr/>
        </p:nvSpPr>
        <p:spPr>
          <a:xfrm>
            <a:off x="6496301" y="435171"/>
            <a:ext cx="85724" cy="85724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65" name="Google Shape;465;p24"/>
          <p:cNvSpPr/>
          <p:nvPr/>
        </p:nvSpPr>
        <p:spPr>
          <a:xfrm>
            <a:off x="493615" y="5475185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66" name="Google Shape;466;p24"/>
          <p:cNvSpPr/>
          <p:nvPr/>
        </p:nvSpPr>
        <p:spPr>
          <a:xfrm>
            <a:off x="1287431" y="16253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67" name="Google Shape;467;p24"/>
          <p:cNvSpPr/>
          <p:nvPr/>
        </p:nvSpPr>
        <p:spPr>
          <a:xfrm>
            <a:off x="2677329" y="252034"/>
            <a:ext cx="288848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98989625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tle and three columns 1">
  <p:cSld name="Tittle and three columns 1">
    <p:spTree>
      <p:nvGrpSpPr>
        <p:cNvPr id="1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p25"/>
          <p:cNvSpPr/>
          <p:nvPr/>
        </p:nvSpPr>
        <p:spPr>
          <a:xfrm>
            <a:off x="361100" y="148794"/>
            <a:ext cx="11469779" cy="657408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70" name="Google Shape;470;p25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71" name="Google Shape;471;p25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72" name="Google Shape;472;p25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73" name="Google Shape;473;p25"/>
          <p:cNvSpPr/>
          <p:nvPr/>
        </p:nvSpPr>
        <p:spPr>
          <a:xfrm>
            <a:off x="1086568" y="719338"/>
            <a:ext cx="9909865" cy="667671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74" name="Google Shape;474;p25"/>
          <p:cNvSpPr/>
          <p:nvPr/>
        </p:nvSpPr>
        <p:spPr>
          <a:xfrm>
            <a:off x="1455991" y="794085"/>
            <a:ext cx="522868" cy="51816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75" name="Google Shape;475;p25"/>
          <p:cNvSpPr txBox="1">
            <a:spLocks noGrp="1"/>
          </p:cNvSpPr>
          <p:nvPr>
            <p:ph type="title"/>
          </p:nvPr>
        </p:nvSpPr>
        <p:spPr>
          <a:xfrm>
            <a:off x="2054767" y="719333"/>
            <a:ext cx="8649200" cy="6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76" name="Google Shape;476;p25"/>
          <p:cNvSpPr txBox="1">
            <a:spLocks noGrp="1"/>
          </p:cNvSpPr>
          <p:nvPr>
            <p:ph type="title" idx="2" hasCustomPrompt="1"/>
          </p:nvPr>
        </p:nvSpPr>
        <p:spPr>
          <a:xfrm>
            <a:off x="4153068" y="2106000"/>
            <a:ext cx="3875200" cy="52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3600" b="1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477" name="Google Shape;477;p25"/>
          <p:cNvSpPr txBox="1">
            <a:spLocks noGrp="1"/>
          </p:cNvSpPr>
          <p:nvPr>
            <p:ph type="title" idx="3" hasCustomPrompt="1"/>
          </p:nvPr>
        </p:nvSpPr>
        <p:spPr>
          <a:xfrm>
            <a:off x="1507017" y="3990319"/>
            <a:ext cx="3877200" cy="52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3600" b="1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478" name="Google Shape;478;p25"/>
          <p:cNvSpPr txBox="1">
            <a:spLocks noGrp="1"/>
          </p:cNvSpPr>
          <p:nvPr>
            <p:ph type="title" idx="4" hasCustomPrompt="1"/>
          </p:nvPr>
        </p:nvSpPr>
        <p:spPr>
          <a:xfrm>
            <a:off x="6815617" y="3990319"/>
            <a:ext cx="3877200" cy="52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3600" b="1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479" name="Google Shape;479;p25"/>
          <p:cNvSpPr txBox="1">
            <a:spLocks noGrp="1"/>
          </p:cNvSpPr>
          <p:nvPr>
            <p:ph type="subTitle" idx="1"/>
          </p:nvPr>
        </p:nvSpPr>
        <p:spPr>
          <a:xfrm>
            <a:off x="3853951" y="2813600"/>
            <a:ext cx="4492000" cy="36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80" name="Google Shape;480;p25"/>
          <p:cNvSpPr txBox="1">
            <a:spLocks noGrp="1"/>
          </p:cNvSpPr>
          <p:nvPr>
            <p:ph type="subTitle" idx="5"/>
          </p:nvPr>
        </p:nvSpPr>
        <p:spPr>
          <a:xfrm>
            <a:off x="1202217" y="4739933"/>
            <a:ext cx="4486800" cy="36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81" name="Google Shape;481;p25"/>
          <p:cNvSpPr txBox="1">
            <a:spLocks noGrp="1"/>
          </p:cNvSpPr>
          <p:nvPr>
            <p:ph type="subTitle" idx="6"/>
          </p:nvPr>
        </p:nvSpPr>
        <p:spPr>
          <a:xfrm>
            <a:off x="6510817" y="4739933"/>
            <a:ext cx="4486800" cy="36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82" name="Google Shape;482;p25"/>
          <p:cNvSpPr/>
          <p:nvPr/>
        </p:nvSpPr>
        <p:spPr>
          <a:xfrm>
            <a:off x="654357" y="4939386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83" name="Google Shape;483;p25"/>
          <p:cNvSpPr/>
          <p:nvPr/>
        </p:nvSpPr>
        <p:spPr>
          <a:xfrm>
            <a:off x="863190" y="1536337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84" name="Google Shape;484;p25"/>
          <p:cNvSpPr/>
          <p:nvPr/>
        </p:nvSpPr>
        <p:spPr>
          <a:xfrm>
            <a:off x="509690" y="1125719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85" name="Google Shape;485;p25"/>
          <p:cNvSpPr/>
          <p:nvPr/>
        </p:nvSpPr>
        <p:spPr>
          <a:xfrm>
            <a:off x="810486" y="2512919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86" name="Google Shape;486;p25"/>
          <p:cNvSpPr/>
          <p:nvPr/>
        </p:nvSpPr>
        <p:spPr>
          <a:xfrm>
            <a:off x="1563790" y="643235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87" name="Google Shape;487;p25"/>
          <p:cNvSpPr/>
          <p:nvPr/>
        </p:nvSpPr>
        <p:spPr>
          <a:xfrm>
            <a:off x="496539" y="5561067"/>
            <a:ext cx="238484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88" name="Google Shape;488;p25"/>
          <p:cNvSpPr/>
          <p:nvPr/>
        </p:nvSpPr>
        <p:spPr>
          <a:xfrm>
            <a:off x="8103481" y="6118034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79760191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2">
  <p:cSld name="title and four columns 2">
    <p:spTree>
      <p:nvGrpSpPr>
        <p:cNvPr id="1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Google Shape;490;p26"/>
          <p:cNvSpPr/>
          <p:nvPr/>
        </p:nvSpPr>
        <p:spPr>
          <a:xfrm>
            <a:off x="361100" y="148794"/>
            <a:ext cx="11469779" cy="657408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91" name="Google Shape;491;p26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92" name="Google Shape;492;p26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93" name="Google Shape;493;p26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94" name="Google Shape;494;p26"/>
          <p:cNvSpPr/>
          <p:nvPr/>
        </p:nvSpPr>
        <p:spPr>
          <a:xfrm>
            <a:off x="1405225" y="730433"/>
            <a:ext cx="9373600" cy="5414400"/>
          </a:xfrm>
          <a:prstGeom prst="roundRect">
            <a:avLst>
              <a:gd name="adj" fmla="val 8068"/>
            </a:avLst>
          </a:pr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chemeClr val="dk2">
                <a:alpha val="12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95" name="Google Shape;495;p26"/>
          <p:cNvSpPr/>
          <p:nvPr/>
        </p:nvSpPr>
        <p:spPr>
          <a:xfrm>
            <a:off x="1085534" y="712504"/>
            <a:ext cx="9909865" cy="667671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96" name="Google Shape;496;p26"/>
          <p:cNvSpPr/>
          <p:nvPr/>
        </p:nvSpPr>
        <p:spPr>
          <a:xfrm>
            <a:off x="1454958" y="787252"/>
            <a:ext cx="522868" cy="51816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97" name="Google Shape;497;p26"/>
          <p:cNvSpPr txBox="1">
            <a:spLocks noGrp="1"/>
          </p:cNvSpPr>
          <p:nvPr>
            <p:ph type="title"/>
          </p:nvPr>
        </p:nvSpPr>
        <p:spPr>
          <a:xfrm>
            <a:off x="2053733" y="712500"/>
            <a:ext cx="7396400" cy="6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9pPr>
          </a:lstStyle>
          <a:p>
            <a:endParaRPr/>
          </a:p>
        </p:txBody>
      </p:sp>
      <p:sp>
        <p:nvSpPr>
          <p:cNvPr id="498" name="Google Shape;498;p26"/>
          <p:cNvSpPr txBox="1">
            <a:spLocks noGrp="1"/>
          </p:cNvSpPr>
          <p:nvPr>
            <p:ph type="subTitle" idx="1"/>
          </p:nvPr>
        </p:nvSpPr>
        <p:spPr>
          <a:xfrm>
            <a:off x="2099033" y="1662100"/>
            <a:ext cx="8328400" cy="40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499" name="Google Shape;499;p26"/>
          <p:cNvSpPr txBox="1">
            <a:spLocks noGrp="1"/>
          </p:cNvSpPr>
          <p:nvPr>
            <p:ph type="subTitle" idx="2"/>
          </p:nvPr>
        </p:nvSpPr>
        <p:spPr>
          <a:xfrm>
            <a:off x="2099033" y="2794964"/>
            <a:ext cx="8328400" cy="40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  <p:sp>
        <p:nvSpPr>
          <p:cNvPr id="500" name="Google Shape;500;p26"/>
          <p:cNvSpPr txBox="1">
            <a:spLocks noGrp="1"/>
          </p:cNvSpPr>
          <p:nvPr>
            <p:ph type="subTitle" idx="3"/>
          </p:nvPr>
        </p:nvSpPr>
        <p:spPr>
          <a:xfrm>
            <a:off x="2099033" y="3915240"/>
            <a:ext cx="8328400" cy="40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501" name="Google Shape;501;p26"/>
          <p:cNvSpPr txBox="1">
            <a:spLocks noGrp="1"/>
          </p:cNvSpPr>
          <p:nvPr>
            <p:ph type="subTitle" idx="4"/>
          </p:nvPr>
        </p:nvSpPr>
        <p:spPr>
          <a:xfrm>
            <a:off x="2099033" y="5036180"/>
            <a:ext cx="8328400" cy="40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502" name="Google Shape;502;p26"/>
          <p:cNvSpPr txBox="1">
            <a:spLocks noGrp="1"/>
          </p:cNvSpPr>
          <p:nvPr>
            <p:ph type="subTitle" idx="5"/>
          </p:nvPr>
        </p:nvSpPr>
        <p:spPr>
          <a:xfrm>
            <a:off x="2099033" y="2035137"/>
            <a:ext cx="8328400" cy="40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03" name="Google Shape;503;p26"/>
          <p:cNvSpPr txBox="1">
            <a:spLocks noGrp="1"/>
          </p:cNvSpPr>
          <p:nvPr>
            <p:ph type="subTitle" idx="6"/>
          </p:nvPr>
        </p:nvSpPr>
        <p:spPr>
          <a:xfrm>
            <a:off x="2099033" y="3160949"/>
            <a:ext cx="8328400" cy="40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04" name="Google Shape;504;p26"/>
          <p:cNvSpPr txBox="1">
            <a:spLocks noGrp="1"/>
          </p:cNvSpPr>
          <p:nvPr>
            <p:ph type="subTitle" idx="7"/>
          </p:nvPr>
        </p:nvSpPr>
        <p:spPr>
          <a:xfrm>
            <a:off x="2099033" y="4278165"/>
            <a:ext cx="8328400" cy="40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05" name="Google Shape;505;p26"/>
          <p:cNvSpPr txBox="1">
            <a:spLocks noGrp="1"/>
          </p:cNvSpPr>
          <p:nvPr>
            <p:ph type="subTitle" idx="8"/>
          </p:nvPr>
        </p:nvSpPr>
        <p:spPr>
          <a:xfrm>
            <a:off x="2099033" y="5402845"/>
            <a:ext cx="8328400" cy="40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06" name="Google Shape;506;p26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07" name="Google Shape;507;p26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08" name="Google Shape;508;p26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09" name="Google Shape;509;p26"/>
          <p:cNvSpPr/>
          <p:nvPr/>
        </p:nvSpPr>
        <p:spPr>
          <a:xfrm>
            <a:off x="10287863" y="6527501"/>
            <a:ext cx="288848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10" name="Google Shape;510;p26"/>
          <p:cNvSpPr/>
          <p:nvPr/>
        </p:nvSpPr>
        <p:spPr>
          <a:xfrm>
            <a:off x="3775524" y="6527513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11" name="Google Shape;511;p26"/>
          <p:cNvSpPr/>
          <p:nvPr/>
        </p:nvSpPr>
        <p:spPr>
          <a:xfrm>
            <a:off x="651423" y="4853519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12" name="Google Shape;512;p26"/>
          <p:cNvSpPr/>
          <p:nvPr/>
        </p:nvSpPr>
        <p:spPr>
          <a:xfrm>
            <a:off x="1165057" y="1958470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13" name="Google Shape;513;p26"/>
          <p:cNvSpPr/>
          <p:nvPr/>
        </p:nvSpPr>
        <p:spPr>
          <a:xfrm>
            <a:off x="506757" y="103985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14" name="Google Shape;514;p26"/>
          <p:cNvSpPr/>
          <p:nvPr/>
        </p:nvSpPr>
        <p:spPr>
          <a:xfrm>
            <a:off x="1060290" y="5919586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15" name="Google Shape;515;p26"/>
          <p:cNvSpPr/>
          <p:nvPr/>
        </p:nvSpPr>
        <p:spPr>
          <a:xfrm>
            <a:off x="9698286" y="283686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16" name="Google Shape;516;p26"/>
          <p:cNvSpPr/>
          <p:nvPr/>
        </p:nvSpPr>
        <p:spPr>
          <a:xfrm>
            <a:off x="10617190" y="19795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17" name="Google Shape;517;p26"/>
          <p:cNvSpPr/>
          <p:nvPr/>
        </p:nvSpPr>
        <p:spPr>
          <a:xfrm>
            <a:off x="549597" y="21250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18" name="Google Shape;518;p26"/>
          <p:cNvSpPr/>
          <p:nvPr/>
        </p:nvSpPr>
        <p:spPr>
          <a:xfrm>
            <a:off x="506758" y="3652263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19" name="Google Shape;519;p26"/>
          <p:cNvSpPr/>
          <p:nvPr/>
        </p:nvSpPr>
        <p:spPr>
          <a:xfrm>
            <a:off x="2475986" y="19795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20" name="Google Shape;520;p26"/>
          <p:cNvSpPr/>
          <p:nvPr/>
        </p:nvSpPr>
        <p:spPr>
          <a:xfrm>
            <a:off x="3881864" y="294334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21" name="Google Shape;521;p26"/>
          <p:cNvSpPr/>
          <p:nvPr/>
        </p:nvSpPr>
        <p:spPr>
          <a:xfrm>
            <a:off x="1977824" y="480347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22" name="Google Shape;522;p26"/>
          <p:cNvSpPr/>
          <p:nvPr/>
        </p:nvSpPr>
        <p:spPr>
          <a:xfrm>
            <a:off x="7174156" y="6383286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3188097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Google Shape;524;p27"/>
          <p:cNvSpPr/>
          <p:nvPr/>
        </p:nvSpPr>
        <p:spPr>
          <a:xfrm>
            <a:off x="361100" y="148794"/>
            <a:ext cx="11469779" cy="657408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25" name="Google Shape;525;p27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26" name="Google Shape;526;p27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27" name="Google Shape;527;p27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28" name="Google Shape;528;p27"/>
          <p:cNvSpPr/>
          <p:nvPr/>
        </p:nvSpPr>
        <p:spPr>
          <a:xfrm>
            <a:off x="1405225" y="730433"/>
            <a:ext cx="9373600" cy="5414400"/>
          </a:xfrm>
          <a:prstGeom prst="roundRect">
            <a:avLst>
              <a:gd name="adj" fmla="val 6298"/>
            </a:avLst>
          </a:pr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chemeClr val="dk2">
                <a:alpha val="12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29" name="Google Shape;529;p27"/>
          <p:cNvSpPr/>
          <p:nvPr/>
        </p:nvSpPr>
        <p:spPr>
          <a:xfrm>
            <a:off x="1085534" y="712504"/>
            <a:ext cx="9909865" cy="667671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0" name="Google Shape;530;p27"/>
          <p:cNvSpPr/>
          <p:nvPr/>
        </p:nvSpPr>
        <p:spPr>
          <a:xfrm>
            <a:off x="1454958" y="787252"/>
            <a:ext cx="522868" cy="51816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1" name="Google Shape;531;p27"/>
          <p:cNvSpPr txBox="1">
            <a:spLocks noGrp="1"/>
          </p:cNvSpPr>
          <p:nvPr>
            <p:ph type="title"/>
          </p:nvPr>
        </p:nvSpPr>
        <p:spPr>
          <a:xfrm>
            <a:off x="3022641" y="693800"/>
            <a:ext cx="6150400" cy="6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4400" b="1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9pPr>
          </a:lstStyle>
          <a:p>
            <a:endParaRPr/>
          </a:p>
        </p:txBody>
      </p:sp>
      <p:sp>
        <p:nvSpPr>
          <p:cNvPr id="532" name="Google Shape;532;p27"/>
          <p:cNvSpPr txBox="1">
            <a:spLocks noGrp="1"/>
          </p:cNvSpPr>
          <p:nvPr>
            <p:ph type="subTitle" idx="1"/>
          </p:nvPr>
        </p:nvSpPr>
        <p:spPr>
          <a:xfrm>
            <a:off x="1737160" y="1870800"/>
            <a:ext cx="8727600" cy="1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>
            <a:endParaRPr/>
          </a:p>
        </p:txBody>
      </p:sp>
      <p:sp>
        <p:nvSpPr>
          <p:cNvPr id="533" name="Google Shape;533;p27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4" name="Google Shape;534;p27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5" name="Google Shape;535;p27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6" name="Google Shape;536;p27"/>
          <p:cNvSpPr/>
          <p:nvPr/>
        </p:nvSpPr>
        <p:spPr>
          <a:xfrm>
            <a:off x="11000929" y="4800101"/>
            <a:ext cx="288848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7" name="Google Shape;537;p27"/>
          <p:cNvSpPr/>
          <p:nvPr/>
        </p:nvSpPr>
        <p:spPr>
          <a:xfrm>
            <a:off x="11138991" y="5951880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8" name="Google Shape;538;p27"/>
          <p:cNvSpPr/>
          <p:nvPr/>
        </p:nvSpPr>
        <p:spPr>
          <a:xfrm>
            <a:off x="10876324" y="1974629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9" name="Google Shape;539;p27"/>
          <p:cNvSpPr/>
          <p:nvPr/>
        </p:nvSpPr>
        <p:spPr>
          <a:xfrm>
            <a:off x="651423" y="4853519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0" name="Google Shape;540;p27"/>
          <p:cNvSpPr/>
          <p:nvPr/>
        </p:nvSpPr>
        <p:spPr>
          <a:xfrm>
            <a:off x="1165057" y="1958470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1" name="Google Shape;541;p27"/>
          <p:cNvSpPr/>
          <p:nvPr/>
        </p:nvSpPr>
        <p:spPr>
          <a:xfrm>
            <a:off x="506757" y="103985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2" name="Google Shape;542;p27"/>
          <p:cNvSpPr/>
          <p:nvPr/>
        </p:nvSpPr>
        <p:spPr>
          <a:xfrm>
            <a:off x="1060290" y="5919586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3" name="Google Shape;543;p27"/>
          <p:cNvSpPr/>
          <p:nvPr/>
        </p:nvSpPr>
        <p:spPr>
          <a:xfrm>
            <a:off x="10827853" y="3093819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4" name="Google Shape;544;p27"/>
          <p:cNvSpPr/>
          <p:nvPr/>
        </p:nvSpPr>
        <p:spPr>
          <a:xfrm>
            <a:off x="10617190" y="19795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5" name="Google Shape;545;p27"/>
          <p:cNvSpPr/>
          <p:nvPr/>
        </p:nvSpPr>
        <p:spPr>
          <a:xfrm>
            <a:off x="11474057" y="3820336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6" name="Google Shape;546;p27"/>
          <p:cNvSpPr/>
          <p:nvPr/>
        </p:nvSpPr>
        <p:spPr>
          <a:xfrm>
            <a:off x="549597" y="21250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7" name="Google Shape;547;p27"/>
          <p:cNvSpPr/>
          <p:nvPr/>
        </p:nvSpPr>
        <p:spPr>
          <a:xfrm>
            <a:off x="11372873" y="422486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8" name="Google Shape;548;p27"/>
          <p:cNvSpPr/>
          <p:nvPr/>
        </p:nvSpPr>
        <p:spPr>
          <a:xfrm>
            <a:off x="11215081" y="1303234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9" name="Google Shape;549;p27"/>
          <p:cNvSpPr/>
          <p:nvPr/>
        </p:nvSpPr>
        <p:spPr>
          <a:xfrm>
            <a:off x="506758" y="3652263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50" name="Google Shape;550;p27"/>
          <p:cNvSpPr txBox="1"/>
          <p:nvPr/>
        </p:nvSpPr>
        <p:spPr>
          <a:xfrm>
            <a:off x="2951865" y="4539612"/>
            <a:ext cx="6289200" cy="71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" sz="1333">
                <a:solidFill>
                  <a:schemeClr val="accent4"/>
                </a:solidFill>
                <a:latin typeface="Ubuntu Light"/>
                <a:ea typeface="Ubuntu Light"/>
                <a:cs typeface="Ubuntu Light"/>
                <a:sym typeface="Ubuntu Light"/>
              </a:rPr>
              <a:t>CREDITS: This presentation template was created by</a:t>
            </a:r>
            <a:r>
              <a:rPr lang="en" sz="1333" b="1">
                <a:solidFill>
                  <a:schemeClr val="accent4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" sz="1333" b="1">
                <a:solidFill>
                  <a:schemeClr val="accent4"/>
                </a:solidFill>
                <a:uFill>
                  <a:noFill/>
                </a:uFill>
                <a:latin typeface="Ubuntu"/>
                <a:ea typeface="Ubuntu"/>
                <a:cs typeface="Ubuntu"/>
                <a:sym typeface="Ubuntu"/>
                <a:hlinkClick r:id="rId2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333">
                <a:solidFill>
                  <a:schemeClr val="accent4"/>
                </a:solidFill>
                <a:latin typeface="Ubuntu Light"/>
                <a:ea typeface="Ubuntu Light"/>
                <a:cs typeface="Ubuntu Light"/>
                <a:sym typeface="Ubuntu Light"/>
              </a:rPr>
              <a:t>, including icons by </a:t>
            </a:r>
            <a:r>
              <a:rPr lang="en" sz="1333" b="1">
                <a:solidFill>
                  <a:schemeClr val="accent4"/>
                </a:solidFill>
                <a:uFill>
                  <a:noFill/>
                </a:uFill>
                <a:latin typeface="Ubuntu"/>
                <a:ea typeface="Ubuntu"/>
                <a:cs typeface="Ubuntu"/>
                <a:sym typeface="Ubuntu"/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333">
                <a:solidFill>
                  <a:schemeClr val="accent4"/>
                </a:solidFill>
                <a:latin typeface="Ubuntu Light"/>
                <a:ea typeface="Ubuntu Light"/>
                <a:cs typeface="Ubuntu Light"/>
                <a:sym typeface="Ubuntu Light"/>
              </a:rPr>
              <a:t>, and infographics &amp; images by </a:t>
            </a:r>
            <a:r>
              <a:rPr lang="en" sz="1333" b="1">
                <a:solidFill>
                  <a:schemeClr val="accent4"/>
                </a:solidFill>
                <a:uFill>
                  <a:noFill/>
                </a:uFill>
                <a:latin typeface="Ubuntu"/>
                <a:ea typeface="Ubuntu"/>
                <a:cs typeface="Ubuntu"/>
                <a:sym typeface="Ubuntu"/>
                <a:hlinkClick r:id="rId4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Freepik</a:t>
            </a:r>
            <a:r>
              <a:rPr lang="en" sz="1333" b="1">
                <a:solidFill>
                  <a:schemeClr val="accent4"/>
                </a:solidFill>
                <a:latin typeface="Ubuntu"/>
                <a:ea typeface="Ubuntu"/>
                <a:cs typeface="Ubuntu"/>
                <a:sym typeface="Ubuntu"/>
              </a:rPr>
              <a:t>.</a:t>
            </a:r>
            <a:r>
              <a:rPr lang="en" sz="1333">
                <a:solidFill>
                  <a:schemeClr val="accent4"/>
                </a:solidFill>
                <a:latin typeface="Ubuntu Light"/>
                <a:ea typeface="Ubuntu Light"/>
                <a:cs typeface="Ubuntu Light"/>
                <a:sym typeface="Ubuntu Light"/>
              </a:rPr>
              <a:t> </a:t>
            </a:r>
            <a:endParaRPr sz="2400">
              <a:solidFill>
                <a:schemeClr val="accent4"/>
              </a:solidFill>
              <a:latin typeface="Ubuntu Light"/>
              <a:ea typeface="Ubuntu Light"/>
              <a:cs typeface="Ubuntu Light"/>
              <a:sym typeface="Ubuntu Light"/>
            </a:endParaRPr>
          </a:p>
        </p:txBody>
      </p:sp>
      <p:sp>
        <p:nvSpPr>
          <p:cNvPr id="551" name="Google Shape;551;p27"/>
          <p:cNvSpPr txBox="1">
            <a:spLocks noGrp="1"/>
          </p:cNvSpPr>
          <p:nvPr>
            <p:ph type="subTitle" idx="2"/>
          </p:nvPr>
        </p:nvSpPr>
        <p:spPr>
          <a:xfrm>
            <a:off x="1699767" y="5210567"/>
            <a:ext cx="8727600" cy="4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67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67"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67"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67"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67"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67"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67"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67"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67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2402495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3">
  <p:cSld name="title and four columns 3">
    <p:spTree>
      <p:nvGrpSpPr>
        <p:cNvPr id="1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Google Shape;553;p28"/>
          <p:cNvSpPr/>
          <p:nvPr/>
        </p:nvSpPr>
        <p:spPr>
          <a:xfrm>
            <a:off x="361100" y="148794"/>
            <a:ext cx="11469779" cy="657408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54" name="Google Shape;554;p28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55" name="Google Shape;555;p28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56" name="Google Shape;556;p28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57" name="Google Shape;557;p28"/>
          <p:cNvSpPr/>
          <p:nvPr/>
        </p:nvSpPr>
        <p:spPr>
          <a:xfrm>
            <a:off x="1085534" y="712504"/>
            <a:ext cx="9909865" cy="667671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58" name="Google Shape;558;p28"/>
          <p:cNvSpPr/>
          <p:nvPr/>
        </p:nvSpPr>
        <p:spPr>
          <a:xfrm>
            <a:off x="1454958" y="787252"/>
            <a:ext cx="522868" cy="51816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59" name="Google Shape;559;p28"/>
          <p:cNvSpPr txBox="1">
            <a:spLocks noGrp="1"/>
          </p:cNvSpPr>
          <p:nvPr>
            <p:ph type="title"/>
          </p:nvPr>
        </p:nvSpPr>
        <p:spPr>
          <a:xfrm>
            <a:off x="2053733" y="712500"/>
            <a:ext cx="8649200" cy="6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60" name="Google Shape;560;p28"/>
          <p:cNvSpPr txBox="1">
            <a:spLocks noGrp="1"/>
          </p:cNvSpPr>
          <p:nvPr>
            <p:ph type="subTitle" idx="1"/>
          </p:nvPr>
        </p:nvSpPr>
        <p:spPr>
          <a:xfrm>
            <a:off x="2242800" y="4834468"/>
            <a:ext cx="3648400" cy="51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9pPr>
          </a:lstStyle>
          <a:p>
            <a:endParaRPr/>
          </a:p>
        </p:txBody>
      </p:sp>
      <p:sp>
        <p:nvSpPr>
          <p:cNvPr id="561" name="Google Shape;561;p28"/>
          <p:cNvSpPr txBox="1">
            <a:spLocks noGrp="1"/>
          </p:cNvSpPr>
          <p:nvPr>
            <p:ph type="subTitle" idx="2"/>
          </p:nvPr>
        </p:nvSpPr>
        <p:spPr>
          <a:xfrm>
            <a:off x="6668784" y="4834468"/>
            <a:ext cx="3648400" cy="51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9pPr>
          </a:lstStyle>
          <a:p>
            <a:endParaRPr/>
          </a:p>
        </p:txBody>
      </p:sp>
      <p:sp>
        <p:nvSpPr>
          <p:cNvPr id="562" name="Google Shape;562;p28"/>
          <p:cNvSpPr txBox="1">
            <a:spLocks noGrp="1"/>
          </p:cNvSpPr>
          <p:nvPr>
            <p:ph type="subTitle" idx="3"/>
          </p:nvPr>
        </p:nvSpPr>
        <p:spPr>
          <a:xfrm>
            <a:off x="2242800" y="2318332"/>
            <a:ext cx="3648400" cy="51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9pPr>
          </a:lstStyle>
          <a:p>
            <a:endParaRPr/>
          </a:p>
        </p:txBody>
      </p:sp>
      <p:sp>
        <p:nvSpPr>
          <p:cNvPr id="563" name="Google Shape;563;p28"/>
          <p:cNvSpPr txBox="1">
            <a:spLocks noGrp="1"/>
          </p:cNvSpPr>
          <p:nvPr>
            <p:ph type="subTitle" idx="4"/>
          </p:nvPr>
        </p:nvSpPr>
        <p:spPr>
          <a:xfrm>
            <a:off x="6668784" y="2318332"/>
            <a:ext cx="3648400" cy="51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9pPr>
          </a:lstStyle>
          <a:p>
            <a:endParaRPr/>
          </a:p>
        </p:txBody>
      </p:sp>
      <p:sp>
        <p:nvSpPr>
          <p:cNvPr id="564" name="Google Shape;564;p28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65" name="Google Shape;565;p28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66" name="Google Shape;566;p28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67" name="Google Shape;567;p28"/>
          <p:cNvSpPr/>
          <p:nvPr/>
        </p:nvSpPr>
        <p:spPr>
          <a:xfrm>
            <a:off x="651423" y="4853519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68" name="Google Shape;568;p28"/>
          <p:cNvSpPr/>
          <p:nvPr/>
        </p:nvSpPr>
        <p:spPr>
          <a:xfrm>
            <a:off x="765065" y="1856870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69" name="Google Shape;569;p28"/>
          <p:cNvSpPr/>
          <p:nvPr/>
        </p:nvSpPr>
        <p:spPr>
          <a:xfrm>
            <a:off x="506757" y="103985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0" name="Google Shape;570;p28"/>
          <p:cNvSpPr/>
          <p:nvPr/>
        </p:nvSpPr>
        <p:spPr>
          <a:xfrm>
            <a:off x="755490" y="6122786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1" name="Google Shape;571;p28"/>
          <p:cNvSpPr/>
          <p:nvPr/>
        </p:nvSpPr>
        <p:spPr>
          <a:xfrm>
            <a:off x="549597" y="21250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2" name="Google Shape;572;p28"/>
          <p:cNvSpPr/>
          <p:nvPr/>
        </p:nvSpPr>
        <p:spPr>
          <a:xfrm>
            <a:off x="493615" y="5475185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3" name="Google Shape;573;p28"/>
          <p:cNvSpPr/>
          <p:nvPr/>
        </p:nvSpPr>
        <p:spPr>
          <a:xfrm>
            <a:off x="638472" y="15237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49343800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4">
  <p:cSld name="title and four columns 4">
    <p:spTree>
      <p:nvGrpSpPr>
        <p:cNvPr id="1" name="Shape 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" name="Google Shape;575;p29"/>
          <p:cNvSpPr/>
          <p:nvPr/>
        </p:nvSpPr>
        <p:spPr>
          <a:xfrm>
            <a:off x="361100" y="148794"/>
            <a:ext cx="11469779" cy="657408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6" name="Google Shape;576;p29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7" name="Google Shape;577;p29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8" name="Google Shape;578;p29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9" name="Google Shape;579;p29"/>
          <p:cNvSpPr/>
          <p:nvPr/>
        </p:nvSpPr>
        <p:spPr>
          <a:xfrm>
            <a:off x="1085534" y="712504"/>
            <a:ext cx="9909865" cy="667671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80" name="Google Shape;580;p29"/>
          <p:cNvSpPr/>
          <p:nvPr/>
        </p:nvSpPr>
        <p:spPr>
          <a:xfrm>
            <a:off x="1454958" y="787252"/>
            <a:ext cx="522868" cy="51816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81" name="Google Shape;581;p29"/>
          <p:cNvSpPr txBox="1">
            <a:spLocks noGrp="1"/>
          </p:cNvSpPr>
          <p:nvPr>
            <p:ph type="title"/>
          </p:nvPr>
        </p:nvSpPr>
        <p:spPr>
          <a:xfrm>
            <a:off x="2053733" y="712500"/>
            <a:ext cx="8649200" cy="6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82" name="Google Shape;582;p29"/>
          <p:cNvSpPr txBox="1">
            <a:spLocks noGrp="1"/>
          </p:cNvSpPr>
          <p:nvPr>
            <p:ph type="subTitle" idx="1"/>
          </p:nvPr>
        </p:nvSpPr>
        <p:spPr>
          <a:xfrm>
            <a:off x="6859417" y="4005623"/>
            <a:ext cx="3648400" cy="51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>
            <a:endParaRPr/>
          </a:p>
        </p:txBody>
      </p:sp>
      <p:sp>
        <p:nvSpPr>
          <p:cNvPr id="583" name="Google Shape;583;p29"/>
          <p:cNvSpPr txBox="1">
            <a:spLocks noGrp="1"/>
          </p:cNvSpPr>
          <p:nvPr>
            <p:ph type="subTitle" idx="2"/>
          </p:nvPr>
        </p:nvSpPr>
        <p:spPr>
          <a:xfrm>
            <a:off x="6859417" y="4891601"/>
            <a:ext cx="3648400" cy="51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>
            <a:endParaRPr/>
          </a:p>
        </p:txBody>
      </p:sp>
      <p:sp>
        <p:nvSpPr>
          <p:cNvPr id="584" name="Google Shape;584;p29"/>
          <p:cNvSpPr txBox="1">
            <a:spLocks noGrp="1"/>
          </p:cNvSpPr>
          <p:nvPr>
            <p:ph type="subTitle" idx="3"/>
          </p:nvPr>
        </p:nvSpPr>
        <p:spPr>
          <a:xfrm>
            <a:off x="6859417" y="3119644"/>
            <a:ext cx="3648400" cy="51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>
            <a:endParaRPr/>
          </a:p>
        </p:txBody>
      </p:sp>
      <p:sp>
        <p:nvSpPr>
          <p:cNvPr id="585" name="Google Shape;585;p29"/>
          <p:cNvSpPr txBox="1">
            <a:spLocks noGrp="1"/>
          </p:cNvSpPr>
          <p:nvPr>
            <p:ph type="subTitle" idx="4"/>
          </p:nvPr>
        </p:nvSpPr>
        <p:spPr>
          <a:xfrm>
            <a:off x="6859417" y="2233665"/>
            <a:ext cx="3648400" cy="51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>
            <a:endParaRPr/>
          </a:p>
        </p:txBody>
      </p:sp>
      <p:sp>
        <p:nvSpPr>
          <p:cNvPr id="586" name="Google Shape;586;p29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87" name="Google Shape;587;p29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88" name="Google Shape;588;p29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89" name="Google Shape;589;p29"/>
          <p:cNvSpPr/>
          <p:nvPr/>
        </p:nvSpPr>
        <p:spPr>
          <a:xfrm>
            <a:off x="651423" y="4853519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90" name="Google Shape;590;p29"/>
          <p:cNvSpPr/>
          <p:nvPr/>
        </p:nvSpPr>
        <p:spPr>
          <a:xfrm>
            <a:off x="765065" y="1856870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91" name="Google Shape;591;p29"/>
          <p:cNvSpPr/>
          <p:nvPr/>
        </p:nvSpPr>
        <p:spPr>
          <a:xfrm>
            <a:off x="506757" y="103985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92" name="Google Shape;592;p29"/>
          <p:cNvSpPr/>
          <p:nvPr/>
        </p:nvSpPr>
        <p:spPr>
          <a:xfrm>
            <a:off x="755490" y="6122786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93" name="Google Shape;593;p29"/>
          <p:cNvSpPr/>
          <p:nvPr/>
        </p:nvSpPr>
        <p:spPr>
          <a:xfrm>
            <a:off x="4791619" y="6284886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94" name="Google Shape;594;p29"/>
          <p:cNvSpPr/>
          <p:nvPr/>
        </p:nvSpPr>
        <p:spPr>
          <a:xfrm>
            <a:off x="549597" y="21250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95" name="Google Shape;595;p29"/>
          <p:cNvSpPr/>
          <p:nvPr/>
        </p:nvSpPr>
        <p:spPr>
          <a:xfrm>
            <a:off x="493615" y="5475185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96" name="Google Shape;596;p29"/>
          <p:cNvSpPr/>
          <p:nvPr/>
        </p:nvSpPr>
        <p:spPr>
          <a:xfrm>
            <a:off x="638472" y="15237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97" name="Google Shape;597;p29"/>
          <p:cNvSpPr/>
          <p:nvPr/>
        </p:nvSpPr>
        <p:spPr>
          <a:xfrm>
            <a:off x="2576281" y="6301034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98" name="Google Shape;598;p29"/>
          <p:cNvSpPr/>
          <p:nvPr/>
        </p:nvSpPr>
        <p:spPr>
          <a:xfrm>
            <a:off x="439864" y="3682185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99" name="Google Shape;599;p29"/>
          <p:cNvSpPr/>
          <p:nvPr/>
        </p:nvSpPr>
        <p:spPr>
          <a:xfrm>
            <a:off x="5810523" y="6500934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89505393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5">
  <p:cSld name="title and four columns 5">
    <p:spTree>
      <p:nvGrpSpPr>
        <p:cNvPr id="1" name="Shape 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" name="Google Shape;601;p30"/>
          <p:cNvSpPr/>
          <p:nvPr/>
        </p:nvSpPr>
        <p:spPr>
          <a:xfrm>
            <a:off x="361100" y="148794"/>
            <a:ext cx="11469779" cy="657408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02" name="Google Shape;602;p30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03" name="Google Shape;603;p30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04" name="Google Shape;604;p30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05" name="Google Shape;605;p30"/>
          <p:cNvSpPr txBox="1">
            <a:spLocks noGrp="1"/>
          </p:cNvSpPr>
          <p:nvPr>
            <p:ph type="subTitle" idx="1"/>
          </p:nvPr>
        </p:nvSpPr>
        <p:spPr>
          <a:xfrm>
            <a:off x="2256917" y="3901797"/>
            <a:ext cx="3648400" cy="51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>
            <a:endParaRPr/>
          </a:p>
        </p:txBody>
      </p:sp>
      <p:sp>
        <p:nvSpPr>
          <p:cNvPr id="606" name="Google Shape;606;p30"/>
          <p:cNvSpPr txBox="1">
            <a:spLocks noGrp="1"/>
          </p:cNvSpPr>
          <p:nvPr>
            <p:ph type="subTitle" idx="2"/>
          </p:nvPr>
        </p:nvSpPr>
        <p:spPr>
          <a:xfrm>
            <a:off x="2256917" y="4683967"/>
            <a:ext cx="3645600" cy="51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>
            <a:endParaRPr/>
          </a:p>
        </p:txBody>
      </p:sp>
      <p:sp>
        <p:nvSpPr>
          <p:cNvPr id="607" name="Google Shape;607;p30"/>
          <p:cNvSpPr txBox="1">
            <a:spLocks noGrp="1"/>
          </p:cNvSpPr>
          <p:nvPr>
            <p:ph type="subTitle" idx="3"/>
          </p:nvPr>
        </p:nvSpPr>
        <p:spPr>
          <a:xfrm>
            <a:off x="2256917" y="3055880"/>
            <a:ext cx="3648400" cy="51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>
            <a:endParaRPr/>
          </a:p>
        </p:txBody>
      </p:sp>
      <p:sp>
        <p:nvSpPr>
          <p:cNvPr id="608" name="Google Shape;608;p30"/>
          <p:cNvSpPr txBox="1">
            <a:spLocks noGrp="1"/>
          </p:cNvSpPr>
          <p:nvPr>
            <p:ph type="subTitle" idx="4"/>
          </p:nvPr>
        </p:nvSpPr>
        <p:spPr>
          <a:xfrm>
            <a:off x="2256917" y="2270745"/>
            <a:ext cx="3648400" cy="51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>
            <a:endParaRPr/>
          </a:p>
        </p:txBody>
      </p:sp>
      <p:sp>
        <p:nvSpPr>
          <p:cNvPr id="609" name="Google Shape;609;p30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10" name="Google Shape;610;p30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11" name="Google Shape;611;p30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12" name="Google Shape;612;p30"/>
          <p:cNvSpPr/>
          <p:nvPr/>
        </p:nvSpPr>
        <p:spPr>
          <a:xfrm>
            <a:off x="651423" y="4853519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13" name="Google Shape;613;p30"/>
          <p:cNvSpPr/>
          <p:nvPr/>
        </p:nvSpPr>
        <p:spPr>
          <a:xfrm>
            <a:off x="765065" y="1856870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14" name="Google Shape;614;p30"/>
          <p:cNvSpPr/>
          <p:nvPr/>
        </p:nvSpPr>
        <p:spPr>
          <a:xfrm>
            <a:off x="506757" y="103985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15" name="Google Shape;615;p30"/>
          <p:cNvSpPr/>
          <p:nvPr/>
        </p:nvSpPr>
        <p:spPr>
          <a:xfrm>
            <a:off x="755490" y="6122786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16" name="Google Shape;616;p30"/>
          <p:cNvSpPr/>
          <p:nvPr/>
        </p:nvSpPr>
        <p:spPr>
          <a:xfrm>
            <a:off x="4791619" y="6284886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17" name="Google Shape;617;p30"/>
          <p:cNvSpPr/>
          <p:nvPr/>
        </p:nvSpPr>
        <p:spPr>
          <a:xfrm>
            <a:off x="1086568" y="719338"/>
            <a:ext cx="9909865" cy="667671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18" name="Google Shape;618;p30"/>
          <p:cNvSpPr/>
          <p:nvPr/>
        </p:nvSpPr>
        <p:spPr>
          <a:xfrm>
            <a:off x="1455991" y="794085"/>
            <a:ext cx="522868" cy="51816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19" name="Google Shape;619;p30"/>
          <p:cNvSpPr/>
          <p:nvPr/>
        </p:nvSpPr>
        <p:spPr>
          <a:xfrm>
            <a:off x="549597" y="21250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0" name="Google Shape;620;p30"/>
          <p:cNvSpPr/>
          <p:nvPr/>
        </p:nvSpPr>
        <p:spPr>
          <a:xfrm>
            <a:off x="493615" y="5475185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1" name="Google Shape;621;p30"/>
          <p:cNvSpPr/>
          <p:nvPr/>
        </p:nvSpPr>
        <p:spPr>
          <a:xfrm>
            <a:off x="638472" y="15237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2" name="Google Shape;622;p30"/>
          <p:cNvSpPr/>
          <p:nvPr/>
        </p:nvSpPr>
        <p:spPr>
          <a:xfrm>
            <a:off x="2576281" y="6301034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3" name="Google Shape;623;p30"/>
          <p:cNvSpPr/>
          <p:nvPr/>
        </p:nvSpPr>
        <p:spPr>
          <a:xfrm>
            <a:off x="439864" y="3682185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4" name="Google Shape;624;p30"/>
          <p:cNvSpPr/>
          <p:nvPr/>
        </p:nvSpPr>
        <p:spPr>
          <a:xfrm>
            <a:off x="5810523" y="6500934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5" name="Google Shape;625;p30"/>
          <p:cNvSpPr txBox="1">
            <a:spLocks noGrp="1"/>
          </p:cNvSpPr>
          <p:nvPr>
            <p:ph type="title"/>
          </p:nvPr>
        </p:nvSpPr>
        <p:spPr>
          <a:xfrm>
            <a:off x="2053733" y="725200"/>
            <a:ext cx="8649200" cy="6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b="1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3457216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spTree>
      <p:nvGrpSpPr>
        <p:cNvPr id="1" name="Shape 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" name="Google Shape;627;p31"/>
          <p:cNvSpPr/>
          <p:nvPr/>
        </p:nvSpPr>
        <p:spPr>
          <a:xfrm>
            <a:off x="361100" y="148794"/>
            <a:ext cx="11469779" cy="657408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8" name="Google Shape;628;p31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9" name="Google Shape;629;p31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0" name="Google Shape;630;p31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1" name="Google Shape;631;p31"/>
          <p:cNvSpPr txBox="1">
            <a:spLocks noGrp="1"/>
          </p:cNvSpPr>
          <p:nvPr>
            <p:ph type="subTitle" idx="1"/>
          </p:nvPr>
        </p:nvSpPr>
        <p:spPr>
          <a:xfrm>
            <a:off x="874465" y="2681125"/>
            <a:ext cx="3208000" cy="90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>
            <a:endParaRPr/>
          </a:p>
        </p:txBody>
      </p:sp>
      <p:sp>
        <p:nvSpPr>
          <p:cNvPr id="632" name="Google Shape;632;p31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3" name="Google Shape;633;p31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4" name="Google Shape;634;p31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5" name="Google Shape;635;p31"/>
          <p:cNvSpPr txBox="1">
            <a:spLocks noGrp="1"/>
          </p:cNvSpPr>
          <p:nvPr>
            <p:ph type="subTitle" idx="2"/>
          </p:nvPr>
        </p:nvSpPr>
        <p:spPr>
          <a:xfrm>
            <a:off x="4223815" y="2681525"/>
            <a:ext cx="3206400" cy="90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>
            <a:endParaRPr/>
          </a:p>
        </p:txBody>
      </p:sp>
      <p:sp>
        <p:nvSpPr>
          <p:cNvPr id="636" name="Google Shape;636;p31"/>
          <p:cNvSpPr txBox="1">
            <a:spLocks noGrp="1"/>
          </p:cNvSpPr>
          <p:nvPr>
            <p:ph type="subTitle" idx="3"/>
          </p:nvPr>
        </p:nvSpPr>
        <p:spPr>
          <a:xfrm>
            <a:off x="7558115" y="2681525"/>
            <a:ext cx="3206400" cy="90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>
            <a:endParaRPr/>
          </a:p>
        </p:txBody>
      </p:sp>
      <p:sp>
        <p:nvSpPr>
          <p:cNvPr id="637" name="Google Shape;637;p31"/>
          <p:cNvSpPr txBox="1">
            <a:spLocks noGrp="1"/>
          </p:cNvSpPr>
          <p:nvPr>
            <p:ph type="subTitle" idx="4"/>
          </p:nvPr>
        </p:nvSpPr>
        <p:spPr>
          <a:xfrm>
            <a:off x="848115" y="5078584"/>
            <a:ext cx="3206400" cy="90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>
            <a:endParaRPr/>
          </a:p>
        </p:txBody>
      </p:sp>
      <p:sp>
        <p:nvSpPr>
          <p:cNvPr id="638" name="Google Shape;638;p31"/>
          <p:cNvSpPr txBox="1">
            <a:spLocks noGrp="1"/>
          </p:cNvSpPr>
          <p:nvPr>
            <p:ph type="subTitle" idx="5"/>
          </p:nvPr>
        </p:nvSpPr>
        <p:spPr>
          <a:xfrm>
            <a:off x="4196665" y="5078584"/>
            <a:ext cx="3206400" cy="90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>
            <a:endParaRPr/>
          </a:p>
        </p:txBody>
      </p:sp>
      <p:sp>
        <p:nvSpPr>
          <p:cNvPr id="639" name="Google Shape;639;p31"/>
          <p:cNvSpPr txBox="1">
            <a:spLocks noGrp="1"/>
          </p:cNvSpPr>
          <p:nvPr>
            <p:ph type="subTitle" idx="6"/>
          </p:nvPr>
        </p:nvSpPr>
        <p:spPr>
          <a:xfrm>
            <a:off x="7558115" y="5078584"/>
            <a:ext cx="3206400" cy="90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>
            <a:endParaRPr/>
          </a:p>
        </p:txBody>
      </p:sp>
      <p:sp>
        <p:nvSpPr>
          <p:cNvPr id="640" name="Google Shape;640;p31"/>
          <p:cNvSpPr/>
          <p:nvPr/>
        </p:nvSpPr>
        <p:spPr>
          <a:xfrm>
            <a:off x="651423" y="4853519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solidFill>
            <a:schemeClr val="accent1"/>
          </a:solidFill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1" name="Google Shape;641;p31"/>
          <p:cNvSpPr/>
          <p:nvPr/>
        </p:nvSpPr>
        <p:spPr>
          <a:xfrm>
            <a:off x="765065" y="1856870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solidFill>
            <a:schemeClr val="accent1"/>
          </a:solidFill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2" name="Google Shape;642;p31"/>
          <p:cNvSpPr/>
          <p:nvPr/>
        </p:nvSpPr>
        <p:spPr>
          <a:xfrm>
            <a:off x="506757" y="103985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solidFill>
            <a:schemeClr val="accent1"/>
          </a:solidFill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3" name="Google Shape;643;p31"/>
          <p:cNvSpPr/>
          <p:nvPr/>
        </p:nvSpPr>
        <p:spPr>
          <a:xfrm>
            <a:off x="755490" y="6122786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solidFill>
            <a:schemeClr val="accent1"/>
          </a:solidFill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4" name="Google Shape;644;p31"/>
          <p:cNvSpPr/>
          <p:nvPr/>
        </p:nvSpPr>
        <p:spPr>
          <a:xfrm>
            <a:off x="549597" y="21250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solidFill>
            <a:schemeClr val="accent1"/>
          </a:solidFill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5" name="Google Shape;645;p31"/>
          <p:cNvSpPr/>
          <p:nvPr/>
        </p:nvSpPr>
        <p:spPr>
          <a:xfrm>
            <a:off x="493615" y="5475185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solidFill>
            <a:schemeClr val="accent1"/>
          </a:solidFill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6" name="Google Shape;646;p31"/>
          <p:cNvSpPr/>
          <p:nvPr/>
        </p:nvSpPr>
        <p:spPr>
          <a:xfrm>
            <a:off x="638472" y="15237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solidFill>
            <a:schemeClr val="accent1"/>
          </a:solidFill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7" name="Google Shape;647;p31"/>
          <p:cNvSpPr/>
          <p:nvPr/>
        </p:nvSpPr>
        <p:spPr>
          <a:xfrm>
            <a:off x="1086568" y="719338"/>
            <a:ext cx="9909865" cy="667671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8" name="Google Shape;648;p31"/>
          <p:cNvSpPr/>
          <p:nvPr/>
        </p:nvSpPr>
        <p:spPr>
          <a:xfrm>
            <a:off x="1455991" y="794085"/>
            <a:ext cx="522868" cy="51816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9" name="Google Shape;649;p31"/>
          <p:cNvSpPr txBox="1">
            <a:spLocks noGrp="1"/>
          </p:cNvSpPr>
          <p:nvPr>
            <p:ph type="title"/>
          </p:nvPr>
        </p:nvSpPr>
        <p:spPr>
          <a:xfrm>
            <a:off x="2053733" y="712500"/>
            <a:ext cx="8649200" cy="6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4157606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 1">
  <p:cSld name="title and six columns 1">
    <p:spTree>
      <p:nvGrpSpPr>
        <p:cNvPr id="1" name="Shape 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1" name="Google Shape;651;p32"/>
          <p:cNvSpPr/>
          <p:nvPr/>
        </p:nvSpPr>
        <p:spPr>
          <a:xfrm>
            <a:off x="361100" y="148794"/>
            <a:ext cx="11469779" cy="657408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2" name="Google Shape;652;p32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3" name="Google Shape;653;p32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4" name="Google Shape;654;p32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5" name="Google Shape;655;p32"/>
          <p:cNvSpPr/>
          <p:nvPr/>
        </p:nvSpPr>
        <p:spPr>
          <a:xfrm>
            <a:off x="1085534" y="712504"/>
            <a:ext cx="9909865" cy="667671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6" name="Google Shape;656;p32"/>
          <p:cNvSpPr/>
          <p:nvPr/>
        </p:nvSpPr>
        <p:spPr>
          <a:xfrm>
            <a:off x="1454958" y="787252"/>
            <a:ext cx="522868" cy="51816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7" name="Google Shape;657;p32"/>
          <p:cNvSpPr txBox="1">
            <a:spLocks noGrp="1"/>
          </p:cNvSpPr>
          <p:nvPr>
            <p:ph type="title"/>
          </p:nvPr>
        </p:nvSpPr>
        <p:spPr>
          <a:xfrm>
            <a:off x="2053733" y="712500"/>
            <a:ext cx="8649200" cy="6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9pPr>
          </a:lstStyle>
          <a:p>
            <a:endParaRPr/>
          </a:p>
        </p:txBody>
      </p:sp>
      <p:sp>
        <p:nvSpPr>
          <p:cNvPr id="658" name="Google Shape;658;p32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9" name="Google Shape;659;p32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60" name="Google Shape;660;p32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61" name="Google Shape;661;p32">
            <a:hlinkClick r:id="" action="ppaction://noaction"/>
          </p:cNvPr>
          <p:cNvSpPr txBox="1">
            <a:spLocks noGrp="1"/>
          </p:cNvSpPr>
          <p:nvPr>
            <p:ph type="subTitle" idx="1"/>
          </p:nvPr>
        </p:nvSpPr>
        <p:spPr>
          <a:xfrm>
            <a:off x="2184696" y="2601667"/>
            <a:ext cx="2721200" cy="51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 b="1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662" name="Google Shape;662;p32">
            <a:hlinkClick r:id="" action="ppaction://noaction"/>
          </p:cNvPr>
          <p:cNvSpPr txBox="1">
            <a:spLocks noGrp="1"/>
          </p:cNvSpPr>
          <p:nvPr>
            <p:ph type="subTitle" idx="2"/>
          </p:nvPr>
        </p:nvSpPr>
        <p:spPr>
          <a:xfrm>
            <a:off x="4761179" y="4916517"/>
            <a:ext cx="2718800" cy="51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 b="1">
                <a:solidFill>
                  <a:schemeClr val="accent3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663" name="Google Shape;663;p32">
            <a:hlinkClick r:id="" action="ppaction://noaction"/>
          </p:cNvPr>
          <p:cNvSpPr txBox="1">
            <a:spLocks noGrp="1"/>
          </p:cNvSpPr>
          <p:nvPr>
            <p:ph type="subTitle" idx="3"/>
          </p:nvPr>
        </p:nvSpPr>
        <p:spPr>
          <a:xfrm>
            <a:off x="2166239" y="4916517"/>
            <a:ext cx="2718800" cy="51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 b="1">
                <a:solidFill>
                  <a:schemeClr val="accen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664" name="Google Shape;664;p32">
            <a:hlinkClick r:id="" action="ppaction://noaction"/>
          </p:cNvPr>
          <p:cNvSpPr txBox="1">
            <a:spLocks noGrp="1"/>
          </p:cNvSpPr>
          <p:nvPr>
            <p:ph type="subTitle" idx="4"/>
          </p:nvPr>
        </p:nvSpPr>
        <p:spPr>
          <a:xfrm>
            <a:off x="7288485" y="2601667"/>
            <a:ext cx="2718800" cy="51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 b="1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665" name="Google Shape;665;p32"/>
          <p:cNvSpPr/>
          <p:nvPr/>
        </p:nvSpPr>
        <p:spPr>
          <a:xfrm>
            <a:off x="1347658" y="6386047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66" name="Google Shape;666;p32"/>
          <p:cNvSpPr/>
          <p:nvPr/>
        </p:nvSpPr>
        <p:spPr>
          <a:xfrm>
            <a:off x="651423" y="4853519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67" name="Google Shape;667;p32"/>
          <p:cNvSpPr/>
          <p:nvPr/>
        </p:nvSpPr>
        <p:spPr>
          <a:xfrm>
            <a:off x="506757" y="103985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68" name="Google Shape;668;p32"/>
          <p:cNvSpPr/>
          <p:nvPr/>
        </p:nvSpPr>
        <p:spPr>
          <a:xfrm>
            <a:off x="935075" y="6130658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69" name="Google Shape;669;p32"/>
          <p:cNvSpPr/>
          <p:nvPr/>
        </p:nvSpPr>
        <p:spPr>
          <a:xfrm>
            <a:off x="1977819" y="341886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70" name="Google Shape;670;p32"/>
          <p:cNvSpPr/>
          <p:nvPr/>
        </p:nvSpPr>
        <p:spPr>
          <a:xfrm>
            <a:off x="744323" y="390605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71" name="Google Shape;671;p32"/>
          <p:cNvSpPr/>
          <p:nvPr/>
        </p:nvSpPr>
        <p:spPr>
          <a:xfrm>
            <a:off x="506757" y="268250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72" name="Google Shape;672;p32"/>
          <p:cNvSpPr/>
          <p:nvPr/>
        </p:nvSpPr>
        <p:spPr>
          <a:xfrm>
            <a:off x="549597" y="21250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73" name="Google Shape;673;p32"/>
          <p:cNvSpPr/>
          <p:nvPr/>
        </p:nvSpPr>
        <p:spPr>
          <a:xfrm>
            <a:off x="493615" y="5475185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74" name="Google Shape;674;p32"/>
          <p:cNvSpPr/>
          <p:nvPr/>
        </p:nvSpPr>
        <p:spPr>
          <a:xfrm>
            <a:off x="651431" y="16253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75" name="Google Shape;675;p32">
            <a:hlinkClick r:id="" action="ppaction://noaction"/>
          </p:cNvPr>
          <p:cNvSpPr txBox="1">
            <a:spLocks noGrp="1"/>
          </p:cNvSpPr>
          <p:nvPr>
            <p:ph type="subTitle" idx="5"/>
          </p:nvPr>
        </p:nvSpPr>
        <p:spPr>
          <a:xfrm>
            <a:off x="4780235" y="2601667"/>
            <a:ext cx="2718800" cy="51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 b="1">
                <a:solidFill>
                  <a:schemeClr val="accent4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  <p:sp>
        <p:nvSpPr>
          <p:cNvPr id="676" name="Google Shape;676;p32">
            <a:hlinkClick r:id="" action="ppaction://noaction"/>
          </p:cNvPr>
          <p:cNvSpPr txBox="1">
            <a:spLocks noGrp="1"/>
          </p:cNvSpPr>
          <p:nvPr>
            <p:ph type="subTitle" idx="6"/>
          </p:nvPr>
        </p:nvSpPr>
        <p:spPr>
          <a:xfrm>
            <a:off x="7312473" y="4916517"/>
            <a:ext cx="2718800" cy="51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 b="1">
                <a:solidFill>
                  <a:schemeClr val="accent4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506417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6"/>
          <p:cNvSpPr/>
          <p:nvPr/>
        </p:nvSpPr>
        <p:spPr>
          <a:xfrm>
            <a:off x="361100" y="148794"/>
            <a:ext cx="11469779" cy="657408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3" name="Google Shape;93;p6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4" name="Google Shape;94;p6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5" name="Google Shape;95;p6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6" name="Google Shape;96;p6"/>
          <p:cNvSpPr/>
          <p:nvPr/>
        </p:nvSpPr>
        <p:spPr>
          <a:xfrm>
            <a:off x="1086568" y="719338"/>
            <a:ext cx="9909865" cy="667671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7" name="Google Shape;97;p6"/>
          <p:cNvSpPr/>
          <p:nvPr/>
        </p:nvSpPr>
        <p:spPr>
          <a:xfrm>
            <a:off x="1455991" y="794085"/>
            <a:ext cx="522868" cy="51816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" name="Google Shape;98;p6"/>
          <p:cNvSpPr txBox="1">
            <a:spLocks noGrp="1"/>
          </p:cNvSpPr>
          <p:nvPr>
            <p:ph type="title"/>
          </p:nvPr>
        </p:nvSpPr>
        <p:spPr>
          <a:xfrm>
            <a:off x="2054767" y="719333"/>
            <a:ext cx="8649200" cy="6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6"/>
          <p:cNvSpPr/>
          <p:nvPr/>
        </p:nvSpPr>
        <p:spPr>
          <a:xfrm>
            <a:off x="4971796" y="6261501"/>
            <a:ext cx="288848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0" name="Google Shape;100;p6"/>
          <p:cNvSpPr/>
          <p:nvPr/>
        </p:nvSpPr>
        <p:spPr>
          <a:xfrm>
            <a:off x="9879391" y="6537980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1" name="Google Shape;101;p6"/>
          <p:cNvSpPr/>
          <p:nvPr/>
        </p:nvSpPr>
        <p:spPr>
          <a:xfrm>
            <a:off x="651423" y="4853519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2" name="Google Shape;102;p6"/>
          <p:cNvSpPr/>
          <p:nvPr/>
        </p:nvSpPr>
        <p:spPr>
          <a:xfrm>
            <a:off x="961857" y="1755270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3" name="Google Shape;103;p6"/>
          <p:cNvSpPr/>
          <p:nvPr/>
        </p:nvSpPr>
        <p:spPr>
          <a:xfrm>
            <a:off x="506757" y="103985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4" name="Google Shape;104;p6"/>
          <p:cNvSpPr/>
          <p:nvPr/>
        </p:nvSpPr>
        <p:spPr>
          <a:xfrm>
            <a:off x="755490" y="6529186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5" name="Google Shape;105;p6"/>
          <p:cNvSpPr/>
          <p:nvPr/>
        </p:nvSpPr>
        <p:spPr>
          <a:xfrm>
            <a:off x="2559757" y="653795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6" name="Google Shape;106;p6"/>
          <p:cNvSpPr/>
          <p:nvPr/>
        </p:nvSpPr>
        <p:spPr>
          <a:xfrm>
            <a:off x="8614790" y="636190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7" name="Google Shape;107;p6"/>
          <p:cNvSpPr/>
          <p:nvPr/>
        </p:nvSpPr>
        <p:spPr>
          <a:xfrm>
            <a:off x="549597" y="21250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8" name="Google Shape;108;p6"/>
          <p:cNvSpPr/>
          <p:nvPr/>
        </p:nvSpPr>
        <p:spPr>
          <a:xfrm>
            <a:off x="6496301" y="435171"/>
            <a:ext cx="85724" cy="85724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9" name="Google Shape;109;p6"/>
          <p:cNvSpPr/>
          <p:nvPr/>
        </p:nvSpPr>
        <p:spPr>
          <a:xfrm>
            <a:off x="493615" y="5475185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0" name="Google Shape;110;p6"/>
          <p:cNvSpPr/>
          <p:nvPr/>
        </p:nvSpPr>
        <p:spPr>
          <a:xfrm>
            <a:off x="1287431" y="16253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1" name="Google Shape;111;p6"/>
          <p:cNvSpPr/>
          <p:nvPr/>
        </p:nvSpPr>
        <p:spPr>
          <a:xfrm>
            <a:off x="2677329" y="252034"/>
            <a:ext cx="288848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2" name="Google Shape;112;p6"/>
          <p:cNvSpPr/>
          <p:nvPr/>
        </p:nvSpPr>
        <p:spPr>
          <a:xfrm>
            <a:off x="8047158" y="396880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29349270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110666" y="-336268"/>
            <a:ext cx="12473167" cy="7496533"/>
            <a:chOff x="-83000" y="-252201"/>
            <a:chExt cx="9354875" cy="5622400"/>
          </a:xfrm>
        </p:grpSpPr>
        <p:sp>
          <p:nvSpPr>
            <p:cNvPr id="10" name="Google Shape;10;p2"/>
            <p:cNvSpPr/>
            <p:nvPr/>
          </p:nvSpPr>
          <p:spPr>
            <a:xfrm rot="-1952546">
              <a:off x="-1555" y="1210100"/>
              <a:ext cx="407121" cy="421685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" name="Google Shape;11;p2"/>
            <p:cNvSpPr/>
            <p:nvPr/>
          </p:nvSpPr>
          <p:spPr>
            <a:xfrm rot="4204828">
              <a:off x="2423444" y="-8257"/>
              <a:ext cx="300264" cy="29931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" name="Google Shape;12;p2"/>
            <p:cNvSpPr/>
            <p:nvPr/>
          </p:nvSpPr>
          <p:spPr>
            <a:xfrm rot="-4229008">
              <a:off x="166653" y="4192538"/>
              <a:ext cx="311603" cy="278588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903121" y="4323500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7092105" y="44166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" name="Google Shape;15;p2"/>
            <p:cNvSpPr/>
            <p:nvPr/>
          </p:nvSpPr>
          <p:spPr>
            <a:xfrm rot="-1386284">
              <a:off x="4571324" y="155070"/>
              <a:ext cx="264517" cy="264517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" name="Google Shape;16;p2"/>
            <p:cNvSpPr/>
            <p:nvPr/>
          </p:nvSpPr>
          <p:spPr>
            <a:xfrm rot="4047009">
              <a:off x="259405" y="2572212"/>
              <a:ext cx="264416" cy="264416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" name="Google Shape;17;p2"/>
            <p:cNvSpPr/>
            <p:nvPr/>
          </p:nvSpPr>
          <p:spPr>
            <a:xfrm rot="1484058">
              <a:off x="8049703" y="155102"/>
              <a:ext cx="264572" cy="2645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1245790" y="375675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" name="Google Shape;19;p2"/>
            <p:cNvSpPr/>
            <p:nvPr/>
          </p:nvSpPr>
          <p:spPr>
            <a:xfrm rot="5928625">
              <a:off x="-64310" y="497126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" name="Google Shape;20;p2"/>
            <p:cNvSpPr/>
            <p:nvPr/>
          </p:nvSpPr>
          <p:spPr>
            <a:xfrm rot="1484150">
              <a:off x="5768440" y="4837231"/>
              <a:ext cx="458135" cy="458135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" name="Google Shape;21;p2"/>
            <p:cNvSpPr/>
            <p:nvPr/>
          </p:nvSpPr>
          <p:spPr>
            <a:xfrm rot="2700000">
              <a:off x="294581" y="3269607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" name="Google Shape;22;p2"/>
            <p:cNvSpPr/>
            <p:nvPr/>
          </p:nvSpPr>
          <p:spPr>
            <a:xfrm rot="2700000">
              <a:off x="6803887" y="-136918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" name="Google Shape;23;p2"/>
            <p:cNvSpPr/>
            <p:nvPr/>
          </p:nvSpPr>
          <p:spPr>
            <a:xfrm rot="-971352">
              <a:off x="5821966" y="137708"/>
              <a:ext cx="300204" cy="29925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3143565" y="4475725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" name="Google Shape;25;p2"/>
            <p:cNvSpPr/>
            <p:nvPr/>
          </p:nvSpPr>
          <p:spPr>
            <a:xfrm rot="1986681">
              <a:off x="253618" y="-151213"/>
              <a:ext cx="387173" cy="387173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" name="Google Shape;26;p2"/>
            <p:cNvSpPr/>
            <p:nvPr/>
          </p:nvSpPr>
          <p:spPr>
            <a:xfrm rot="-2063235">
              <a:off x="8158798" y="4713884"/>
              <a:ext cx="540207" cy="538630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" name="Google Shape;27;p2"/>
            <p:cNvSpPr/>
            <p:nvPr/>
          </p:nvSpPr>
          <p:spPr>
            <a:xfrm rot="279811">
              <a:off x="8506429" y="3812449"/>
              <a:ext cx="313638" cy="313638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" name="Google Shape;28;p2"/>
            <p:cNvSpPr/>
            <p:nvPr/>
          </p:nvSpPr>
          <p:spPr>
            <a:xfrm rot="-8289622">
              <a:off x="8675311" y="1396627"/>
              <a:ext cx="311672" cy="27873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" name="Google Shape;29;p2"/>
            <p:cNvSpPr/>
            <p:nvPr/>
          </p:nvSpPr>
          <p:spPr>
            <a:xfrm rot="5928625">
              <a:off x="2176133" y="472231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" name="Google Shape;30;p2"/>
            <p:cNvSpPr/>
            <p:nvPr/>
          </p:nvSpPr>
          <p:spPr>
            <a:xfrm rot="796823">
              <a:off x="4444354" y="4853511"/>
              <a:ext cx="518465" cy="46337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" name="Google Shape;31;p2"/>
            <p:cNvSpPr/>
            <p:nvPr/>
          </p:nvSpPr>
          <p:spPr>
            <a:xfrm rot="6915390">
              <a:off x="8931933" y="2942869"/>
              <a:ext cx="264372" cy="2643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8888175" y="3431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" name="Google Shape;33;p2"/>
            <p:cNvSpPr/>
            <p:nvPr/>
          </p:nvSpPr>
          <p:spPr>
            <a:xfrm rot="5522534">
              <a:off x="3514237" y="241990"/>
              <a:ext cx="387246" cy="387246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4" name="Google Shape;34;p2"/>
          <p:cNvSpPr/>
          <p:nvPr/>
        </p:nvSpPr>
        <p:spPr>
          <a:xfrm>
            <a:off x="461046" y="423591"/>
            <a:ext cx="11156975" cy="5895997"/>
          </a:xfrm>
          <a:custGeom>
            <a:avLst/>
            <a:gdLst/>
            <a:ahLst/>
            <a:cxnLst/>
            <a:rect l="l" t="t" r="r" b="b"/>
            <a:pathLst>
              <a:path w="308630" h="162454" extrusionOk="0">
                <a:moveTo>
                  <a:pt x="0" y="0"/>
                </a:moveTo>
                <a:lnTo>
                  <a:pt x="308630" y="4149"/>
                </a:lnTo>
                <a:lnTo>
                  <a:pt x="308630" y="162454"/>
                </a:lnTo>
                <a:lnTo>
                  <a:pt x="0" y="161177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35" name="Google Shape;35;p2"/>
          <p:cNvSpPr/>
          <p:nvPr/>
        </p:nvSpPr>
        <p:spPr>
          <a:xfrm>
            <a:off x="587321" y="562787"/>
            <a:ext cx="11143636" cy="5871624"/>
          </a:xfrm>
          <a:custGeom>
            <a:avLst/>
            <a:gdLst/>
            <a:ahLst/>
            <a:cxnLst/>
            <a:rect l="l" t="t" r="r" b="b"/>
            <a:pathLst>
              <a:path w="319119" h="168145" extrusionOk="0">
                <a:moveTo>
                  <a:pt x="0" y="0"/>
                </a:moveTo>
                <a:lnTo>
                  <a:pt x="319119" y="3257"/>
                </a:lnTo>
                <a:lnTo>
                  <a:pt x="311126" y="168145"/>
                </a:lnTo>
                <a:lnTo>
                  <a:pt x="5032" y="165480"/>
                </a:lnTo>
                <a:close/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6" name="Google Shape;36;p2"/>
          <p:cNvSpPr txBox="1">
            <a:spLocks noGrp="1"/>
          </p:cNvSpPr>
          <p:nvPr>
            <p:ph type="ctrTitle"/>
          </p:nvPr>
        </p:nvSpPr>
        <p:spPr>
          <a:xfrm>
            <a:off x="1218767" y="1424725"/>
            <a:ext cx="4923200" cy="2575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200"/>
              <a:buNone/>
              <a:defRPr sz="6667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37" name="Google Shape;37;p2"/>
          <p:cNvSpPr txBox="1">
            <a:spLocks noGrp="1"/>
          </p:cNvSpPr>
          <p:nvPr>
            <p:ph type="subTitle" idx="1"/>
          </p:nvPr>
        </p:nvSpPr>
        <p:spPr>
          <a:xfrm>
            <a:off x="1218767" y="4558559"/>
            <a:ext cx="4923200" cy="80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None/>
              <a:defRPr sz="5067">
                <a:solidFill>
                  <a:schemeClr val="accent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8953639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Google Shape;70;p4"/>
          <p:cNvGrpSpPr/>
          <p:nvPr/>
        </p:nvGrpSpPr>
        <p:grpSpPr>
          <a:xfrm>
            <a:off x="-110666" y="-336268"/>
            <a:ext cx="12473167" cy="7496533"/>
            <a:chOff x="-83000" y="-252201"/>
            <a:chExt cx="9354875" cy="5622400"/>
          </a:xfrm>
        </p:grpSpPr>
        <p:sp>
          <p:nvSpPr>
            <p:cNvPr id="71" name="Google Shape;71;p4"/>
            <p:cNvSpPr/>
            <p:nvPr/>
          </p:nvSpPr>
          <p:spPr>
            <a:xfrm rot="-1952546">
              <a:off x="-1555" y="1210100"/>
              <a:ext cx="407121" cy="421685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" name="Google Shape;72;p4"/>
            <p:cNvSpPr/>
            <p:nvPr/>
          </p:nvSpPr>
          <p:spPr>
            <a:xfrm rot="4204828">
              <a:off x="2423444" y="-8257"/>
              <a:ext cx="300264" cy="29931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" name="Google Shape;73;p4"/>
            <p:cNvSpPr/>
            <p:nvPr/>
          </p:nvSpPr>
          <p:spPr>
            <a:xfrm rot="-4229008">
              <a:off x="166653" y="4192538"/>
              <a:ext cx="311603" cy="278588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" name="Google Shape;74;p4"/>
            <p:cNvSpPr/>
            <p:nvPr/>
          </p:nvSpPr>
          <p:spPr>
            <a:xfrm>
              <a:off x="903121" y="4323500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" name="Google Shape;75;p4"/>
            <p:cNvSpPr/>
            <p:nvPr/>
          </p:nvSpPr>
          <p:spPr>
            <a:xfrm>
              <a:off x="7092105" y="44166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" name="Google Shape;76;p4"/>
            <p:cNvSpPr/>
            <p:nvPr/>
          </p:nvSpPr>
          <p:spPr>
            <a:xfrm rot="-1386284">
              <a:off x="4571324" y="155070"/>
              <a:ext cx="264517" cy="264517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" name="Google Shape;77;p4"/>
            <p:cNvSpPr/>
            <p:nvPr/>
          </p:nvSpPr>
          <p:spPr>
            <a:xfrm rot="4047009">
              <a:off x="259405" y="2572212"/>
              <a:ext cx="264416" cy="264416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" name="Google Shape;78;p4"/>
            <p:cNvSpPr/>
            <p:nvPr/>
          </p:nvSpPr>
          <p:spPr>
            <a:xfrm rot="1484058">
              <a:off x="8049703" y="155102"/>
              <a:ext cx="264572" cy="2645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" name="Google Shape;79;p4"/>
            <p:cNvSpPr/>
            <p:nvPr/>
          </p:nvSpPr>
          <p:spPr>
            <a:xfrm>
              <a:off x="1245790" y="375675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" name="Google Shape;80;p4"/>
            <p:cNvSpPr/>
            <p:nvPr/>
          </p:nvSpPr>
          <p:spPr>
            <a:xfrm rot="5928625">
              <a:off x="-64310" y="497126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" name="Google Shape;81;p4"/>
            <p:cNvSpPr/>
            <p:nvPr/>
          </p:nvSpPr>
          <p:spPr>
            <a:xfrm rot="1484150">
              <a:off x="5768440" y="4837231"/>
              <a:ext cx="458135" cy="458135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" name="Google Shape;82;p4"/>
            <p:cNvSpPr/>
            <p:nvPr/>
          </p:nvSpPr>
          <p:spPr>
            <a:xfrm rot="2700000">
              <a:off x="294581" y="3269607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" name="Google Shape;83;p4"/>
            <p:cNvSpPr/>
            <p:nvPr/>
          </p:nvSpPr>
          <p:spPr>
            <a:xfrm rot="2700000">
              <a:off x="6803887" y="-136918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" name="Google Shape;84;p4"/>
            <p:cNvSpPr/>
            <p:nvPr/>
          </p:nvSpPr>
          <p:spPr>
            <a:xfrm rot="-971352">
              <a:off x="5821966" y="137708"/>
              <a:ext cx="300204" cy="29925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" name="Google Shape;85;p4"/>
            <p:cNvSpPr/>
            <p:nvPr/>
          </p:nvSpPr>
          <p:spPr>
            <a:xfrm>
              <a:off x="3143565" y="4475725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" name="Google Shape;86;p4"/>
            <p:cNvSpPr/>
            <p:nvPr/>
          </p:nvSpPr>
          <p:spPr>
            <a:xfrm rot="1986681">
              <a:off x="253618" y="-151213"/>
              <a:ext cx="387173" cy="387173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" name="Google Shape;87;p4"/>
            <p:cNvSpPr/>
            <p:nvPr/>
          </p:nvSpPr>
          <p:spPr>
            <a:xfrm rot="-2063235">
              <a:off x="8158798" y="4713884"/>
              <a:ext cx="540207" cy="538630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" name="Google Shape;88;p4"/>
            <p:cNvSpPr/>
            <p:nvPr/>
          </p:nvSpPr>
          <p:spPr>
            <a:xfrm rot="279811">
              <a:off x="8506429" y="3812449"/>
              <a:ext cx="313638" cy="313638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" name="Google Shape;89;p4"/>
            <p:cNvSpPr/>
            <p:nvPr/>
          </p:nvSpPr>
          <p:spPr>
            <a:xfrm rot="-8289622">
              <a:off x="8675311" y="1396627"/>
              <a:ext cx="311672" cy="27873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" name="Google Shape;90;p4"/>
            <p:cNvSpPr/>
            <p:nvPr/>
          </p:nvSpPr>
          <p:spPr>
            <a:xfrm rot="5928625">
              <a:off x="2176133" y="472231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" name="Google Shape;91;p4"/>
            <p:cNvSpPr/>
            <p:nvPr/>
          </p:nvSpPr>
          <p:spPr>
            <a:xfrm rot="796823">
              <a:off x="4444354" y="4853511"/>
              <a:ext cx="518465" cy="46337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" name="Google Shape;92;p4"/>
            <p:cNvSpPr/>
            <p:nvPr/>
          </p:nvSpPr>
          <p:spPr>
            <a:xfrm rot="6915390">
              <a:off x="8931933" y="2942869"/>
              <a:ext cx="264372" cy="2643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" name="Google Shape;93;p4"/>
            <p:cNvSpPr/>
            <p:nvPr/>
          </p:nvSpPr>
          <p:spPr>
            <a:xfrm>
              <a:off x="8888175" y="3431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" name="Google Shape;94;p4"/>
            <p:cNvSpPr/>
            <p:nvPr/>
          </p:nvSpPr>
          <p:spPr>
            <a:xfrm rot="5522534">
              <a:off x="3514237" y="241990"/>
              <a:ext cx="387246" cy="387246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95" name="Google Shape;95;p4"/>
          <p:cNvSpPr/>
          <p:nvPr/>
        </p:nvSpPr>
        <p:spPr>
          <a:xfrm>
            <a:off x="478734" y="478734"/>
            <a:ext cx="11191967" cy="6032167"/>
          </a:xfrm>
          <a:custGeom>
            <a:avLst/>
            <a:gdLst/>
            <a:ahLst/>
            <a:cxnLst/>
            <a:rect l="l" t="t" r="r" b="b"/>
            <a:pathLst>
              <a:path w="335759" h="180965" extrusionOk="0">
                <a:moveTo>
                  <a:pt x="0" y="0"/>
                </a:moveTo>
                <a:lnTo>
                  <a:pt x="2554" y="180965"/>
                </a:lnTo>
                <a:lnTo>
                  <a:pt x="335759" y="178093"/>
                </a:lnTo>
                <a:lnTo>
                  <a:pt x="333525" y="383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96" name="Google Shape;96;p4"/>
          <p:cNvSpPr/>
          <p:nvPr/>
        </p:nvSpPr>
        <p:spPr>
          <a:xfrm>
            <a:off x="670234" y="500034"/>
            <a:ext cx="10915367" cy="6032167"/>
          </a:xfrm>
          <a:custGeom>
            <a:avLst/>
            <a:gdLst/>
            <a:ahLst/>
            <a:cxnLst/>
            <a:rect l="l" t="t" r="r" b="b"/>
            <a:pathLst>
              <a:path w="327461" h="180965" extrusionOk="0">
                <a:moveTo>
                  <a:pt x="0" y="2553"/>
                </a:moveTo>
                <a:lnTo>
                  <a:pt x="321078" y="0"/>
                </a:lnTo>
                <a:lnTo>
                  <a:pt x="327461" y="180965"/>
                </a:lnTo>
                <a:lnTo>
                  <a:pt x="319" y="177135"/>
                </a:lnTo>
                <a:close/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7" name="Google Shape;97;p4"/>
          <p:cNvSpPr txBox="1">
            <a:spLocks noGrp="1"/>
          </p:cNvSpPr>
          <p:nvPr>
            <p:ph type="body" idx="1"/>
          </p:nvPr>
        </p:nvSpPr>
        <p:spPr>
          <a:xfrm>
            <a:off x="960000" y="1536633"/>
            <a:ext cx="10272000" cy="455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 sz="1467"/>
            </a:lvl1pPr>
            <a:lvl2pPr marL="1219170" lvl="1" indent="-41485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AutoNum type="alphaLcPeriod"/>
              <a:defRPr/>
            </a:lvl2pPr>
            <a:lvl3pPr marL="1828754" lvl="2" indent="-41485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AutoNum type="romanLcPeriod"/>
              <a:defRPr/>
            </a:lvl3pPr>
            <a:lvl4pPr marL="2438339" lvl="3" indent="-41485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AutoNum type="arabicPeriod"/>
              <a:defRPr/>
            </a:lvl4pPr>
            <a:lvl5pPr marL="3047924" lvl="4" indent="-41485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AutoNum type="alphaLcPeriod"/>
              <a:defRPr/>
            </a:lvl5pPr>
            <a:lvl6pPr marL="3657509" lvl="5" indent="-41485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AutoNum type="romanLcPeriod"/>
              <a:defRPr/>
            </a:lvl6pPr>
            <a:lvl7pPr marL="4267093" lvl="6" indent="-41485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AutoNum type="arabicPeriod"/>
              <a:defRPr/>
            </a:lvl7pPr>
            <a:lvl8pPr marL="4876678" lvl="7" indent="-41485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AutoNum type="alphaLcPeriod"/>
              <a:defRPr/>
            </a:lvl8pPr>
            <a:lvl9pPr marL="5486263" lvl="8" indent="-41485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AutoNum type="romanLcPeriod"/>
              <a:defRPr/>
            </a:lvl9pPr>
          </a:lstStyle>
          <a:p>
            <a:endParaRPr/>
          </a:p>
        </p:txBody>
      </p:sp>
      <p:sp>
        <p:nvSpPr>
          <p:cNvPr id="98" name="Google Shape;98;p4"/>
          <p:cNvSpPr txBox="1">
            <a:spLocks noGrp="1"/>
          </p:cNvSpPr>
          <p:nvPr>
            <p:ph type="title"/>
          </p:nvPr>
        </p:nvSpPr>
        <p:spPr>
          <a:xfrm>
            <a:off x="960000" y="71334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7739655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" name="Google Shape;100;p5"/>
          <p:cNvGrpSpPr/>
          <p:nvPr/>
        </p:nvGrpSpPr>
        <p:grpSpPr>
          <a:xfrm>
            <a:off x="-110666" y="-336268"/>
            <a:ext cx="12473167" cy="7496533"/>
            <a:chOff x="-83000" y="-252201"/>
            <a:chExt cx="9354875" cy="5622400"/>
          </a:xfrm>
        </p:grpSpPr>
        <p:sp>
          <p:nvSpPr>
            <p:cNvPr id="101" name="Google Shape;101;p5"/>
            <p:cNvSpPr/>
            <p:nvPr/>
          </p:nvSpPr>
          <p:spPr>
            <a:xfrm rot="-1952546">
              <a:off x="-1555" y="1210100"/>
              <a:ext cx="407121" cy="421685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" name="Google Shape;102;p5"/>
            <p:cNvSpPr/>
            <p:nvPr/>
          </p:nvSpPr>
          <p:spPr>
            <a:xfrm rot="4204828">
              <a:off x="2423444" y="-8257"/>
              <a:ext cx="300264" cy="29931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" name="Google Shape;103;p5"/>
            <p:cNvSpPr/>
            <p:nvPr/>
          </p:nvSpPr>
          <p:spPr>
            <a:xfrm rot="-4229008">
              <a:off x="166653" y="4192538"/>
              <a:ext cx="311603" cy="278588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" name="Google Shape;104;p5"/>
            <p:cNvSpPr/>
            <p:nvPr/>
          </p:nvSpPr>
          <p:spPr>
            <a:xfrm>
              <a:off x="903121" y="4323500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" name="Google Shape;105;p5"/>
            <p:cNvSpPr/>
            <p:nvPr/>
          </p:nvSpPr>
          <p:spPr>
            <a:xfrm>
              <a:off x="7092105" y="44166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" name="Google Shape;106;p5"/>
            <p:cNvSpPr/>
            <p:nvPr/>
          </p:nvSpPr>
          <p:spPr>
            <a:xfrm rot="-1386284">
              <a:off x="4571324" y="155070"/>
              <a:ext cx="264517" cy="264517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" name="Google Shape;107;p5"/>
            <p:cNvSpPr/>
            <p:nvPr/>
          </p:nvSpPr>
          <p:spPr>
            <a:xfrm rot="4047009">
              <a:off x="259405" y="2572212"/>
              <a:ext cx="264416" cy="264416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" name="Google Shape;108;p5"/>
            <p:cNvSpPr/>
            <p:nvPr/>
          </p:nvSpPr>
          <p:spPr>
            <a:xfrm rot="1484058">
              <a:off x="8049703" y="155102"/>
              <a:ext cx="264572" cy="2645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" name="Google Shape;109;p5"/>
            <p:cNvSpPr/>
            <p:nvPr/>
          </p:nvSpPr>
          <p:spPr>
            <a:xfrm>
              <a:off x="1245790" y="375675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" name="Google Shape;110;p5"/>
            <p:cNvSpPr/>
            <p:nvPr/>
          </p:nvSpPr>
          <p:spPr>
            <a:xfrm rot="5928625">
              <a:off x="-64310" y="497126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" name="Google Shape;111;p5"/>
            <p:cNvSpPr/>
            <p:nvPr/>
          </p:nvSpPr>
          <p:spPr>
            <a:xfrm rot="1484150">
              <a:off x="5768440" y="4837231"/>
              <a:ext cx="458135" cy="458135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" name="Google Shape;112;p5"/>
            <p:cNvSpPr/>
            <p:nvPr/>
          </p:nvSpPr>
          <p:spPr>
            <a:xfrm rot="2700000">
              <a:off x="294581" y="3269607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" name="Google Shape;113;p5"/>
            <p:cNvSpPr/>
            <p:nvPr/>
          </p:nvSpPr>
          <p:spPr>
            <a:xfrm rot="2700000">
              <a:off x="6803887" y="-136918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" name="Google Shape;114;p5"/>
            <p:cNvSpPr/>
            <p:nvPr/>
          </p:nvSpPr>
          <p:spPr>
            <a:xfrm rot="-971352">
              <a:off x="5821966" y="137708"/>
              <a:ext cx="300204" cy="29925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" name="Google Shape;115;p5"/>
            <p:cNvSpPr/>
            <p:nvPr/>
          </p:nvSpPr>
          <p:spPr>
            <a:xfrm>
              <a:off x="3143565" y="4475725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" name="Google Shape;116;p5"/>
            <p:cNvSpPr/>
            <p:nvPr/>
          </p:nvSpPr>
          <p:spPr>
            <a:xfrm rot="1986681">
              <a:off x="253618" y="-151213"/>
              <a:ext cx="387173" cy="387173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" name="Google Shape;117;p5"/>
            <p:cNvSpPr/>
            <p:nvPr/>
          </p:nvSpPr>
          <p:spPr>
            <a:xfrm rot="-2063235">
              <a:off x="8158798" y="4713884"/>
              <a:ext cx="540207" cy="538630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" name="Google Shape;118;p5"/>
            <p:cNvSpPr/>
            <p:nvPr/>
          </p:nvSpPr>
          <p:spPr>
            <a:xfrm rot="279811">
              <a:off x="8506429" y="3812449"/>
              <a:ext cx="313638" cy="313638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" name="Google Shape;119;p5"/>
            <p:cNvSpPr/>
            <p:nvPr/>
          </p:nvSpPr>
          <p:spPr>
            <a:xfrm rot="-8289622">
              <a:off x="8675311" y="1396627"/>
              <a:ext cx="311672" cy="27873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" name="Google Shape;120;p5"/>
            <p:cNvSpPr/>
            <p:nvPr/>
          </p:nvSpPr>
          <p:spPr>
            <a:xfrm rot="5928625">
              <a:off x="2176133" y="472231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" name="Google Shape;121;p5"/>
            <p:cNvSpPr/>
            <p:nvPr/>
          </p:nvSpPr>
          <p:spPr>
            <a:xfrm rot="796823">
              <a:off x="4444354" y="4853511"/>
              <a:ext cx="518465" cy="46337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" name="Google Shape;122;p5"/>
            <p:cNvSpPr/>
            <p:nvPr/>
          </p:nvSpPr>
          <p:spPr>
            <a:xfrm rot="6915390">
              <a:off x="8931933" y="2942869"/>
              <a:ext cx="264372" cy="2643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" name="Google Shape;123;p5"/>
            <p:cNvSpPr/>
            <p:nvPr/>
          </p:nvSpPr>
          <p:spPr>
            <a:xfrm>
              <a:off x="8888175" y="3431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" name="Google Shape;124;p5"/>
            <p:cNvSpPr/>
            <p:nvPr/>
          </p:nvSpPr>
          <p:spPr>
            <a:xfrm rot="5522534">
              <a:off x="3514237" y="241990"/>
              <a:ext cx="387246" cy="387246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25" name="Google Shape;125;p5"/>
          <p:cNvSpPr/>
          <p:nvPr/>
        </p:nvSpPr>
        <p:spPr>
          <a:xfrm rot="10800000">
            <a:off x="478734" y="500034"/>
            <a:ext cx="11191967" cy="6032167"/>
          </a:xfrm>
          <a:custGeom>
            <a:avLst/>
            <a:gdLst/>
            <a:ahLst/>
            <a:cxnLst/>
            <a:rect l="l" t="t" r="r" b="b"/>
            <a:pathLst>
              <a:path w="335759" h="180965" extrusionOk="0">
                <a:moveTo>
                  <a:pt x="0" y="0"/>
                </a:moveTo>
                <a:lnTo>
                  <a:pt x="2554" y="180965"/>
                </a:lnTo>
                <a:lnTo>
                  <a:pt x="335759" y="178093"/>
                </a:lnTo>
                <a:lnTo>
                  <a:pt x="333525" y="383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126" name="Google Shape;126;p5"/>
          <p:cNvSpPr/>
          <p:nvPr/>
        </p:nvSpPr>
        <p:spPr>
          <a:xfrm rot="10800000">
            <a:off x="563834" y="478734"/>
            <a:ext cx="10915367" cy="6032167"/>
          </a:xfrm>
          <a:custGeom>
            <a:avLst/>
            <a:gdLst/>
            <a:ahLst/>
            <a:cxnLst/>
            <a:rect l="l" t="t" r="r" b="b"/>
            <a:pathLst>
              <a:path w="327461" h="180965" extrusionOk="0">
                <a:moveTo>
                  <a:pt x="0" y="2553"/>
                </a:moveTo>
                <a:lnTo>
                  <a:pt x="321078" y="0"/>
                </a:lnTo>
                <a:lnTo>
                  <a:pt x="327461" y="180965"/>
                </a:lnTo>
                <a:lnTo>
                  <a:pt x="319" y="177135"/>
                </a:lnTo>
                <a:close/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7" name="Google Shape;127;p5"/>
          <p:cNvSpPr txBox="1">
            <a:spLocks noGrp="1"/>
          </p:cNvSpPr>
          <p:nvPr>
            <p:ph type="subTitle" idx="1"/>
          </p:nvPr>
        </p:nvSpPr>
        <p:spPr>
          <a:xfrm>
            <a:off x="1218451" y="2957001"/>
            <a:ext cx="3876800" cy="56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 b="1">
                <a:solidFill>
                  <a:schemeClr val="accent2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28" name="Google Shape;128;p5"/>
          <p:cNvSpPr txBox="1">
            <a:spLocks noGrp="1"/>
          </p:cNvSpPr>
          <p:nvPr>
            <p:ph type="subTitle" idx="2"/>
          </p:nvPr>
        </p:nvSpPr>
        <p:spPr>
          <a:xfrm>
            <a:off x="1327667" y="3652133"/>
            <a:ext cx="3658400" cy="224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■"/>
              <a:defRPr/>
            </a:lvl9pPr>
          </a:lstStyle>
          <a:p>
            <a:endParaRPr/>
          </a:p>
        </p:txBody>
      </p:sp>
      <p:sp>
        <p:nvSpPr>
          <p:cNvPr id="129" name="Google Shape;129;p5"/>
          <p:cNvSpPr txBox="1">
            <a:spLocks noGrp="1"/>
          </p:cNvSpPr>
          <p:nvPr>
            <p:ph type="title"/>
          </p:nvPr>
        </p:nvSpPr>
        <p:spPr>
          <a:xfrm>
            <a:off x="960000" y="71334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5"/>
          <p:cNvSpPr txBox="1">
            <a:spLocks noGrp="1"/>
          </p:cNvSpPr>
          <p:nvPr>
            <p:ph type="subTitle" idx="3"/>
          </p:nvPr>
        </p:nvSpPr>
        <p:spPr>
          <a:xfrm>
            <a:off x="7096751" y="2957001"/>
            <a:ext cx="3876800" cy="56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 b="1">
                <a:solidFill>
                  <a:schemeClr val="accent2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31" name="Google Shape;131;p5"/>
          <p:cNvSpPr txBox="1">
            <a:spLocks noGrp="1"/>
          </p:cNvSpPr>
          <p:nvPr>
            <p:ph type="subTitle" idx="4"/>
          </p:nvPr>
        </p:nvSpPr>
        <p:spPr>
          <a:xfrm>
            <a:off x="7206367" y="3652133"/>
            <a:ext cx="3657600" cy="224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5965776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" name="Google Shape;133;p6"/>
          <p:cNvGrpSpPr/>
          <p:nvPr/>
        </p:nvGrpSpPr>
        <p:grpSpPr>
          <a:xfrm>
            <a:off x="-110666" y="-336268"/>
            <a:ext cx="12473167" cy="7496533"/>
            <a:chOff x="-83000" y="-252201"/>
            <a:chExt cx="9354875" cy="5622400"/>
          </a:xfrm>
        </p:grpSpPr>
        <p:sp>
          <p:nvSpPr>
            <p:cNvPr id="134" name="Google Shape;134;p6"/>
            <p:cNvSpPr/>
            <p:nvPr/>
          </p:nvSpPr>
          <p:spPr>
            <a:xfrm rot="-1952546">
              <a:off x="-1555" y="1210100"/>
              <a:ext cx="407121" cy="421685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" name="Google Shape;135;p6"/>
            <p:cNvSpPr/>
            <p:nvPr/>
          </p:nvSpPr>
          <p:spPr>
            <a:xfrm rot="4204828">
              <a:off x="2423444" y="-8257"/>
              <a:ext cx="300264" cy="29931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" name="Google Shape;136;p6"/>
            <p:cNvSpPr/>
            <p:nvPr/>
          </p:nvSpPr>
          <p:spPr>
            <a:xfrm rot="-4229008">
              <a:off x="166653" y="4192538"/>
              <a:ext cx="311603" cy="278588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" name="Google Shape;137;p6"/>
            <p:cNvSpPr/>
            <p:nvPr/>
          </p:nvSpPr>
          <p:spPr>
            <a:xfrm>
              <a:off x="903121" y="4323500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" name="Google Shape;138;p6"/>
            <p:cNvSpPr/>
            <p:nvPr/>
          </p:nvSpPr>
          <p:spPr>
            <a:xfrm>
              <a:off x="7092105" y="44166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" name="Google Shape;139;p6"/>
            <p:cNvSpPr/>
            <p:nvPr/>
          </p:nvSpPr>
          <p:spPr>
            <a:xfrm rot="-1386284">
              <a:off x="4571324" y="155070"/>
              <a:ext cx="264517" cy="264517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" name="Google Shape;140;p6"/>
            <p:cNvSpPr/>
            <p:nvPr/>
          </p:nvSpPr>
          <p:spPr>
            <a:xfrm rot="4047009">
              <a:off x="259405" y="2572212"/>
              <a:ext cx="264416" cy="264416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" name="Google Shape;141;p6"/>
            <p:cNvSpPr/>
            <p:nvPr/>
          </p:nvSpPr>
          <p:spPr>
            <a:xfrm rot="1484058">
              <a:off x="8049703" y="155102"/>
              <a:ext cx="264572" cy="2645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" name="Google Shape;142;p6"/>
            <p:cNvSpPr/>
            <p:nvPr/>
          </p:nvSpPr>
          <p:spPr>
            <a:xfrm>
              <a:off x="1245790" y="375675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" name="Google Shape;143;p6"/>
            <p:cNvSpPr/>
            <p:nvPr/>
          </p:nvSpPr>
          <p:spPr>
            <a:xfrm rot="5928625">
              <a:off x="-64310" y="497126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" name="Google Shape;144;p6"/>
            <p:cNvSpPr/>
            <p:nvPr/>
          </p:nvSpPr>
          <p:spPr>
            <a:xfrm rot="1484150">
              <a:off x="5768440" y="4837231"/>
              <a:ext cx="458135" cy="458135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" name="Google Shape;145;p6"/>
            <p:cNvSpPr/>
            <p:nvPr/>
          </p:nvSpPr>
          <p:spPr>
            <a:xfrm rot="2700000">
              <a:off x="294581" y="3269607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" name="Google Shape;146;p6"/>
            <p:cNvSpPr/>
            <p:nvPr/>
          </p:nvSpPr>
          <p:spPr>
            <a:xfrm rot="2700000">
              <a:off x="6803887" y="-136918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" name="Google Shape;147;p6"/>
            <p:cNvSpPr/>
            <p:nvPr/>
          </p:nvSpPr>
          <p:spPr>
            <a:xfrm rot="-971352">
              <a:off x="5821966" y="137708"/>
              <a:ext cx="300204" cy="29925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" name="Google Shape;148;p6"/>
            <p:cNvSpPr/>
            <p:nvPr/>
          </p:nvSpPr>
          <p:spPr>
            <a:xfrm>
              <a:off x="3143565" y="4475725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" name="Google Shape;149;p6"/>
            <p:cNvSpPr/>
            <p:nvPr/>
          </p:nvSpPr>
          <p:spPr>
            <a:xfrm rot="1986681">
              <a:off x="253618" y="-151213"/>
              <a:ext cx="387173" cy="387173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" name="Google Shape;150;p6"/>
            <p:cNvSpPr/>
            <p:nvPr/>
          </p:nvSpPr>
          <p:spPr>
            <a:xfrm rot="-2063235">
              <a:off x="8158798" y="4713884"/>
              <a:ext cx="540207" cy="538630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" name="Google Shape;151;p6"/>
            <p:cNvSpPr/>
            <p:nvPr/>
          </p:nvSpPr>
          <p:spPr>
            <a:xfrm rot="279811">
              <a:off x="8506429" y="3812449"/>
              <a:ext cx="313638" cy="313638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" name="Google Shape;152;p6"/>
            <p:cNvSpPr/>
            <p:nvPr/>
          </p:nvSpPr>
          <p:spPr>
            <a:xfrm rot="-8289622">
              <a:off x="8675311" y="1396627"/>
              <a:ext cx="311672" cy="27873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" name="Google Shape;153;p6"/>
            <p:cNvSpPr/>
            <p:nvPr/>
          </p:nvSpPr>
          <p:spPr>
            <a:xfrm rot="5928625">
              <a:off x="2176133" y="472231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" name="Google Shape;154;p6"/>
            <p:cNvSpPr/>
            <p:nvPr/>
          </p:nvSpPr>
          <p:spPr>
            <a:xfrm rot="796823">
              <a:off x="4444354" y="4853511"/>
              <a:ext cx="518465" cy="46337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" name="Google Shape;155;p6"/>
            <p:cNvSpPr/>
            <p:nvPr/>
          </p:nvSpPr>
          <p:spPr>
            <a:xfrm rot="6915390">
              <a:off x="8931933" y="2942869"/>
              <a:ext cx="264372" cy="2643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" name="Google Shape;156;p6"/>
            <p:cNvSpPr/>
            <p:nvPr/>
          </p:nvSpPr>
          <p:spPr>
            <a:xfrm>
              <a:off x="8888175" y="3431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" name="Google Shape;157;p6"/>
            <p:cNvSpPr/>
            <p:nvPr/>
          </p:nvSpPr>
          <p:spPr>
            <a:xfrm rot="5522534">
              <a:off x="3514237" y="241990"/>
              <a:ext cx="387246" cy="387246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58" name="Google Shape;158;p6"/>
          <p:cNvSpPr/>
          <p:nvPr/>
        </p:nvSpPr>
        <p:spPr>
          <a:xfrm>
            <a:off x="478734" y="402267"/>
            <a:ext cx="11191967" cy="6032167"/>
          </a:xfrm>
          <a:custGeom>
            <a:avLst/>
            <a:gdLst/>
            <a:ahLst/>
            <a:cxnLst/>
            <a:rect l="l" t="t" r="r" b="b"/>
            <a:pathLst>
              <a:path w="335759" h="180965" extrusionOk="0">
                <a:moveTo>
                  <a:pt x="0" y="0"/>
                </a:moveTo>
                <a:lnTo>
                  <a:pt x="2554" y="180965"/>
                </a:lnTo>
                <a:lnTo>
                  <a:pt x="335759" y="178093"/>
                </a:lnTo>
                <a:lnTo>
                  <a:pt x="333525" y="383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159" name="Google Shape;159;p6"/>
          <p:cNvSpPr/>
          <p:nvPr/>
        </p:nvSpPr>
        <p:spPr>
          <a:xfrm>
            <a:off x="670234" y="423567"/>
            <a:ext cx="10915367" cy="6032167"/>
          </a:xfrm>
          <a:custGeom>
            <a:avLst/>
            <a:gdLst/>
            <a:ahLst/>
            <a:cxnLst/>
            <a:rect l="l" t="t" r="r" b="b"/>
            <a:pathLst>
              <a:path w="327461" h="180965" extrusionOk="0">
                <a:moveTo>
                  <a:pt x="0" y="2553"/>
                </a:moveTo>
                <a:lnTo>
                  <a:pt x="321078" y="0"/>
                </a:lnTo>
                <a:lnTo>
                  <a:pt x="327461" y="180965"/>
                </a:lnTo>
                <a:lnTo>
                  <a:pt x="319" y="177135"/>
                </a:lnTo>
                <a:close/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0" name="Google Shape;160;p6"/>
          <p:cNvSpPr txBox="1">
            <a:spLocks noGrp="1"/>
          </p:cNvSpPr>
          <p:nvPr>
            <p:ph type="title"/>
          </p:nvPr>
        </p:nvSpPr>
        <p:spPr>
          <a:xfrm>
            <a:off x="960000" y="713333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3259381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2" name="Google Shape;162;p7"/>
          <p:cNvGrpSpPr/>
          <p:nvPr/>
        </p:nvGrpSpPr>
        <p:grpSpPr>
          <a:xfrm>
            <a:off x="-110666" y="-336268"/>
            <a:ext cx="12473167" cy="7496533"/>
            <a:chOff x="-83000" y="-252201"/>
            <a:chExt cx="9354875" cy="5622400"/>
          </a:xfrm>
        </p:grpSpPr>
        <p:sp>
          <p:nvSpPr>
            <p:cNvPr id="163" name="Google Shape;163;p7"/>
            <p:cNvSpPr/>
            <p:nvPr/>
          </p:nvSpPr>
          <p:spPr>
            <a:xfrm rot="-1952546">
              <a:off x="-1555" y="1210100"/>
              <a:ext cx="407121" cy="421685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" name="Google Shape;164;p7"/>
            <p:cNvSpPr/>
            <p:nvPr/>
          </p:nvSpPr>
          <p:spPr>
            <a:xfrm rot="4204828">
              <a:off x="2423444" y="-8257"/>
              <a:ext cx="300264" cy="29931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" name="Google Shape;165;p7"/>
            <p:cNvSpPr/>
            <p:nvPr/>
          </p:nvSpPr>
          <p:spPr>
            <a:xfrm rot="-4229008">
              <a:off x="166653" y="4192538"/>
              <a:ext cx="311603" cy="278588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" name="Google Shape;166;p7"/>
            <p:cNvSpPr/>
            <p:nvPr/>
          </p:nvSpPr>
          <p:spPr>
            <a:xfrm>
              <a:off x="903121" y="4323500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" name="Google Shape;167;p7"/>
            <p:cNvSpPr/>
            <p:nvPr/>
          </p:nvSpPr>
          <p:spPr>
            <a:xfrm>
              <a:off x="7092105" y="44166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" name="Google Shape;168;p7"/>
            <p:cNvSpPr/>
            <p:nvPr/>
          </p:nvSpPr>
          <p:spPr>
            <a:xfrm rot="-1386284">
              <a:off x="4571324" y="155070"/>
              <a:ext cx="264517" cy="264517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" name="Google Shape;169;p7"/>
            <p:cNvSpPr/>
            <p:nvPr/>
          </p:nvSpPr>
          <p:spPr>
            <a:xfrm rot="4047009">
              <a:off x="259405" y="2572212"/>
              <a:ext cx="264416" cy="264416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" name="Google Shape;170;p7"/>
            <p:cNvSpPr/>
            <p:nvPr/>
          </p:nvSpPr>
          <p:spPr>
            <a:xfrm rot="1484058">
              <a:off x="8049703" y="155102"/>
              <a:ext cx="264572" cy="2645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" name="Google Shape;171;p7"/>
            <p:cNvSpPr/>
            <p:nvPr/>
          </p:nvSpPr>
          <p:spPr>
            <a:xfrm>
              <a:off x="1245790" y="375675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2" name="Google Shape;172;p7"/>
            <p:cNvSpPr/>
            <p:nvPr/>
          </p:nvSpPr>
          <p:spPr>
            <a:xfrm rot="5928625">
              <a:off x="-64310" y="497126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" name="Google Shape;173;p7"/>
            <p:cNvSpPr/>
            <p:nvPr/>
          </p:nvSpPr>
          <p:spPr>
            <a:xfrm rot="1484150">
              <a:off x="5768440" y="4837231"/>
              <a:ext cx="458135" cy="458135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" name="Google Shape;174;p7"/>
            <p:cNvSpPr/>
            <p:nvPr/>
          </p:nvSpPr>
          <p:spPr>
            <a:xfrm rot="2700000">
              <a:off x="294581" y="3269607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" name="Google Shape;175;p7"/>
            <p:cNvSpPr/>
            <p:nvPr/>
          </p:nvSpPr>
          <p:spPr>
            <a:xfrm rot="2700000">
              <a:off x="6803887" y="-136918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" name="Google Shape;176;p7"/>
            <p:cNvSpPr/>
            <p:nvPr/>
          </p:nvSpPr>
          <p:spPr>
            <a:xfrm rot="-971352">
              <a:off x="5821966" y="137708"/>
              <a:ext cx="300204" cy="29925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" name="Google Shape;177;p7"/>
            <p:cNvSpPr/>
            <p:nvPr/>
          </p:nvSpPr>
          <p:spPr>
            <a:xfrm>
              <a:off x="3143565" y="4475725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" name="Google Shape;178;p7"/>
            <p:cNvSpPr/>
            <p:nvPr/>
          </p:nvSpPr>
          <p:spPr>
            <a:xfrm rot="1986681">
              <a:off x="253618" y="-151213"/>
              <a:ext cx="387173" cy="387173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" name="Google Shape;179;p7"/>
            <p:cNvSpPr/>
            <p:nvPr/>
          </p:nvSpPr>
          <p:spPr>
            <a:xfrm rot="-2063235">
              <a:off x="8158798" y="4713884"/>
              <a:ext cx="540207" cy="538630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" name="Google Shape;180;p7"/>
            <p:cNvSpPr/>
            <p:nvPr/>
          </p:nvSpPr>
          <p:spPr>
            <a:xfrm rot="279811">
              <a:off x="8506429" y="3812449"/>
              <a:ext cx="313638" cy="313638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" name="Google Shape;181;p7"/>
            <p:cNvSpPr/>
            <p:nvPr/>
          </p:nvSpPr>
          <p:spPr>
            <a:xfrm rot="-8289622">
              <a:off x="8675311" y="1396627"/>
              <a:ext cx="311672" cy="27873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" name="Google Shape;182;p7"/>
            <p:cNvSpPr/>
            <p:nvPr/>
          </p:nvSpPr>
          <p:spPr>
            <a:xfrm rot="5928625">
              <a:off x="2176133" y="472231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" name="Google Shape;183;p7"/>
            <p:cNvSpPr/>
            <p:nvPr/>
          </p:nvSpPr>
          <p:spPr>
            <a:xfrm rot="796823">
              <a:off x="4444354" y="4853511"/>
              <a:ext cx="518465" cy="46337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" name="Google Shape;184;p7"/>
            <p:cNvSpPr/>
            <p:nvPr/>
          </p:nvSpPr>
          <p:spPr>
            <a:xfrm rot="6915390">
              <a:off x="8931933" y="2942869"/>
              <a:ext cx="264372" cy="2643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" name="Google Shape;185;p7"/>
            <p:cNvSpPr/>
            <p:nvPr/>
          </p:nvSpPr>
          <p:spPr>
            <a:xfrm>
              <a:off x="8888175" y="3431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" name="Google Shape;186;p7"/>
            <p:cNvSpPr/>
            <p:nvPr/>
          </p:nvSpPr>
          <p:spPr>
            <a:xfrm rot="5522534">
              <a:off x="3514237" y="241990"/>
              <a:ext cx="387246" cy="387246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87" name="Google Shape;187;p7"/>
          <p:cNvSpPr/>
          <p:nvPr/>
        </p:nvSpPr>
        <p:spPr>
          <a:xfrm>
            <a:off x="478734" y="478734"/>
            <a:ext cx="11191967" cy="6032167"/>
          </a:xfrm>
          <a:custGeom>
            <a:avLst/>
            <a:gdLst/>
            <a:ahLst/>
            <a:cxnLst/>
            <a:rect l="l" t="t" r="r" b="b"/>
            <a:pathLst>
              <a:path w="335759" h="180965" extrusionOk="0">
                <a:moveTo>
                  <a:pt x="0" y="0"/>
                </a:moveTo>
                <a:lnTo>
                  <a:pt x="2554" y="180965"/>
                </a:lnTo>
                <a:lnTo>
                  <a:pt x="335759" y="178093"/>
                </a:lnTo>
                <a:lnTo>
                  <a:pt x="333525" y="383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188" name="Google Shape;188;p7"/>
          <p:cNvSpPr/>
          <p:nvPr/>
        </p:nvSpPr>
        <p:spPr>
          <a:xfrm>
            <a:off x="848601" y="503234"/>
            <a:ext cx="10587967" cy="5821900"/>
          </a:xfrm>
          <a:custGeom>
            <a:avLst/>
            <a:gdLst/>
            <a:ahLst/>
            <a:cxnLst/>
            <a:rect l="l" t="t" r="r" b="b"/>
            <a:pathLst>
              <a:path w="317639" h="174657" extrusionOk="0">
                <a:moveTo>
                  <a:pt x="593" y="5329"/>
                </a:moveTo>
                <a:lnTo>
                  <a:pt x="317639" y="0"/>
                </a:lnTo>
                <a:lnTo>
                  <a:pt x="314975" y="174657"/>
                </a:lnTo>
                <a:lnTo>
                  <a:pt x="0" y="171697"/>
                </a:lnTo>
                <a:close/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89" name="Google Shape;189;p7"/>
          <p:cNvSpPr txBox="1">
            <a:spLocks noGrp="1"/>
          </p:cNvSpPr>
          <p:nvPr>
            <p:ph type="title"/>
          </p:nvPr>
        </p:nvSpPr>
        <p:spPr>
          <a:xfrm>
            <a:off x="1218767" y="1205167"/>
            <a:ext cx="64584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90" name="Google Shape;190;p7"/>
          <p:cNvSpPr txBox="1">
            <a:spLocks noGrp="1"/>
          </p:cNvSpPr>
          <p:nvPr>
            <p:ph type="body" idx="1"/>
          </p:nvPr>
        </p:nvSpPr>
        <p:spPr>
          <a:xfrm>
            <a:off x="1218767" y="2423767"/>
            <a:ext cx="5096000" cy="28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1219170" lvl="1" indent="-41485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○"/>
              <a:defRPr/>
            </a:lvl2pPr>
            <a:lvl3pPr marL="1828754" lvl="2" indent="-41485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■"/>
              <a:defRPr/>
            </a:lvl3pPr>
            <a:lvl4pPr marL="2438339" lvl="3" indent="-41485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4pPr>
            <a:lvl5pPr marL="3047924" lvl="4" indent="-41485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○"/>
              <a:defRPr/>
            </a:lvl5pPr>
            <a:lvl6pPr marL="3657509" lvl="5" indent="-41485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■"/>
              <a:defRPr/>
            </a:lvl6pPr>
            <a:lvl7pPr marL="4267093" lvl="6" indent="-41485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7pPr>
            <a:lvl8pPr marL="4876678" lvl="7" indent="-41485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○"/>
              <a:defRPr/>
            </a:lvl8pPr>
            <a:lvl9pPr marL="5486263" lvl="8" indent="-41485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316565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2" name="Google Shape;192;p8"/>
          <p:cNvGrpSpPr/>
          <p:nvPr/>
        </p:nvGrpSpPr>
        <p:grpSpPr>
          <a:xfrm>
            <a:off x="-110666" y="-336268"/>
            <a:ext cx="12473167" cy="7496533"/>
            <a:chOff x="-83000" y="-252201"/>
            <a:chExt cx="9354875" cy="5622400"/>
          </a:xfrm>
        </p:grpSpPr>
        <p:sp>
          <p:nvSpPr>
            <p:cNvPr id="193" name="Google Shape;193;p8"/>
            <p:cNvSpPr/>
            <p:nvPr/>
          </p:nvSpPr>
          <p:spPr>
            <a:xfrm rot="-1952546">
              <a:off x="-1555" y="1210100"/>
              <a:ext cx="407121" cy="421685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" name="Google Shape;194;p8"/>
            <p:cNvSpPr/>
            <p:nvPr/>
          </p:nvSpPr>
          <p:spPr>
            <a:xfrm rot="4204828">
              <a:off x="2423444" y="-8257"/>
              <a:ext cx="300264" cy="29931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" name="Google Shape;195;p8"/>
            <p:cNvSpPr/>
            <p:nvPr/>
          </p:nvSpPr>
          <p:spPr>
            <a:xfrm rot="-4229008">
              <a:off x="166653" y="4192538"/>
              <a:ext cx="311603" cy="278588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" name="Google Shape;196;p8"/>
            <p:cNvSpPr/>
            <p:nvPr/>
          </p:nvSpPr>
          <p:spPr>
            <a:xfrm>
              <a:off x="903121" y="4323500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" name="Google Shape;197;p8"/>
            <p:cNvSpPr/>
            <p:nvPr/>
          </p:nvSpPr>
          <p:spPr>
            <a:xfrm>
              <a:off x="7092105" y="44166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" name="Google Shape;198;p8"/>
            <p:cNvSpPr/>
            <p:nvPr/>
          </p:nvSpPr>
          <p:spPr>
            <a:xfrm rot="-1386284">
              <a:off x="4571324" y="155070"/>
              <a:ext cx="264517" cy="264517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" name="Google Shape;199;p8"/>
            <p:cNvSpPr/>
            <p:nvPr/>
          </p:nvSpPr>
          <p:spPr>
            <a:xfrm rot="4047009">
              <a:off x="259405" y="2572212"/>
              <a:ext cx="264416" cy="264416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" name="Google Shape;200;p8"/>
            <p:cNvSpPr/>
            <p:nvPr/>
          </p:nvSpPr>
          <p:spPr>
            <a:xfrm rot="1484058">
              <a:off x="8049703" y="155102"/>
              <a:ext cx="264572" cy="2645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" name="Google Shape;201;p8"/>
            <p:cNvSpPr/>
            <p:nvPr/>
          </p:nvSpPr>
          <p:spPr>
            <a:xfrm>
              <a:off x="1245790" y="375675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2" name="Google Shape;202;p8"/>
            <p:cNvSpPr/>
            <p:nvPr/>
          </p:nvSpPr>
          <p:spPr>
            <a:xfrm rot="5928625">
              <a:off x="-64310" y="497126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" name="Google Shape;203;p8"/>
            <p:cNvSpPr/>
            <p:nvPr/>
          </p:nvSpPr>
          <p:spPr>
            <a:xfrm rot="1484150">
              <a:off x="5768440" y="4837231"/>
              <a:ext cx="458135" cy="458135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" name="Google Shape;204;p8"/>
            <p:cNvSpPr/>
            <p:nvPr/>
          </p:nvSpPr>
          <p:spPr>
            <a:xfrm rot="2700000">
              <a:off x="294581" y="3269607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" name="Google Shape;205;p8"/>
            <p:cNvSpPr/>
            <p:nvPr/>
          </p:nvSpPr>
          <p:spPr>
            <a:xfrm rot="2700000">
              <a:off x="6803887" y="-136918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" name="Google Shape;206;p8"/>
            <p:cNvSpPr/>
            <p:nvPr/>
          </p:nvSpPr>
          <p:spPr>
            <a:xfrm rot="-971352">
              <a:off x="5821966" y="137708"/>
              <a:ext cx="300204" cy="29925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" name="Google Shape;207;p8"/>
            <p:cNvSpPr/>
            <p:nvPr/>
          </p:nvSpPr>
          <p:spPr>
            <a:xfrm>
              <a:off x="3143565" y="4475725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" name="Google Shape;208;p8"/>
            <p:cNvSpPr/>
            <p:nvPr/>
          </p:nvSpPr>
          <p:spPr>
            <a:xfrm rot="1986681">
              <a:off x="253618" y="-151213"/>
              <a:ext cx="387173" cy="387173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" name="Google Shape;209;p8"/>
            <p:cNvSpPr/>
            <p:nvPr/>
          </p:nvSpPr>
          <p:spPr>
            <a:xfrm rot="-2063235">
              <a:off x="8158798" y="4713884"/>
              <a:ext cx="540207" cy="538630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" name="Google Shape;210;p8"/>
            <p:cNvSpPr/>
            <p:nvPr/>
          </p:nvSpPr>
          <p:spPr>
            <a:xfrm rot="279811">
              <a:off x="8506429" y="3812449"/>
              <a:ext cx="313638" cy="313638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" name="Google Shape;211;p8"/>
            <p:cNvSpPr/>
            <p:nvPr/>
          </p:nvSpPr>
          <p:spPr>
            <a:xfrm rot="-8289622">
              <a:off x="8675311" y="1396627"/>
              <a:ext cx="311672" cy="27873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2" name="Google Shape;212;p8"/>
            <p:cNvSpPr/>
            <p:nvPr/>
          </p:nvSpPr>
          <p:spPr>
            <a:xfrm rot="5928625">
              <a:off x="2176133" y="472231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3" name="Google Shape;213;p8"/>
            <p:cNvSpPr/>
            <p:nvPr/>
          </p:nvSpPr>
          <p:spPr>
            <a:xfrm rot="796823">
              <a:off x="4444354" y="4853511"/>
              <a:ext cx="518465" cy="46337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4" name="Google Shape;214;p8"/>
            <p:cNvSpPr/>
            <p:nvPr/>
          </p:nvSpPr>
          <p:spPr>
            <a:xfrm rot="6915390">
              <a:off x="8931933" y="2942869"/>
              <a:ext cx="264372" cy="2643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5" name="Google Shape;215;p8"/>
            <p:cNvSpPr/>
            <p:nvPr/>
          </p:nvSpPr>
          <p:spPr>
            <a:xfrm>
              <a:off x="8888175" y="3431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6" name="Google Shape;216;p8"/>
            <p:cNvSpPr/>
            <p:nvPr/>
          </p:nvSpPr>
          <p:spPr>
            <a:xfrm rot="5522534">
              <a:off x="3514237" y="241990"/>
              <a:ext cx="387246" cy="387246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17" name="Google Shape;217;p8"/>
          <p:cNvSpPr/>
          <p:nvPr/>
        </p:nvSpPr>
        <p:spPr>
          <a:xfrm>
            <a:off x="478734" y="478734"/>
            <a:ext cx="11191967" cy="6032167"/>
          </a:xfrm>
          <a:custGeom>
            <a:avLst/>
            <a:gdLst/>
            <a:ahLst/>
            <a:cxnLst/>
            <a:rect l="l" t="t" r="r" b="b"/>
            <a:pathLst>
              <a:path w="335759" h="180965" extrusionOk="0">
                <a:moveTo>
                  <a:pt x="0" y="0"/>
                </a:moveTo>
                <a:lnTo>
                  <a:pt x="2554" y="180965"/>
                </a:lnTo>
                <a:lnTo>
                  <a:pt x="335759" y="178093"/>
                </a:lnTo>
                <a:lnTo>
                  <a:pt x="333525" y="383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218" name="Google Shape;218;p8"/>
          <p:cNvSpPr/>
          <p:nvPr/>
        </p:nvSpPr>
        <p:spPr>
          <a:xfrm>
            <a:off x="670234" y="500034"/>
            <a:ext cx="10915367" cy="6032167"/>
          </a:xfrm>
          <a:custGeom>
            <a:avLst/>
            <a:gdLst/>
            <a:ahLst/>
            <a:cxnLst/>
            <a:rect l="l" t="t" r="r" b="b"/>
            <a:pathLst>
              <a:path w="327461" h="180965" extrusionOk="0">
                <a:moveTo>
                  <a:pt x="0" y="2553"/>
                </a:moveTo>
                <a:lnTo>
                  <a:pt x="321078" y="0"/>
                </a:lnTo>
                <a:lnTo>
                  <a:pt x="327461" y="180965"/>
                </a:lnTo>
                <a:lnTo>
                  <a:pt x="319" y="177135"/>
                </a:lnTo>
                <a:close/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19" name="Google Shape;219;p8"/>
          <p:cNvSpPr txBox="1">
            <a:spLocks noGrp="1"/>
          </p:cNvSpPr>
          <p:nvPr>
            <p:ph type="title"/>
          </p:nvPr>
        </p:nvSpPr>
        <p:spPr>
          <a:xfrm>
            <a:off x="3388000" y="1598425"/>
            <a:ext cx="5416000" cy="365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12266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6702093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1" name="Google Shape;221;p9"/>
          <p:cNvGrpSpPr/>
          <p:nvPr/>
        </p:nvGrpSpPr>
        <p:grpSpPr>
          <a:xfrm>
            <a:off x="-110666" y="-336268"/>
            <a:ext cx="12473167" cy="7496533"/>
            <a:chOff x="-83000" y="-252201"/>
            <a:chExt cx="9354875" cy="5622400"/>
          </a:xfrm>
        </p:grpSpPr>
        <p:sp>
          <p:nvSpPr>
            <p:cNvPr id="222" name="Google Shape;222;p9"/>
            <p:cNvSpPr/>
            <p:nvPr/>
          </p:nvSpPr>
          <p:spPr>
            <a:xfrm rot="-1952546">
              <a:off x="-1555" y="1210100"/>
              <a:ext cx="407121" cy="421685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3" name="Google Shape;223;p9"/>
            <p:cNvSpPr/>
            <p:nvPr/>
          </p:nvSpPr>
          <p:spPr>
            <a:xfrm rot="4204828">
              <a:off x="2423444" y="-8257"/>
              <a:ext cx="300264" cy="29931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4" name="Google Shape;224;p9"/>
            <p:cNvSpPr/>
            <p:nvPr/>
          </p:nvSpPr>
          <p:spPr>
            <a:xfrm rot="-4229008">
              <a:off x="166653" y="4192538"/>
              <a:ext cx="311603" cy="278588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5" name="Google Shape;225;p9"/>
            <p:cNvSpPr/>
            <p:nvPr/>
          </p:nvSpPr>
          <p:spPr>
            <a:xfrm>
              <a:off x="903121" y="4323500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6" name="Google Shape;226;p9"/>
            <p:cNvSpPr/>
            <p:nvPr/>
          </p:nvSpPr>
          <p:spPr>
            <a:xfrm>
              <a:off x="7092105" y="44166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7" name="Google Shape;227;p9"/>
            <p:cNvSpPr/>
            <p:nvPr/>
          </p:nvSpPr>
          <p:spPr>
            <a:xfrm rot="-1386284">
              <a:off x="4571324" y="155070"/>
              <a:ext cx="264517" cy="264517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8" name="Google Shape;228;p9"/>
            <p:cNvSpPr/>
            <p:nvPr/>
          </p:nvSpPr>
          <p:spPr>
            <a:xfrm rot="4047009">
              <a:off x="259405" y="2572212"/>
              <a:ext cx="264416" cy="264416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9" name="Google Shape;229;p9"/>
            <p:cNvSpPr/>
            <p:nvPr/>
          </p:nvSpPr>
          <p:spPr>
            <a:xfrm rot="1484058">
              <a:off x="8049703" y="155102"/>
              <a:ext cx="264572" cy="2645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0" name="Google Shape;230;p9"/>
            <p:cNvSpPr/>
            <p:nvPr/>
          </p:nvSpPr>
          <p:spPr>
            <a:xfrm>
              <a:off x="1245790" y="375675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1" name="Google Shape;231;p9"/>
            <p:cNvSpPr/>
            <p:nvPr/>
          </p:nvSpPr>
          <p:spPr>
            <a:xfrm rot="5928625">
              <a:off x="-64310" y="497126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2" name="Google Shape;232;p9"/>
            <p:cNvSpPr/>
            <p:nvPr/>
          </p:nvSpPr>
          <p:spPr>
            <a:xfrm rot="1484150">
              <a:off x="5768440" y="4837231"/>
              <a:ext cx="458135" cy="458135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3" name="Google Shape;233;p9"/>
            <p:cNvSpPr/>
            <p:nvPr/>
          </p:nvSpPr>
          <p:spPr>
            <a:xfrm rot="2700000">
              <a:off x="294581" y="3269607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4" name="Google Shape;234;p9"/>
            <p:cNvSpPr/>
            <p:nvPr/>
          </p:nvSpPr>
          <p:spPr>
            <a:xfrm rot="2700000">
              <a:off x="6803887" y="-136918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5" name="Google Shape;235;p9"/>
            <p:cNvSpPr/>
            <p:nvPr/>
          </p:nvSpPr>
          <p:spPr>
            <a:xfrm rot="-971352">
              <a:off x="5821966" y="137708"/>
              <a:ext cx="300204" cy="29925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6" name="Google Shape;236;p9"/>
            <p:cNvSpPr/>
            <p:nvPr/>
          </p:nvSpPr>
          <p:spPr>
            <a:xfrm>
              <a:off x="3143565" y="4475725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" name="Google Shape;237;p9"/>
            <p:cNvSpPr/>
            <p:nvPr/>
          </p:nvSpPr>
          <p:spPr>
            <a:xfrm rot="1986681">
              <a:off x="253618" y="-151213"/>
              <a:ext cx="387173" cy="387173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8" name="Google Shape;238;p9"/>
            <p:cNvSpPr/>
            <p:nvPr/>
          </p:nvSpPr>
          <p:spPr>
            <a:xfrm rot="-2063235">
              <a:off x="8158798" y="4713884"/>
              <a:ext cx="540207" cy="538630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9" name="Google Shape;239;p9"/>
            <p:cNvSpPr/>
            <p:nvPr/>
          </p:nvSpPr>
          <p:spPr>
            <a:xfrm rot="279811">
              <a:off x="8506429" y="3812449"/>
              <a:ext cx="313638" cy="313638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0" name="Google Shape;240;p9"/>
            <p:cNvSpPr/>
            <p:nvPr/>
          </p:nvSpPr>
          <p:spPr>
            <a:xfrm rot="-8289622">
              <a:off x="8675311" y="1396627"/>
              <a:ext cx="311672" cy="27873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1" name="Google Shape;241;p9"/>
            <p:cNvSpPr/>
            <p:nvPr/>
          </p:nvSpPr>
          <p:spPr>
            <a:xfrm rot="5928625">
              <a:off x="2176133" y="472231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2" name="Google Shape;242;p9"/>
            <p:cNvSpPr/>
            <p:nvPr/>
          </p:nvSpPr>
          <p:spPr>
            <a:xfrm rot="796823">
              <a:off x="4444354" y="4853511"/>
              <a:ext cx="518465" cy="46337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3" name="Google Shape;243;p9"/>
            <p:cNvSpPr/>
            <p:nvPr/>
          </p:nvSpPr>
          <p:spPr>
            <a:xfrm rot="6915390">
              <a:off x="8931933" y="2942869"/>
              <a:ext cx="264372" cy="2643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4" name="Google Shape;244;p9"/>
            <p:cNvSpPr/>
            <p:nvPr/>
          </p:nvSpPr>
          <p:spPr>
            <a:xfrm>
              <a:off x="8888175" y="3431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5" name="Google Shape;245;p9"/>
            <p:cNvSpPr/>
            <p:nvPr/>
          </p:nvSpPr>
          <p:spPr>
            <a:xfrm rot="5522534">
              <a:off x="3514237" y="241990"/>
              <a:ext cx="387246" cy="387246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46" name="Google Shape;246;p9"/>
          <p:cNvSpPr/>
          <p:nvPr/>
        </p:nvSpPr>
        <p:spPr>
          <a:xfrm>
            <a:off x="489367" y="521301"/>
            <a:ext cx="11074933" cy="5978967"/>
          </a:xfrm>
          <a:custGeom>
            <a:avLst/>
            <a:gdLst/>
            <a:ahLst/>
            <a:cxnLst/>
            <a:rect l="l" t="t" r="r" b="b"/>
            <a:pathLst>
              <a:path w="332248" h="179369" extrusionOk="0">
                <a:moveTo>
                  <a:pt x="2235" y="1277"/>
                </a:moveTo>
                <a:lnTo>
                  <a:pt x="330653" y="0"/>
                </a:lnTo>
                <a:lnTo>
                  <a:pt x="332248" y="179369"/>
                </a:lnTo>
                <a:lnTo>
                  <a:pt x="0" y="178093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247" name="Google Shape;247;p9"/>
          <p:cNvSpPr/>
          <p:nvPr/>
        </p:nvSpPr>
        <p:spPr>
          <a:xfrm>
            <a:off x="759801" y="641400"/>
            <a:ext cx="10587967" cy="5683733"/>
          </a:xfrm>
          <a:custGeom>
            <a:avLst/>
            <a:gdLst/>
            <a:ahLst/>
            <a:cxnLst/>
            <a:rect l="l" t="t" r="r" b="b"/>
            <a:pathLst>
              <a:path w="317639" h="170512" extrusionOk="0">
                <a:moveTo>
                  <a:pt x="592" y="170512"/>
                </a:moveTo>
                <a:lnTo>
                  <a:pt x="0" y="1480"/>
                </a:lnTo>
                <a:lnTo>
                  <a:pt x="317343" y="0"/>
                </a:lnTo>
                <a:lnTo>
                  <a:pt x="317639" y="169624"/>
                </a:lnTo>
                <a:close/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48" name="Google Shape;248;p9"/>
          <p:cNvSpPr txBox="1">
            <a:spLocks noGrp="1"/>
          </p:cNvSpPr>
          <p:nvPr>
            <p:ph type="subTitle" idx="1"/>
          </p:nvPr>
        </p:nvSpPr>
        <p:spPr>
          <a:xfrm>
            <a:off x="5659633" y="3534867"/>
            <a:ext cx="5572400" cy="145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249" name="Google Shape;249;p9"/>
          <p:cNvSpPr txBox="1">
            <a:spLocks noGrp="1"/>
          </p:cNvSpPr>
          <p:nvPr>
            <p:ph type="title"/>
          </p:nvPr>
        </p:nvSpPr>
        <p:spPr>
          <a:xfrm>
            <a:off x="5017200" y="2410900"/>
            <a:ext cx="62148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 sz="6667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893521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10"/>
          <p:cNvSpPr txBox="1">
            <a:spLocks noGrp="1"/>
          </p:cNvSpPr>
          <p:nvPr>
            <p:ph type="title"/>
          </p:nvPr>
        </p:nvSpPr>
        <p:spPr>
          <a:xfrm>
            <a:off x="953467" y="713400"/>
            <a:ext cx="4426000" cy="543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7333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52" name="Google Shape;252;p10"/>
          <p:cNvSpPr/>
          <p:nvPr/>
        </p:nvSpPr>
        <p:spPr>
          <a:xfrm>
            <a:off x="528400" y="425857"/>
            <a:ext cx="11174083" cy="5996523"/>
          </a:xfrm>
          <a:custGeom>
            <a:avLst/>
            <a:gdLst/>
            <a:ahLst/>
            <a:cxnLst/>
            <a:rect l="l" t="t" r="r" b="b"/>
            <a:pathLst>
              <a:path w="315890" h="168932" extrusionOk="0">
                <a:moveTo>
                  <a:pt x="275" y="0"/>
                </a:moveTo>
                <a:lnTo>
                  <a:pt x="0" y="168932"/>
                </a:lnTo>
                <a:lnTo>
                  <a:pt x="315890" y="167833"/>
                </a:lnTo>
                <a:lnTo>
                  <a:pt x="315065" y="2747"/>
                </a:ln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53571678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4" name="Google Shape;254;p11"/>
          <p:cNvGrpSpPr/>
          <p:nvPr/>
        </p:nvGrpSpPr>
        <p:grpSpPr>
          <a:xfrm>
            <a:off x="-110666" y="-336268"/>
            <a:ext cx="12473167" cy="7496533"/>
            <a:chOff x="-83000" y="-252201"/>
            <a:chExt cx="9354875" cy="5622400"/>
          </a:xfrm>
        </p:grpSpPr>
        <p:sp>
          <p:nvSpPr>
            <p:cNvPr id="255" name="Google Shape;255;p11"/>
            <p:cNvSpPr/>
            <p:nvPr/>
          </p:nvSpPr>
          <p:spPr>
            <a:xfrm rot="-1952546">
              <a:off x="-1555" y="1210100"/>
              <a:ext cx="407121" cy="421685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6" name="Google Shape;256;p11"/>
            <p:cNvSpPr/>
            <p:nvPr/>
          </p:nvSpPr>
          <p:spPr>
            <a:xfrm rot="4204828">
              <a:off x="2423444" y="-8257"/>
              <a:ext cx="300264" cy="29931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7" name="Google Shape;257;p11"/>
            <p:cNvSpPr/>
            <p:nvPr/>
          </p:nvSpPr>
          <p:spPr>
            <a:xfrm rot="-4229008">
              <a:off x="166653" y="4192538"/>
              <a:ext cx="311603" cy="278588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8" name="Google Shape;258;p11"/>
            <p:cNvSpPr/>
            <p:nvPr/>
          </p:nvSpPr>
          <p:spPr>
            <a:xfrm>
              <a:off x="903121" y="4323500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9" name="Google Shape;259;p11"/>
            <p:cNvSpPr/>
            <p:nvPr/>
          </p:nvSpPr>
          <p:spPr>
            <a:xfrm>
              <a:off x="7092105" y="44166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0" name="Google Shape;260;p11"/>
            <p:cNvSpPr/>
            <p:nvPr/>
          </p:nvSpPr>
          <p:spPr>
            <a:xfrm rot="-1386284">
              <a:off x="4571324" y="155070"/>
              <a:ext cx="264517" cy="264517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1" name="Google Shape;261;p11"/>
            <p:cNvSpPr/>
            <p:nvPr/>
          </p:nvSpPr>
          <p:spPr>
            <a:xfrm rot="4047009">
              <a:off x="259405" y="2572212"/>
              <a:ext cx="264416" cy="264416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2" name="Google Shape;262;p11"/>
            <p:cNvSpPr/>
            <p:nvPr/>
          </p:nvSpPr>
          <p:spPr>
            <a:xfrm rot="1484058">
              <a:off x="8049703" y="155102"/>
              <a:ext cx="264572" cy="2645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3" name="Google Shape;263;p11"/>
            <p:cNvSpPr/>
            <p:nvPr/>
          </p:nvSpPr>
          <p:spPr>
            <a:xfrm>
              <a:off x="1245790" y="375675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4" name="Google Shape;264;p11"/>
            <p:cNvSpPr/>
            <p:nvPr/>
          </p:nvSpPr>
          <p:spPr>
            <a:xfrm rot="5928625">
              <a:off x="-64310" y="497126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5" name="Google Shape;265;p11"/>
            <p:cNvSpPr/>
            <p:nvPr/>
          </p:nvSpPr>
          <p:spPr>
            <a:xfrm rot="1484150">
              <a:off x="5768440" y="4837231"/>
              <a:ext cx="458135" cy="458135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6" name="Google Shape;266;p11"/>
            <p:cNvSpPr/>
            <p:nvPr/>
          </p:nvSpPr>
          <p:spPr>
            <a:xfrm rot="2700000">
              <a:off x="294581" y="3269607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7" name="Google Shape;267;p11"/>
            <p:cNvSpPr/>
            <p:nvPr/>
          </p:nvSpPr>
          <p:spPr>
            <a:xfrm rot="2700000">
              <a:off x="6803887" y="-136918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8" name="Google Shape;268;p11"/>
            <p:cNvSpPr/>
            <p:nvPr/>
          </p:nvSpPr>
          <p:spPr>
            <a:xfrm rot="-971352">
              <a:off x="5821966" y="137708"/>
              <a:ext cx="300204" cy="29925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9" name="Google Shape;269;p11"/>
            <p:cNvSpPr/>
            <p:nvPr/>
          </p:nvSpPr>
          <p:spPr>
            <a:xfrm>
              <a:off x="3143565" y="4475725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0" name="Google Shape;270;p11"/>
            <p:cNvSpPr/>
            <p:nvPr/>
          </p:nvSpPr>
          <p:spPr>
            <a:xfrm rot="1986681">
              <a:off x="253618" y="-151213"/>
              <a:ext cx="387173" cy="387173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1" name="Google Shape;271;p11"/>
            <p:cNvSpPr/>
            <p:nvPr/>
          </p:nvSpPr>
          <p:spPr>
            <a:xfrm rot="-2063235">
              <a:off x="8158798" y="4713884"/>
              <a:ext cx="540207" cy="538630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2" name="Google Shape;272;p11"/>
            <p:cNvSpPr/>
            <p:nvPr/>
          </p:nvSpPr>
          <p:spPr>
            <a:xfrm rot="279811">
              <a:off x="8506429" y="3812449"/>
              <a:ext cx="313638" cy="313638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" name="Google Shape;273;p11"/>
            <p:cNvSpPr/>
            <p:nvPr/>
          </p:nvSpPr>
          <p:spPr>
            <a:xfrm rot="-8289622">
              <a:off x="8675311" y="1396627"/>
              <a:ext cx="311672" cy="27873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4" name="Google Shape;274;p11"/>
            <p:cNvSpPr/>
            <p:nvPr/>
          </p:nvSpPr>
          <p:spPr>
            <a:xfrm rot="5928625">
              <a:off x="2176133" y="472231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" name="Google Shape;275;p11"/>
            <p:cNvSpPr/>
            <p:nvPr/>
          </p:nvSpPr>
          <p:spPr>
            <a:xfrm rot="796823">
              <a:off x="4444354" y="4853511"/>
              <a:ext cx="518465" cy="46337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6" name="Google Shape;276;p11"/>
            <p:cNvSpPr/>
            <p:nvPr/>
          </p:nvSpPr>
          <p:spPr>
            <a:xfrm rot="6915390">
              <a:off x="8931933" y="2942869"/>
              <a:ext cx="264372" cy="2643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7" name="Google Shape;277;p11"/>
            <p:cNvSpPr/>
            <p:nvPr/>
          </p:nvSpPr>
          <p:spPr>
            <a:xfrm>
              <a:off x="8888175" y="3431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8" name="Google Shape;278;p11"/>
            <p:cNvSpPr/>
            <p:nvPr/>
          </p:nvSpPr>
          <p:spPr>
            <a:xfrm rot="5522534">
              <a:off x="3514237" y="241990"/>
              <a:ext cx="387246" cy="387246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79" name="Google Shape;279;p11"/>
          <p:cNvSpPr/>
          <p:nvPr/>
        </p:nvSpPr>
        <p:spPr>
          <a:xfrm>
            <a:off x="489367" y="521301"/>
            <a:ext cx="11074933" cy="5978967"/>
          </a:xfrm>
          <a:custGeom>
            <a:avLst/>
            <a:gdLst/>
            <a:ahLst/>
            <a:cxnLst/>
            <a:rect l="l" t="t" r="r" b="b"/>
            <a:pathLst>
              <a:path w="332248" h="179369" extrusionOk="0">
                <a:moveTo>
                  <a:pt x="2235" y="1277"/>
                </a:moveTo>
                <a:lnTo>
                  <a:pt x="330653" y="0"/>
                </a:lnTo>
                <a:lnTo>
                  <a:pt x="332248" y="179369"/>
                </a:lnTo>
                <a:lnTo>
                  <a:pt x="0" y="178093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280" name="Google Shape;280;p11"/>
          <p:cNvSpPr/>
          <p:nvPr/>
        </p:nvSpPr>
        <p:spPr>
          <a:xfrm>
            <a:off x="759801" y="641400"/>
            <a:ext cx="10587967" cy="5683733"/>
          </a:xfrm>
          <a:custGeom>
            <a:avLst/>
            <a:gdLst/>
            <a:ahLst/>
            <a:cxnLst/>
            <a:rect l="l" t="t" r="r" b="b"/>
            <a:pathLst>
              <a:path w="317639" h="170512" extrusionOk="0">
                <a:moveTo>
                  <a:pt x="592" y="170512"/>
                </a:moveTo>
                <a:lnTo>
                  <a:pt x="0" y="1480"/>
                </a:lnTo>
                <a:lnTo>
                  <a:pt x="317343" y="0"/>
                </a:lnTo>
                <a:lnTo>
                  <a:pt x="317639" y="169624"/>
                </a:lnTo>
                <a:close/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81" name="Google Shape;281;p11"/>
          <p:cNvSpPr txBox="1">
            <a:spLocks noGrp="1"/>
          </p:cNvSpPr>
          <p:nvPr>
            <p:ph type="title" hasCustomPrompt="1"/>
          </p:nvPr>
        </p:nvSpPr>
        <p:spPr>
          <a:xfrm>
            <a:off x="1712000" y="2077967"/>
            <a:ext cx="8768000" cy="201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9pPr>
          </a:lstStyle>
          <a:p>
            <a:r>
              <a:t>xx%</a:t>
            </a:r>
          </a:p>
        </p:txBody>
      </p:sp>
      <p:sp>
        <p:nvSpPr>
          <p:cNvPr id="282" name="Google Shape;282;p11"/>
          <p:cNvSpPr txBox="1">
            <a:spLocks noGrp="1"/>
          </p:cNvSpPr>
          <p:nvPr>
            <p:ph type="subTitle" idx="1"/>
          </p:nvPr>
        </p:nvSpPr>
        <p:spPr>
          <a:xfrm>
            <a:off x="1712000" y="4214268"/>
            <a:ext cx="8768000" cy="55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1114597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accent6"/>
        </a:solidFill>
        <a:effectLst/>
      </p:bgPr>
    </p:bg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0711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7"/>
          <p:cNvSpPr/>
          <p:nvPr/>
        </p:nvSpPr>
        <p:spPr>
          <a:xfrm>
            <a:off x="361100" y="148794"/>
            <a:ext cx="11469779" cy="657408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5" name="Google Shape;115;p7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6" name="Google Shape;116;p7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7" name="Google Shape;117;p7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8" name="Google Shape;118;p7"/>
          <p:cNvSpPr/>
          <p:nvPr/>
        </p:nvSpPr>
        <p:spPr>
          <a:xfrm>
            <a:off x="1086568" y="719338"/>
            <a:ext cx="9909865" cy="667671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9" name="Google Shape;119;p7"/>
          <p:cNvSpPr/>
          <p:nvPr/>
        </p:nvSpPr>
        <p:spPr>
          <a:xfrm>
            <a:off x="1455991" y="794085"/>
            <a:ext cx="522868" cy="51816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0" name="Google Shape;120;p7"/>
          <p:cNvSpPr txBox="1">
            <a:spLocks noGrp="1"/>
          </p:cNvSpPr>
          <p:nvPr>
            <p:ph type="title"/>
          </p:nvPr>
        </p:nvSpPr>
        <p:spPr>
          <a:xfrm>
            <a:off x="2054767" y="725721"/>
            <a:ext cx="8649200" cy="6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b="1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7"/>
          <p:cNvSpPr txBox="1">
            <a:spLocks noGrp="1"/>
          </p:cNvSpPr>
          <p:nvPr>
            <p:ph type="subTitle" idx="1"/>
          </p:nvPr>
        </p:nvSpPr>
        <p:spPr>
          <a:xfrm>
            <a:off x="6371793" y="2832667"/>
            <a:ext cx="4097600" cy="162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22" name="Google Shape;122;p7"/>
          <p:cNvSpPr/>
          <p:nvPr/>
        </p:nvSpPr>
        <p:spPr>
          <a:xfrm>
            <a:off x="4971796" y="6261501"/>
            <a:ext cx="288848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3" name="Google Shape;123;p7"/>
          <p:cNvSpPr/>
          <p:nvPr/>
        </p:nvSpPr>
        <p:spPr>
          <a:xfrm>
            <a:off x="9879391" y="6537980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4" name="Google Shape;124;p7"/>
          <p:cNvSpPr/>
          <p:nvPr/>
        </p:nvSpPr>
        <p:spPr>
          <a:xfrm>
            <a:off x="651423" y="4853519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5" name="Google Shape;125;p7"/>
          <p:cNvSpPr/>
          <p:nvPr/>
        </p:nvSpPr>
        <p:spPr>
          <a:xfrm>
            <a:off x="961857" y="1755270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6" name="Google Shape;126;p7"/>
          <p:cNvSpPr/>
          <p:nvPr/>
        </p:nvSpPr>
        <p:spPr>
          <a:xfrm>
            <a:off x="506757" y="103985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7" name="Google Shape;127;p7"/>
          <p:cNvSpPr/>
          <p:nvPr/>
        </p:nvSpPr>
        <p:spPr>
          <a:xfrm>
            <a:off x="1060290" y="5919586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8" name="Google Shape;128;p7"/>
          <p:cNvSpPr/>
          <p:nvPr/>
        </p:nvSpPr>
        <p:spPr>
          <a:xfrm>
            <a:off x="2559757" y="653795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9" name="Google Shape;129;p7"/>
          <p:cNvSpPr/>
          <p:nvPr/>
        </p:nvSpPr>
        <p:spPr>
          <a:xfrm>
            <a:off x="8614790" y="636190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0" name="Google Shape;130;p7"/>
          <p:cNvSpPr/>
          <p:nvPr/>
        </p:nvSpPr>
        <p:spPr>
          <a:xfrm>
            <a:off x="549597" y="21250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1" name="Google Shape;131;p7"/>
          <p:cNvSpPr/>
          <p:nvPr/>
        </p:nvSpPr>
        <p:spPr>
          <a:xfrm>
            <a:off x="6496301" y="435171"/>
            <a:ext cx="85724" cy="85724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2" name="Google Shape;132;p7"/>
          <p:cNvSpPr/>
          <p:nvPr/>
        </p:nvSpPr>
        <p:spPr>
          <a:xfrm>
            <a:off x="493615" y="5475185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3" name="Google Shape;133;p7"/>
          <p:cNvSpPr/>
          <p:nvPr/>
        </p:nvSpPr>
        <p:spPr>
          <a:xfrm>
            <a:off x="1287431" y="16253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4" name="Google Shape;134;p7"/>
          <p:cNvSpPr/>
          <p:nvPr/>
        </p:nvSpPr>
        <p:spPr>
          <a:xfrm>
            <a:off x="2677329" y="252034"/>
            <a:ext cx="288848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46144154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5" name="Google Shape;285;p13"/>
          <p:cNvGrpSpPr/>
          <p:nvPr/>
        </p:nvGrpSpPr>
        <p:grpSpPr>
          <a:xfrm>
            <a:off x="-110666" y="-336268"/>
            <a:ext cx="12473167" cy="7496533"/>
            <a:chOff x="-83000" y="-252201"/>
            <a:chExt cx="9354875" cy="5622400"/>
          </a:xfrm>
        </p:grpSpPr>
        <p:sp>
          <p:nvSpPr>
            <p:cNvPr id="286" name="Google Shape;286;p13"/>
            <p:cNvSpPr/>
            <p:nvPr/>
          </p:nvSpPr>
          <p:spPr>
            <a:xfrm rot="-1952546">
              <a:off x="-1555" y="1210100"/>
              <a:ext cx="407121" cy="421685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7" name="Google Shape;287;p13"/>
            <p:cNvSpPr/>
            <p:nvPr/>
          </p:nvSpPr>
          <p:spPr>
            <a:xfrm rot="4204828">
              <a:off x="2423444" y="-8257"/>
              <a:ext cx="300264" cy="29931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8" name="Google Shape;288;p13"/>
            <p:cNvSpPr/>
            <p:nvPr/>
          </p:nvSpPr>
          <p:spPr>
            <a:xfrm rot="-4229008">
              <a:off x="166653" y="4192538"/>
              <a:ext cx="311603" cy="278588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9" name="Google Shape;289;p13"/>
            <p:cNvSpPr/>
            <p:nvPr/>
          </p:nvSpPr>
          <p:spPr>
            <a:xfrm>
              <a:off x="903121" y="4323500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0" name="Google Shape;290;p13"/>
            <p:cNvSpPr/>
            <p:nvPr/>
          </p:nvSpPr>
          <p:spPr>
            <a:xfrm>
              <a:off x="7092105" y="44166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1" name="Google Shape;291;p13"/>
            <p:cNvSpPr/>
            <p:nvPr/>
          </p:nvSpPr>
          <p:spPr>
            <a:xfrm rot="-1386284">
              <a:off x="4571324" y="155070"/>
              <a:ext cx="264517" cy="264517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2" name="Google Shape;292;p13"/>
            <p:cNvSpPr/>
            <p:nvPr/>
          </p:nvSpPr>
          <p:spPr>
            <a:xfrm rot="4047009">
              <a:off x="259405" y="2572212"/>
              <a:ext cx="264416" cy="264416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3" name="Google Shape;293;p13"/>
            <p:cNvSpPr/>
            <p:nvPr/>
          </p:nvSpPr>
          <p:spPr>
            <a:xfrm rot="1484058">
              <a:off x="8049703" y="155102"/>
              <a:ext cx="264572" cy="2645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4" name="Google Shape;294;p13"/>
            <p:cNvSpPr/>
            <p:nvPr/>
          </p:nvSpPr>
          <p:spPr>
            <a:xfrm>
              <a:off x="1245790" y="375675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5" name="Google Shape;295;p13"/>
            <p:cNvSpPr/>
            <p:nvPr/>
          </p:nvSpPr>
          <p:spPr>
            <a:xfrm rot="5928625">
              <a:off x="-64310" y="497126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6" name="Google Shape;296;p13"/>
            <p:cNvSpPr/>
            <p:nvPr/>
          </p:nvSpPr>
          <p:spPr>
            <a:xfrm rot="1484150">
              <a:off x="5768440" y="4837231"/>
              <a:ext cx="458135" cy="458135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7" name="Google Shape;297;p13"/>
            <p:cNvSpPr/>
            <p:nvPr/>
          </p:nvSpPr>
          <p:spPr>
            <a:xfrm rot="2700000">
              <a:off x="294581" y="3269607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8" name="Google Shape;298;p13"/>
            <p:cNvSpPr/>
            <p:nvPr/>
          </p:nvSpPr>
          <p:spPr>
            <a:xfrm rot="2700000">
              <a:off x="6803887" y="-136918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9" name="Google Shape;299;p13"/>
            <p:cNvSpPr/>
            <p:nvPr/>
          </p:nvSpPr>
          <p:spPr>
            <a:xfrm rot="-971352">
              <a:off x="5821966" y="137708"/>
              <a:ext cx="300204" cy="29925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0" name="Google Shape;300;p13"/>
            <p:cNvSpPr/>
            <p:nvPr/>
          </p:nvSpPr>
          <p:spPr>
            <a:xfrm>
              <a:off x="3143565" y="4475725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1" name="Google Shape;301;p13"/>
            <p:cNvSpPr/>
            <p:nvPr/>
          </p:nvSpPr>
          <p:spPr>
            <a:xfrm rot="1986681">
              <a:off x="253618" y="-151213"/>
              <a:ext cx="387173" cy="387173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2" name="Google Shape;302;p13"/>
            <p:cNvSpPr/>
            <p:nvPr/>
          </p:nvSpPr>
          <p:spPr>
            <a:xfrm rot="-2063235">
              <a:off x="8158798" y="4713884"/>
              <a:ext cx="540207" cy="538630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3" name="Google Shape;303;p13"/>
            <p:cNvSpPr/>
            <p:nvPr/>
          </p:nvSpPr>
          <p:spPr>
            <a:xfrm rot="279811">
              <a:off x="8506429" y="3812449"/>
              <a:ext cx="313638" cy="313638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4" name="Google Shape;304;p13"/>
            <p:cNvSpPr/>
            <p:nvPr/>
          </p:nvSpPr>
          <p:spPr>
            <a:xfrm rot="-8289622">
              <a:off x="8675311" y="1396627"/>
              <a:ext cx="311672" cy="27873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5" name="Google Shape;305;p13"/>
            <p:cNvSpPr/>
            <p:nvPr/>
          </p:nvSpPr>
          <p:spPr>
            <a:xfrm rot="5928625">
              <a:off x="2176133" y="472231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6" name="Google Shape;306;p13"/>
            <p:cNvSpPr/>
            <p:nvPr/>
          </p:nvSpPr>
          <p:spPr>
            <a:xfrm rot="796823">
              <a:off x="4444354" y="4853511"/>
              <a:ext cx="518465" cy="46337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7" name="Google Shape;307;p13"/>
            <p:cNvSpPr/>
            <p:nvPr/>
          </p:nvSpPr>
          <p:spPr>
            <a:xfrm rot="6915390">
              <a:off x="8931933" y="2942869"/>
              <a:ext cx="264372" cy="2643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8" name="Google Shape;308;p13"/>
            <p:cNvSpPr/>
            <p:nvPr/>
          </p:nvSpPr>
          <p:spPr>
            <a:xfrm>
              <a:off x="8888175" y="3431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9" name="Google Shape;309;p13"/>
            <p:cNvSpPr/>
            <p:nvPr/>
          </p:nvSpPr>
          <p:spPr>
            <a:xfrm rot="5522534">
              <a:off x="3514237" y="241990"/>
              <a:ext cx="387246" cy="387246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10" name="Google Shape;310;p13"/>
          <p:cNvSpPr/>
          <p:nvPr/>
        </p:nvSpPr>
        <p:spPr>
          <a:xfrm>
            <a:off x="382659" y="484358"/>
            <a:ext cx="11426683" cy="5947785"/>
          </a:xfrm>
          <a:custGeom>
            <a:avLst/>
            <a:gdLst/>
            <a:ahLst/>
            <a:cxnLst/>
            <a:rect l="l" t="t" r="r" b="b"/>
            <a:pathLst>
              <a:path w="323031" h="167559" extrusionOk="0">
                <a:moveTo>
                  <a:pt x="1648" y="0"/>
                </a:moveTo>
                <a:lnTo>
                  <a:pt x="0" y="163164"/>
                </a:lnTo>
                <a:lnTo>
                  <a:pt x="323031" y="167559"/>
                </a:lnTo>
                <a:lnTo>
                  <a:pt x="322207" y="357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311" name="Google Shape;311;p13"/>
          <p:cNvSpPr/>
          <p:nvPr/>
        </p:nvSpPr>
        <p:spPr>
          <a:xfrm>
            <a:off x="528400" y="425857"/>
            <a:ext cx="11174083" cy="5996523"/>
          </a:xfrm>
          <a:custGeom>
            <a:avLst/>
            <a:gdLst/>
            <a:ahLst/>
            <a:cxnLst/>
            <a:rect l="l" t="t" r="r" b="b"/>
            <a:pathLst>
              <a:path w="315890" h="168932" extrusionOk="0">
                <a:moveTo>
                  <a:pt x="275" y="0"/>
                </a:moveTo>
                <a:lnTo>
                  <a:pt x="0" y="168932"/>
                </a:lnTo>
                <a:lnTo>
                  <a:pt x="315890" y="167833"/>
                </a:lnTo>
                <a:lnTo>
                  <a:pt x="315065" y="2747"/>
                </a:lnTo>
                <a:close/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2" name="Google Shape;312;p13"/>
          <p:cNvSpPr txBox="1">
            <a:spLocks noGrp="1"/>
          </p:cNvSpPr>
          <p:nvPr>
            <p:ph type="title"/>
          </p:nvPr>
        </p:nvSpPr>
        <p:spPr>
          <a:xfrm>
            <a:off x="2376467" y="2074067"/>
            <a:ext cx="2926000" cy="7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333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13" name="Google Shape;313;p13"/>
          <p:cNvSpPr txBox="1">
            <a:spLocks noGrp="1"/>
          </p:cNvSpPr>
          <p:nvPr>
            <p:ph type="title" idx="2" hasCustomPrompt="1"/>
          </p:nvPr>
        </p:nvSpPr>
        <p:spPr>
          <a:xfrm>
            <a:off x="1116467" y="2401824"/>
            <a:ext cx="1158400" cy="99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7066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314" name="Google Shape;314;p13"/>
          <p:cNvSpPr txBox="1">
            <a:spLocks noGrp="1"/>
          </p:cNvSpPr>
          <p:nvPr>
            <p:ph type="subTitle" idx="1"/>
          </p:nvPr>
        </p:nvSpPr>
        <p:spPr>
          <a:xfrm>
            <a:off x="2376467" y="2856100"/>
            <a:ext cx="3292000" cy="7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733" b="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315" name="Google Shape;315;p13"/>
          <p:cNvSpPr txBox="1">
            <a:spLocks noGrp="1"/>
          </p:cNvSpPr>
          <p:nvPr>
            <p:ph type="title" idx="3"/>
          </p:nvPr>
        </p:nvSpPr>
        <p:spPr>
          <a:xfrm>
            <a:off x="960000" y="71670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16" name="Google Shape;316;p13"/>
          <p:cNvSpPr txBox="1">
            <a:spLocks noGrp="1"/>
          </p:cNvSpPr>
          <p:nvPr>
            <p:ph type="title" idx="4"/>
          </p:nvPr>
        </p:nvSpPr>
        <p:spPr>
          <a:xfrm>
            <a:off x="7783533" y="2074059"/>
            <a:ext cx="2926000" cy="7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333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17" name="Google Shape;317;p13"/>
          <p:cNvSpPr txBox="1">
            <a:spLocks noGrp="1"/>
          </p:cNvSpPr>
          <p:nvPr>
            <p:ph type="title" idx="5" hasCustomPrompt="1"/>
          </p:nvPr>
        </p:nvSpPr>
        <p:spPr>
          <a:xfrm>
            <a:off x="6523529" y="2407025"/>
            <a:ext cx="1158400" cy="99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7066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318" name="Google Shape;318;p13"/>
          <p:cNvSpPr txBox="1">
            <a:spLocks noGrp="1"/>
          </p:cNvSpPr>
          <p:nvPr>
            <p:ph type="subTitle" idx="6"/>
          </p:nvPr>
        </p:nvSpPr>
        <p:spPr>
          <a:xfrm>
            <a:off x="7783533" y="2856092"/>
            <a:ext cx="3292000" cy="7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733" b="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319" name="Google Shape;319;p13"/>
          <p:cNvSpPr txBox="1">
            <a:spLocks noGrp="1"/>
          </p:cNvSpPr>
          <p:nvPr>
            <p:ph type="title" idx="7"/>
          </p:nvPr>
        </p:nvSpPr>
        <p:spPr>
          <a:xfrm>
            <a:off x="2376467" y="4181467"/>
            <a:ext cx="2926000" cy="7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333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20" name="Google Shape;320;p13"/>
          <p:cNvSpPr txBox="1">
            <a:spLocks noGrp="1"/>
          </p:cNvSpPr>
          <p:nvPr>
            <p:ph type="title" idx="8" hasCustomPrompt="1"/>
          </p:nvPr>
        </p:nvSpPr>
        <p:spPr>
          <a:xfrm>
            <a:off x="1116467" y="4519219"/>
            <a:ext cx="1158400" cy="99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7066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321" name="Google Shape;321;p13"/>
          <p:cNvSpPr txBox="1">
            <a:spLocks noGrp="1"/>
          </p:cNvSpPr>
          <p:nvPr>
            <p:ph type="subTitle" idx="9"/>
          </p:nvPr>
        </p:nvSpPr>
        <p:spPr>
          <a:xfrm>
            <a:off x="2376467" y="4963500"/>
            <a:ext cx="3292000" cy="7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733" b="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322" name="Google Shape;322;p13"/>
          <p:cNvSpPr txBox="1">
            <a:spLocks noGrp="1"/>
          </p:cNvSpPr>
          <p:nvPr>
            <p:ph type="title" idx="13"/>
          </p:nvPr>
        </p:nvSpPr>
        <p:spPr>
          <a:xfrm>
            <a:off x="7783533" y="4181441"/>
            <a:ext cx="2926000" cy="7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333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23" name="Google Shape;323;p13"/>
          <p:cNvSpPr txBox="1">
            <a:spLocks noGrp="1"/>
          </p:cNvSpPr>
          <p:nvPr>
            <p:ph type="title" idx="14" hasCustomPrompt="1"/>
          </p:nvPr>
        </p:nvSpPr>
        <p:spPr>
          <a:xfrm>
            <a:off x="6523529" y="4519192"/>
            <a:ext cx="1158400" cy="99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7066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324" name="Google Shape;324;p13"/>
          <p:cNvSpPr txBox="1">
            <a:spLocks noGrp="1"/>
          </p:cNvSpPr>
          <p:nvPr>
            <p:ph type="subTitle" idx="15"/>
          </p:nvPr>
        </p:nvSpPr>
        <p:spPr>
          <a:xfrm>
            <a:off x="7783533" y="4963467"/>
            <a:ext cx="3292000" cy="7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733" b="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099095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6" name="Google Shape;326;p14"/>
          <p:cNvGrpSpPr/>
          <p:nvPr/>
        </p:nvGrpSpPr>
        <p:grpSpPr>
          <a:xfrm>
            <a:off x="-110666" y="-336268"/>
            <a:ext cx="12473167" cy="7496533"/>
            <a:chOff x="-83000" y="-252201"/>
            <a:chExt cx="9354875" cy="5622400"/>
          </a:xfrm>
        </p:grpSpPr>
        <p:sp>
          <p:nvSpPr>
            <p:cNvPr id="327" name="Google Shape;327;p14"/>
            <p:cNvSpPr/>
            <p:nvPr/>
          </p:nvSpPr>
          <p:spPr>
            <a:xfrm rot="-1952546">
              <a:off x="-1555" y="1210100"/>
              <a:ext cx="407121" cy="421685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8" name="Google Shape;328;p14"/>
            <p:cNvSpPr/>
            <p:nvPr/>
          </p:nvSpPr>
          <p:spPr>
            <a:xfrm rot="4204828">
              <a:off x="2423444" y="-8257"/>
              <a:ext cx="300264" cy="29931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9" name="Google Shape;329;p14"/>
            <p:cNvSpPr/>
            <p:nvPr/>
          </p:nvSpPr>
          <p:spPr>
            <a:xfrm rot="-4229008">
              <a:off x="166653" y="4192538"/>
              <a:ext cx="311603" cy="278588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0" name="Google Shape;330;p14"/>
            <p:cNvSpPr/>
            <p:nvPr/>
          </p:nvSpPr>
          <p:spPr>
            <a:xfrm>
              <a:off x="903121" y="4323500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1" name="Google Shape;331;p14"/>
            <p:cNvSpPr/>
            <p:nvPr/>
          </p:nvSpPr>
          <p:spPr>
            <a:xfrm>
              <a:off x="7092105" y="44166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2" name="Google Shape;332;p14"/>
            <p:cNvSpPr/>
            <p:nvPr/>
          </p:nvSpPr>
          <p:spPr>
            <a:xfrm rot="-1386284">
              <a:off x="4571324" y="155070"/>
              <a:ext cx="264517" cy="264517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3" name="Google Shape;333;p14"/>
            <p:cNvSpPr/>
            <p:nvPr/>
          </p:nvSpPr>
          <p:spPr>
            <a:xfrm rot="4047009">
              <a:off x="259405" y="2572212"/>
              <a:ext cx="264416" cy="264416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4" name="Google Shape;334;p14"/>
            <p:cNvSpPr/>
            <p:nvPr/>
          </p:nvSpPr>
          <p:spPr>
            <a:xfrm rot="1484058">
              <a:off x="8049703" y="155102"/>
              <a:ext cx="264572" cy="2645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5" name="Google Shape;335;p14"/>
            <p:cNvSpPr/>
            <p:nvPr/>
          </p:nvSpPr>
          <p:spPr>
            <a:xfrm>
              <a:off x="1245790" y="375675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6" name="Google Shape;336;p14"/>
            <p:cNvSpPr/>
            <p:nvPr/>
          </p:nvSpPr>
          <p:spPr>
            <a:xfrm rot="5928625">
              <a:off x="-64310" y="497126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7" name="Google Shape;337;p14"/>
            <p:cNvSpPr/>
            <p:nvPr/>
          </p:nvSpPr>
          <p:spPr>
            <a:xfrm rot="1484150">
              <a:off x="5768440" y="4837231"/>
              <a:ext cx="458135" cy="458135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8" name="Google Shape;338;p14"/>
            <p:cNvSpPr/>
            <p:nvPr/>
          </p:nvSpPr>
          <p:spPr>
            <a:xfrm rot="2700000">
              <a:off x="294581" y="3269607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9" name="Google Shape;339;p14"/>
            <p:cNvSpPr/>
            <p:nvPr/>
          </p:nvSpPr>
          <p:spPr>
            <a:xfrm rot="2700000">
              <a:off x="6803887" y="-136918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0" name="Google Shape;340;p14"/>
            <p:cNvSpPr/>
            <p:nvPr/>
          </p:nvSpPr>
          <p:spPr>
            <a:xfrm rot="-971352">
              <a:off x="5821966" y="137708"/>
              <a:ext cx="300204" cy="29925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1" name="Google Shape;341;p14"/>
            <p:cNvSpPr/>
            <p:nvPr/>
          </p:nvSpPr>
          <p:spPr>
            <a:xfrm>
              <a:off x="3143565" y="4475725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2" name="Google Shape;342;p14"/>
            <p:cNvSpPr/>
            <p:nvPr/>
          </p:nvSpPr>
          <p:spPr>
            <a:xfrm rot="1986681">
              <a:off x="253618" y="-151213"/>
              <a:ext cx="387173" cy="387173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3" name="Google Shape;343;p14"/>
            <p:cNvSpPr/>
            <p:nvPr/>
          </p:nvSpPr>
          <p:spPr>
            <a:xfrm rot="-2063235">
              <a:off x="8158798" y="4713884"/>
              <a:ext cx="540207" cy="538630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4" name="Google Shape;344;p14"/>
            <p:cNvSpPr/>
            <p:nvPr/>
          </p:nvSpPr>
          <p:spPr>
            <a:xfrm rot="279811">
              <a:off x="8506429" y="3812449"/>
              <a:ext cx="313638" cy="313638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5" name="Google Shape;345;p14"/>
            <p:cNvSpPr/>
            <p:nvPr/>
          </p:nvSpPr>
          <p:spPr>
            <a:xfrm rot="-8289622">
              <a:off x="8675311" y="1396627"/>
              <a:ext cx="311672" cy="27873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6" name="Google Shape;346;p14"/>
            <p:cNvSpPr/>
            <p:nvPr/>
          </p:nvSpPr>
          <p:spPr>
            <a:xfrm rot="5928625">
              <a:off x="2176133" y="472231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7" name="Google Shape;347;p14"/>
            <p:cNvSpPr/>
            <p:nvPr/>
          </p:nvSpPr>
          <p:spPr>
            <a:xfrm rot="796823">
              <a:off x="4444354" y="4853511"/>
              <a:ext cx="518465" cy="46337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8" name="Google Shape;348;p14"/>
            <p:cNvSpPr/>
            <p:nvPr/>
          </p:nvSpPr>
          <p:spPr>
            <a:xfrm rot="6915390">
              <a:off x="8931933" y="2942869"/>
              <a:ext cx="264372" cy="2643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9" name="Google Shape;349;p14"/>
            <p:cNvSpPr/>
            <p:nvPr/>
          </p:nvSpPr>
          <p:spPr>
            <a:xfrm>
              <a:off x="8888175" y="3431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0" name="Google Shape;350;p14"/>
            <p:cNvSpPr/>
            <p:nvPr/>
          </p:nvSpPr>
          <p:spPr>
            <a:xfrm rot="5522534">
              <a:off x="3514237" y="241990"/>
              <a:ext cx="387246" cy="387246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51" name="Google Shape;351;p14"/>
          <p:cNvSpPr/>
          <p:nvPr/>
        </p:nvSpPr>
        <p:spPr>
          <a:xfrm flipH="1">
            <a:off x="382659" y="484358"/>
            <a:ext cx="11426683" cy="5947785"/>
          </a:xfrm>
          <a:custGeom>
            <a:avLst/>
            <a:gdLst/>
            <a:ahLst/>
            <a:cxnLst/>
            <a:rect l="l" t="t" r="r" b="b"/>
            <a:pathLst>
              <a:path w="323031" h="167559" extrusionOk="0">
                <a:moveTo>
                  <a:pt x="1648" y="0"/>
                </a:moveTo>
                <a:lnTo>
                  <a:pt x="0" y="163164"/>
                </a:lnTo>
                <a:lnTo>
                  <a:pt x="323031" y="167559"/>
                </a:lnTo>
                <a:lnTo>
                  <a:pt x="322207" y="357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352" name="Google Shape;352;p14"/>
          <p:cNvSpPr/>
          <p:nvPr/>
        </p:nvSpPr>
        <p:spPr>
          <a:xfrm flipH="1">
            <a:off x="489517" y="425857"/>
            <a:ext cx="11174083" cy="5996523"/>
          </a:xfrm>
          <a:custGeom>
            <a:avLst/>
            <a:gdLst/>
            <a:ahLst/>
            <a:cxnLst/>
            <a:rect l="l" t="t" r="r" b="b"/>
            <a:pathLst>
              <a:path w="315890" h="168932" extrusionOk="0">
                <a:moveTo>
                  <a:pt x="275" y="0"/>
                </a:moveTo>
                <a:lnTo>
                  <a:pt x="0" y="168932"/>
                </a:lnTo>
                <a:lnTo>
                  <a:pt x="315890" y="167833"/>
                </a:lnTo>
                <a:lnTo>
                  <a:pt x="315065" y="2747"/>
                </a:lnTo>
                <a:close/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53" name="Google Shape;353;p14"/>
          <p:cNvSpPr txBox="1">
            <a:spLocks noGrp="1"/>
          </p:cNvSpPr>
          <p:nvPr>
            <p:ph type="title"/>
          </p:nvPr>
        </p:nvSpPr>
        <p:spPr>
          <a:xfrm>
            <a:off x="4201633" y="2505067"/>
            <a:ext cx="4110800" cy="112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62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354" name="Google Shape;354;p14"/>
          <p:cNvSpPr txBox="1">
            <a:spLocks noGrp="1"/>
          </p:cNvSpPr>
          <p:nvPr>
            <p:ph type="title" idx="2" hasCustomPrompt="1"/>
          </p:nvPr>
        </p:nvSpPr>
        <p:spPr>
          <a:xfrm>
            <a:off x="8312533" y="1888600"/>
            <a:ext cx="2926000" cy="308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200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355" name="Google Shape;355;p14"/>
          <p:cNvSpPr txBox="1">
            <a:spLocks noGrp="1"/>
          </p:cNvSpPr>
          <p:nvPr>
            <p:ph type="subTitle" idx="1"/>
          </p:nvPr>
        </p:nvSpPr>
        <p:spPr>
          <a:xfrm>
            <a:off x="4201633" y="3759733"/>
            <a:ext cx="4110800" cy="61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7662961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Section header 2"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7" name="Google Shape;357;p15"/>
          <p:cNvGrpSpPr/>
          <p:nvPr/>
        </p:nvGrpSpPr>
        <p:grpSpPr>
          <a:xfrm>
            <a:off x="-110666" y="-336268"/>
            <a:ext cx="12473167" cy="7496533"/>
            <a:chOff x="-83000" y="-252201"/>
            <a:chExt cx="9354875" cy="5622400"/>
          </a:xfrm>
        </p:grpSpPr>
        <p:sp>
          <p:nvSpPr>
            <p:cNvPr id="358" name="Google Shape;358;p15"/>
            <p:cNvSpPr/>
            <p:nvPr/>
          </p:nvSpPr>
          <p:spPr>
            <a:xfrm rot="-1952546">
              <a:off x="-1555" y="1210100"/>
              <a:ext cx="407121" cy="421685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9" name="Google Shape;359;p15"/>
            <p:cNvSpPr/>
            <p:nvPr/>
          </p:nvSpPr>
          <p:spPr>
            <a:xfrm rot="4204828">
              <a:off x="2423444" y="-8257"/>
              <a:ext cx="300264" cy="29931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0" name="Google Shape;360;p15"/>
            <p:cNvSpPr/>
            <p:nvPr/>
          </p:nvSpPr>
          <p:spPr>
            <a:xfrm rot="-4229008">
              <a:off x="166653" y="4192538"/>
              <a:ext cx="311603" cy="278588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1" name="Google Shape;361;p15"/>
            <p:cNvSpPr/>
            <p:nvPr/>
          </p:nvSpPr>
          <p:spPr>
            <a:xfrm>
              <a:off x="903121" y="4323500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2" name="Google Shape;362;p15"/>
            <p:cNvSpPr/>
            <p:nvPr/>
          </p:nvSpPr>
          <p:spPr>
            <a:xfrm>
              <a:off x="7092105" y="44166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3" name="Google Shape;363;p15"/>
            <p:cNvSpPr/>
            <p:nvPr/>
          </p:nvSpPr>
          <p:spPr>
            <a:xfrm rot="-1386284">
              <a:off x="4571324" y="155070"/>
              <a:ext cx="264517" cy="264517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4" name="Google Shape;364;p15"/>
            <p:cNvSpPr/>
            <p:nvPr/>
          </p:nvSpPr>
          <p:spPr>
            <a:xfrm rot="4047009">
              <a:off x="259405" y="2572212"/>
              <a:ext cx="264416" cy="264416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5" name="Google Shape;365;p15"/>
            <p:cNvSpPr/>
            <p:nvPr/>
          </p:nvSpPr>
          <p:spPr>
            <a:xfrm rot="1484058">
              <a:off x="8049703" y="155102"/>
              <a:ext cx="264572" cy="2645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6" name="Google Shape;366;p15"/>
            <p:cNvSpPr/>
            <p:nvPr/>
          </p:nvSpPr>
          <p:spPr>
            <a:xfrm>
              <a:off x="1245790" y="375675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7" name="Google Shape;367;p15"/>
            <p:cNvSpPr/>
            <p:nvPr/>
          </p:nvSpPr>
          <p:spPr>
            <a:xfrm rot="5928625">
              <a:off x="-64310" y="497126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8" name="Google Shape;368;p15"/>
            <p:cNvSpPr/>
            <p:nvPr/>
          </p:nvSpPr>
          <p:spPr>
            <a:xfrm rot="1484150">
              <a:off x="5768440" y="4837231"/>
              <a:ext cx="458135" cy="458135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9" name="Google Shape;369;p15"/>
            <p:cNvSpPr/>
            <p:nvPr/>
          </p:nvSpPr>
          <p:spPr>
            <a:xfrm rot="2700000">
              <a:off x="294581" y="3269607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0" name="Google Shape;370;p15"/>
            <p:cNvSpPr/>
            <p:nvPr/>
          </p:nvSpPr>
          <p:spPr>
            <a:xfrm rot="2700000">
              <a:off x="6803887" y="-136918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1" name="Google Shape;371;p15"/>
            <p:cNvSpPr/>
            <p:nvPr/>
          </p:nvSpPr>
          <p:spPr>
            <a:xfrm rot="-971352">
              <a:off x="5821966" y="137708"/>
              <a:ext cx="300204" cy="29925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2" name="Google Shape;372;p15"/>
            <p:cNvSpPr/>
            <p:nvPr/>
          </p:nvSpPr>
          <p:spPr>
            <a:xfrm>
              <a:off x="3143565" y="4475725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3" name="Google Shape;373;p15"/>
            <p:cNvSpPr/>
            <p:nvPr/>
          </p:nvSpPr>
          <p:spPr>
            <a:xfrm rot="1986681">
              <a:off x="253618" y="-151213"/>
              <a:ext cx="387173" cy="387173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4" name="Google Shape;374;p15"/>
            <p:cNvSpPr/>
            <p:nvPr/>
          </p:nvSpPr>
          <p:spPr>
            <a:xfrm rot="-2063235">
              <a:off x="8158798" y="4713884"/>
              <a:ext cx="540207" cy="538630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5" name="Google Shape;375;p15"/>
            <p:cNvSpPr/>
            <p:nvPr/>
          </p:nvSpPr>
          <p:spPr>
            <a:xfrm rot="279811">
              <a:off x="8506429" y="3812449"/>
              <a:ext cx="313638" cy="313638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6" name="Google Shape;376;p15"/>
            <p:cNvSpPr/>
            <p:nvPr/>
          </p:nvSpPr>
          <p:spPr>
            <a:xfrm rot="-8289622">
              <a:off x="8675311" y="1396627"/>
              <a:ext cx="311672" cy="27873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7" name="Google Shape;377;p15"/>
            <p:cNvSpPr/>
            <p:nvPr/>
          </p:nvSpPr>
          <p:spPr>
            <a:xfrm rot="5928625">
              <a:off x="2176133" y="472231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8" name="Google Shape;378;p15"/>
            <p:cNvSpPr/>
            <p:nvPr/>
          </p:nvSpPr>
          <p:spPr>
            <a:xfrm rot="796823">
              <a:off x="4444354" y="4853511"/>
              <a:ext cx="518465" cy="46337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9" name="Google Shape;379;p15"/>
            <p:cNvSpPr/>
            <p:nvPr/>
          </p:nvSpPr>
          <p:spPr>
            <a:xfrm rot="6915390">
              <a:off x="8931933" y="2942869"/>
              <a:ext cx="264372" cy="2643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0" name="Google Shape;380;p15"/>
            <p:cNvSpPr/>
            <p:nvPr/>
          </p:nvSpPr>
          <p:spPr>
            <a:xfrm>
              <a:off x="8888175" y="3431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1" name="Google Shape;381;p15"/>
            <p:cNvSpPr/>
            <p:nvPr/>
          </p:nvSpPr>
          <p:spPr>
            <a:xfrm rot="5522534">
              <a:off x="3514237" y="241990"/>
              <a:ext cx="387246" cy="387246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82" name="Google Shape;382;p15"/>
          <p:cNvSpPr/>
          <p:nvPr/>
        </p:nvSpPr>
        <p:spPr>
          <a:xfrm flipH="1">
            <a:off x="382659" y="484358"/>
            <a:ext cx="11426683" cy="5947785"/>
          </a:xfrm>
          <a:custGeom>
            <a:avLst/>
            <a:gdLst/>
            <a:ahLst/>
            <a:cxnLst/>
            <a:rect l="l" t="t" r="r" b="b"/>
            <a:pathLst>
              <a:path w="323031" h="167559" extrusionOk="0">
                <a:moveTo>
                  <a:pt x="1648" y="0"/>
                </a:moveTo>
                <a:lnTo>
                  <a:pt x="0" y="163164"/>
                </a:lnTo>
                <a:lnTo>
                  <a:pt x="323031" y="167559"/>
                </a:lnTo>
                <a:lnTo>
                  <a:pt x="322207" y="357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383" name="Google Shape;383;p15"/>
          <p:cNvSpPr/>
          <p:nvPr/>
        </p:nvSpPr>
        <p:spPr>
          <a:xfrm flipH="1">
            <a:off x="489517" y="425857"/>
            <a:ext cx="11174083" cy="5996523"/>
          </a:xfrm>
          <a:custGeom>
            <a:avLst/>
            <a:gdLst/>
            <a:ahLst/>
            <a:cxnLst/>
            <a:rect l="l" t="t" r="r" b="b"/>
            <a:pathLst>
              <a:path w="315890" h="168932" extrusionOk="0">
                <a:moveTo>
                  <a:pt x="275" y="0"/>
                </a:moveTo>
                <a:lnTo>
                  <a:pt x="0" y="168932"/>
                </a:lnTo>
                <a:lnTo>
                  <a:pt x="315890" y="167833"/>
                </a:lnTo>
                <a:lnTo>
                  <a:pt x="315065" y="2747"/>
                </a:lnTo>
                <a:close/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84" name="Google Shape;384;p15"/>
          <p:cNvSpPr txBox="1">
            <a:spLocks noGrp="1"/>
          </p:cNvSpPr>
          <p:nvPr>
            <p:ph type="title"/>
          </p:nvPr>
        </p:nvSpPr>
        <p:spPr>
          <a:xfrm>
            <a:off x="3879467" y="2505067"/>
            <a:ext cx="50936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62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385" name="Google Shape;385;p15"/>
          <p:cNvSpPr txBox="1">
            <a:spLocks noGrp="1"/>
          </p:cNvSpPr>
          <p:nvPr>
            <p:ph type="title" idx="2" hasCustomPrompt="1"/>
          </p:nvPr>
        </p:nvSpPr>
        <p:spPr>
          <a:xfrm>
            <a:off x="953483" y="1888600"/>
            <a:ext cx="2926000" cy="308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200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386" name="Google Shape;386;p15"/>
          <p:cNvSpPr txBox="1">
            <a:spLocks noGrp="1"/>
          </p:cNvSpPr>
          <p:nvPr>
            <p:ph type="subTitle" idx="1"/>
          </p:nvPr>
        </p:nvSpPr>
        <p:spPr>
          <a:xfrm>
            <a:off x="3879467" y="3757933"/>
            <a:ext cx="38788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9481638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3">
  <p:cSld name="Section header 3"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8" name="Google Shape;388;p16"/>
          <p:cNvGrpSpPr/>
          <p:nvPr/>
        </p:nvGrpSpPr>
        <p:grpSpPr>
          <a:xfrm>
            <a:off x="-110666" y="-336268"/>
            <a:ext cx="12473167" cy="7496533"/>
            <a:chOff x="-83000" y="-252201"/>
            <a:chExt cx="9354875" cy="5622400"/>
          </a:xfrm>
        </p:grpSpPr>
        <p:sp>
          <p:nvSpPr>
            <p:cNvPr id="389" name="Google Shape;389;p16"/>
            <p:cNvSpPr/>
            <p:nvPr/>
          </p:nvSpPr>
          <p:spPr>
            <a:xfrm rot="-1952546">
              <a:off x="-1555" y="1210100"/>
              <a:ext cx="407121" cy="421685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0" name="Google Shape;390;p16"/>
            <p:cNvSpPr/>
            <p:nvPr/>
          </p:nvSpPr>
          <p:spPr>
            <a:xfrm rot="4204828">
              <a:off x="2423444" y="-8257"/>
              <a:ext cx="300264" cy="29931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1" name="Google Shape;391;p16"/>
            <p:cNvSpPr/>
            <p:nvPr/>
          </p:nvSpPr>
          <p:spPr>
            <a:xfrm rot="-4229008">
              <a:off x="166653" y="4192538"/>
              <a:ext cx="311603" cy="278588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2" name="Google Shape;392;p16"/>
            <p:cNvSpPr/>
            <p:nvPr/>
          </p:nvSpPr>
          <p:spPr>
            <a:xfrm>
              <a:off x="903121" y="4323500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3" name="Google Shape;393;p16"/>
            <p:cNvSpPr/>
            <p:nvPr/>
          </p:nvSpPr>
          <p:spPr>
            <a:xfrm>
              <a:off x="7092105" y="44166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4" name="Google Shape;394;p16"/>
            <p:cNvSpPr/>
            <p:nvPr/>
          </p:nvSpPr>
          <p:spPr>
            <a:xfrm rot="-1386284">
              <a:off x="4571324" y="155070"/>
              <a:ext cx="264517" cy="264517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5" name="Google Shape;395;p16"/>
            <p:cNvSpPr/>
            <p:nvPr/>
          </p:nvSpPr>
          <p:spPr>
            <a:xfrm rot="4047009">
              <a:off x="259405" y="2572212"/>
              <a:ext cx="264416" cy="264416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6" name="Google Shape;396;p16"/>
            <p:cNvSpPr/>
            <p:nvPr/>
          </p:nvSpPr>
          <p:spPr>
            <a:xfrm rot="1484058">
              <a:off x="8049703" y="155102"/>
              <a:ext cx="264572" cy="2645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7" name="Google Shape;397;p16"/>
            <p:cNvSpPr/>
            <p:nvPr/>
          </p:nvSpPr>
          <p:spPr>
            <a:xfrm>
              <a:off x="1245790" y="375675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8" name="Google Shape;398;p16"/>
            <p:cNvSpPr/>
            <p:nvPr/>
          </p:nvSpPr>
          <p:spPr>
            <a:xfrm rot="5928625">
              <a:off x="-64310" y="497126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9" name="Google Shape;399;p16"/>
            <p:cNvSpPr/>
            <p:nvPr/>
          </p:nvSpPr>
          <p:spPr>
            <a:xfrm rot="1484150">
              <a:off x="5768440" y="4837231"/>
              <a:ext cx="458135" cy="458135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0" name="Google Shape;400;p16"/>
            <p:cNvSpPr/>
            <p:nvPr/>
          </p:nvSpPr>
          <p:spPr>
            <a:xfrm rot="2700000">
              <a:off x="294581" y="3269607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1" name="Google Shape;401;p16"/>
            <p:cNvSpPr/>
            <p:nvPr/>
          </p:nvSpPr>
          <p:spPr>
            <a:xfrm rot="2700000">
              <a:off x="6803887" y="-136918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2" name="Google Shape;402;p16"/>
            <p:cNvSpPr/>
            <p:nvPr/>
          </p:nvSpPr>
          <p:spPr>
            <a:xfrm rot="-971352">
              <a:off x="5821966" y="137708"/>
              <a:ext cx="300204" cy="29925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3" name="Google Shape;403;p16"/>
            <p:cNvSpPr/>
            <p:nvPr/>
          </p:nvSpPr>
          <p:spPr>
            <a:xfrm>
              <a:off x="3143565" y="4475725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4" name="Google Shape;404;p16"/>
            <p:cNvSpPr/>
            <p:nvPr/>
          </p:nvSpPr>
          <p:spPr>
            <a:xfrm rot="1986681">
              <a:off x="253618" y="-151213"/>
              <a:ext cx="387173" cy="387173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5" name="Google Shape;405;p16"/>
            <p:cNvSpPr/>
            <p:nvPr/>
          </p:nvSpPr>
          <p:spPr>
            <a:xfrm rot="-2063235">
              <a:off x="8158798" y="4713884"/>
              <a:ext cx="540207" cy="538630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6" name="Google Shape;406;p16"/>
            <p:cNvSpPr/>
            <p:nvPr/>
          </p:nvSpPr>
          <p:spPr>
            <a:xfrm rot="279811">
              <a:off x="8506429" y="3812449"/>
              <a:ext cx="313638" cy="313638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7" name="Google Shape;407;p16"/>
            <p:cNvSpPr/>
            <p:nvPr/>
          </p:nvSpPr>
          <p:spPr>
            <a:xfrm rot="-8289622">
              <a:off x="8675311" y="1396627"/>
              <a:ext cx="311672" cy="27873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8" name="Google Shape;408;p16"/>
            <p:cNvSpPr/>
            <p:nvPr/>
          </p:nvSpPr>
          <p:spPr>
            <a:xfrm rot="5928625">
              <a:off x="2176133" y="472231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9" name="Google Shape;409;p16"/>
            <p:cNvSpPr/>
            <p:nvPr/>
          </p:nvSpPr>
          <p:spPr>
            <a:xfrm rot="796823">
              <a:off x="4444354" y="4853511"/>
              <a:ext cx="518465" cy="46337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0" name="Google Shape;410;p16"/>
            <p:cNvSpPr/>
            <p:nvPr/>
          </p:nvSpPr>
          <p:spPr>
            <a:xfrm rot="6915390">
              <a:off x="8931933" y="2942869"/>
              <a:ext cx="264372" cy="2643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1" name="Google Shape;411;p16"/>
            <p:cNvSpPr/>
            <p:nvPr/>
          </p:nvSpPr>
          <p:spPr>
            <a:xfrm>
              <a:off x="8888175" y="3431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2" name="Google Shape;412;p16"/>
            <p:cNvSpPr/>
            <p:nvPr/>
          </p:nvSpPr>
          <p:spPr>
            <a:xfrm rot="5522534">
              <a:off x="3514237" y="241990"/>
              <a:ext cx="387246" cy="387246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13" name="Google Shape;413;p16"/>
          <p:cNvSpPr/>
          <p:nvPr/>
        </p:nvSpPr>
        <p:spPr>
          <a:xfrm rot="10800000" flipH="1">
            <a:off x="382659" y="425858"/>
            <a:ext cx="11426683" cy="5947785"/>
          </a:xfrm>
          <a:custGeom>
            <a:avLst/>
            <a:gdLst/>
            <a:ahLst/>
            <a:cxnLst/>
            <a:rect l="l" t="t" r="r" b="b"/>
            <a:pathLst>
              <a:path w="323031" h="167559" extrusionOk="0">
                <a:moveTo>
                  <a:pt x="1648" y="0"/>
                </a:moveTo>
                <a:lnTo>
                  <a:pt x="0" y="163164"/>
                </a:lnTo>
                <a:lnTo>
                  <a:pt x="323031" y="167559"/>
                </a:lnTo>
                <a:lnTo>
                  <a:pt x="322207" y="357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414" name="Google Shape;414;p16"/>
          <p:cNvSpPr/>
          <p:nvPr/>
        </p:nvSpPr>
        <p:spPr>
          <a:xfrm rot="10800000" flipH="1">
            <a:off x="528400" y="435620"/>
            <a:ext cx="11174083" cy="5996523"/>
          </a:xfrm>
          <a:custGeom>
            <a:avLst/>
            <a:gdLst/>
            <a:ahLst/>
            <a:cxnLst/>
            <a:rect l="l" t="t" r="r" b="b"/>
            <a:pathLst>
              <a:path w="315890" h="168932" extrusionOk="0">
                <a:moveTo>
                  <a:pt x="275" y="0"/>
                </a:moveTo>
                <a:lnTo>
                  <a:pt x="0" y="168932"/>
                </a:lnTo>
                <a:lnTo>
                  <a:pt x="315890" y="167833"/>
                </a:lnTo>
                <a:lnTo>
                  <a:pt x="315065" y="2747"/>
                </a:lnTo>
                <a:close/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15" name="Google Shape;415;p16"/>
          <p:cNvSpPr txBox="1">
            <a:spLocks noGrp="1"/>
          </p:cNvSpPr>
          <p:nvPr>
            <p:ph type="title"/>
          </p:nvPr>
        </p:nvSpPr>
        <p:spPr>
          <a:xfrm>
            <a:off x="4402333" y="2505067"/>
            <a:ext cx="3479600" cy="112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62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416" name="Google Shape;416;p16"/>
          <p:cNvSpPr txBox="1">
            <a:spLocks noGrp="1"/>
          </p:cNvSpPr>
          <p:nvPr>
            <p:ph type="title" idx="2" hasCustomPrompt="1"/>
          </p:nvPr>
        </p:nvSpPr>
        <p:spPr>
          <a:xfrm>
            <a:off x="7881933" y="1888600"/>
            <a:ext cx="2926000" cy="308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200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417" name="Google Shape;417;p16"/>
          <p:cNvSpPr txBox="1">
            <a:spLocks noGrp="1"/>
          </p:cNvSpPr>
          <p:nvPr>
            <p:ph type="subTitle" idx="1"/>
          </p:nvPr>
        </p:nvSpPr>
        <p:spPr>
          <a:xfrm>
            <a:off x="4402133" y="3759733"/>
            <a:ext cx="3479600" cy="61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4697924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 and two columns 1"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9" name="Google Shape;419;p17"/>
          <p:cNvGrpSpPr/>
          <p:nvPr/>
        </p:nvGrpSpPr>
        <p:grpSpPr>
          <a:xfrm>
            <a:off x="-110666" y="-336268"/>
            <a:ext cx="12473167" cy="7496533"/>
            <a:chOff x="-83000" y="-252201"/>
            <a:chExt cx="9354875" cy="5622400"/>
          </a:xfrm>
        </p:grpSpPr>
        <p:sp>
          <p:nvSpPr>
            <p:cNvPr id="420" name="Google Shape;420;p17"/>
            <p:cNvSpPr/>
            <p:nvPr/>
          </p:nvSpPr>
          <p:spPr>
            <a:xfrm rot="-1952546">
              <a:off x="-1555" y="1210100"/>
              <a:ext cx="407121" cy="421685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1" name="Google Shape;421;p17"/>
            <p:cNvSpPr/>
            <p:nvPr/>
          </p:nvSpPr>
          <p:spPr>
            <a:xfrm rot="4204828">
              <a:off x="2423444" y="-8257"/>
              <a:ext cx="300264" cy="29931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2" name="Google Shape;422;p17"/>
            <p:cNvSpPr/>
            <p:nvPr/>
          </p:nvSpPr>
          <p:spPr>
            <a:xfrm rot="-4229008">
              <a:off x="166653" y="4192538"/>
              <a:ext cx="311603" cy="278588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3" name="Google Shape;423;p17"/>
            <p:cNvSpPr/>
            <p:nvPr/>
          </p:nvSpPr>
          <p:spPr>
            <a:xfrm>
              <a:off x="903121" y="4323500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4" name="Google Shape;424;p17"/>
            <p:cNvSpPr/>
            <p:nvPr/>
          </p:nvSpPr>
          <p:spPr>
            <a:xfrm>
              <a:off x="7092105" y="44166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5" name="Google Shape;425;p17"/>
            <p:cNvSpPr/>
            <p:nvPr/>
          </p:nvSpPr>
          <p:spPr>
            <a:xfrm rot="-1386284">
              <a:off x="4571324" y="155070"/>
              <a:ext cx="264517" cy="264517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6" name="Google Shape;426;p17"/>
            <p:cNvSpPr/>
            <p:nvPr/>
          </p:nvSpPr>
          <p:spPr>
            <a:xfrm rot="4047009">
              <a:off x="259405" y="2572212"/>
              <a:ext cx="264416" cy="264416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7" name="Google Shape;427;p17"/>
            <p:cNvSpPr/>
            <p:nvPr/>
          </p:nvSpPr>
          <p:spPr>
            <a:xfrm rot="1484058">
              <a:off x="8049703" y="155102"/>
              <a:ext cx="264572" cy="2645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8" name="Google Shape;428;p17"/>
            <p:cNvSpPr/>
            <p:nvPr/>
          </p:nvSpPr>
          <p:spPr>
            <a:xfrm>
              <a:off x="1245790" y="375675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9" name="Google Shape;429;p17"/>
            <p:cNvSpPr/>
            <p:nvPr/>
          </p:nvSpPr>
          <p:spPr>
            <a:xfrm rot="5928625">
              <a:off x="-64310" y="497126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0" name="Google Shape;430;p17"/>
            <p:cNvSpPr/>
            <p:nvPr/>
          </p:nvSpPr>
          <p:spPr>
            <a:xfrm rot="1484150">
              <a:off x="5768440" y="4837231"/>
              <a:ext cx="458135" cy="458135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1" name="Google Shape;431;p17"/>
            <p:cNvSpPr/>
            <p:nvPr/>
          </p:nvSpPr>
          <p:spPr>
            <a:xfrm rot="2700000">
              <a:off x="294581" y="3269607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2" name="Google Shape;432;p17"/>
            <p:cNvSpPr/>
            <p:nvPr/>
          </p:nvSpPr>
          <p:spPr>
            <a:xfrm rot="2700000">
              <a:off x="6803887" y="-136918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3" name="Google Shape;433;p17"/>
            <p:cNvSpPr/>
            <p:nvPr/>
          </p:nvSpPr>
          <p:spPr>
            <a:xfrm rot="-971352">
              <a:off x="5821966" y="137708"/>
              <a:ext cx="300204" cy="29925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4" name="Google Shape;434;p17"/>
            <p:cNvSpPr/>
            <p:nvPr/>
          </p:nvSpPr>
          <p:spPr>
            <a:xfrm>
              <a:off x="3143565" y="4475725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5" name="Google Shape;435;p17"/>
            <p:cNvSpPr/>
            <p:nvPr/>
          </p:nvSpPr>
          <p:spPr>
            <a:xfrm rot="1986681">
              <a:off x="253618" y="-151213"/>
              <a:ext cx="387173" cy="387173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6" name="Google Shape;436;p17"/>
            <p:cNvSpPr/>
            <p:nvPr/>
          </p:nvSpPr>
          <p:spPr>
            <a:xfrm rot="-2063235">
              <a:off x="8158798" y="4713884"/>
              <a:ext cx="540207" cy="538630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7" name="Google Shape;437;p17"/>
            <p:cNvSpPr/>
            <p:nvPr/>
          </p:nvSpPr>
          <p:spPr>
            <a:xfrm rot="279811">
              <a:off x="8506429" y="3812449"/>
              <a:ext cx="313638" cy="313638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8" name="Google Shape;438;p17"/>
            <p:cNvSpPr/>
            <p:nvPr/>
          </p:nvSpPr>
          <p:spPr>
            <a:xfrm rot="-8289622">
              <a:off x="8675311" y="1396627"/>
              <a:ext cx="311672" cy="27873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9" name="Google Shape;439;p17"/>
            <p:cNvSpPr/>
            <p:nvPr/>
          </p:nvSpPr>
          <p:spPr>
            <a:xfrm rot="5928625">
              <a:off x="2176133" y="472231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0" name="Google Shape;440;p17"/>
            <p:cNvSpPr/>
            <p:nvPr/>
          </p:nvSpPr>
          <p:spPr>
            <a:xfrm rot="796823">
              <a:off x="4444354" y="4853511"/>
              <a:ext cx="518465" cy="46337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1" name="Google Shape;441;p17"/>
            <p:cNvSpPr/>
            <p:nvPr/>
          </p:nvSpPr>
          <p:spPr>
            <a:xfrm rot="6915390">
              <a:off x="8931933" y="2942869"/>
              <a:ext cx="264372" cy="2643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2" name="Google Shape;442;p17"/>
            <p:cNvSpPr/>
            <p:nvPr/>
          </p:nvSpPr>
          <p:spPr>
            <a:xfrm>
              <a:off x="8888175" y="3431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3" name="Google Shape;443;p17"/>
            <p:cNvSpPr/>
            <p:nvPr/>
          </p:nvSpPr>
          <p:spPr>
            <a:xfrm rot="5522534">
              <a:off x="3514237" y="241990"/>
              <a:ext cx="387246" cy="387246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44" name="Google Shape;444;p17"/>
          <p:cNvSpPr/>
          <p:nvPr/>
        </p:nvSpPr>
        <p:spPr>
          <a:xfrm rot="10800000">
            <a:off x="478734" y="500034"/>
            <a:ext cx="11191967" cy="6032167"/>
          </a:xfrm>
          <a:custGeom>
            <a:avLst/>
            <a:gdLst/>
            <a:ahLst/>
            <a:cxnLst/>
            <a:rect l="l" t="t" r="r" b="b"/>
            <a:pathLst>
              <a:path w="335759" h="180965" extrusionOk="0">
                <a:moveTo>
                  <a:pt x="0" y="0"/>
                </a:moveTo>
                <a:lnTo>
                  <a:pt x="2554" y="180965"/>
                </a:lnTo>
                <a:lnTo>
                  <a:pt x="335759" y="178093"/>
                </a:lnTo>
                <a:lnTo>
                  <a:pt x="333525" y="383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445" name="Google Shape;445;p17"/>
          <p:cNvSpPr/>
          <p:nvPr/>
        </p:nvSpPr>
        <p:spPr>
          <a:xfrm rot="10800000">
            <a:off x="563834" y="478734"/>
            <a:ext cx="10915367" cy="6032167"/>
          </a:xfrm>
          <a:custGeom>
            <a:avLst/>
            <a:gdLst/>
            <a:ahLst/>
            <a:cxnLst/>
            <a:rect l="l" t="t" r="r" b="b"/>
            <a:pathLst>
              <a:path w="327461" h="180965" extrusionOk="0">
                <a:moveTo>
                  <a:pt x="0" y="2553"/>
                </a:moveTo>
                <a:lnTo>
                  <a:pt x="321078" y="0"/>
                </a:lnTo>
                <a:lnTo>
                  <a:pt x="327461" y="180965"/>
                </a:lnTo>
                <a:lnTo>
                  <a:pt x="319" y="177135"/>
                </a:lnTo>
                <a:close/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46" name="Google Shape;446;p17"/>
          <p:cNvSpPr txBox="1">
            <a:spLocks noGrp="1"/>
          </p:cNvSpPr>
          <p:nvPr>
            <p:ph type="subTitle" idx="1"/>
          </p:nvPr>
        </p:nvSpPr>
        <p:spPr>
          <a:xfrm>
            <a:off x="960033" y="2291563"/>
            <a:ext cx="3876800" cy="56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 b="1">
                <a:solidFill>
                  <a:schemeClr val="accent2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447" name="Google Shape;447;p17"/>
          <p:cNvSpPr txBox="1">
            <a:spLocks noGrp="1"/>
          </p:cNvSpPr>
          <p:nvPr>
            <p:ph type="subTitle" idx="2"/>
          </p:nvPr>
        </p:nvSpPr>
        <p:spPr>
          <a:xfrm>
            <a:off x="960033" y="2900368"/>
            <a:ext cx="4831200" cy="217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■"/>
              <a:defRPr/>
            </a:lvl9pPr>
          </a:lstStyle>
          <a:p>
            <a:endParaRPr/>
          </a:p>
        </p:txBody>
      </p:sp>
      <p:sp>
        <p:nvSpPr>
          <p:cNvPr id="448" name="Google Shape;448;p17"/>
          <p:cNvSpPr txBox="1">
            <a:spLocks noGrp="1"/>
          </p:cNvSpPr>
          <p:nvPr>
            <p:ph type="title"/>
          </p:nvPr>
        </p:nvSpPr>
        <p:spPr>
          <a:xfrm>
            <a:off x="960000" y="71334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449" name="Google Shape;449;p17"/>
          <p:cNvSpPr txBox="1">
            <a:spLocks noGrp="1"/>
          </p:cNvSpPr>
          <p:nvPr>
            <p:ph type="subTitle" idx="3"/>
          </p:nvPr>
        </p:nvSpPr>
        <p:spPr>
          <a:xfrm>
            <a:off x="7096751" y="2291563"/>
            <a:ext cx="3876800" cy="56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 b="1">
                <a:solidFill>
                  <a:schemeClr val="accent2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450" name="Google Shape;450;p17"/>
          <p:cNvSpPr txBox="1">
            <a:spLocks noGrp="1"/>
          </p:cNvSpPr>
          <p:nvPr>
            <p:ph type="subTitle" idx="4"/>
          </p:nvPr>
        </p:nvSpPr>
        <p:spPr>
          <a:xfrm>
            <a:off x="6121400" y="2900367"/>
            <a:ext cx="5110400" cy="324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■"/>
              <a:defRPr/>
            </a:lvl9pPr>
          </a:lstStyle>
          <a:p>
            <a:endParaRPr/>
          </a:p>
        </p:txBody>
      </p:sp>
      <p:sp>
        <p:nvSpPr>
          <p:cNvPr id="451" name="Google Shape;451;p17"/>
          <p:cNvSpPr txBox="1">
            <a:spLocks noGrp="1"/>
          </p:cNvSpPr>
          <p:nvPr>
            <p:ph type="subTitle" idx="5"/>
          </p:nvPr>
        </p:nvSpPr>
        <p:spPr>
          <a:xfrm>
            <a:off x="960033" y="1565884"/>
            <a:ext cx="10272000" cy="56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b="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9547568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3" name="Google Shape;453;p18"/>
          <p:cNvGrpSpPr/>
          <p:nvPr/>
        </p:nvGrpSpPr>
        <p:grpSpPr>
          <a:xfrm>
            <a:off x="-110666" y="-336268"/>
            <a:ext cx="12473167" cy="7496533"/>
            <a:chOff x="-83000" y="-252201"/>
            <a:chExt cx="9354875" cy="5622400"/>
          </a:xfrm>
        </p:grpSpPr>
        <p:sp>
          <p:nvSpPr>
            <p:cNvPr id="454" name="Google Shape;454;p18"/>
            <p:cNvSpPr/>
            <p:nvPr/>
          </p:nvSpPr>
          <p:spPr>
            <a:xfrm rot="-1952546">
              <a:off x="-1555" y="1210100"/>
              <a:ext cx="407121" cy="421685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5" name="Google Shape;455;p18"/>
            <p:cNvSpPr/>
            <p:nvPr/>
          </p:nvSpPr>
          <p:spPr>
            <a:xfrm rot="4204828">
              <a:off x="2423444" y="-8257"/>
              <a:ext cx="300264" cy="29931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6" name="Google Shape;456;p18"/>
            <p:cNvSpPr/>
            <p:nvPr/>
          </p:nvSpPr>
          <p:spPr>
            <a:xfrm rot="-4229008">
              <a:off x="166653" y="4192538"/>
              <a:ext cx="311603" cy="278588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7" name="Google Shape;457;p18"/>
            <p:cNvSpPr/>
            <p:nvPr/>
          </p:nvSpPr>
          <p:spPr>
            <a:xfrm>
              <a:off x="903121" y="4323500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8" name="Google Shape;458;p18"/>
            <p:cNvSpPr/>
            <p:nvPr/>
          </p:nvSpPr>
          <p:spPr>
            <a:xfrm>
              <a:off x="7092105" y="44166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9" name="Google Shape;459;p18"/>
            <p:cNvSpPr/>
            <p:nvPr/>
          </p:nvSpPr>
          <p:spPr>
            <a:xfrm rot="-1386284">
              <a:off x="4571324" y="155070"/>
              <a:ext cx="264517" cy="264517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0" name="Google Shape;460;p18"/>
            <p:cNvSpPr/>
            <p:nvPr/>
          </p:nvSpPr>
          <p:spPr>
            <a:xfrm rot="4047009">
              <a:off x="259405" y="2572212"/>
              <a:ext cx="264416" cy="264416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1" name="Google Shape;461;p18"/>
            <p:cNvSpPr/>
            <p:nvPr/>
          </p:nvSpPr>
          <p:spPr>
            <a:xfrm rot="1484058">
              <a:off x="8049703" y="155102"/>
              <a:ext cx="264572" cy="2645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2" name="Google Shape;462;p18"/>
            <p:cNvSpPr/>
            <p:nvPr/>
          </p:nvSpPr>
          <p:spPr>
            <a:xfrm>
              <a:off x="1245790" y="375675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3" name="Google Shape;463;p18"/>
            <p:cNvSpPr/>
            <p:nvPr/>
          </p:nvSpPr>
          <p:spPr>
            <a:xfrm rot="5928625">
              <a:off x="-64310" y="497126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4" name="Google Shape;464;p18"/>
            <p:cNvSpPr/>
            <p:nvPr/>
          </p:nvSpPr>
          <p:spPr>
            <a:xfrm rot="1484150">
              <a:off x="5768440" y="4837231"/>
              <a:ext cx="458135" cy="458135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5" name="Google Shape;465;p18"/>
            <p:cNvSpPr/>
            <p:nvPr/>
          </p:nvSpPr>
          <p:spPr>
            <a:xfrm rot="2700000">
              <a:off x="294581" y="3269607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6" name="Google Shape;466;p18"/>
            <p:cNvSpPr/>
            <p:nvPr/>
          </p:nvSpPr>
          <p:spPr>
            <a:xfrm rot="2700000">
              <a:off x="6803887" y="-136918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7" name="Google Shape;467;p18"/>
            <p:cNvSpPr/>
            <p:nvPr/>
          </p:nvSpPr>
          <p:spPr>
            <a:xfrm rot="-971352">
              <a:off x="5821966" y="137708"/>
              <a:ext cx="300204" cy="29925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8" name="Google Shape;468;p18"/>
            <p:cNvSpPr/>
            <p:nvPr/>
          </p:nvSpPr>
          <p:spPr>
            <a:xfrm>
              <a:off x="3143565" y="4475725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9" name="Google Shape;469;p18"/>
            <p:cNvSpPr/>
            <p:nvPr/>
          </p:nvSpPr>
          <p:spPr>
            <a:xfrm rot="1986681">
              <a:off x="253618" y="-151213"/>
              <a:ext cx="387173" cy="387173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0" name="Google Shape;470;p18"/>
            <p:cNvSpPr/>
            <p:nvPr/>
          </p:nvSpPr>
          <p:spPr>
            <a:xfrm rot="-2063235">
              <a:off x="8158798" y="4713884"/>
              <a:ext cx="540207" cy="538630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1" name="Google Shape;471;p18"/>
            <p:cNvSpPr/>
            <p:nvPr/>
          </p:nvSpPr>
          <p:spPr>
            <a:xfrm rot="279811">
              <a:off x="8506429" y="3812449"/>
              <a:ext cx="313638" cy="313638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2" name="Google Shape;472;p18"/>
            <p:cNvSpPr/>
            <p:nvPr/>
          </p:nvSpPr>
          <p:spPr>
            <a:xfrm rot="-8289622">
              <a:off x="8675311" y="1396627"/>
              <a:ext cx="311672" cy="27873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3" name="Google Shape;473;p18"/>
            <p:cNvSpPr/>
            <p:nvPr/>
          </p:nvSpPr>
          <p:spPr>
            <a:xfrm rot="5928625">
              <a:off x="2176133" y="472231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4" name="Google Shape;474;p18"/>
            <p:cNvSpPr/>
            <p:nvPr/>
          </p:nvSpPr>
          <p:spPr>
            <a:xfrm rot="796823">
              <a:off x="4444354" y="4853511"/>
              <a:ext cx="518465" cy="46337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5" name="Google Shape;475;p18"/>
            <p:cNvSpPr/>
            <p:nvPr/>
          </p:nvSpPr>
          <p:spPr>
            <a:xfrm rot="6915390">
              <a:off x="8931933" y="2942869"/>
              <a:ext cx="264372" cy="2643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6" name="Google Shape;476;p18"/>
            <p:cNvSpPr/>
            <p:nvPr/>
          </p:nvSpPr>
          <p:spPr>
            <a:xfrm>
              <a:off x="8888175" y="3431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7" name="Google Shape;477;p18"/>
            <p:cNvSpPr/>
            <p:nvPr/>
          </p:nvSpPr>
          <p:spPr>
            <a:xfrm rot="5522534">
              <a:off x="3514237" y="241990"/>
              <a:ext cx="387246" cy="387246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78" name="Google Shape;478;p18"/>
          <p:cNvSpPr/>
          <p:nvPr/>
        </p:nvSpPr>
        <p:spPr>
          <a:xfrm>
            <a:off x="476134" y="521901"/>
            <a:ext cx="11307900" cy="5905767"/>
          </a:xfrm>
          <a:custGeom>
            <a:avLst/>
            <a:gdLst/>
            <a:ahLst/>
            <a:cxnLst/>
            <a:rect l="l" t="t" r="r" b="b"/>
            <a:pathLst>
              <a:path w="339237" h="177173" extrusionOk="0">
                <a:moveTo>
                  <a:pt x="549" y="0"/>
                </a:moveTo>
                <a:lnTo>
                  <a:pt x="339237" y="275"/>
                </a:lnTo>
                <a:lnTo>
                  <a:pt x="339237" y="177173"/>
                </a:lnTo>
                <a:lnTo>
                  <a:pt x="0" y="176074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479" name="Google Shape;479;p18"/>
          <p:cNvSpPr/>
          <p:nvPr/>
        </p:nvSpPr>
        <p:spPr>
          <a:xfrm>
            <a:off x="558533" y="476134"/>
            <a:ext cx="11106467" cy="5859967"/>
          </a:xfrm>
          <a:custGeom>
            <a:avLst/>
            <a:gdLst/>
            <a:ahLst/>
            <a:cxnLst/>
            <a:rect l="l" t="t" r="r" b="b"/>
            <a:pathLst>
              <a:path w="333194" h="175799" extrusionOk="0">
                <a:moveTo>
                  <a:pt x="0" y="0"/>
                </a:moveTo>
                <a:lnTo>
                  <a:pt x="1099" y="175799"/>
                </a:lnTo>
                <a:lnTo>
                  <a:pt x="333194" y="174975"/>
                </a:lnTo>
                <a:lnTo>
                  <a:pt x="333194" y="4944"/>
                </a:lnTo>
                <a:close/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80" name="Google Shape;480;p18"/>
          <p:cNvSpPr txBox="1">
            <a:spLocks noGrp="1"/>
          </p:cNvSpPr>
          <p:nvPr>
            <p:ph type="title"/>
          </p:nvPr>
        </p:nvSpPr>
        <p:spPr>
          <a:xfrm>
            <a:off x="6338867" y="4264200"/>
            <a:ext cx="3909200" cy="70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481" name="Google Shape;481;p18"/>
          <p:cNvSpPr txBox="1">
            <a:spLocks noGrp="1"/>
          </p:cNvSpPr>
          <p:nvPr>
            <p:ph type="subTitle" idx="1"/>
          </p:nvPr>
        </p:nvSpPr>
        <p:spPr>
          <a:xfrm>
            <a:off x="1944200" y="1884597"/>
            <a:ext cx="8303600" cy="232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1683749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spTree>
      <p:nvGrpSpPr>
        <p:cNvPr id="1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3" name="Google Shape;483;p19"/>
          <p:cNvGrpSpPr/>
          <p:nvPr/>
        </p:nvGrpSpPr>
        <p:grpSpPr>
          <a:xfrm>
            <a:off x="-110666" y="-336268"/>
            <a:ext cx="12473167" cy="7496533"/>
            <a:chOff x="-83000" y="-252201"/>
            <a:chExt cx="9354875" cy="5622400"/>
          </a:xfrm>
        </p:grpSpPr>
        <p:sp>
          <p:nvSpPr>
            <p:cNvPr id="484" name="Google Shape;484;p19"/>
            <p:cNvSpPr/>
            <p:nvPr/>
          </p:nvSpPr>
          <p:spPr>
            <a:xfrm rot="-1952546">
              <a:off x="-1555" y="1210100"/>
              <a:ext cx="407121" cy="421685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5" name="Google Shape;485;p19"/>
            <p:cNvSpPr/>
            <p:nvPr/>
          </p:nvSpPr>
          <p:spPr>
            <a:xfrm rot="4204828">
              <a:off x="2423444" y="-8257"/>
              <a:ext cx="300264" cy="29931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6" name="Google Shape;486;p19"/>
            <p:cNvSpPr/>
            <p:nvPr/>
          </p:nvSpPr>
          <p:spPr>
            <a:xfrm rot="-4229008">
              <a:off x="166653" y="4192538"/>
              <a:ext cx="311603" cy="278588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7" name="Google Shape;487;p19"/>
            <p:cNvSpPr/>
            <p:nvPr/>
          </p:nvSpPr>
          <p:spPr>
            <a:xfrm>
              <a:off x="903121" y="4323500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8" name="Google Shape;488;p19"/>
            <p:cNvSpPr/>
            <p:nvPr/>
          </p:nvSpPr>
          <p:spPr>
            <a:xfrm>
              <a:off x="7092105" y="44166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9" name="Google Shape;489;p19"/>
            <p:cNvSpPr/>
            <p:nvPr/>
          </p:nvSpPr>
          <p:spPr>
            <a:xfrm rot="-1386284">
              <a:off x="4571324" y="155070"/>
              <a:ext cx="264517" cy="264517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0" name="Google Shape;490;p19"/>
            <p:cNvSpPr/>
            <p:nvPr/>
          </p:nvSpPr>
          <p:spPr>
            <a:xfrm rot="4047009">
              <a:off x="259405" y="2572212"/>
              <a:ext cx="264416" cy="264416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1" name="Google Shape;491;p19"/>
            <p:cNvSpPr/>
            <p:nvPr/>
          </p:nvSpPr>
          <p:spPr>
            <a:xfrm rot="1484058">
              <a:off x="8049703" y="155102"/>
              <a:ext cx="264572" cy="2645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2" name="Google Shape;492;p19"/>
            <p:cNvSpPr/>
            <p:nvPr/>
          </p:nvSpPr>
          <p:spPr>
            <a:xfrm>
              <a:off x="1245790" y="375675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3" name="Google Shape;493;p19"/>
            <p:cNvSpPr/>
            <p:nvPr/>
          </p:nvSpPr>
          <p:spPr>
            <a:xfrm rot="5928625">
              <a:off x="-64310" y="497126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4" name="Google Shape;494;p19"/>
            <p:cNvSpPr/>
            <p:nvPr/>
          </p:nvSpPr>
          <p:spPr>
            <a:xfrm rot="1484150">
              <a:off x="5768440" y="4837231"/>
              <a:ext cx="458135" cy="458135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5" name="Google Shape;495;p19"/>
            <p:cNvSpPr/>
            <p:nvPr/>
          </p:nvSpPr>
          <p:spPr>
            <a:xfrm rot="2700000">
              <a:off x="294581" y="3269607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6" name="Google Shape;496;p19"/>
            <p:cNvSpPr/>
            <p:nvPr/>
          </p:nvSpPr>
          <p:spPr>
            <a:xfrm rot="2700000">
              <a:off x="6803887" y="-136918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7" name="Google Shape;497;p19"/>
            <p:cNvSpPr/>
            <p:nvPr/>
          </p:nvSpPr>
          <p:spPr>
            <a:xfrm rot="-971352">
              <a:off x="5821966" y="137708"/>
              <a:ext cx="300204" cy="29925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8" name="Google Shape;498;p19"/>
            <p:cNvSpPr/>
            <p:nvPr/>
          </p:nvSpPr>
          <p:spPr>
            <a:xfrm>
              <a:off x="3143565" y="4475725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9" name="Google Shape;499;p19"/>
            <p:cNvSpPr/>
            <p:nvPr/>
          </p:nvSpPr>
          <p:spPr>
            <a:xfrm rot="1986681">
              <a:off x="253618" y="-151213"/>
              <a:ext cx="387173" cy="387173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0" name="Google Shape;500;p19"/>
            <p:cNvSpPr/>
            <p:nvPr/>
          </p:nvSpPr>
          <p:spPr>
            <a:xfrm rot="-2063235">
              <a:off x="8158798" y="4713884"/>
              <a:ext cx="540207" cy="538630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1" name="Google Shape;501;p19"/>
            <p:cNvSpPr/>
            <p:nvPr/>
          </p:nvSpPr>
          <p:spPr>
            <a:xfrm rot="279811">
              <a:off x="8506429" y="3812449"/>
              <a:ext cx="313638" cy="313638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2" name="Google Shape;502;p19"/>
            <p:cNvSpPr/>
            <p:nvPr/>
          </p:nvSpPr>
          <p:spPr>
            <a:xfrm rot="-8289622">
              <a:off x="8675311" y="1396627"/>
              <a:ext cx="311672" cy="27873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3" name="Google Shape;503;p19"/>
            <p:cNvSpPr/>
            <p:nvPr/>
          </p:nvSpPr>
          <p:spPr>
            <a:xfrm rot="5928625">
              <a:off x="2176133" y="472231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4" name="Google Shape;504;p19"/>
            <p:cNvSpPr/>
            <p:nvPr/>
          </p:nvSpPr>
          <p:spPr>
            <a:xfrm rot="796823">
              <a:off x="4444354" y="4853511"/>
              <a:ext cx="518465" cy="46337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5" name="Google Shape;505;p19"/>
            <p:cNvSpPr/>
            <p:nvPr/>
          </p:nvSpPr>
          <p:spPr>
            <a:xfrm rot="6915390">
              <a:off x="8931933" y="2942869"/>
              <a:ext cx="264372" cy="2643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6" name="Google Shape;506;p19"/>
            <p:cNvSpPr/>
            <p:nvPr/>
          </p:nvSpPr>
          <p:spPr>
            <a:xfrm>
              <a:off x="8888175" y="3431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7" name="Google Shape;507;p19"/>
            <p:cNvSpPr/>
            <p:nvPr/>
          </p:nvSpPr>
          <p:spPr>
            <a:xfrm rot="5522534">
              <a:off x="3514237" y="241990"/>
              <a:ext cx="387246" cy="387246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508" name="Google Shape;508;p19"/>
          <p:cNvSpPr/>
          <p:nvPr/>
        </p:nvSpPr>
        <p:spPr>
          <a:xfrm>
            <a:off x="478734" y="478734"/>
            <a:ext cx="11191967" cy="6032167"/>
          </a:xfrm>
          <a:custGeom>
            <a:avLst/>
            <a:gdLst/>
            <a:ahLst/>
            <a:cxnLst/>
            <a:rect l="l" t="t" r="r" b="b"/>
            <a:pathLst>
              <a:path w="335759" h="180965" extrusionOk="0">
                <a:moveTo>
                  <a:pt x="0" y="0"/>
                </a:moveTo>
                <a:lnTo>
                  <a:pt x="2554" y="180965"/>
                </a:lnTo>
                <a:lnTo>
                  <a:pt x="335759" y="178093"/>
                </a:lnTo>
                <a:lnTo>
                  <a:pt x="333525" y="383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509" name="Google Shape;509;p19"/>
          <p:cNvSpPr/>
          <p:nvPr/>
        </p:nvSpPr>
        <p:spPr>
          <a:xfrm>
            <a:off x="670234" y="500034"/>
            <a:ext cx="10915367" cy="6032167"/>
          </a:xfrm>
          <a:custGeom>
            <a:avLst/>
            <a:gdLst/>
            <a:ahLst/>
            <a:cxnLst/>
            <a:rect l="l" t="t" r="r" b="b"/>
            <a:pathLst>
              <a:path w="327461" h="180965" extrusionOk="0">
                <a:moveTo>
                  <a:pt x="0" y="2553"/>
                </a:moveTo>
                <a:lnTo>
                  <a:pt x="321078" y="0"/>
                </a:lnTo>
                <a:lnTo>
                  <a:pt x="327461" y="180965"/>
                </a:lnTo>
                <a:lnTo>
                  <a:pt x="319" y="177135"/>
                </a:lnTo>
                <a:close/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10" name="Google Shape;510;p19"/>
          <p:cNvSpPr txBox="1">
            <a:spLocks noGrp="1"/>
          </p:cNvSpPr>
          <p:nvPr>
            <p:ph type="title"/>
          </p:nvPr>
        </p:nvSpPr>
        <p:spPr>
          <a:xfrm>
            <a:off x="960000" y="713333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5372553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" name="Google Shape;512;p20"/>
          <p:cNvGrpSpPr/>
          <p:nvPr/>
        </p:nvGrpSpPr>
        <p:grpSpPr>
          <a:xfrm>
            <a:off x="-110666" y="-336268"/>
            <a:ext cx="12473167" cy="7496533"/>
            <a:chOff x="-83000" y="-252201"/>
            <a:chExt cx="9354875" cy="5622400"/>
          </a:xfrm>
        </p:grpSpPr>
        <p:sp>
          <p:nvSpPr>
            <p:cNvPr id="513" name="Google Shape;513;p20"/>
            <p:cNvSpPr/>
            <p:nvPr/>
          </p:nvSpPr>
          <p:spPr>
            <a:xfrm rot="-1952546">
              <a:off x="-1555" y="1210100"/>
              <a:ext cx="407121" cy="421685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4" name="Google Shape;514;p20"/>
            <p:cNvSpPr/>
            <p:nvPr/>
          </p:nvSpPr>
          <p:spPr>
            <a:xfrm rot="4204828">
              <a:off x="2423444" y="-8257"/>
              <a:ext cx="300264" cy="29931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5" name="Google Shape;515;p20"/>
            <p:cNvSpPr/>
            <p:nvPr/>
          </p:nvSpPr>
          <p:spPr>
            <a:xfrm rot="-4229008">
              <a:off x="166653" y="4192538"/>
              <a:ext cx="311603" cy="278588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6" name="Google Shape;516;p20"/>
            <p:cNvSpPr/>
            <p:nvPr/>
          </p:nvSpPr>
          <p:spPr>
            <a:xfrm>
              <a:off x="903121" y="4323500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7" name="Google Shape;517;p20"/>
            <p:cNvSpPr/>
            <p:nvPr/>
          </p:nvSpPr>
          <p:spPr>
            <a:xfrm>
              <a:off x="7092105" y="44166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8" name="Google Shape;518;p20"/>
            <p:cNvSpPr/>
            <p:nvPr/>
          </p:nvSpPr>
          <p:spPr>
            <a:xfrm rot="-1386284">
              <a:off x="4571324" y="155070"/>
              <a:ext cx="264517" cy="264517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9" name="Google Shape;519;p20"/>
            <p:cNvSpPr/>
            <p:nvPr/>
          </p:nvSpPr>
          <p:spPr>
            <a:xfrm rot="4047009">
              <a:off x="259405" y="2572212"/>
              <a:ext cx="264416" cy="264416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0" name="Google Shape;520;p20"/>
            <p:cNvSpPr/>
            <p:nvPr/>
          </p:nvSpPr>
          <p:spPr>
            <a:xfrm rot="1484058">
              <a:off x="8049703" y="155102"/>
              <a:ext cx="264572" cy="2645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1" name="Google Shape;521;p20"/>
            <p:cNvSpPr/>
            <p:nvPr/>
          </p:nvSpPr>
          <p:spPr>
            <a:xfrm>
              <a:off x="1245790" y="375675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2" name="Google Shape;522;p20"/>
            <p:cNvSpPr/>
            <p:nvPr/>
          </p:nvSpPr>
          <p:spPr>
            <a:xfrm rot="5928625">
              <a:off x="-64310" y="497126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3" name="Google Shape;523;p20"/>
            <p:cNvSpPr/>
            <p:nvPr/>
          </p:nvSpPr>
          <p:spPr>
            <a:xfrm rot="1484150">
              <a:off x="5768440" y="4837231"/>
              <a:ext cx="458135" cy="458135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4" name="Google Shape;524;p20"/>
            <p:cNvSpPr/>
            <p:nvPr/>
          </p:nvSpPr>
          <p:spPr>
            <a:xfrm rot="2700000">
              <a:off x="294581" y="3269607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5" name="Google Shape;525;p20"/>
            <p:cNvSpPr/>
            <p:nvPr/>
          </p:nvSpPr>
          <p:spPr>
            <a:xfrm rot="2700000">
              <a:off x="6803887" y="-136918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6" name="Google Shape;526;p20"/>
            <p:cNvSpPr/>
            <p:nvPr/>
          </p:nvSpPr>
          <p:spPr>
            <a:xfrm rot="-971352">
              <a:off x="5821966" y="137708"/>
              <a:ext cx="300204" cy="29925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7" name="Google Shape;527;p20"/>
            <p:cNvSpPr/>
            <p:nvPr/>
          </p:nvSpPr>
          <p:spPr>
            <a:xfrm>
              <a:off x="3143565" y="4475725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8" name="Google Shape;528;p20"/>
            <p:cNvSpPr/>
            <p:nvPr/>
          </p:nvSpPr>
          <p:spPr>
            <a:xfrm rot="1986681">
              <a:off x="253618" y="-151213"/>
              <a:ext cx="387173" cy="387173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9" name="Google Shape;529;p20"/>
            <p:cNvSpPr/>
            <p:nvPr/>
          </p:nvSpPr>
          <p:spPr>
            <a:xfrm rot="-2063235">
              <a:off x="8158798" y="4713884"/>
              <a:ext cx="540207" cy="538630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0" name="Google Shape;530;p20"/>
            <p:cNvSpPr/>
            <p:nvPr/>
          </p:nvSpPr>
          <p:spPr>
            <a:xfrm rot="279811">
              <a:off x="8506429" y="3812449"/>
              <a:ext cx="313638" cy="313638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1" name="Google Shape;531;p20"/>
            <p:cNvSpPr/>
            <p:nvPr/>
          </p:nvSpPr>
          <p:spPr>
            <a:xfrm rot="-8289622">
              <a:off x="8675311" y="1396627"/>
              <a:ext cx="311672" cy="27873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2" name="Google Shape;532;p20"/>
            <p:cNvSpPr/>
            <p:nvPr/>
          </p:nvSpPr>
          <p:spPr>
            <a:xfrm rot="5928625">
              <a:off x="2176133" y="472231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3" name="Google Shape;533;p20"/>
            <p:cNvSpPr/>
            <p:nvPr/>
          </p:nvSpPr>
          <p:spPr>
            <a:xfrm rot="796823">
              <a:off x="4444354" y="4853511"/>
              <a:ext cx="518465" cy="46337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4" name="Google Shape;534;p20"/>
            <p:cNvSpPr/>
            <p:nvPr/>
          </p:nvSpPr>
          <p:spPr>
            <a:xfrm rot="6915390">
              <a:off x="8931933" y="2942869"/>
              <a:ext cx="264372" cy="2643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5" name="Google Shape;535;p20"/>
            <p:cNvSpPr/>
            <p:nvPr/>
          </p:nvSpPr>
          <p:spPr>
            <a:xfrm>
              <a:off x="8888175" y="3431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6" name="Google Shape;536;p20"/>
            <p:cNvSpPr/>
            <p:nvPr/>
          </p:nvSpPr>
          <p:spPr>
            <a:xfrm rot="5522534">
              <a:off x="3514237" y="241990"/>
              <a:ext cx="387246" cy="387246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537" name="Google Shape;537;p20"/>
          <p:cNvSpPr/>
          <p:nvPr/>
        </p:nvSpPr>
        <p:spPr>
          <a:xfrm flipH="1">
            <a:off x="478734" y="478734"/>
            <a:ext cx="11191967" cy="6032167"/>
          </a:xfrm>
          <a:custGeom>
            <a:avLst/>
            <a:gdLst/>
            <a:ahLst/>
            <a:cxnLst/>
            <a:rect l="l" t="t" r="r" b="b"/>
            <a:pathLst>
              <a:path w="335759" h="180965" extrusionOk="0">
                <a:moveTo>
                  <a:pt x="0" y="0"/>
                </a:moveTo>
                <a:lnTo>
                  <a:pt x="2554" y="180965"/>
                </a:lnTo>
                <a:lnTo>
                  <a:pt x="335759" y="178093"/>
                </a:lnTo>
                <a:lnTo>
                  <a:pt x="333525" y="383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538" name="Google Shape;538;p20"/>
          <p:cNvSpPr/>
          <p:nvPr/>
        </p:nvSpPr>
        <p:spPr>
          <a:xfrm flipH="1">
            <a:off x="563834" y="500034"/>
            <a:ext cx="10915367" cy="6032167"/>
          </a:xfrm>
          <a:custGeom>
            <a:avLst/>
            <a:gdLst/>
            <a:ahLst/>
            <a:cxnLst/>
            <a:rect l="l" t="t" r="r" b="b"/>
            <a:pathLst>
              <a:path w="327461" h="180965" extrusionOk="0">
                <a:moveTo>
                  <a:pt x="0" y="2553"/>
                </a:moveTo>
                <a:lnTo>
                  <a:pt x="321078" y="0"/>
                </a:lnTo>
                <a:lnTo>
                  <a:pt x="327461" y="180965"/>
                </a:lnTo>
                <a:lnTo>
                  <a:pt x="319" y="177135"/>
                </a:lnTo>
                <a:close/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39" name="Google Shape;539;p20"/>
          <p:cNvSpPr txBox="1">
            <a:spLocks noGrp="1"/>
          </p:cNvSpPr>
          <p:nvPr>
            <p:ph type="title"/>
          </p:nvPr>
        </p:nvSpPr>
        <p:spPr>
          <a:xfrm>
            <a:off x="960000" y="713333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8170904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Title only 3">
    <p:spTree>
      <p:nvGrpSpPr>
        <p:cNvPr id="1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1" name="Google Shape;541;p21"/>
          <p:cNvGrpSpPr/>
          <p:nvPr/>
        </p:nvGrpSpPr>
        <p:grpSpPr>
          <a:xfrm>
            <a:off x="-110666" y="-336268"/>
            <a:ext cx="12473167" cy="7496533"/>
            <a:chOff x="-83000" y="-252201"/>
            <a:chExt cx="9354875" cy="5622400"/>
          </a:xfrm>
        </p:grpSpPr>
        <p:sp>
          <p:nvSpPr>
            <p:cNvPr id="542" name="Google Shape;542;p21"/>
            <p:cNvSpPr/>
            <p:nvPr/>
          </p:nvSpPr>
          <p:spPr>
            <a:xfrm rot="-1952546">
              <a:off x="-1555" y="1210100"/>
              <a:ext cx="407121" cy="421685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3" name="Google Shape;543;p21"/>
            <p:cNvSpPr/>
            <p:nvPr/>
          </p:nvSpPr>
          <p:spPr>
            <a:xfrm rot="4204828">
              <a:off x="2423444" y="-8257"/>
              <a:ext cx="300264" cy="29931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4" name="Google Shape;544;p21"/>
            <p:cNvSpPr/>
            <p:nvPr/>
          </p:nvSpPr>
          <p:spPr>
            <a:xfrm rot="-4229008">
              <a:off x="166653" y="4192538"/>
              <a:ext cx="311603" cy="278588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5" name="Google Shape;545;p21"/>
            <p:cNvSpPr/>
            <p:nvPr/>
          </p:nvSpPr>
          <p:spPr>
            <a:xfrm>
              <a:off x="903121" y="4323500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6" name="Google Shape;546;p21"/>
            <p:cNvSpPr/>
            <p:nvPr/>
          </p:nvSpPr>
          <p:spPr>
            <a:xfrm>
              <a:off x="7092105" y="44166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7" name="Google Shape;547;p21"/>
            <p:cNvSpPr/>
            <p:nvPr/>
          </p:nvSpPr>
          <p:spPr>
            <a:xfrm rot="-1386284">
              <a:off x="4571324" y="155070"/>
              <a:ext cx="264517" cy="264517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8" name="Google Shape;548;p21"/>
            <p:cNvSpPr/>
            <p:nvPr/>
          </p:nvSpPr>
          <p:spPr>
            <a:xfrm rot="4047009">
              <a:off x="259405" y="2572212"/>
              <a:ext cx="264416" cy="264416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9" name="Google Shape;549;p21"/>
            <p:cNvSpPr/>
            <p:nvPr/>
          </p:nvSpPr>
          <p:spPr>
            <a:xfrm rot="1484058">
              <a:off x="8049703" y="155102"/>
              <a:ext cx="264572" cy="2645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0" name="Google Shape;550;p21"/>
            <p:cNvSpPr/>
            <p:nvPr/>
          </p:nvSpPr>
          <p:spPr>
            <a:xfrm>
              <a:off x="1245790" y="375675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1" name="Google Shape;551;p21"/>
            <p:cNvSpPr/>
            <p:nvPr/>
          </p:nvSpPr>
          <p:spPr>
            <a:xfrm rot="5928625">
              <a:off x="-64310" y="497126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2" name="Google Shape;552;p21"/>
            <p:cNvSpPr/>
            <p:nvPr/>
          </p:nvSpPr>
          <p:spPr>
            <a:xfrm rot="1484150">
              <a:off x="5768440" y="4837231"/>
              <a:ext cx="458135" cy="458135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3" name="Google Shape;553;p21"/>
            <p:cNvSpPr/>
            <p:nvPr/>
          </p:nvSpPr>
          <p:spPr>
            <a:xfrm rot="2700000">
              <a:off x="294581" y="3269607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4" name="Google Shape;554;p21"/>
            <p:cNvSpPr/>
            <p:nvPr/>
          </p:nvSpPr>
          <p:spPr>
            <a:xfrm rot="2700000">
              <a:off x="6803887" y="-136918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5" name="Google Shape;555;p21"/>
            <p:cNvSpPr/>
            <p:nvPr/>
          </p:nvSpPr>
          <p:spPr>
            <a:xfrm rot="-971352">
              <a:off x="5821966" y="137708"/>
              <a:ext cx="300204" cy="29925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6" name="Google Shape;556;p21"/>
            <p:cNvSpPr/>
            <p:nvPr/>
          </p:nvSpPr>
          <p:spPr>
            <a:xfrm>
              <a:off x="3143565" y="4475725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7" name="Google Shape;557;p21"/>
            <p:cNvSpPr/>
            <p:nvPr/>
          </p:nvSpPr>
          <p:spPr>
            <a:xfrm rot="1986681">
              <a:off x="253618" y="-151213"/>
              <a:ext cx="387173" cy="387173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8" name="Google Shape;558;p21"/>
            <p:cNvSpPr/>
            <p:nvPr/>
          </p:nvSpPr>
          <p:spPr>
            <a:xfrm rot="-2063235">
              <a:off x="8158798" y="4713884"/>
              <a:ext cx="540207" cy="538630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9" name="Google Shape;559;p21"/>
            <p:cNvSpPr/>
            <p:nvPr/>
          </p:nvSpPr>
          <p:spPr>
            <a:xfrm rot="279811">
              <a:off x="8506429" y="3812449"/>
              <a:ext cx="313638" cy="313638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0" name="Google Shape;560;p21"/>
            <p:cNvSpPr/>
            <p:nvPr/>
          </p:nvSpPr>
          <p:spPr>
            <a:xfrm rot="-8289622">
              <a:off x="8675311" y="1396627"/>
              <a:ext cx="311672" cy="27873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1" name="Google Shape;561;p21"/>
            <p:cNvSpPr/>
            <p:nvPr/>
          </p:nvSpPr>
          <p:spPr>
            <a:xfrm rot="5928625">
              <a:off x="2176133" y="472231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2" name="Google Shape;562;p21"/>
            <p:cNvSpPr/>
            <p:nvPr/>
          </p:nvSpPr>
          <p:spPr>
            <a:xfrm rot="796823">
              <a:off x="4444354" y="4853511"/>
              <a:ext cx="518465" cy="46337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3" name="Google Shape;563;p21"/>
            <p:cNvSpPr/>
            <p:nvPr/>
          </p:nvSpPr>
          <p:spPr>
            <a:xfrm rot="6915390">
              <a:off x="8931933" y="2942869"/>
              <a:ext cx="264372" cy="2643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4" name="Google Shape;564;p21"/>
            <p:cNvSpPr/>
            <p:nvPr/>
          </p:nvSpPr>
          <p:spPr>
            <a:xfrm>
              <a:off x="8888175" y="3431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5" name="Google Shape;565;p21"/>
            <p:cNvSpPr/>
            <p:nvPr/>
          </p:nvSpPr>
          <p:spPr>
            <a:xfrm rot="5522534">
              <a:off x="3514237" y="241990"/>
              <a:ext cx="387246" cy="387246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566" name="Google Shape;566;p21"/>
          <p:cNvSpPr/>
          <p:nvPr/>
        </p:nvSpPr>
        <p:spPr>
          <a:xfrm rot="10800000">
            <a:off x="478734" y="500034"/>
            <a:ext cx="11191967" cy="6032167"/>
          </a:xfrm>
          <a:custGeom>
            <a:avLst/>
            <a:gdLst/>
            <a:ahLst/>
            <a:cxnLst/>
            <a:rect l="l" t="t" r="r" b="b"/>
            <a:pathLst>
              <a:path w="335759" h="180965" extrusionOk="0">
                <a:moveTo>
                  <a:pt x="0" y="0"/>
                </a:moveTo>
                <a:lnTo>
                  <a:pt x="2554" y="180965"/>
                </a:lnTo>
                <a:lnTo>
                  <a:pt x="335759" y="178093"/>
                </a:lnTo>
                <a:lnTo>
                  <a:pt x="333525" y="383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567" name="Google Shape;567;p21"/>
          <p:cNvSpPr/>
          <p:nvPr/>
        </p:nvSpPr>
        <p:spPr>
          <a:xfrm rot="10800000">
            <a:off x="563834" y="478734"/>
            <a:ext cx="10915367" cy="6032167"/>
          </a:xfrm>
          <a:custGeom>
            <a:avLst/>
            <a:gdLst/>
            <a:ahLst/>
            <a:cxnLst/>
            <a:rect l="l" t="t" r="r" b="b"/>
            <a:pathLst>
              <a:path w="327461" h="180965" extrusionOk="0">
                <a:moveTo>
                  <a:pt x="0" y="2553"/>
                </a:moveTo>
                <a:lnTo>
                  <a:pt x="321078" y="0"/>
                </a:lnTo>
                <a:lnTo>
                  <a:pt x="327461" y="180965"/>
                </a:lnTo>
                <a:lnTo>
                  <a:pt x="319" y="177135"/>
                </a:lnTo>
                <a:close/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68" name="Google Shape;568;p21"/>
          <p:cNvSpPr txBox="1">
            <a:spLocks noGrp="1"/>
          </p:cNvSpPr>
          <p:nvPr>
            <p:ph type="title"/>
          </p:nvPr>
        </p:nvSpPr>
        <p:spPr>
          <a:xfrm>
            <a:off x="960000" y="713333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8516401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Title only 4">
    <p:spTree>
      <p:nvGrpSpPr>
        <p:cNvPr id="1" name="Shape 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0" name="Google Shape;570;p22"/>
          <p:cNvGrpSpPr/>
          <p:nvPr/>
        </p:nvGrpSpPr>
        <p:grpSpPr>
          <a:xfrm>
            <a:off x="-110666" y="-336268"/>
            <a:ext cx="12473167" cy="7496533"/>
            <a:chOff x="-83000" y="-252201"/>
            <a:chExt cx="9354875" cy="5622400"/>
          </a:xfrm>
        </p:grpSpPr>
        <p:sp>
          <p:nvSpPr>
            <p:cNvPr id="571" name="Google Shape;571;p22"/>
            <p:cNvSpPr/>
            <p:nvPr/>
          </p:nvSpPr>
          <p:spPr>
            <a:xfrm rot="-1952546">
              <a:off x="-1555" y="1210100"/>
              <a:ext cx="407121" cy="421685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2" name="Google Shape;572;p22"/>
            <p:cNvSpPr/>
            <p:nvPr/>
          </p:nvSpPr>
          <p:spPr>
            <a:xfrm rot="4204828">
              <a:off x="2423444" y="-8257"/>
              <a:ext cx="300264" cy="29931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3" name="Google Shape;573;p22"/>
            <p:cNvSpPr/>
            <p:nvPr/>
          </p:nvSpPr>
          <p:spPr>
            <a:xfrm rot="-4229008">
              <a:off x="166653" y="4192538"/>
              <a:ext cx="311603" cy="278588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4" name="Google Shape;574;p22"/>
            <p:cNvSpPr/>
            <p:nvPr/>
          </p:nvSpPr>
          <p:spPr>
            <a:xfrm>
              <a:off x="903121" y="4323500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5" name="Google Shape;575;p22"/>
            <p:cNvSpPr/>
            <p:nvPr/>
          </p:nvSpPr>
          <p:spPr>
            <a:xfrm>
              <a:off x="7092105" y="44166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6" name="Google Shape;576;p22"/>
            <p:cNvSpPr/>
            <p:nvPr/>
          </p:nvSpPr>
          <p:spPr>
            <a:xfrm rot="-1386284">
              <a:off x="4571324" y="155070"/>
              <a:ext cx="264517" cy="264517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7" name="Google Shape;577;p22"/>
            <p:cNvSpPr/>
            <p:nvPr/>
          </p:nvSpPr>
          <p:spPr>
            <a:xfrm rot="4047009">
              <a:off x="259405" y="2572212"/>
              <a:ext cx="264416" cy="264416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8" name="Google Shape;578;p22"/>
            <p:cNvSpPr/>
            <p:nvPr/>
          </p:nvSpPr>
          <p:spPr>
            <a:xfrm rot="1484058">
              <a:off x="8049703" y="155102"/>
              <a:ext cx="264572" cy="2645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9" name="Google Shape;579;p22"/>
            <p:cNvSpPr/>
            <p:nvPr/>
          </p:nvSpPr>
          <p:spPr>
            <a:xfrm>
              <a:off x="1245790" y="375675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0" name="Google Shape;580;p22"/>
            <p:cNvSpPr/>
            <p:nvPr/>
          </p:nvSpPr>
          <p:spPr>
            <a:xfrm rot="5928625">
              <a:off x="-64310" y="497126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1" name="Google Shape;581;p22"/>
            <p:cNvSpPr/>
            <p:nvPr/>
          </p:nvSpPr>
          <p:spPr>
            <a:xfrm rot="1484150">
              <a:off x="5768440" y="4837231"/>
              <a:ext cx="458135" cy="458135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2" name="Google Shape;582;p22"/>
            <p:cNvSpPr/>
            <p:nvPr/>
          </p:nvSpPr>
          <p:spPr>
            <a:xfrm rot="2700000">
              <a:off x="294581" y="3269607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3" name="Google Shape;583;p22"/>
            <p:cNvSpPr/>
            <p:nvPr/>
          </p:nvSpPr>
          <p:spPr>
            <a:xfrm rot="2700000">
              <a:off x="6803887" y="-136918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4" name="Google Shape;584;p22"/>
            <p:cNvSpPr/>
            <p:nvPr/>
          </p:nvSpPr>
          <p:spPr>
            <a:xfrm rot="-971352">
              <a:off x="5821966" y="137708"/>
              <a:ext cx="300204" cy="29925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5" name="Google Shape;585;p22"/>
            <p:cNvSpPr/>
            <p:nvPr/>
          </p:nvSpPr>
          <p:spPr>
            <a:xfrm>
              <a:off x="3143565" y="4475725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6" name="Google Shape;586;p22"/>
            <p:cNvSpPr/>
            <p:nvPr/>
          </p:nvSpPr>
          <p:spPr>
            <a:xfrm rot="1986681">
              <a:off x="253618" y="-151213"/>
              <a:ext cx="387173" cy="387173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7" name="Google Shape;587;p22"/>
            <p:cNvSpPr/>
            <p:nvPr/>
          </p:nvSpPr>
          <p:spPr>
            <a:xfrm rot="-2063235">
              <a:off x="8158798" y="4713884"/>
              <a:ext cx="540207" cy="538630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8" name="Google Shape;588;p22"/>
            <p:cNvSpPr/>
            <p:nvPr/>
          </p:nvSpPr>
          <p:spPr>
            <a:xfrm rot="279811">
              <a:off x="8506429" y="3812449"/>
              <a:ext cx="313638" cy="313638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9" name="Google Shape;589;p22"/>
            <p:cNvSpPr/>
            <p:nvPr/>
          </p:nvSpPr>
          <p:spPr>
            <a:xfrm rot="-8289622">
              <a:off x="8675311" y="1396627"/>
              <a:ext cx="311672" cy="27873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0" name="Google Shape;590;p22"/>
            <p:cNvSpPr/>
            <p:nvPr/>
          </p:nvSpPr>
          <p:spPr>
            <a:xfrm rot="5928625">
              <a:off x="2176133" y="472231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1" name="Google Shape;591;p22"/>
            <p:cNvSpPr/>
            <p:nvPr/>
          </p:nvSpPr>
          <p:spPr>
            <a:xfrm rot="796823">
              <a:off x="4444354" y="4853511"/>
              <a:ext cx="518465" cy="46337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2" name="Google Shape;592;p22"/>
            <p:cNvSpPr/>
            <p:nvPr/>
          </p:nvSpPr>
          <p:spPr>
            <a:xfrm rot="6915390">
              <a:off x="8931933" y="2942869"/>
              <a:ext cx="264372" cy="2643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3" name="Google Shape;593;p22"/>
            <p:cNvSpPr/>
            <p:nvPr/>
          </p:nvSpPr>
          <p:spPr>
            <a:xfrm>
              <a:off x="8888175" y="3431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4" name="Google Shape;594;p22"/>
            <p:cNvSpPr/>
            <p:nvPr/>
          </p:nvSpPr>
          <p:spPr>
            <a:xfrm rot="5522534">
              <a:off x="3514237" y="241990"/>
              <a:ext cx="387246" cy="387246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595" name="Google Shape;595;p22"/>
          <p:cNvSpPr/>
          <p:nvPr/>
        </p:nvSpPr>
        <p:spPr>
          <a:xfrm>
            <a:off x="382659" y="484358"/>
            <a:ext cx="11426683" cy="5947785"/>
          </a:xfrm>
          <a:custGeom>
            <a:avLst/>
            <a:gdLst/>
            <a:ahLst/>
            <a:cxnLst/>
            <a:rect l="l" t="t" r="r" b="b"/>
            <a:pathLst>
              <a:path w="323031" h="167559" extrusionOk="0">
                <a:moveTo>
                  <a:pt x="1648" y="0"/>
                </a:moveTo>
                <a:lnTo>
                  <a:pt x="0" y="163164"/>
                </a:lnTo>
                <a:lnTo>
                  <a:pt x="323031" y="167559"/>
                </a:lnTo>
                <a:lnTo>
                  <a:pt x="322207" y="357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596" name="Google Shape;596;p22"/>
          <p:cNvSpPr/>
          <p:nvPr/>
        </p:nvSpPr>
        <p:spPr>
          <a:xfrm>
            <a:off x="528400" y="425857"/>
            <a:ext cx="11174083" cy="5996523"/>
          </a:xfrm>
          <a:custGeom>
            <a:avLst/>
            <a:gdLst/>
            <a:ahLst/>
            <a:cxnLst/>
            <a:rect l="l" t="t" r="r" b="b"/>
            <a:pathLst>
              <a:path w="315890" h="168932" extrusionOk="0">
                <a:moveTo>
                  <a:pt x="275" y="0"/>
                </a:moveTo>
                <a:lnTo>
                  <a:pt x="0" y="168932"/>
                </a:lnTo>
                <a:lnTo>
                  <a:pt x="315890" y="167833"/>
                </a:lnTo>
                <a:lnTo>
                  <a:pt x="315065" y="2747"/>
                </a:lnTo>
                <a:close/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97" name="Google Shape;597;p22"/>
          <p:cNvSpPr txBox="1">
            <a:spLocks noGrp="1"/>
          </p:cNvSpPr>
          <p:nvPr>
            <p:ph type="title"/>
          </p:nvPr>
        </p:nvSpPr>
        <p:spPr>
          <a:xfrm>
            <a:off x="960000" y="713333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821664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/>
          <p:cNvSpPr/>
          <p:nvPr/>
        </p:nvSpPr>
        <p:spPr>
          <a:xfrm>
            <a:off x="361100" y="148794"/>
            <a:ext cx="11469779" cy="657408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7" name="Google Shape;137;p8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" name="Google Shape;138;p8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" name="Google Shape;139;p8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0" name="Google Shape;140;p8"/>
          <p:cNvSpPr txBox="1">
            <a:spLocks noGrp="1"/>
          </p:cNvSpPr>
          <p:nvPr>
            <p:ph type="title"/>
          </p:nvPr>
        </p:nvSpPr>
        <p:spPr>
          <a:xfrm>
            <a:off x="2054767" y="709841"/>
            <a:ext cx="8632800" cy="66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400"/>
              <a:buNone/>
              <a:defRPr b="1">
                <a:solidFill>
                  <a:schemeClr val="accent4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 sz="4667" b="1"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 sz="4667" b="1"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 sz="4667" b="1"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 sz="4667" b="1"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 sz="4667" b="1"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 sz="4667" b="1"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 sz="4667" b="1"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 sz="4667" b="1"/>
            </a:lvl9pPr>
          </a:lstStyle>
          <a:p>
            <a:endParaRPr/>
          </a:p>
        </p:txBody>
      </p:sp>
      <p:sp>
        <p:nvSpPr>
          <p:cNvPr id="141" name="Google Shape;141;p8"/>
          <p:cNvSpPr/>
          <p:nvPr/>
        </p:nvSpPr>
        <p:spPr>
          <a:xfrm>
            <a:off x="815090" y="4641719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2" name="Google Shape;142;p8"/>
          <p:cNvSpPr/>
          <p:nvPr/>
        </p:nvSpPr>
        <p:spPr>
          <a:xfrm>
            <a:off x="1000823" y="1661937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3" name="Google Shape;143;p8"/>
          <p:cNvSpPr/>
          <p:nvPr/>
        </p:nvSpPr>
        <p:spPr>
          <a:xfrm>
            <a:off x="506757" y="103985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4" name="Google Shape;144;p8"/>
          <p:cNvSpPr/>
          <p:nvPr/>
        </p:nvSpPr>
        <p:spPr>
          <a:xfrm>
            <a:off x="737157" y="6101886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5" name="Google Shape;145;p8"/>
          <p:cNvSpPr/>
          <p:nvPr/>
        </p:nvSpPr>
        <p:spPr>
          <a:xfrm>
            <a:off x="592490" y="372150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6" name="Google Shape;146;p8"/>
          <p:cNvSpPr/>
          <p:nvPr/>
        </p:nvSpPr>
        <p:spPr>
          <a:xfrm>
            <a:off x="434681" y="2396834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7" name="Google Shape;147;p8"/>
          <p:cNvSpPr/>
          <p:nvPr/>
        </p:nvSpPr>
        <p:spPr>
          <a:xfrm>
            <a:off x="1833467" y="435171"/>
            <a:ext cx="85724" cy="85724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8" name="Google Shape;148;p8"/>
          <p:cNvSpPr/>
          <p:nvPr/>
        </p:nvSpPr>
        <p:spPr>
          <a:xfrm>
            <a:off x="493615" y="5475185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9" name="Google Shape;149;p8"/>
          <p:cNvSpPr/>
          <p:nvPr/>
        </p:nvSpPr>
        <p:spPr>
          <a:xfrm>
            <a:off x="493248" y="14276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85788412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5">
  <p:cSld name="Title only 5">
    <p:spTree>
      <p:nvGrpSpPr>
        <p:cNvPr id="1" name="Shape 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9" name="Google Shape;599;p23"/>
          <p:cNvGrpSpPr/>
          <p:nvPr/>
        </p:nvGrpSpPr>
        <p:grpSpPr>
          <a:xfrm>
            <a:off x="-110666" y="-336268"/>
            <a:ext cx="12473167" cy="7496533"/>
            <a:chOff x="-83000" y="-252201"/>
            <a:chExt cx="9354875" cy="5622400"/>
          </a:xfrm>
        </p:grpSpPr>
        <p:sp>
          <p:nvSpPr>
            <p:cNvPr id="600" name="Google Shape;600;p23"/>
            <p:cNvSpPr/>
            <p:nvPr/>
          </p:nvSpPr>
          <p:spPr>
            <a:xfrm rot="-1952546">
              <a:off x="-1555" y="1210100"/>
              <a:ext cx="407121" cy="421685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1" name="Google Shape;601;p23"/>
            <p:cNvSpPr/>
            <p:nvPr/>
          </p:nvSpPr>
          <p:spPr>
            <a:xfrm rot="4204828">
              <a:off x="2423444" y="-8257"/>
              <a:ext cx="300264" cy="29931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2" name="Google Shape;602;p23"/>
            <p:cNvSpPr/>
            <p:nvPr/>
          </p:nvSpPr>
          <p:spPr>
            <a:xfrm rot="-4229008">
              <a:off x="166653" y="4192538"/>
              <a:ext cx="311603" cy="278588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3" name="Google Shape;603;p23"/>
            <p:cNvSpPr/>
            <p:nvPr/>
          </p:nvSpPr>
          <p:spPr>
            <a:xfrm>
              <a:off x="903121" y="4323500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4" name="Google Shape;604;p23"/>
            <p:cNvSpPr/>
            <p:nvPr/>
          </p:nvSpPr>
          <p:spPr>
            <a:xfrm>
              <a:off x="7092105" y="44166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5" name="Google Shape;605;p23"/>
            <p:cNvSpPr/>
            <p:nvPr/>
          </p:nvSpPr>
          <p:spPr>
            <a:xfrm rot="-1386284">
              <a:off x="4571324" y="155070"/>
              <a:ext cx="264517" cy="264517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6" name="Google Shape;606;p23"/>
            <p:cNvSpPr/>
            <p:nvPr/>
          </p:nvSpPr>
          <p:spPr>
            <a:xfrm rot="4047009">
              <a:off x="259405" y="2572212"/>
              <a:ext cx="264416" cy="264416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7" name="Google Shape;607;p23"/>
            <p:cNvSpPr/>
            <p:nvPr/>
          </p:nvSpPr>
          <p:spPr>
            <a:xfrm rot="1484058">
              <a:off x="8049703" y="155102"/>
              <a:ext cx="264572" cy="2645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8" name="Google Shape;608;p23"/>
            <p:cNvSpPr/>
            <p:nvPr/>
          </p:nvSpPr>
          <p:spPr>
            <a:xfrm>
              <a:off x="1245790" y="375675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9" name="Google Shape;609;p23"/>
            <p:cNvSpPr/>
            <p:nvPr/>
          </p:nvSpPr>
          <p:spPr>
            <a:xfrm rot="5928625">
              <a:off x="-64310" y="497126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0" name="Google Shape;610;p23"/>
            <p:cNvSpPr/>
            <p:nvPr/>
          </p:nvSpPr>
          <p:spPr>
            <a:xfrm rot="1484150">
              <a:off x="5768440" y="4837231"/>
              <a:ext cx="458135" cy="458135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1" name="Google Shape;611;p23"/>
            <p:cNvSpPr/>
            <p:nvPr/>
          </p:nvSpPr>
          <p:spPr>
            <a:xfrm rot="2700000">
              <a:off x="294581" y="3269607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2" name="Google Shape;612;p23"/>
            <p:cNvSpPr/>
            <p:nvPr/>
          </p:nvSpPr>
          <p:spPr>
            <a:xfrm rot="2700000">
              <a:off x="6803887" y="-136918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3" name="Google Shape;613;p23"/>
            <p:cNvSpPr/>
            <p:nvPr/>
          </p:nvSpPr>
          <p:spPr>
            <a:xfrm rot="-971352">
              <a:off x="5821966" y="137708"/>
              <a:ext cx="300204" cy="29925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4" name="Google Shape;614;p23"/>
            <p:cNvSpPr/>
            <p:nvPr/>
          </p:nvSpPr>
          <p:spPr>
            <a:xfrm>
              <a:off x="3143565" y="4475725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5" name="Google Shape;615;p23"/>
            <p:cNvSpPr/>
            <p:nvPr/>
          </p:nvSpPr>
          <p:spPr>
            <a:xfrm rot="1986681">
              <a:off x="253618" y="-151213"/>
              <a:ext cx="387173" cy="387173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6" name="Google Shape;616;p23"/>
            <p:cNvSpPr/>
            <p:nvPr/>
          </p:nvSpPr>
          <p:spPr>
            <a:xfrm rot="-2063235">
              <a:off x="8158798" y="4713884"/>
              <a:ext cx="540207" cy="538630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7" name="Google Shape;617;p23"/>
            <p:cNvSpPr/>
            <p:nvPr/>
          </p:nvSpPr>
          <p:spPr>
            <a:xfrm rot="279811">
              <a:off x="8506429" y="3812449"/>
              <a:ext cx="313638" cy="313638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8" name="Google Shape;618;p23"/>
            <p:cNvSpPr/>
            <p:nvPr/>
          </p:nvSpPr>
          <p:spPr>
            <a:xfrm rot="-8289622">
              <a:off x="8675311" y="1396627"/>
              <a:ext cx="311672" cy="27873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9" name="Google Shape;619;p23"/>
            <p:cNvSpPr/>
            <p:nvPr/>
          </p:nvSpPr>
          <p:spPr>
            <a:xfrm rot="5928625">
              <a:off x="2176133" y="472231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0" name="Google Shape;620;p23"/>
            <p:cNvSpPr/>
            <p:nvPr/>
          </p:nvSpPr>
          <p:spPr>
            <a:xfrm rot="796823">
              <a:off x="4444354" y="4853511"/>
              <a:ext cx="518465" cy="46337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1" name="Google Shape;621;p23"/>
            <p:cNvSpPr/>
            <p:nvPr/>
          </p:nvSpPr>
          <p:spPr>
            <a:xfrm rot="6915390">
              <a:off x="8931933" y="2942869"/>
              <a:ext cx="264372" cy="2643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2" name="Google Shape;622;p23"/>
            <p:cNvSpPr/>
            <p:nvPr/>
          </p:nvSpPr>
          <p:spPr>
            <a:xfrm>
              <a:off x="8888175" y="3431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3" name="Google Shape;623;p23"/>
            <p:cNvSpPr/>
            <p:nvPr/>
          </p:nvSpPr>
          <p:spPr>
            <a:xfrm rot="5522534">
              <a:off x="3514237" y="241990"/>
              <a:ext cx="387246" cy="387246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624" name="Google Shape;624;p23"/>
          <p:cNvSpPr/>
          <p:nvPr/>
        </p:nvSpPr>
        <p:spPr>
          <a:xfrm>
            <a:off x="489367" y="521301"/>
            <a:ext cx="11074933" cy="5978967"/>
          </a:xfrm>
          <a:custGeom>
            <a:avLst/>
            <a:gdLst/>
            <a:ahLst/>
            <a:cxnLst/>
            <a:rect l="l" t="t" r="r" b="b"/>
            <a:pathLst>
              <a:path w="332248" h="179369" extrusionOk="0">
                <a:moveTo>
                  <a:pt x="2235" y="1277"/>
                </a:moveTo>
                <a:lnTo>
                  <a:pt x="330653" y="0"/>
                </a:lnTo>
                <a:lnTo>
                  <a:pt x="332248" y="179369"/>
                </a:lnTo>
                <a:lnTo>
                  <a:pt x="0" y="178093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625" name="Google Shape;625;p23"/>
          <p:cNvSpPr/>
          <p:nvPr/>
        </p:nvSpPr>
        <p:spPr>
          <a:xfrm>
            <a:off x="759801" y="641400"/>
            <a:ext cx="10587967" cy="5683733"/>
          </a:xfrm>
          <a:custGeom>
            <a:avLst/>
            <a:gdLst/>
            <a:ahLst/>
            <a:cxnLst/>
            <a:rect l="l" t="t" r="r" b="b"/>
            <a:pathLst>
              <a:path w="317639" h="170512" extrusionOk="0">
                <a:moveTo>
                  <a:pt x="592" y="170512"/>
                </a:moveTo>
                <a:lnTo>
                  <a:pt x="0" y="1480"/>
                </a:lnTo>
                <a:lnTo>
                  <a:pt x="317343" y="0"/>
                </a:lnTo>
                <a:lnTo>
                  <a:pt x="317639" y="169624"/>
                </a:lnTo>
                <a:close/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26" name="Google Shape;626;p23"/>
          <p:cNvSpPr txBox="1">
            <a:spLocks noGrp="1"/>
          </p:cNvSpPr>
          <p:nvPr>
            <p:ph type="title"/>
          </p:nvPr>
        </p:nvSpPr>
        <p:spPr>
          <a:xfrm>
            <a:off x="960000" y="713333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5749196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6">
  <p:cSld name="Title only 6">
    <p:spTree>
      <p:nvGrpSpPr>
        <p:cNvPr id="1" name="Shape 6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8" name="Google Shape;628;p24"/>
          <p:cNvGrpSpPr/>
          <p:nvPr/>
        </p:nvGrpSpPr>
        <p:grpSpPr>
          <a:xfrm>
            <a:off x="-110666" y="-336268"/>
            <a:ext cx="12473167" cy="7496533"/>
            <a:chOff x="-83000" y="-252201"/>
            <a:chExt cx="9354875" cy="5622400"/>
          </a:xfrm>
        </p:grpSpPr>
        <p:sp>
          <p:nvSpPr>
            <p:cNvPr id="629" name="Google Shape;629;p24"/>
            <p:cNvSpPr/>
            <p:nvPr/>
          </p:nvSpPr>
          <p:spPr>
            <a:xfrm rot="-1952546">
              <a:off x="-1555" y="1210100"/>
              <a:ext cx="407121" cy="421685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0" name="Google Shape;630;p24"/>
            <p:cNvSpPr/>
            <p:nvPr/>
          </p:nvSpPr>
          <p:spPr>
            <a:xfrm rot="4204828">
              <a:off x="2423444" y="-8257"/>
              <a:ext cx="300264" cy="29931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1" name="Google Shape;631;p24"/>
            <p:cNvSpPr/>
            <p:nvPr/>
          </p:nvSpPr>
          <p:spPr>
            <a:xfrm rot="-4229008">
              <a:off x="166653" y="4192538"/>
              <a:ext cx="311603" cy="278588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2" name="Google Shape;632;p24"/>
            <p:cNvSpPr/>
            <p:nvPr/>
          </p:nvSpPr>
          <p:spPr>
            <a:xfrm>
              <a:off x="903121" y="4323500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3" name="Google Shape;633;p24"/>
            <p:cNvSpPr/>
            <p:nvPr/>
          </p:nvSpPr>
          <p:spPr>
            <a:xfrm>
              <a:off x="7092105" y="44166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4" name="Google Shape;634;p24"/>
            <p:cNvSpPr/>
            <p:nvPr/>
          </p:nvSpPr>
          <p:spPr>
            <a:xfrm rot="-1386284">
              <a:off x="4571324" y="155070"/>
              <a:ext cx="264517" cy="264517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5" name="Google Shape;635;p24"/>
            <p:cNvSpPr/>
            <p:nvPr/>
          </p:nvSpPr>
          <p:spPr>
            <a:xfrm rot="4047009">
              <a:off x="259405" y="2572212"/>
              <a:ext cx="264416" cy="264416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6" name="Google Shape;636;p24"/>
            <p:cNvSpPr/>
            <p:nvPr/>
          </p:nvSpPr>
          <p:spPr>
            <a:xfrm rot="1484058">
              <a:off x="8049703" y="155102"/>
              <a:ext cx="264572" cy="2645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7" name="Google Shape;637;p24"/>
            <p:cNvSpPr/>
            <p:nvPr/>
          </p:nvSpPr>
          <p:spPr>
            <a:xfrm>
              <a:off x="1245790" y="375675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8" name="Google Shape;638;p24"/>
            <p:cNvSpPr/>
            <p:nvPr/>
          </p:nvSpPr>
          <p:spPr>
            <a:xfrm rot="5928625">
              <a:off x="-64310" y="497126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9" name="Google Shape;639;p24"/>
            <p:cNvSpPr/>
            <p:nvPr/>
          </p:nvSpPr>
          <p:spPr>
            <a:xfrm rot="1484150">
              <a:off x="5768440" y="4837231"/>
              <a:ext cx="458135" cy="458135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0" name="Google Shape;640;p24"/>
            <p:cNvSpPr/>
            <p:nvPr/>
          </p:nvSpPr>
          <p:spPr>
            <a:xfrm rot="2700000">
              <a:off x="294581" y="3269607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1" name="Google Shape;641;p24"/>
            <p:cNvSpPr/>
            <p:nvPr/>
          </p:nvSpPr>
          <p:spPr>
            <a:xfrm rot="2700000">
              <a:off x="6803887" y="-136918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2" name="Google Shape;642;p24"/>
            <p:cNvSpPr/>
            <p:nvPr/>
          </p:nvSpPr>
          <p:spPr>
            <a:xfrm rot="-971352">
              <a:off x="5821966" y="137708"/>
              <a:ext cx="300204" cy="29925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3" name="Google Shape;643;p24"/>
            <p:cNvSpPr/>
            <p:nvPr/>
          </p:nvSpPr>
          <p:spPr>
            <a:xfrm>
              <a:off x="3143565" y="4475725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4" name="Google Shape;644;p24"/>
            <p:cNvSpPr/>
            <p:nvPr/>
          </p:nvSpPr>
          <p:spPr>
            <a:xfrm rot="1986681">
              <a:off x="253618" y="-151213"/>
              <a:ext cx="387173" cy="387173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5" name="Google Shape;645;p24"/>
            <p:cNvSpPr/>
            <p:nvPr/>
          </p:nvSpPr>
          <p:spPr>
            <a:xfrm rot="-2063235">
              <a:off x="8158798" y="4713884"/>
              <a:ext cx="540207" cy="538630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6" name="Google Shape;646;p24"/>
            <p:cNvSpPr/>
            <p:nvPr/>
          </p:nvSpPr>
          <p:spPr>
            <a:xfrm rot="279811">
              <a:off x="8506429" y="3812449"/>
              <a:ext cx="313638" cy="313638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7" name="Google Shape;647;p24"/>
            <p:cNvSpPr/>
            <p:nvPr/>
          </p:nvSpPr>
          <p:spPr>
            <a:xfrm rot="-8289622">
              <a:off x="8675311" y="1396627"/>
              <a:ext cx="311672" cy="27873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8" name="Google Shape;648;p24"/>
            <p:cNvSpPr/>
            <p:nvPr/>
          </p:nvSpPr>
          <p:spPr>
            <a:xfrm rot="5928625">
              <a:off x="2176133" y="472231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9" name="Google Shape;649;p24"/>
            <p:cNvSpPr/>
            <p:nvPr/>
          </p:nvSpPr>
          <p:spPr>
            <a:xfrm rot="796823">
              <a:off x="4444354" y="4853511"/>
              <a:ext cx="518465" cy="46337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0" name="Google Shape;650;p24"/>
            <p:cNvSpPr/>
            <p:nvPr/>
          </p:nvSpPr>
          <p:spPr>
            <a:xfrm rot="6915390">
              <a:off x="8931933" y="2942869"/>
              <a:ext cx="264372" cy="2643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1" name="Google Shape;651;p24"/>
            <p:cNvSpPr/>
            <p:nvPr/>
          </p:nvSpPr>
          <p:spPr>
            <a:xfrm>
              <a:off x="8888175" y="3431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2" name="Google Shape;652;p24"/>
            <p:cNvSpPr/>
            <p:nvPr/>
          </p:nvSpPr>
          <p:spPr>
            <a:xfrm rot="5522534">
              <a:off x="3514237" y="241990"/>
              <a:ext cx="387246" cy="387246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653" name="Google Shape;653;p24"/>
          <p:cNvSpPr/>
          <p:nvPr/>
        </p:nvSpPr>
        <p:spPr>
          <a:xfrm flipH="1">
            <a:off x="489367" y="521301"/>
            <a:ext cx="11074933" cy="5978967"/>
          </a:xfrm>
          <a:custGeom>
            <a:avLst/>
            <a:gdLst/>
            <a:ahLst/>
            <a:cxnLst/>
            <a:rect l="l" t="t" r="r" b="b"/>
            <a:pathLst>
              <a:path w="332248" h="179369" extrusionOk="0">
                <a:moveTo>
                  <a:pt x="2235" y="1277"/>
                </a:moveTo>
                <a:lnTo>
                  <a:pt x="330653" y="0"/>
                </a:lnTo>
                <a:lnTo>
                  <a:pt x="332248" y="179369"/>
                </a:lnTo>
                <a:lnTo>
                  <a:pt x="0" y="178093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654" name="Google Shape;654;p24"/>
          <p:cNvSpPr/>
          <p:nvPr/>
        </p:nvSpPr>
        <p:spPr>
          <a:xfrm flipH="1">
            <a:off x="705901" y="641400"/>
            <a:ext cx="10587967" cy="5683733"/>
          </a:xfrm>
          <a:custGeom>
            <a:avLst/>
            <a:gdLst/>
            <a:ahLst/>
            <a:cxnLst/>
            <a:rect l="l" t="t" r="r" b="b"/>
            <a:pathLst>
              <a:path w="317639" h="170512" extrusionOk="0">
                <a:moveTo>
                  <a:pt x="592" y="170512"/>
                </a:moveTo>
                <a:lnTo>
                  <a:pt x="0" y="1480"/>
                </a:lnTo>
                <a:lnTo>
                  <a:pt x="317343" y="0"/>
                </a:lnTo>
                <a:lnTo>
                  <a:pt x="317639" y="169624"/>
                </a:lnTo>
                <a:close/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55" name="Google Shape;655;p24"/>
          <p:cNvSpPr txBox="1">
            <a:spLocks noGrp="1"/>
          </p:cNvSpPr>
          <p:nvPr>
            <p:ph type="title"/>
          </p:nvPr>
        </p:nvSpPr>
        <p:spPr>
          <a:xfrm>
            <a:off x="960000" y="713333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6825332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6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7" name="Google Shape;687;p26"/>
          <p:cNvGrpSpPr/>
          <p:nvPr/>
        </p:nvGrpSpPr>
        <p:grpSpPr>
          <a:xfrm>
            <a:off x="-110666" y="-336268"/>
            <a:ext cx="12473167" cy="7496533"/>
            <a:chOff x="-83000" y="-252201"/>
            <a:chExt cx="9354875" cy="5622400"/>
          </a:xfrm>
        </p:grpSpPr>
        <p:sp>
          <p:nvSpPr>
            <p:cNvPr id="688" name="Google Shape;688;p26"/>
            <p:cNvSpPr/>
            <p:nvPr/>
          </p:nvSpPr>
          <p:spPr>
            <a:xfrm rot="-1952546">
              <a:off x="-1555" y="1210100"/>
              <a:ext cx="407121" cy="421685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9" name="Google Shape;689;p26"/>
            <p:cNvSpPr/>
            <p:nvPr/>
          </p:nvSpPr>
          <p:spPr>
            <a:xfrm rot="4204828">
              <a:off x="2423444" y="-8257"/>
              <a:ext cx="300264" cy="29931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0" name="Google Shape;690;p26"/>
            <p:cNvSpPr/>
            <p:nvPr/>
          </p:nvSpPr>
          <p:spPr>
            <a:xfrm rot="-4229008">
              <a:off x="166653" y="4192538"/>
              <a:ext cx="311603" cy="278588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1" name="Google Shape;691;p26"/>
            <p:cNvSpPr/>
            <p:nvPr/>
          </p:nvSpPr>
          <p:spPr>
            <a:xfrm>
              <a:off x="903121" y="4323500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2" name="Google Shape;692;p26"/>
            <p:cNvSpPr/>
            <p:nvPr/>
          </p:nvSpPr>
          <p:spPr>
            <a:xfrm>
              <a:off x="7092105" y="44166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3" name="Google Shape;693;p26"/>
            <p:cNvSpPr/>
            <p:nvPr/>
          </p:nvSpPr>
          <p:spPr>
            <a:xfrm rot="-1386284">
              <a:off x="4571324" y="155070"/>
              <a:ext cx="264517" cy="264517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4" name="Google Shape;694;p26"/>
            <p:cNvSpPr/>
            <p:nvPr/>
          </p:nvSpPr>
          <p:spPr>
            <a:xfrm rot="4047009">
              <a:off x="259405" y="2572212"/>
              <a:ext cx="264416" cy="264416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5" name="Google Shape;695;p26"/>
            <p:cNvSpPr/>
            <p:nvPr/>
          </p:nvSpPr>
          <p:spPr>
            <a:xfrm rot="1484058">
              <a:off x="8049703" y="155102"/>
              <a:ext cx="264572" cy="2645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6" name="Google Shape;696;p26"/>
            <p:cNvSpPr/>
            <p:nvPr/>
          </p:nvSpPr>
          <p:spPr>
            <a:xfrm>
              <a:off x="1245790" y="375675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7" name="Google Shape;697;p26"/>
            <p:cNvSpPr/>
            <p:nvPr/>
          </p:nvSpPr>
          <p:spPr>
            <a:xfrm rot="5928625">
              <a:off x="-64310" y="497126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8" name="Google Shape;698;p26"/>
            <p:cNvSpPr/>
            <p:nvPr/>
          </p:nvSpPr>
          <p:spPr>
            <a:xfrm rot="1484150">
              <a:off x="5768440" y="4837231"/>
              <a:ext cx="458135" cy="458135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9" name="Google Shape;699;p26"/>
            <p:cNvSpPr/>
            <p:nvPr/>
          </p:nvSpPr>
          <p:spPr>
            <a:xfrm rot="2700000">
              <a:off x="294581" y="3269607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0" name="Google Shape;700;p26"/>
            <p:cNvSpPr/>
            <p:nvPr/>
          </p:nvSpPr>
          <p:spPr>
            <a:xfrm rot="2700000">
              <a:off x="6803887" y="-136918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1" name="Google Shape;701;p26"/>
            <p:cNvSpPr/>
            <p:nvPr/>
          </p:nvSpPr>
          <p:spPr>
            <a:xfrm rot="-971352">
              <a:off x="5821966" y="137708"/>
              <a:ext cx="300204" cy="29925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2" name="Google Shape;702;p26"/>
            <p:cNvSpPr/>
            <p:nvPr/>
          </p:nvSpPr>
          <p:spPr>
            <a:xfrm>
              <a:off x="3143565" y="4475725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3" name="Google Shape;703;p26"/>
            <p:cNvSpPr/>
            <p:nvPr/>
          </p:nvSpPr>
          <p:spPr>
            <a:xfrm rot="1986681">
              <a:off x="253618" y="-151213"/>
              <a:ext cx="387173" cy="387173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4" name="Google Shape;704;p26"/>
            <p:cNvSpPr/>
            <p:nvPr/>
          </p:nvSpPr>
          <p:spPr>
            <a:xfrm rot="-2063235">
              <a:off x="8158798" y="4713884"/>
              <a:ext cx="540207" cy="538630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5" name="Google Shape;705;p26"/>
            <p:cNvSpPr/>
            <p:nvPr/>
          </p:nvSpPr>
          <p:spPr>
            <a:xfrm rot="279811">
              <a:off x="8506429" y="3812449"/>
              <a:ext cx="313638" cy="313638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6" name="Google Shape;706;p26"/>
            <p:cNvSpPr/>
            <p:nvPr/>
          </p:nvSpPr>
          <p:spPr>
            <a:xfrm rot="-8289622">
              <a:off x="8675311" y="1396627"/>
              <a:ext cx="311672" cy="27873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7" name="Google Shape;707;p26"/>
            <p:cNvSpPr/>
            <p:nvPr/>
          </p:nvSpPr>
          <p:spPr>
            <a:xfrm rot="5928625">
              <a:off x="2176133" y="472231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8" name="Google Shape;708;p26"/>
            <p:cNvSpPr/>
            <p:nvPr/>
          </p:nvSpPr>
          <p:spPr>
            <a:xfrm rot="796823">
              <a:off x="4444354" y="4853511"/>
              <a:ext cx="518465" cy="46337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9" name="Google Shape;709;p26"/>
            <p:cNvSpPr/>
            <p:nvPr/>
          </p:nvSpPr>
          <p:spPr>
            <a:xfrm rot="6915390">
              <a:off x="8931933" y="2942869"/>
              <a:ext cx="264372" cy="2643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0" name="Google Shape;710;p26"/>
            <p:cNvSpPr/>
            <p:nvPr/>
          </p:nvSpPr>
          <p:spPr>
            <a:xfrm>
              <a:off x="8888175" y="3431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1" name="Google Shape;711;p26"/>
            <p:cNvSpPr/>
            <p:nvPr/>
          </p:nvSpPr>
          <p:spPr>
            <a:xfrm rot="5522534">
              <a:off x="3514237" y="241990"/>
              <a:ext cx="387246" cy="387246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712" name="Google Shape;712;p26"/>
          <p:cNvSpPr/>
          <p:nvPr/>
        </p:nvSpPr>
        <p:spPr>
          <a:xfrm>
            <a:off x="489367" y="521301"/>
            <a:ext cx="11074933" cy="5978967"/>
          </a:xfrm>
          <a:custGeom>
            <a:avLst/>
            <a:gdLst/>
            <a:ahLst/>
            <a:cxnLst/>
            <a:rect l="l" t="t" r="r" b="b"/>
            <a:pathLst>
              <a:path w="332248" h="179369" extrusionOk="0">
                <a:moveTo>
                  <a:pt x="2235" y="1277"/>
                </a:moveTo>
                <a:lnTo>
                  <a:pt x="330653" y="0"/>
                </a:lnTo>
                <a:lnTo>
                  <a:pt x="332248" y="179369"/>
                </a:lnTo>
                <a:lnTo>
                  <a:pt x="0" y="178093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713" name="Google Shape;713;p26"/>
          <p:cNvSpPr/>
          <p:nvPr/>
        </p:nvSpPr>
        <p:spPr>
          <a:xfrm>
            <a:off x="848601" y="503234"/>
            <a:ext cx="10587967" cy="5821900"/>
          </a:xfrm>
          <a:custGeom>
            <a:avLst/>
            <a:gdLst/>
            <a:ahLst/>
            <a:cxnLst/>
            <a:rect l="l" t="t" r="r" b="b"/>
            <a:pathLst>
              <a:path w="317639" h="174657" extrusionOk="0">
                <a:moveTo>
                  <a:pt x="593" y="5329"/>
                </a:moveTo>
                <a:lnTo>
                  <a:pt x="317639" y="0"/>
                </a:lnTo>
                <a:lnTo>
                  <a:pt x="314975" y="174657"/>
                </a:lnTo>
                <a:lnTo>
                  <a:pt x="0" y="171697"/>
                </a:lnTo>
                <a:close/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14" name="Google Shape;714;p26"/>
          <p:cNvSpPr txBox="1">
            <a:spLocks noGrp="1"/>
          </p:cNvSpPr>
          <p:nvPr>
            <p:ph type="subTitle" idx="1"/>
          </p:nvPr>
        </p:nvSpPr>
        <p:spPr>
          <a:xfrm>
            <a:off x="1281333" y="4514267"/>
            <a:ext cx="5091200" cy="99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715" name="Google Shape;715;p26"/>
          <p:cNvSpPr txBox="1">
            <a:spLocks noGrp="1"/>
          </p:cNvSpPr>
          <p:nvPr>
            <p:ph type="title"/>
          </p:nvPr>
        </p:nvSpPr>
        <p:spPr>
          <a:xfrm>
            <a:off x="1281333" y="1350933"/>
            <a:ext cx="5567600" cy="322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6133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0232164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spTree>
      <p:nvGrpSpPr>
        <p:cNvPr id="1" name="Shape 7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" name="Google Shape;717;p27"/>
          <p:cNvGrpSpPr/>
          <p:nvPr/>
        </p:nvGrpSpPr>
        <p:grpSpPr>
          <a:xfrm>
            <a:off x="-110666" y="-336268"/>
            <a:ext cx="12473167" cy="7496533"/>
            <a:chOff x="-83000" y="-252201"/>
            <a:chExt cx="9354875" cy="5622400"/>
          </a:xfrm>
        </p:grpSpPr>
        <p:sp>
          <p:nvSpPr>
            <p:cNvPr id="718" name="Google Shape;718;p27"/>
            <p:cNvSpPr/>
            <p:nvPr/>
          </p:nvSpPr>
          <p:spPr>
            <a:xfrm rot="-1952546">
              <a:off x="-1555" y="1210100"/>
              <a:ext cx="407121" cy="421685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9" name="Google Shape;719;p27"/>
            <p:cNvSpPr/>
            <p:nvPr/>
          </p:nvSpPr>
          <p:spPr>
            <a:xfrm rot="4204828">
              <a:off x="2423444" y="-8257"/>
              <a:ext cx="300264" cy="29931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0" name="Google Shape;720;p27"/>
            <p:cNvSpPr/>
            <p:nvPr/>
          </p:nvSpPr>
          <p:spPr>
            <a:xfrm rot="-4229008">
              <a:off x="166653" y="4192538"/>
              <a:ext cx="311603" cy="278588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1" name="Google Shape;721;p27"/>
            <p:cNvSpPr/>
            <p:nvPr/>
          </p:nvSpPr>
          <p:spPr>
            <a:xfrm>
              <a:off x="903121" y="4323500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2" name="Google Shape;722;p27"/>
            <p:cNvSpPr/>
            <p:nvPr/>
          </p:nvSpPr>
          <p:spPr>
            <a:xfrm>
              <a:off x="7092105" y="44166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3" name="Google Shape;723;p27"/>
            <p:cNvSpPr/>
            <p:nvPr/>
          </p:nvSpPr>
          <p:spPr>
            <a:xfrm rot="-1386284">
              <a:off x="4571324" y="155070"/>
              <a:ext cx="264517" cy="264517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4" name="Google Shape;724;p27"/>
            <p:cNvSpPr/>
            <p:nvPr/>
          </p:nvSpPr>
          <p:spPr>
            <a:xfrm rot="4047009">
              <a:off x="259405" y="2572212"/>
              <a:ext cx="264416" cy="264416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5" name="Google Shape;725;p27"/>
            <p:cNvSpPr/>
            <p:nvPr/>
          </p:nvSpPr>
          <p:spPr>
            <a:xfrm rot="1484058">
              <a:off x="8049703" y="155102"/>
              <a:ext cx="264572" cy="2645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6" name="Google Shape;726;p27"/>
            <p:cNvSpPr/>
            <p:nvPr/>
          </p:nvSpPr>
          <p:spPr>
            <a:xfrm>
              <a:off x="1245790" y="375675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7" name="Google Shape;727;p27"/>
            <p:cNvSpPr/>
            <p:nvPr/>
          </p:nvSpPr>
          <p:spPr>
            <a:xfrm rot="5928625">
              <a:off x="-64310" y="497126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8" name="Google Shape;728;p27"/>
            <p:cNvSpPr/>
            <p:nvPr/>
          </p:nvSpPr>
          <p:spPr>
            <a:xfrm rot="1484150">
              <a:off x="5768440" y="4837231"/>
              <a:ext cx="458135" cy="458135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9" name="Google Shape;729;p27"/>
            <p:cNvSpPr/>
            <p:nvPr/>
          </p:nvSpPr>
          <p:spPr>
            <a:xfrm rot="2700000">
              <a:off x="294581" y="3269607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0" name="Google Shape;730;p27"/>
            <p:cNvSpPr/>
            <p:nvPr/>
          </p:nvSpPr>
          <p:spPr>
            <a:xfrm rot="2700000">
              <a:off x="6803887" y="-136918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1" name="Google Shape;731;p27"/>
            <p:cNvSpPr/>
            <p:nvPr/>
          </p:nvSpPr>
          <p:spPr>
            <a:xfrm rot="-971352">
              <a:off x="5821966" y="137708"/>
              <a:ext cx="300204" cy="29925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2" name="Google Shape;732;p27"/>
            <p:cNvSpPr/>
            <p:nvPr/>
          </p:nvSpPr>
          <p:spPr>
            <a:xfrm>
              <a:off x="3143565" y="4475725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3" name="Google Shape;733;p27"/>
            <p:cNvSpPr/>
            <p:nvPr/>
          </p:nvSpPr>
          <p:spPr>
            <a:xfrm rot="1986681">
              <a:off x="253618" y="-151213"/>
              <a:ext cx="387173" cy="387173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4" name="Google Shape;734;p27"/>
            <p:cNvSpPr/>
            <p:nvPr/>
          </p:nvSpPr>
          <p:spPr>
            <a:xfrm rot="-2063235">
              <a:off x="8158798" y="4713884"/>
              <a:ext cx="540207" cy="538630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5" name="Google Shape;735;p27"/>
            <p:cNvSpPr/>
            <p:nvPr/>
          </p:nvSpPr>
          <p:spPr>
            <a:xfrm rot="279811">
              <a:off x="8506429" y="3812449"/>
              <a:ext cx="313638" cy="313638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6" name="Google Shape;736;p27"/>
            <p:cNvSpPr/>
            <p:nvPr/>
          </p:nvSpPr>
          <p:spPr>
            <a:xfrm rot="-8289622">
              <a:off x="8675311" y="1396627"/>
              <a:ext cx="311672" cy="27873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7" name="Google Shape;737;p27"/>
            <p:cNvSpPr/>
            <p:nvPr/>
          </p:nvSpPr>
          <p:spPr>
            <a:xfrm rot="5928625">
              <a:off x="2176133" y="472231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8" name="Google Shape;738;p27"/>
            <p:cNvSpPr/>
            <p:nvPr/>
          </p:nvSpPr>
          <p:spPr>
            <a:xfrm rot="796823">
              <a:off x="4444354" y="4853511"/>
              <a:ext cx="518465" cy="46337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9" name="Google Shape;739;p27"/>
            <p:cNvSpPr/>
            <p:nvPr/>
          </p:nvSpPr>
          <p:spPr>
            <a:xfrm rot="6915390">
              <a:off x="8931933" y="2942869"/>
              <a:ext cx="264372" cy="2643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0" name="Google Shape;740;p27"/>
            <p:cNvSpPr/>
            <p:nvPr/>
          </p:nvSpPr>
          <p:spPr>
            <a:xfrm>
              <a:off x="8888175" y="3431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1" name="Google Shape;741;p27"/>
            <p:cNvSpPr/>
            <p:nvPr/>
          </p:nvSpPr>
          <p:spPr>
            <a:xfrm rot="5522534">
              <a:off x="3514237" y="241990"/>
              <a:ext cx="387246" cy="387246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742" name="Google Shape;742;p27"/>
          <p:cNvSpPr/>
          <p:nvPr/>
        </p:nvSpPr>
        <p:spPr>
          <a:xfrm>
            <a:off x="382659" y="484358"/>
            <a:ext cx="11426683" cy="5947785"/>
          </a:xfrm>
          <a:custGeom>
            <a:avLst/>
            <a:gdLst/>
            <a:ahLst/>
            <a:cxnLst/>
            <a:rect l="l" t="t" r="r" b="b"/>
            <a:pathLst>
              <a:path w="323031" h="167559" extrusionOk="0">
                <a:moveTo>
                  <a:pt x="1648" y="0"/>
                </a:moveTo>
                <a:lnTo>
                  <a:pt x="0" y="163164"/>
                </a:lnTo>
                <a:lnTo>
                  <a:pt x="323031" y="167559"/>
                </a:lnTo>
                <a:lnTo>
                  <a:pt x="322207" y="357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743" name="Google Shape;743;p27"/>
          <p:cNvSpPr/>
          <p:nvPr/>
        </p:nvSpPr>
        <p:spPr>
          <a:xfrm>
            <a:off x="528400" y="425857"/>
            <a:ext cx="11174083" cy="5996523"/>
          </a:xfrm>
          <a:custGeom>
            <a:avLst/>
            <a:gdLst/>
            <a:ahLst/>
            <a:cxnLst/>
            <a:rect l="l" t="t" r="r" b="b"/>
            <a:pathLst>
              <a:path w="315890" h="168932" extrusionOk="0">
                <a:moveTo>
                  <a:pt x="275" y="0"/>
                </a:moveTo>
                <a:lnTo>
                  <a:pt x="0" y="168932"/>
                </a:lnTo>
                <a:lnTo>
                  <a:pt x="315890" y="167833"/>
                </a:lnTo>
                <a:lnTo>
                  <a:pt x="315065" y="2747"/>
                </a:lnTo>
                <a:close/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44" name="Google Shape;744;p27"/>
          <p:cNvSpPr txBox="1">
            <a:spLocks noGrp="1"/>
          </p:cNvSpPr>
          <p:nvPr>
            <p:ph type="subTitle" idx="1"/>
          </p:nvPr>
        </p:nvSpPr>
        <p:spPr>
          <a:xfrm>
            <a:off x="5997600" y="2316568"/>
            <a:ext cx="5057600" cy="30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AutoNum type="arabicPeriod"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AutoNum type="alphaLcPeriod"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AutoNum type="romanLcPeriod"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AutoNum type="arabicPeriod"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AutoNum type="alphaLcPeriod"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AutoNum type="romanLcPeriod"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AutoNum type="arabicPeriod"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AutoNum type="alphaLcPeriod"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AutoNum type="romanLcPeriod"/>
              <a:defRPr/>
            </a:lvl9pPr>
          </a:lstStyle>
          <a:p>
            <a:endParaRPr/>
          </a:p>
        </p:txBody>
      </p:sp>
      <p:sp>
        <p:nvSpPr>
          <p:cNvPr id="745" name="Google Shape;745;p27"/>
          <p:cNvSpPr txBox="1">
            <a:spLocks noGrp="1"/>
          </p:cNvSpPr>
          <p:nvPr>
            <p:ph type="title"/>
          </p:nvPr>
        </p:nvSpPr>
        <p:spPr>
          <a:xfrm>
            <a:off x="960000" y="71334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8504111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Title and text 3">
    <p:spTree>
      <p:nvGrpSpPr>
        <p:cNvPr id="1" name="Shape 7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7" name="Google Shape;747;p28"/>
          <p:cNvGrpSpPr/>
          <p:nvPr/>
        </p:nvGrpSpPr>
        <p:grpSpPr>
          <a:xfrm>
            <a:off x="-110666" y="-336268"/>
            <a:ext cx="12473167" cy="7496533"/>
            <a:chOff x="-83000" y="-252201"/>
            <a:chExt cx="9354875" cy="5622400"/>
          </a:xfrm>
        </p:grpSpPr>
        <p:sp>
          <p:nvSpPr>
            <p:cNvPr id="748" name="Google Shape;748;p28"/>
            <p:cNvSpPr/>
            <p:nvPr/>
          </p:nvSpPr>
          <p:spPr>
            <a:xfrm rot="-1952546">
              <a:off x="-1555" y="1210100"/>
              <a:ext cx="407121" cy="421685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9" name="Google Shape;749;p28"/>
            <p:cNvSpPr/>
            <p:nvPr/>
          </p:nvSpPr>
          <p:spPr>
            <a:xfrm rot="4204828">
              <a:off x="2423444" y="-8257"/>
              <a:ext cx="300264" cy="29931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0" name="Google Shape;750;p28"/>
            <p:cNvSpPr/>
            <p:nvPr/>
          </p:nvSpPr>
          <p:spPr>
            <a:xfrm rot="-4229008">
              <a:off x="166653" y="4192538"/>
              <a:ext cx="311603" cy="278588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1" name="Google Shape;751;p28"/>
            <p:cNvSpPr/>
            <p:nvPr/>
          </p:nvSpPr>
          <p:spPr>
            <a:xfrm>
              <a:off x="903121" y="4323500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2" name="Google Shape;752;p28"/>
            <p:cNvSpPr/>
            <p:nvPr/>
          </p:nvSpPr>
          <p:spPr>
            <a:xfrm>
              <a:off x="7092105" y="44166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3" name="Google Shape;753;p28"/>
            <p:cNvSpPr/>
            <p:nvPr/>
          </p:nvSpPr>
          <p:spPr>
            <a:xfrm rot="-1386284">
              <a:off x="4571324" y="155070"/>
              <a:ext cx="264517" cy="264517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4" name="Google Shape;754;p28"/>
            <p:cNvSpPr/>
            <p:nvPr/>
          </p:nvSpPr>
          <p:spPr>
            <a:xfrm rot="4047009">
              <a:off x="259405" y="2572212"/>
              <a:ext cx="264416" cy="264416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5" name="Google Shape;755;p28"/>
            <p:cNvSpPr/>
            <p:nvPr/>
          </p:nvSpPr>
          <p:spPr>
            <a:xfrm rot="1484058">
              <a:off x="8049703" y="155102"/>
              <a:ext cx="264572" cy="2645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6" name="Google Shape;756;p28"/>
            <p:cNvSpPr/>
            <p:nvPr/>
          </p:nvSpPr>
          <p:spPr>
            <a:xfrm>
              <a:off x="1245790" y="375675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7" name="Google Shape;757;p28"/>
            <p:cNvSpPr/>
            <p:nvPr/>
          </p:nvSpPr>
          <p:spPr>
            <a:xfrm rot="5928625">
              <a:off x="-64310" y="497126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8" name="Google Shape;758;p28"/>
            <p:cNvSpPr/>
            <p:nvPr/>
          </p:nvSpPr>
          <p:spPr>
            <a:xfrm rot="1484150">
              <a:off x="5768440" y="4837231"/>
              <a:ext cx="458135" cy="458135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9" name="Google Shape;759;p28"/>
            <p:cNvSpPr/>
            <p:nvPr/>
          </p:nvSpPr>
          <p:spPr>
            <a:xfrm rot="2700000">
              <a:off x="294581" y="3269607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0" name="Google Shape;760;p28"/>
            <p:cNvSpPr/>
            <p:nvPr/>
          </p:nvSpPr>
          <p:spPr>
            <a:xfrm rot="2700000">
              <a:off x="6803887" y="-136918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1" name="Google Shape;761;p28"/>
            <p:cNvSpPr/>
            <p:nvPr/>
          </p:nvSpPr>
          <p:spPr>
            <a:xfrm rot="-971352">
              <a:off x="5821966" y="137708"/>
              <a:ext cx="300204" cy="29925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2" name="Google Shape;762;p28"/>
            <p:cNvSpPr/>
            <p:nvPr/>
          </p:nvSpPr>
          <p:spPr>
            <a:xfrm>
              <a:off x="3143565" y="4475725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3" name="Google Shape;763;p28"/>
            <p:cNvSpPr/>
            <p:nvPr/>
          </p:nvSpPr>
          <p:spPr>
            <a:xfrm rot="1986681">
              <a:off x="253618" y="-151213"/>
              <a:ext cx="387173" cy="387173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4" name="Google Shape;764;p28"/>
            <p:cNvSpPr/>
            <p:nvPr/>
          </p:nvSpPr>
          <p:spPr>
            <a:xfrm rot="-2063235">
              <a:off x="8158798" y="4713884"/>
              <a:ext cx="540207" cy="538630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5" name="Google Shape;765;p28"/>
            <p:cNvSpPr/>
            <p:nvPr/>
          </p:nvSpPr>
          <p:spPr>
            <a:xfrm rot="279811">
              <a:off x="8506429" y="3812449"/>
              <a:ext cx="313638" cy="313638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6" name="Google Shape;766;p28"/>
            <p:cNvSpPr/>
            <p:nvPr/>
          </p:nvSpPr>
          <p:spPr>
            <a:xfrm rot="-8289622">
              <a:off x="8675311" y="1396627"/>
              <a:ext cx="311672" cy="27873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7" name="Google Shape;767;p28"/>
            <p:cNvSpPr/>
            <p:nvPr/>
          </p:nvSpPr>
          <p:spPr>
            <a:xfrm rot="5928625">
              <a:off x="2176133" y="472231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8" name="Google Shape;768;p28"/>
            <p:cNvSpPr/>
            <p:nvPr/>
          </p:nvSpPr>
          <p:spPr>
            <a:xfrm rot="796823">
              <a:off x="4444354" y="4853511"/>
              <a:ext cx="518465" cy="46337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9" name="Google Shape;769;p28"/>
            <p:cNvSpPr/>
            <p:nvPr/>
          </p:nvSpPr>
          <p:spPr>
            <a:xfrm rot="6915390">
              <a:off x="8931933" y="2942869"/>
              <a:ext cx="264372" cy="2643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0" name="Google Shape;770;p28"/>
            <p:cNvSpPr/>
            <p:nvPr/>
          </p:nvSpPr>
          <p:spPr>
            <a:xfrm>
              <a:off x="8888175" y="3431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1" name="Google Shape;771;p28"/>
            <p:cNvSpPr/>
            <p:nvPr/>
          </p:nvSpPr>
          <p:spPr>
            <a:xfrm rot="5522534">
              <a:off x="3514237" y="241990"/>
              <a:ext cx="387246" cy="387246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772" name="Google Shape;772;p28"/>
          <p:cNvSpPr/>
          <p:nvPr/>
        </p:nvSpPr>
        <p:spPr>
          <a:xfrm rot="10800000">
            <a:off x="382659" y="425858"/>
            <a:ext cx="11426683" cy="5947785"/>
          </a:xfrm>
          <a:custGeom>
            <a:avLst/>
            <a:gdLst/>
            <a:ahLst/>
            <a:cxnLst/>
            <a:rect l="l" t="t" r="r" b="b"/>
            <a:pathLst>
              <a:path w="323031" h="167559" extrusionOk="0">
                <a:moveTo>
                  <a:pt x="1648" y="0"/>
                </a:moveTo>
                <a:lnTo>
                  <a:pt x="0" y="163164"/>
                </a:lnTo>
                <a:lnTo>
                  <a:pt x="323031" y="167559"/>
                </a:lnTo>
                <a:lnTo>
                  <a:pt x="322207" y="357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773" name="Google Shape;773;p28"/>
          <p:cNvSpPr/>
          <p:nvPr/>
        </p:nvSpPr>
        <p:spPr>
          <a:xfrm rot="10800000">
            <a:off x="489517" y="435620"/>
            <a:ext cx="11174083" cy="5996523"/>
          </a:xfrm>
          <a:custGeom>
            <a:avLst/>
            <a:gdLst/>
            <a:ahLst/>
            <a:cxnLst/>
            <a:rect l="l" t="t" r="r" b="b"/>
            <a:pathLst>
              <a:path w="315890" h="168932" extrusionOk="0">
                <a:moveTo>
                  <a:pt x="275" y="0"/>
                </a:moveTo>
                <a:lnTo>
                  <a:pt x="0" y="168932"/>
                </a:lnTo>
                <a:lnTo>
                  <a:pt x="315890" y="167833"/>
                </a:lnTo>
                <a:lnTo>
                  <a:pt x="315065" y="2747"/>
                </a:lnTo>
                <a:close/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74" name="Google Shape;774;p28"/>
          <p:cNvSpPr txBox="1">
            <a:spLocks noGrp="1"/>
          </p:cNvSpPr>
          <p:nvPr>
            <p:ph type="subTitle" idx="1"/>
          </p:nvPr>
        </p:nvSpPr>
        <p:spPr>
          <a:xfrm>
            <a:off x="5506133" y="3333917"/>
            <a:ext cx="5656800" cy="109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■"/>
              <a:defRPr/>
            </a:lvl9pPr>
          </a:lstStyle>
          <a:p>
            <a:endParaRPr/>
          </a:p>
        </p:txBody>
      </p:sp>
      <p:sp>
        <p:nvSpPr>
          <p:cNvPr id="775" name="Google Shape;775;p28"/>
          <p:cNvSpPr txBox="1">
            <a:spLocks noGrp="1"/>
          </p:cNvSpPr>
          <p:nvPr>
            <p:ph type="title"/>
          </p:nvPr>
        </p:nvSpPr>
        <p:spPr>
          <a:xfrm>
            <a:off x="5506133" y="2428884"/>
            <a:ext cx="56568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0600210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4">
  <p:cSld name="Title and text 4">
    <p:spTree>
      <p:nvGrpSpPr>
        <p:cNvPr id="1" name="Shape 7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7" name="Google Shape;777;p29"/>
          <p:cNvGrpSpPr/>
          <p:nvPr/>
        </p:nvGrpSpPr>
        <p:grpSpPr>
          <a:xfrm>
            <a:off x="-110666" y="-336268"/>
            <a:ext cx="12473167" cy="7496533"/>
            <a:chOff x="-83000" y="-252201"/>
            <a:chExt cx="9354875" cy="5622400"/>
          </a:xfrm>
        </p:grpSpPr>
        <p:sp>
          <p:nvSpPr>
            <p:cNvPr id="778" name="Google Shape;778;p29"/>
            <p:cNvSpPr/>
            <p:nvPr/>
          </p:nvSpPr>
          <p:spPr>
            <a:xfrm rot="-1952546">
              <a:off x="-1555" y="1210100"/>
              <a:ext cx="407121" cy="421685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9" name="Google Shape;779;p29"/>
            <p:cNvSpPr/>
            <p:nvPr/>
          </p:nvSpPr>
          <p:spPr>
            <a:xfrm rot="4204828">
              <a:off x="2423444" y="-8257"/>
              <a:ext cx="300264" cy="29931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0" name="Google Shape;780;p29"/>
            <p:cNvSpPr/>
            <p:nvPr/>
          </p:nvSpPr>
          <p:spPr>
            <a:xfrm rot="-4229008">
              <a:off x="166653" y="4192538"/>
              <a:ext cx="311603" cy="278588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1" name="Google Shape;781;p29"/>
            <p:cNvSpPr/>
            <p:nvPr/>
          </p:nvSpPr>
          <p:spPr>
            <a:xfrm>
              <a:off x="903121" y="4323500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2" name="Google Shape;782;p29"/>
            <p:cNvSpPr/>
            <p:nvPr/>
          </p:nvSpPr>
          <p:spPr>
            <a:xfrm>
              <a:off x="7092105" y="44166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3" name="Google Shape;783;p29"/>
            <p:cNvSpPr/>
            <p:nvPr/>
          </p:nvSpPr>
          <p:spPr>
            <a:xfrm rot="-1386284">
              <a:off x="4571324" y="155070"/>
              <a:ext cx="264517" cy="264517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4" name="Google Shape;784;p29"/>
            <p:cNvSpPr/>
            <p:nvPr/>
          </p:nvSpPr>
          <p:spPr>
            <a:xfrm rot="4047009">
              <a:off x="259405" y="2572212"/>
              <a:ext cx="264416" cy="264416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5" name="Google Shape;785;p29"/>
            <p:cNvSpPr/>
            <p:nvPr/>
          </p:nvSpPr>
          <p:spPr>
            <a:xfrm rot="1484058">
              <a:off x="8049703" y="155102"/>
              <a:ext cx="264572" cy="2645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6" name="Google Shape;786;p29"/>
            <p:cNvSpPr/>
            <p:nvPr/>
          </p:nvSpPr>
          <p:spPr>
            <a:xfrm>
              <a:off x="1245790" y="375675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7" name="Google Shape;787;p29"/>
            <p:cNvSpPr/>
            <p:nvPr/>
          </p:nvSpPr>
          <p:spPr>
            <a:xfrm rot="5928625">
              <a:off x="-64310" y="497126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8" name="Google Shape;788;p29"/>
            <p:cNvSpPr/>
            <p:nvPr/>
          </p:nvSpPr>
          <p:spPr>
            <a:xfrm rot="1484150">
              <a:off x="5768440" y="4837231"/>
              <a:ext cx="458135" cy="458135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9" name="Google Shape;789;p29"/>
            <p:cNvSpPr/>
            <p:nvPr/>
          </p:nvSpPr>
          <p:spPr>
            <a:xfrm rot="2700000">
              <a:off x="294581" y="3269607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0" name="Google Shape;790;p29"/>
            <p:cNvSpPr/>
            <p:nvPr/>
          </p:nvSpPr>
          <p:spPr>
            <a:xfrm rot="2700000">
              <a:off x="6803887" y="-136918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1" name="Google Shape;791;p29"/>
            <p:cNvSpPr/>
            <p:nvPr/>
          </p:nvSpPr>
          <p:spPr>
            <a:xfrm rot="-971352">
              <a:off x="5821966" y="137708"/>
              <a:ext cx="300204" cy="29925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2" name="Google Shape;792;p29"/>
            <p:cNvSpPr/>
            <p:nvPr/>
          </p:nvSpPr>
          <p:spPr>
            <a:xfrm>
              <a:off x="3143565" y="4475725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3" name="Google Shape;793;p29"/>
            <p:cNvSpPr/>
            <p:nvPr/>
          </p:nvSpPr>
          <p:spPr>
            <a:xfrm rot="1986681">
              <a:off x="253618" y="-151213"/>
              <a:ext cx="387173" cy="387173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4" name="Google Shape;794;p29"/>
            <p:cNvSpPr/>
            <p:nvPr/>
          </p:nvSpPr>
          <p:spPr>
            <a:xfrm rot="-2063235">
              <a:off x="8158798" y="4713884"/>
              <a:ext cx="540207" cy="538630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5" name="Google Shape;795;p29"/>
            <p:cNvSpPr/>
            <p:nvPr/>
          </p:nvSpPr>
          <p:spPr>
            <a:xfrm rot="279811">
              <a:off x="8506429" y="3812449"/>
              <a:ext cx="313638" cy="313638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6" name="Google Shape;796;p29"/>
            <p:cNvSpPr/>
            <p:nvPr/>
          </p:nvSpPr>
          <p:spPr>
            <a:xfrm rot="-8289622">
              <a:off x="8675311" y="1396627"/>
              <a:ext cx="311672" cy="27873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7" name="Google Shape;797;p29"/>
            <p:cNvSpPr/>
            <p:nvPr/>
          </p:nvSpPr>
          <p:spPr>
            <a:xfrm rot="5928625">
              <a:off x="2176133" y="472231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8" name="Google Shape;798;p29"/>
            <p:cNvSpPr/>
            <p:nvPr/>
          </p:nvSpPr>
          <p:spPr>
            <a:xfrm rot="796823">
              <a:off x="4444354" y="4853511"/>
              <a:ext cx="518465" cy="46337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9" name="Google Shape;799;p29"/>
            <p:cNvSpPr/>
            <p:nvPr/>
          </p:nvSpPr>
          <p:spPr>
            <a:xfrm rot="6915390">
              <a:off x="8931933" y="2942869"/>
              <a:ext cx="264372" cy="2643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0" name="Google Shape;800;p29"/>
            <p:cNvSpPr/>
            <p:nvPr/>
          </p:nvSpPr>
          <p:spPr>
            <a:xfrm>
              <a:off x="8888175" y="3431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1" name="Google Shape;801;p29"/>
            <p:cNvSpPr/>
            <p:nvPr/>
          </p:nvSpPr>
          <p:spPr>
            <a:xfrm rot="5522534">
              <a:off x="3514237" y="241990"/>
              <a:ext cx="387246" cy="387246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802" name="Google Shape;802;p29"/>
          <p:cNvSpPr/>
          <p:nvPr/>
        </p:nvSpPr>
        <p:spPr>
          <a:xfrm rot="10800000" flipH="1">
            <a:off x="382659" y="425858"/>
            <a:ext cx="11426683" cy="5947785"/>
          </a:xfrm>
          <a:custGeom>
            <a:avLst/>
            <a:gdLst/>
            <a:ahLst/>
            <a:cxnLst/>
            <a:rect l="l" t="t" r="r" b="b"/>
            <a:pathLst>
              <a:path w="323031" h="167559" extrusionOk="0">
                <a:moveTo>
                  <a:pt x="1648" y="0"/>
                </a:moveTo>
                <a:lnTo>
                  <a:pt x="0" y="163164"/>
                </a:lnTo>
                <a:lnTo>
                  <a:pt x="323031" y="167559"/>
                </a:lnTo>
                <a:lnTo>
                  <a:pt x="322207" y="357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803" name="Google Shape;803;p29"/>
          <p:cNvSpPr/>
          <p:nvPr/>
        </p:nvSpPr>
        <p:spPr>
          <a:xfrm rot="10800000" flipH="1">
            <a:off x="528400" y="435620"/>
            <a:ext cx="11174083" cy="5996523"/>
          </a:xfrm>
          <a:custGeom>
            <a:avLst/>
            <a:gdLst/>
            <a:ahLst/>
            <a:cxnLst/>
            <a:rect l="l" t="t" r="r" b="b"/>
            <a:pathLst>
              <a:path w="315890" h="168932" extrusionOk="0">
                <a:moveTo>
                  <a:pt x="275" y="0"/>
                </a:moveTo>
                <a:lnTo>
                  <a:pt x="0" y="168932"/>
                </a:lnTo>
                <a:lnTo>
                  <a:pt x="315890" y="167833"/>
                </a:lnTo>
                <a:lnTo>
                  <a:pt x="315065" y="2747"/>
                </a:lnTo>
                <a:close/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04" name="Google Shape;804;p29"/>
          <p:cNvSpPr txBox="1">
            <a:spLocks noGrp="1"/>
          </p:cNvSpPr>
          <p:nvPr>
            <p:ph type="subTitle" idx="1"/>
          </p:nvPr>
        </p:nvSpPr>
        <p:spPr>
          <a:xfrm>
            <a:off x="1039192" y="3333917"/>
            <a:ext cx="5656800" cy="109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○"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■"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○"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■"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○"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■"/>
              <a:defRPr/>
            </a:lvl9pPr>
          </a:lstStyle>
          <a:p>
            <a:endParaRPr/>
          </a:p>
        </p:txBody>
      </p:sp>
      <p:sp>
        <p:nvSpPr>
          <p:cNvPr id="805" name="Google Shape;805;p29"/>
          <p:cNvSpPr txBox="1">
            <a:spLocks noGrp="1"/>
          </p:cNvSpPr>
          <p:nvPr>
            <p:ph type="title"/>
          </p:nvPr>
        </p:nvSpPr>
        <p:spPr>
          <a:xfrm>
            <a:off x="1039192" y="2428884"/>
            <a:ext cx="56568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3198667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5">
  <p:cSld name="Title and text 5">
    <p:spTree>
      <p:nvGrpSpPr>
        <p:cNvPr id="1" name="Shape 8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7" name="Google Shape;807;p30"/>
          <p:cNvGrpSpPr/>
          <p:nvPr/>
        </p:nvGrpSpPr>
        <p:grpSpPr>
          <a:xfrm>
            <a:off x="-110666" y="-336268"/>
            <a:ext cx="12473167" cy="7496533"/>
            <a:chOff x="-83000" y="-252201"/>
            <a:chExt cx="9354875" cy="5622400"/>
          </a:xfrm>
        </p:grpSpPr>
        <p:sp>
          <p:nvSpPr>
            <p:cNvPr id="808" name="Google Shape;808;p30"/>
            <p:cNvSpPr/>
            <p:nvPr/>
          </p:nvSpPr>
          <p:spPr>
            <a:xfrm rot="-1952546">
              <a:off x="-1555" y="1210100"/>
              <a:ext cx="407121" cy="421685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9" name="Google Shape;809;p30"/>
            <p:cNvSpPr/>
            <p:nvPr/>
          </p:nvSpPr>
          <p:spPr>
            <a:xfrm rot="4204828">
              <a:off x="2423444" y="-8257"/>
              <a:ext cx="300264" cy="29931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0" name="Google Shape;810;p30"/>
            <p:cNvSpPr/>
            <p:nvPr/>
          </p:nvSpPr>
          <p:spPr>
            <a:xfrm rot="-4229008">
              <a:off x="166653" y="4192538"/>
              <a:ext cx="311603" cy="278588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1" name="Google Shape;811;p30"/>
            <p:cNvSpPr/>
            <p:nvPr/>
          </p:nvSpPr>
          <p:spPr>
            <a:xfrm>
              <a:off x="903121" y="4323500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2" name="Google Shape;812;p30"/>
            <p:cNvSpPr/>
            <p:nvPr/>
          </p:nvSpPr>
          <p:spPr>
            <a:xfrm>
              <a:off x="7092105" y="44166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3" name="Google Shape;813;p30"/>
            <p:cNvSpPr/>
            <p:nvPr/>
          </p:nvSpPr>
          <p:spPr>
            <a:xfrm rot="-1386284">
              <a:off x="4571324" y="155070"/>
              <a:ext cx="264517" cy="264517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4" name="Google Shape;814;p30"/>
            <p:cNvSpPr/>
            <p:nvPr/>
          </p:nvSpPr>
          <p:spPr>
            <a:xfrm rot="4047009">
              <a:off x="259405" y="2572212"/>
              <a:ext cx="264416" cy="264416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5" name="Google Shape;815;p30"/>
            <p:cNvSpPr/>
            <p:nvPr/>
          </p:nvSpPr>
          <p:spPr>
            <a:xfrm rot="1484058">
              <a:off x="8049703" y="155102"/>
              <a:ext cx="264572" cy="2645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6" name="Google Shape;816;p30"/>
            <p:cNvSpPr/>
            <p:nvPr/>
          </p:nvSpPr>
          <p:spPr>
            <a:xfrm>
              <a:off x="1245790" y="375675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7" name="Google Shape;817;p30"/>
            <p:cNvSpPr/>
            <p:nvPr/>
          </p:nvSpPr>
          <p:spPr>
            <a:xfrm rot="5928625">
              <a:off x="-64310" y="497126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8" name="Google Shape;818;p30"/>
            <p:cNvSpPr/>
            <p:nvPr/>
          </p:nvSpPr>
          <p:spPr>
            <a:xfrm rot="1484150">
              <a:off x="5768440" y="4837231"/>
              <a:ext cx="458135" cy="458135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9" name="Google Shape;819;p30"/>
            <p:cNvSpPr/>
            <p:nvPr/>
          </p:nvSpPr>
          <p:spPr>
            <a:xfrm rot="2700000">
              <a:off x="294581" y="3269607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0" name="Google Shape;820;p30"/>
            <p:cNvSpPr/>
            <p:nvPr/>
          </p:nvSpPr>
          <p:spPr>
            <a:xfrm rot="2700000">
              <a:off x="6803887" y="-136918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1" name="Google Shape;821;p30"/>
            <p:cNvSpPr/>
            <p:nvPr/>
          </p:nvSpPr>
          <p:spPr>
            <a:xfrm rot="-971352">
              <a:off x="5821966" y="137708"/>
              <a:ext cx="300204" cy="29925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2" name="Google Shape;822;p30"/>
            <p:cNvSpPr/>
            <p:nvPr/>
          </p:nvSpPr>
          <p:spPr>
            <a:xfrm>
              <a:off x="3143565" y="4475725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3" name="Google Shape;823;p30"/>
            <p:cNvSpPr/>
            <p:nvPr/>
          </p:nvSpPr>
          <p:spPr>
            <a:xfrm rot="1986681">
              <a:off x="253618" y="-151213"/>
              <a:ext cx="387173" cy="387173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4" name="Google Shape;824;p30"/>
            <p:cNvSpPr/>
            <p:nvPr/>
          </p:nvSpPr>
          <p:spPr>
            <a:xfrm rot="-2063235">
              <a:off x="8158798" y="4713884"/>
              <a:ext cx="540207" cy="538630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5" name="Google Shape;825;p30"/>
            <p:cNvSpPr/>
            <p:nvPr/>
          </p:nvSpPr>
          <p:spPr>
            <a:xfrm rot="279811">
              <a:off x="8506429" y="3812449"/>
              <a:ext cx="313638" cy="313638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6" name="Google Shape;826;p30"/>
            <p:cNvSpPr/>
            <p:nvPr/>
          </p:nvSpPr>
          <p:spPr>
            <a:xfrm rot="-8289622">
              <a:off x="8675311" y="1396627"/>
              <a:ext cx="311672" cy="27873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7" name="Google Shape;827;p30"/>
            <p:cNvSpPr/>
            <p:nvPr/>
          </p:nvSpPr>
          <p:spPr>
            <a:xfrm rot="5928625">
              <a:off x="2176133" y="472231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8" name="Google Shape;828;p30"/>
            <p:cNvSpPr/>
            <p:nvPr/>
          </p:nvSpPr>
          <p:spPr>
            <a:xfrm rot="796823">
              <a:off x="4444354" y="4853511"/>
              <a:ext cx="518465" cy="46337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9" name="Google Shape;829;p30"/>
            <p:cNvSpPr/>
            <p:nvPr/>
          </p:nvSpPr>
          <p:spPr>
            <a:xfrm rot="6915390">
              <a:off x="8931933" y="2942869"/>
              <a:ext cx="264372" cy="2643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0" name="Google Shape;830;p30"/>
            <p:cNvSpPr/>
            <p:nvPr/>
          </p:nvSpPr>
          <p:spPr>
            <a:xfrm>
              <a:off x="8888175" y="3431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1" name="Google Shape;831;p30"/>
            <p:cNvSpPr/>
            <p:nvPr/>
          </p:nvSpPr>
          <p:spPr>
            <a:xfrm rot="5522534">
              <a:off x="3514237" y="241990"/>
              <a:ext cx="387246" cy="387246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832" name="Google Shape;832;p30"/>
          <p:cNvSpPr/>
          <p:nvPr/>
        </p:nvSpPr>
        <p:spPr>
          <a:xfrm>
            <a:off x="382659" y="484358"/>
            <a:ext cx="11426683" cy="5947785"/>
          </a:xfrm>
          <a:custGeom>
            <a:avLst/>
            <a:gdLst/>
            <a:ahLst/>
            <a:cxnLst/>
            <a:rect l="l" t="t" r="r" b="b"/>
            <a:pathLst>
              <a:path w="323031" h="167559" extrusionOk="0">
                <a:moveTo>
                  <a:pt x="1648" y="0"/>
                </a:moveTo>
                <a:lnTo>
                  <a:pt x="0" y="163164"/>
                </a:lnTo>
                <a:lnTo>
                  <a:pt x="323031" y="167559"/>
                </a:lnTo>
                <a:lnTo>
                  <a:pt x="322207" y="357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833" name="Google Shape;833;p30"/>
          <p:cNvSpPr/>
          <p:nvPr/>
        </p:nvSpPr>
        <p:spPr>
          <a:xfrm>
            <a:off x="528400" y="425857"/>
            <a:ext cx="11174083" cy="5996523"/>
          </a:xfrm>
          <a:custGeom>
            <a:avLst/>
            <a:gdLst/>
            <a:ahLst/>
            <a:cxnLst/>
            <a:rect l="l" t="t" r="r" b="b"/>
            <a:pathLst>
              <a:path w="315890" h="168932" extrusionOk="0">
                <a:moveTo>
                  <a:pt x="275" y="0"/>
                </a:moveTo>
                <a:lnTo>
                  <a:pt x="0" y="168932"/>
                </a:lnTo>
                <a:lnTo>
                  <a:pt x="315890" y="167833"/>
                </a:lnTo>
                <a:lnTo>
                  <a:pt x="315065" y="2747"/>
                </a:lnTo>
                <a:close/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34" name="Google Shape;834;p30"/>
          <p:cNvSpPr txBox="1">
            <a:spLocks noGrp="1"/>
          </p:cNvSpPr>
          <p:nvPr>
            <p:ph type="subTitle" idx="1"/>
          </p:nvPr>
        </p:nvSpPr>
        <p:spPr>
          <a:xfrm>
            <a:off x="5506133" y="3333917"/>
            <a:ext cx="5656800" cy="109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■"/>
              <a:defRPr/>
            </a:lvl9pPr>
          </a:lstStyle>
          <a:p>
            <a:endParaRPr/>
          </a:p>
        </p:txBody>
      </p:sp>
      <p:sp>
        <p:nvSpPr>
          <p:cNvPr id="835" name="Google Shape;835;p30"/>
          <p:cNvSpPr txBox="1">
            <a:spLocks noGrp="1"/>
          </p:cNvSpPr>
          <p:nvPr>
            <p:ph type="title"/>
          </p:nvPr>
        </p:nvSpPr>
        <p:spPr>
          <a:xfrm>
            <a:off x="5506133" y="2428884"/>
            <a:ext cx="56568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2075995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6">
  <p:cSld name="Title and text 6">
    <p:spTree>
      <p:nvGrpSpPr>
        <p:cNvPr id="1" name="Shape 8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37" name="Google Shape;837;p31"/>
          <p:cNvGrpSpPr/>
          <p:nvPr/>
        </p:nvGrpSpPr>
        <p:grpSpPr>
          <a:xfrm>
            <a:off x="-110666" y="-336268"/>
            <a:ext cx="12473167" cy="7496533"/>
            <a:chOff x="-83000" y="-252201"/>
            <a:chExt cx="9354875" cy="5622400"/>
          </a:xfrm>
        </p:grpSpPr>
        <p:sp>
          <p:nvSpPr>
            <p:cNvPr id="838" name="Google Shape;838;p31"/>
            <p:cNvSpPr/>
            <p:nvPr/>
          </p:nvSpPr>
          <p:spPr>
            <a:xfrm rot="-1952546">
              <a:off x="-1555" y="1210100"/>
              <a:ext cx="407121" cy="421685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9" name="Google Shape;839;p31"/>
            <p:cNvSpPr/>
            <p:nvPr/>
          </p:nvSpPr>
          <p:spPr>
            <a:xfrm rot="4204828">
              <a:off x="2423444" y="-8257"/>
              <a:ext cx="300264" cy="29931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0" name="Google Shape;840;p31"/>
            <p:cNvSpPr/>
            <p:nvPr/>
          </p:nvSpPr>
          <p:spPr>
            <a:xfrm rot="-4229008">
              <a:off x="166653" y="4192538"/>
              <a:ext cx="311603" cy="278588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1" name="Google Shape;841;p31"/>
            <p:cNvSpPr/>
            <p:nvPr/>
          </p:nvSpPr>
          <p:spPr>
            <a:xfrm>
              <a:off x="903121" y="4323500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2" name="Google Shape;842;p31"/>
            <p:cNvSpPr/>
            <p:nvPr/>
          </p:nvSpPr>
          <p:spPr>
            <a:xfrm>
              <a:off x="7092105" y="44166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3" name="Google Shape;843;p31"/>
            <p:cNvSpPr/>
            <p:nvPr/>
          </p:nvSpPr>
          <p:spPr>
            <a:xfrm rot="-1386284">
              <a:off x="4571324" y="155070"/>
              <a:ext cx="264517" cy="264517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4" name="Google Shape;844;p31"/>
            <p:cNvSpPr/>
            <p:nvPr/>
          </p:nvSpPr>
          <p:spPr>
            <a:xfrm rot="4047009">
              <a:off x="259405" y="2572212"/>
              <a:ext cx="264416" cy="264416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5" name="Google Shape;845;p31"/>
            <p:cNvSpPr/>
            <p:nvPr/>
          </p:nvSpPr>
          <p:spPr>
            <a:xfrm rot="1484058">
              <a:off x="8049703" y="155102"/>
              <a:ext cx="264572" cy="2645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6" name="Google Shape;846;p31"/>
            <p:cNvSpPr/>
            <p:nvPr/>
          </p:nvSpPr>
          <p:spPr>
            <a:xfrm>
              <a:off x="1245790" y="375675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7" name="Google Shape;847;p31"/>
            <p:cNvSpPr/>
            <p:nvPr/>
          </p:nvSpPr>
          <p:spPr>
            <a:xfrm rot="5928625">
              <a:off x="-64310" y="497126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8" name="Google Shape;848;p31"/>
            <p:cNvSpPr/>
            <p:nvPr/>
          </p:nvSpPr>
          <p:spPr>
            <a:xfrm rot="1484150">
              <a:off x="5768440" y="4837231"/>
              <a:ext cx="458135" cy="458135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9" name="Google Shape;849;p31"/>
            <p:cNvSpPr/>
            <p:nvPr/>
          </p:nvSpPr>
          <p:spPr>
            <a:xfrm rot="2700000">
              <a:off x="294581" y="3269607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0" name="Google Shape;850;p31"/>
            <p:cNvSpPr/>
            <p:nvPr/>
          </p:nvSpPr>
          <p:spPr>
            <a:xfrm rot="2700000">
              <a:off x="6803887" y="-136918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1" name="Google Shape;851;p31"/>
            <p:cNvSpPr/>
            <p:nvPr/>
          </p:nvSpPr>
          <p:spPr>
            <a:xfrm rot="-971352">
              <a:off x="5821966" y="137708"/>
              <a:ext cx="300204" cy="29925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2" name="Google Shape;852;p31"/>
            <p:cNvSpPr/>
            <p:nvPr/>
          </p:nvSpPr>
          <p:spPr>
            <a:xfrm>
              <a:off x="3143565" y="4475725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3" name="Google Shape;853;p31"/>
            <p:cNvSpPr/>
            <p:nvPr/>
          </p:nvSpPr>
          <p:spPr>
            <a:xfrm rot="1986681">
              <a:off x="253618" y="-151213"/>
              <a:ext cx="387173" cy="387173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4" name="Google Shape;854;p31"/>
            <p:cNvSpPr/>
            <p:nvPr/>
          </p:nvSpPr>
          <p:spPr>
            <a:xfrm rot="-2063235">
              <a:off x="8158798" y="4713884"/>
              <a:ext cx="540207" cy="538630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5" name="Google Shape;855;p31"/>
            <p:cNvSpPr/>
            <p:nvPr/>
          </p:nvSpPr>
          <p:spPr>
            <a:xfrm rot="279811">
              <a:off x="8506429" y="3812449"/>
              <a:ext cx="313638" cy="313638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6" name="Google Shape;856;p31"/>
            <p:cNvSpPr/>
            <p:nvPr/>
          </p:nvSpPr>
          <p:spPr>
            <a:xfrm rot="-8289622">
              <a:off x="8675311" y="1396627"/>
              <a:ext cx="311672" cy="27873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7" name="Google Shape;857;p31"/>
            <p:cNvSpPr/>
            <p:nvPr/>
          </p:nvSpPr>
          <p:spPr>
            <a:xfrm rot="5928625">
              <a:off x="2176133" y="472231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8" name="Google Shape;858;p31"/>
            <p:cNvSpPr/>
            <p:nvPr/>
          </p:nvSpPr>
          <p:spPr>
            <a:xfrm rot="796823">
              <a:off x="4444354" y="4853511"/>
              <a:ext cx="518465" cy="46337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9" name="Google Shape;859;p31"/>
            <p:cNvSpPr/>
            <p:nvPr/>
          </p:nvSpPr>
          <p:spPr>
            <a:xfrm rot="6915390">
              <a:off x="8931933" y="2942869"/>
              <a:ext cx="264372" cy="2643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0" name="Google Shape;860;p31"/>
            <p:cNvSpPr/>
            <p:nvPr/>
          </p:nvSpPr>
          <p:spPr>
            <a:xfrm>
              <a:off x="8888175" y="3431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1" name="Google Shape;861;p31"/>
            <p:cNvSpPr/>
            <p:nvPr/>
          </p:nvSpPr>
          <p:spPr>
            <a:xfrm rot="5522534">
              <a:off x="3514237" y="241990"/>
              <a:ext cx="387246" cy="387246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862" name="Google Shape;862;p31"/>
          <p:cNvSpPr/>
          <p:nvPr/>
        </p:nvSpPr>
        <p:spPr>
          <a:xfrm rot="10800000" flipH="1">
            <a:off x="382659" y="425858"/>
            <a:ext cx="11426683" cy="5947785"/>
          </a:xfrm>
          <a:custGeom>
            <a:avLst/>
            <a:gdLst/>
            <a:ahLst/>
            <a:cxnLst/>
            <a:rect l="l" t="t" r="r" b="b"/>
            <a:pathLst>
              <a:path w="323031" h="167559" extrusionOk="0">
                <a:moveTo>
                  <a:pt x="1648" y="0"/>
                </a:moveTo>
                <a:lnTo>
                  <a:pt x="0" y="163164"/>
                </a:lnTo>
                <a:lnTo>
                  <a:pt x="323031" y="167559"/>
                </a:lnTo>
                <a:lnTo>
                  <a:pt x="322207" y="357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863" name="Google Shape;863;p31"/>
          <p:cNvSpPr/>
          <p:nvPr/>
        </p:nvSpPr>
        <p:spPr>
          <a:xfrm rot="10800000" flipH="1">
            <a:off x="528400" y="435620"/>
            <a:ext cx="11174083" cy="5996523"/>
          </a:xfrm>
          <a:custGeom>
            <a:avLst/>
            <a:gdLst/>
            <a:ahLst/>
            <a:cxnLst/>
            <a:rect l="l" t="t" r="r" b="b"/>
            <a:pathLst>
              <a:path w="315890" h="168932" extrusionOk="0">
                <a:moveTo>
                  <a:pt x="275" y="0"/>
                </a:moveTo>
                <a:lnTo>
                  <a:pt x="0" y="168932"/>
                </a:lnTo>
                <a:lnTo>
                  <a:pt x="315890" y="167833"/>
                </a:lnTo>
                <a:lnTo>
                  <a:pt x="315065" y="2747"/>
                </a:lnTo>
                <a:close/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64" name="Google Shape;864;p31"/>
          <p:cNvSpPr txBox="1">
            <a:spLocks noGrp="1"/>
          </p:cNvSpPr>
          <p:nvPr>
            <p:ph type="subTitle" idx="1"/>
          </p:nvPr>
        </p:nvSpPr>
        <p:spPr>
          <a:xfrm>
            <a:off x="960000" y="1608567"/>
            <a:ext cx="10272000" cy="42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■"/>
              <a:defRPr/>
            </a:lvl9pPr>
          </a:lstStyle>
          <a:p>
            <a:endParaRPr/>
          </a:p>
        </p:txBody>
      </p:sp>
      <p:sp>
        <p:nvSpPr>
          <p:cNvPr id="865" name="Google Shape;865;p31"/>
          <p:cNvSpPr txBox="1">
            <a:spLocks noGrp="1"/>
          </p:cNvSpPr>
          <p:nvPr>
            <p:ph type="title"/>
          </p:nvPr>
        </p:nvSpPr>
        <p:spPr>
          <a:xfrm>
            <a:off x="960000" y="71334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7105463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">
  <p:cSld name="Title and three columns ">
    <p:spTree>
      <p:nvGrpSpPr>
        <p:cNvPr id="1" name="Shape 8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67" name="Google Shape;867;p32"/>
          <p:cNvGrpSpPr/>
          <p:nvPr/>
        </p:nvGrpSpPr>
        <p:grpSpPr>
          <a:xfrm>
            <a:off x="-110666" y="-336268"/>
            <a:ext cx="12473167" cy="7496533"/>
            <a:chOff x="-83000" y="-252201"/>
            <a:chExt cx="9354875" cy="5622400"/>
          </a:xfrm>
        </p:grpSpPr>
        <p:sp>
          <p:nvSpPr>
            <p:cNvPr id="868" name="Google Shape;868;p32"/>
            <p:cNvSpPr/>
            <p:nvPr/>
          </p:nvSpPr>
          <p:spPr>
            <a:xfrm rot="-1952546">
              <a:off x="-1555" y="1210100"/>
              <a:ext cx="407121" cy="421685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9" name="Google Shape;869;p32"/>
            <p:cNvSpPr/>
            <p:nvPr/>
          </p:nvSpPr>
          <p:spPr>
            <a:xfrm rot="4204828">
              <a:off x="2423444" y="-8257"/>
              <a:ext cx="300264" cy="29931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0" name="Google Shape;870;p32"/>
            <p:cNvSpPr/>
            <p:nvPr/>
          </p:nvSpPr>
          <p:spPr>
            <a:xfrm rot="-4229008">
              <a:off x="166653" y="4192538"/>
              <a:ext cx="311603" cy="278588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1" name="Google Shape;871;p32"/>
            <p:cNvSpPr/>
            <p:nvPr/>
          </p:nvSpPr>
          <p:spPr>
            <a:xfrm>
              <a:off x="903121" y="4323500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2" name="Google Shape;872;p32"/>
            <p:cNvSpPr/>
            <p:nvPr/>
          </p:nvSpPr>
          <p:spPr>
            <a:xfrm>
              <a:off x="7092105" y="44166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3" name="Google Shape;873;p32"/>
            <p:cNvSpPr/>
            <p:nvPr/>
          </p:nvSpPr>
          <p:spPr>
            <a:xfrm rot="-1386284">
              <a:off x="4571324" y="155070"/>
              <a:ext cx="264517" cy="264517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4" name="Google Shape;874;p32"/>
            <p:cNvSpPr/>
            <p:nvPr/>
          </p:nvSpPr>
          <p:spPr>
            <a:xfrm rot="4047009">
              <a:off x="259405" y="2572212"/>
              <a:ext cx="264416" cy="264416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5" name="Google Shape;875;p32"/>
            <p:cNvSpPr/>
            <p:nvPr/>
          </p:nvSpPr>
          <p:spPr>
            <a:xfrm rot="1484058">
              <a:off x="8049703" y="155102"/>
              <a:ext cx="264572" cy="2645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6" name="Google Shape;876;p32"/>
            <p:cNvSpPr/>
            <p:nvPr/>
          </p:nvSpPr>
          <p:spPr>
            <a:xfrm>
              <a:off x="1245790" y="375675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7" name="Google Shape;877;p32"/>
            <p:cNvSpPr/>
            <p:nvPr/>
          </p:nvSpPr>
          <p:spPr>
            <a:xfrm rot="5928625">
              <a:off x="-64310" y="497126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8" name="Google Shape;878;p32"/>
            <p:cNvSpPr/>
            <p:nvPr/>
          </p:nvSpPr>
          <p:spPr>
            <a:xfrm rot="1484150">
              <a:off x="5768440" y="4837231"/>
              <a:ext cx="458135" cy="458135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9" name="Google Shape;879;p32"/>
            <p:cNvSpPr/>
            <p:nvPr/>
          </p:nvSpPr>
          <p:spPr>
            <a:xfrm rot="2700000">
              <a:off x="294581" y="3269607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0" name="Google Shape;880;p32"/>
            <p:cNvSpPr/>
            <p:nvPr/>
          </p:nvSpPr>
          <p:spPr>
            <a:xfrm rot="2700000">
              <a:off x="6803887" y="-136918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1" name="Google Shape;881;p32"/>
            <p:cNvSpPr/>
            <p:nvPr/>
          </p:nvSpPr>
          <p:spPr>
            <a:xfrm rot="-971352">
              <a:off x="5821966" y="137708"/>
              <a:ext cx="300204" cy="29925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2" name="Google Shape;882;p32"/>
            <p:cNvSpPr/>
            <p:nvPr/>
          </p:nvSpPr>
          <p:spPr>
            <a:xfrm>
              <a:off x="3143565" y="4475725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3" name="Google Shape;883;p32"/>
            <p:cNvSpPr/>
            <p:nvPr/>
          </p:nvSpPr>
          <p:spPr>
            <a:xfrm rot="1986681">
              <a:off x="253618" y="-151213"/>
              <a:ext cx="387173" cy="387173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4" name="Google Shape;884;p32"/>
            <p:cNvSpPr/>
            <p:nvPr/>
          </p:nvSpPr>
          <p:spPr>
            <a:xfrm rot="-2063235">
              <a:off x="8158798" y="4713884"/>
              <a:ext cx="540207" cy="538630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5" name="Google Shape;885;p32"/>
            <p:cNvSpPr/>
            <p:nvPr/>
          </p:nvSpPr>
          <p:spPr>
            <a:xfrm rot="279811">
              <a:off x="8506429" y="3812449"/>
              <a:ext cx="313638" cy="313638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6" name="Google Shape;886;p32"/>
            <p:cNvSpPr/>
            <p:nvPr/>
          </p:nvSpPr>
          <p:spPr>
            <a:xfrm rot="-8289622">
              <a:off x="8675311" y="1396627"/>
              <a:ext cx="311672" cy="27873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7" name="Google Shape;887;p32"/>
            <p:cNvSpPr/>
            <p:nvPr/>
          </p:nvSpPr>
          <p:spPr>
            <a:xfrm rot="5928625">
              <a:off x="2176133" y="472231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8" name="Google Shape;888;p32"/>
            <p:cNvSpPr/>
            <p:nvPr/>
          </p:nvSpPr>
          <p:spPr>
            <a:xfrm rot="796823">
              <a:off x="4444354" y="4853511"/>
              <a:ext cx="518465" cy="46337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9" name="Google Shape;889;p32"/>
            <p:cNvSpPr/>
            <p:nvPr/>
          </p:nvSpPr>
          <p:spPr>
            <a:xfrm rot="6915390">
              <a:off x="8931933" y="2942869"/>
              <a:ext cx="264372" cy="2643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0" name="Google Shape;890;p32"/>
            <p:cNvSpPr/>
            <p:nvPr/>
          </p:nvSpPr>
          <p:spPr>
            <a:xfrm>
              <a:off x="8888175" y="3431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1" name="Google Shape;891;p32"/>
            <p:cNvSpPr/>
            <p:nvPr/>
          </p:nvSpPr>
          <p:spPr>
            <a:xfrm rot="5522534">
              <a:off x="3514237" y="241990"/>
              <a:ext cx="387246" cy="387246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892" name="Google Shape;892;p32"/>
          <p:cNvSpPr/>
          <p:nvPr/>
        </p:nvSpPr>
        <p:spPr>
          <a:xfrm>
            <a:off x="489367" y="521301"/>
            <a:ext cx="11074933" cy="5978967"/>
          </a:xfrm>
          <a:custGeom>
            <a:avLst/>
            <a:gdLst/>
            <a:ahLst/>
            <a:cxnLst/>
            <a:rect l="l" t="t" r="r" b="b"/>
            <a:pathLst>
              <a:path w="332248" h="179369" extrusionOk="0">
                <a:moveTo>
                  <a:pt x="2235" y="1277"/>
                </a:moveTo>
                <a:lnTo>
                  <a:pt x="330653" y="0"/>
                </a:lnTo>
                <a:lnTo>
                  <a:pt x="332248" y="179369"/>
                </a:lnTo>
                <a:lnTo>
                  <a:pt x="0" y="178093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893" name="Google Shape;893;p32"/>
          <p:cNvSpPr/>
          <p:nvPr/>
        </p:nvSpPr>
        <p:spPr>
          <a:xfrm>
            <a:off x="848601" y="503234"/>
            <a:ext cx="10587967" cy="5821900"/>
          </a:xfrm>
          <a:custGeom>
            <a:avLst/>
            <a:gdLst/>
            <a:ahLst/>
            <a:cxnLst/>
            <a:rect l="l" t="t" r="r" b="b"/>
            <a:pathLst>
              <a:path w="317639" h="174657" extrusionOk="0">
                <a:moveTo>
                  <a:pt x="593" y="5329"/>
                </a:moveTo>
                <a:lnTo>
                  <a:pt x="317639" y="0"/>
                </a:lnTo>
                <a:lnTo>
                  <a:pt x="314975" y="174657"/>
                </a:lnTo>
                <a:lnTo>
                  <a:pt x="0" y="171697"/>
                </a:lnTo>
                <a:close/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94" name="Google Shape;894;p32"/>
          <p:cNvSpPr txBox="1">
            <a:spLocks noGrp="1"/>
          </p:cNvSpPr>
          <p:nvPr>
            <p:ph type="title"/>
          </p:nvPr>
        </p:nvSpPr>
        <p:spPr>
          <a:xfrm>
            <a:off x="960000" y="4375651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None/>
              <a:defRPr sz="3333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None/>
              <a:defRPr sz="3333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None/>
              <a:defRPr sz="3333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None/>
              <a:defRPr sz="3333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None/>
              <a:defRPr sz="3333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None/>
              <a:defRPr sz="3333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None/>
              <a:defRPr sz="3333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None/>
              <a:defRPr sz="3333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None/>
              <a:defRPr sz="3333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895" name="Google Shape;895;p32"/>
          <p:cNvSpPr txBox="1">
            <a:spLocks noGrp="1"/>
          </p:cNvSpPr>
          <p:nvPr>
            <p:ph type="subTitle" idx="1"/>
          </p:nvPr>
        </p:nvSpPr>
        <p:spPr>
          <a:xfrm>
            <a:off x="960000" y="5157684"/>
            <a:ext cx="31152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896" name="Google Shape;896;p32"/>
          <p:cNvSpPr txBox="1">
            <a:spLocks noGrp="1"/>
          </p:cNvSpPr>
          <p:nvPr>
            <p:ph type="title" idx="2"/>
          </p:nvPr>
        </p:nvSpPr>
        <p:spPr>
          <a:xfrm>
            <a:off x="4538400" y="4375651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None/>
              <a:defRPr sz="3333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None/>
              <a:defRPr sz="3333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None/>
              <a:defRPr sz="3333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None/>
              <a:defRPr sz="3333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None/>
              <a:defRPr sz="3333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None/>
              <a:defRPr sz="3333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None/>
              <a:defRPr sz="3333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None/>
              <a:defRPr sz="3333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None/>
              <a:defRPr sz="3333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897" name="Google Shape;897;p32"/>
          <p:cNvSpPr txBox="1">
            <a:spLocks noGrp="1"/>
          </p:cNvSpPr>
          <p:nvPr>
            <p:ph type="subTitle" idx="3"/>
          </p:nvPr>
        </p:nvSpPr>
        <p:spPr>
          <a:xfrm>
            <a:off x="4538400" y="5157684"/>
            <a:ext cx="31152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898" name="Google Shape;898;p32"/>
          <p:cNvSpPr txBox="1">
            <a:spLocks noGrp="1"/>
          </p:cNvSpPr>
          <p:nvPr>
            <p:ph type="title" idx="4"/>
          </p:nvPr>
        </p:nvSpPr>
        <p:spPr>
          <a:xfrm>
            <a:off x="8116800" y="4375651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None/>
              <a:defRPr sz="3333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None/>
              <a:defRPr sz="3333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None/>
              <a:defRPr sz="3333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None/>
              <a:defRPr sz="3333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None/>
              <a:defRPr sz="3333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None/>
              <a:defRPr sz="3333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None/>
              <a:defRPr sz="3333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None/>
              <a:defRPr sz="3333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None/>
              <a:defRPr sz="3333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899" name="Google Shape;899;p32"/>
          <p:cNvSpPr txBox="1">
            <a:spLocks noGrp="1"/>
          </p:cNvSpPr>
          <p:nvPr>
            <p:ph type="subTitle" idx="5"/>
          </p:nvPr>
        </p:nvSpPr>
        <p:spPr>
          <a:xfrm>
            <a:off x="8116800" y="5157684"/>
            <a:ext cx="31152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900" name="Google Shape;900;p32"/>
          <p:cNvSpPr txBox="1">
            <a:spLocks noGrp="1"/>
          </p:cNvSpPr>
          <p:nvPr>
            <p:ph type="title" idx="6"/>
          </p:nvPr>
        </p:nvSpPr>
        <p:spPr>
          <a:xfrm>
            <a:off x="960000" y="713333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5768893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Title and three columns 1">
    <p:spTree>
      <p:nvGrpSpPr>
        <p:cNvPr id="1" name="Shape 9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02" name="Google Shape;902;p33"/>
          <p:cNvGrpSpPr/>
          <p:nvPr/>
        </p:nvGrpSpPr>
        <p:grpSpPr>
          <a:xfrm>
            <a:off x="-110666" y="-336268"/>
            <a:ext cx="12473167" cy="7496533"/>
            <a:chOff x="-83000" y="-252201"/>
            <a:chExt cx="9354875" cy="5622400"/>
          </a:xfrm>
        </p:grpSpPr>
        <p:sp>
          <p:nvSpPr>
            <p:cNvPr id="903" name="Google Shape;903;p33"/>
            <p:cNvSpPr/>
            <p:nvPr/>
          </p:nvSpPr>
          <p:spPr>
            <a:xfrm rot="-1952546">
              <a:off x="-1555" y="1210100"/>
              <a:ext cx="407121" cy="421685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4" name="Google Shape;904;p33"/>
            <p:cNvSpPr/>
            <p:nvPr/>
          </p:nvSpPr>
          <p:spPr>
            <a:xfrm rot="4204828">
              <a:off x="2423444" y="-8257"/>
              <a:ext cx="300264" cy="29931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5" name="Google Shape;905;p33"/>
            <p:cNvSpPr/>
            <p:nvPr/>
          </p:nvSpPr>
          <p:spPr>
            <a:xfrm rot="-4229008">
              <a:off x="166653" y="4192538"/>
              <a:ext cx="311603" cy="278588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6" name="Google Shape;906;p33"/>
            <p:cNvSpPr/>
            <p:nvPr/>
          </p:nvSpPr>
          <p:spPr>
            <a:xfrm>
              <a:off x="903121" y="4323500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7" name="Google Shape;907;p33"/>
            <p:cNvSpPr/>
            <p:nvPr/>
          </p:nvSpPr>
          <p:spPr>
            <a:xfrm>
              <a:off x="7092105" y="44166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8" name="Google Shape;908;p33"/>
            <p:cNvSpPr/>
            <p:nvPr/>
          </p:nvSpPr>
          <p:spPr>
            <a:xfrm rot="-1386284">
              <a:off x="4571324" y="155070"/>
              <a:ext cx="264517" cy="264517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9" name="Google Shape;909;p33"/>
            <p:cNvSpPr/>
            <p:nvPr/>
          </p:nvSpPr>
          <p:spPr>
            <a:xfrm rot="4047009">
              <a:off x="259405" y="2572212"/>
              <a:ext cx="264416" cy="264416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0" name="Google Shape;910;p33"/>
            <p:cNvSpPr/>
            <p:nvPr/>
          </p:nvSpPr>
          <p:spPr>
            <a:xfrm rot="1484058">
              <a:off x="8049703" y="155102"/>
              <a:ext cx="264572" cy="2645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1" name="Google Shape;911;p33"/>
            <p:cNvSpPr/>
            <p:nvPr/>
          </p:nvSpPr>
          <p:spPr>
            <a:xfrm>
              <a:off x="1245790" y="375675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2" name="Google Shape;912;p33"/>
            <p:cNvSpPr/>
            <p:nvPr/>
          </p:nvSpPr>
          <p:spPr>
            <a:xfrm rot="5928625">
              <a:off x="-64310" y="497126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3" name="Google Shape;913;p33"/>
            <p:cNvSpPr/>
            <p:nvPr/>
          </p:nvSpPr>
          <p:spPr>
            <a:xfrm rot="1484150">
              <a:off x="5768440" y="4837231"/>
              <a:ext cx="458135" cy="458135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4" name="Google Shape;914;p33"/>
            <p:cNvSpPr/>
            <p:nvPr/>
          </p:nvSpPr>
          <p:spPr>
            <a:xfrm rot="2700000">
              <a:off x="294581" y="3269607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5" name="Google Shape;915;p33"/>
            <p:cNvSpPr/>
            <p:nvPr/>
          </p:nvSpPr>
          <p:spPr>
            <a:xfrm rot="2700000">
              <a:off x="6803887" y="-136918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6" name="Google Shape;916;p33"/>
            <p:cNvSpPr/>
            <p:nvPr/>
          </p:nvSpPr>
          <p:spPr>
            <a:xfrm rot="-971352">
              <a:off x="5821966" y="137708"/>
              <a:ext cx="300204" cy="29925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7" name="Google Shape;917;p33"/>
            <p:cNvSpPr/>
            <p:nvPr/>
          </p:nvSpPr>
          <p:spPr>
            <a:xfrm>
              <a:off x="3143565" y="4475725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8" name="Google Shape;918;p33"/>
            <p:cNvSpPr/>
            <p:nvPr/>
          </p:nvSpPr>
          <p:spPr>
            <a:xfrm rot="1986681">
              <a:off x="253618" y="-151213"/>
              <a:ext cx="387173" cy="387173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9" name="Google Shape;919;p33"/>
            <p:cNvSpPr/>
            <p:nvPr/>
          </p:nvSpPr>
          <p:spPr>
            <a:xfrm rot="-2063235">
              <a:off x="8158798" y="4713884"/>
              <a:ext cx="540207" cy="538630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0" name="Google Shape;920;p33"/>
            <p:cNvSpPr/>
            <p:nvPr/>
          </p:nvSpPr>
          <p:spPr>
            <a:xfrm rot="279811">
              <a:off x="8506429" y="3812449"/>
              <a:ext cx="313638" cy="313638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1" name="Google Shape;921;p33"/>
            <p:cNvSpPr/>
            <p:nvPr/>
          </p:nvSpPr>
          <p:spPr>
            <a:xfrm rot="-8289622">
              <a:off x="8675311" y="1396627"/>
              <a:ext cx="311672" cy="27873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2" name="Google Shape;922;p33"/>
            <p:cNvSpPr/>
            <p:nvPr/>
          </p:nvSpPr>
          <p:spPr>
            <a:xfrm rot="5928625">
              <a:off x="2176133" y="472231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3" name="Google Shape;923;p33"/>
            <p:cNvSpPr/>
            <p:nvPr/>
          </p:nvSpPr>
          <p:spPr>
            <a:xfrm rot="796823">
              <a:off x="4444354" y="4853511"/>
              <a:ext cx="518465" cy="46337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4" name="Google Shape;924;p33"/>
            <p:cNvSpPr/>
            <p:nvPr/>
          </p:nvSpPr>
          <p:spPr>
            <a:xfrm rot="6915390">
              <a:off x="8931933" y="2942869"/>
              <a:ext cx="264372" cy="2643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5" name="Google Shape;925;p33"/>
            <p:cNvSpPr/>
            <p:nvPr/>
          </p:nvSpPr>
          <p:spPr>
            <a:xfrm>
              <a:off x="8888175" y="3431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6" name="Google Shape;926;p33"/>
            <p:cNvSpPr/>
            <p:nvPr/>
          </p:nvSpPr>
          <p:spPr>
            <a:xfrm rot="5522534">
              <a:off x="3514237" y="241990"/>
              <a:ext cx="387246" cy="387246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927" name="Google Shape;927;p33"/>
          <p:cNvSpPr/>
          <p:nvPr/>
        </p:nvSpPr>
        <p:spPr>
          <a:xfrm>
            <a:off x="489367" y="521301"/>
            <a:ext cx="11074933" cy="5978967"/>
          </a:xfrm>
          <a:custGeom>
            <a:avLst/>
            <a:gdLst/>
            <a:ahLst/>
            <a:cxnLst/>
            <a:rect l="l" t="t" r="r" b="b"/>
            <a:pathLst>
              <a:path w="332248" h="179369" extrusionOk="0">
                <a:moveTo>
                  <a:pt x="2235" y="1277"/>
                </a:moveTo>
                <a:lnTo>
                  <a:pt x="330653" y="0"/>
                </a:lnTo>
                <a:lnTo>
                  <a:pt x="332248" y="179369"/>
                </a:lnTo>
                <a:lnTo>
                  <a:pt x="0" y="178093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928" name="Google Shape;928;p33"/>
          <p:cNvSpPr/>
          <p:nvPr/>
        </p:nvSpPr>
        <p:spPr>
          <a:xfrm>
            <a:off x="848601" y="503234"/>
            <a:ext cx="10587967" cy="5821900"/>
          </a:xfrm>
          <a:custGeom>
            <a:avLst/>
            <a:gdLst/>
            <a:ahLst/>
            <a:cxnLst/>
            <a:rect l="l" t="t" r="r" b="b"/>
            <a:pathLst>
              <a:path w="317639" h="174657" extrusionOk="0">
                <a:moveTo>
                  <a:pt x="593" y="5329"/>
                </a:moveTo>
                <a:lnTo>
                  <a:pt x="317639" y="0"/>
                </a:lnTo>
                <a:lnTo>
                  <a:pt x="314975" y="174657"/>
                </a:lnTo>
                <a:lnTo>
                  <a:pt x="0" y="171697"/>
                </a:lnTo>
                <a:close/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29" name="Google Shape;929;p33"/>
          <p:cNvSpPr txBox="1">
            <a:spLocks noGrp="1"/>
          </p:cNvSpPr>
          <p:nvPr>
            <p:ph type="title"/>
          </p:nvPr>
        </p:nvSpPr>
        <p:spPr>
          <a:xfrm>
            <a:off x="2119900" y="1777067"/>
            <a:ext cx="2158000" cy="48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930" name="Google Shape;930;p33"/>
          <p:cNvSpPr txBox="1">
            <a:spLocks noGrp="1"/>
          </p:cNvSpPr>
          <p:nvPr>
            <p:ph type="subTitle" idx="1"/>
          </p:nvPr>
        </p:nvSpPr>
        <p:spPr>
          <a:xfrm>
            <a:off x="1641300" y="2423300"/>
            <a:ext cx="3115200" cy="64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931" name="Google Shape;931;p33"/>
          <p:cNvSpPr txBox="1">
            <a:spLocks noGrp="1"/>
          </p:cNvSpPr>
          <p:nvPr>
            <p:ph type="title" idx="2"/>
          </p:nvPr>
        </p:nvSpPr>
        <p:spPr>
          <a:xfrm>
            <a:off x="960000" y="713333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932" name="Google Shape;932;p33"/>
          <p:cNvSpPr txBox="1">
            <a:spLocks noGrp="1"/>
          </p:cNvSpPr>
          <p:nvPr>
            <p:ph type="title" idx="3"/>
          </p:nvPr>
        </p:nvSpPr>
        <p:spPr>
          <a:xfrm>
            <a:off x="2119900" y="3259617"/>
            <a:ext cx="2158000" cy="48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933" name="Google Shape;933;p33"/>
          <p:cNvSpPr txBox="1">
            <a:spLocks noGrp="1"/>
          </p:cNvSpPr>
          <p:nvPr>
            <p:ph type="subTitle" idx="4"/>
          </p:nvPr>
        </p:nvSpPr>
        <p:spPr>
          <a:xfrm>
            <a:off x="1641300" y="3904643"/>
            <a:ext cx="3115200" cy="64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934" name="Google Shape;934;p33"/>
          <p:cNvSpPr txBox="1">
            <a:spLocks noGrp="1"/>
          </p:cNvSpPr>
          <p:nvPr>
            <p:ph type="title" idx="5"/>
          </p:nvPr>
        </p:nvSpPr>
        <p:spPr>
          <a:xfrm>
            <a:off x="2119900" y="4742200"/>
            <a:ext cx="2158000" cy="48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935" name="Google Shape;935;p33"/>
          <p:cNvSpPr txBox="1">
            <a:spLocks noGrp="1"/>
          </p:cNvSpPr>
          <p:nvPr>
            <p:ph type="subTitle" idx="6"/>
          </p:nvPr>
        </p:nvSpPr>
        <p:spPr>
          <a:xfrm>
            <a:off x="1641300" y="5381296"/>
            <a:ext cx="3115200" cy="64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358669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9"/>
          <p:cNvSpPr/>
          <p:nvPr/>
        </p:nvSpPr>
        <p:spPr>
          <a:xfrm>
            <a:off x="361100" y="148794"/>
            <a:ext cx="11469779" cy="657408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2" name="Google Shape;152;p9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3" name="Google Shape;153;p9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4" name="Google Shape;154;p9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5" name="Google Shape;155;p9"/>
          <p:cNvSpPr/>
          <p:nvPr/>
        </p:nvSpPr>
        <p:spPr>
          <a:xfrm>
            <a:off x="1358467" y="737267"/>
            <a:ext cx="9345600" cy="18432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chemeClr val="dk2">
                <a:alpha val="38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6" name="Google Shape;156;p9"/>
          <p:cNvSpPr/>
          <p:nvPr/>
        </p:nvSpPr>
        <p:spPr>
          <a:xfrm>
            <a:off x="1086568" y="719338"/>
            <a:ext cx="9909865" cy="667671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7" name="Google Shape;157;p9"/>
          <p:cNvSpPr/>
          <p:nvPr/>
        </p:nvSpPr>
        <p:spPr>
          <a:xfrm>
            <a:off x="1455991" y="794085"/>
            <a:ext cx="522868" cy="51816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8" name="Google Shape;158;p9"/>
          <p:cNvSpPr txBox="1">
            <a:spLocks noGrp="1"/>
          </p:cNvSpPr>
          <p:nvPr>
            <p:ph type="title"/>
          </p:nvPr>
        </p:nvSpPr>
        <p:spPr>
          <a:xfrm>
            <a:off x="2054767" y="719333"/>
            <a:ext cx="8649200" cy="6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59" name="Google Shape;159;p9"/>
          <p:cNvSpPr txBox="1">
            <a:spLocks noGrp="1"/>
          </p:cNvSpPr>
          <p:nvPr>
            <p:ph type="subTitle" idx="1"/>
          </p:nvPr>
        </p:nvSpPr>
        <p:spPr>
          <a:xfrm>
            <a:off x="1699767" y="1704233"/>
            <a:ext cx="8727600" cy="51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60" name="Google Shape;160;p9"/>
          <p:cNvSpPr/>
          <p:nvPr/>
        </p:nvSpPr>
        <p:spPr>
          <a:xfrm>
            <a:off x="679486" y="4549628"/>
            <a:ext cx="66605" cy="66589"/>
          </a:xfrm>
          <a:custGeom>
            <a:avLst/>
            <a:gdLst/>
            <a:ahLst/>
            <a:cxnLst/>
            <a:rect l="l" t="t" r="r" b="b"/>
            <a:pathLst>
              <a:path w="4298" h="4297" fill="none" extrusionOk="0">
                <a:moveTo>
                  <a:pt x="4297" y="2158"/>
                </a:moveTo>
                <a:cubicBezTo>
                  <a:pt x="4297" y="3338"/>
                  <a:pt x="3338" y="4297"/>
                  <a:pt x="2158" y="4297"/>
                </a:cubicBezTo>
                <a:cubicBezTo>
                  <a:pt x="978" y="4297"/>
                  <a:pt x="1" y="3338"/>
                  <a:pt x="1" y="2158"/>
                </a:cubicBezTo>
                <a:cubicBezTo>
                  <a:pt x="1" y="959"/>
                  <a:pt x="959" y="0"/>
                  <a:pt x="2158" y="0"/>
                </a:cubicBezTo>
                <a:cubicBezTo>
                  <a:pt x="3338" y="0"/>
                  <a:pt x="4297" y="978"/>
                  <a:pt x="4297" y="2158"/>
                </a:cubicBezTo>
                <a:close/>
              </a:path>
            </a:pathLst>
          </a:custGeom>
          <a:noFill/>
          <a:ln w="69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1" name="Google Shape;161;p9"/>
          <p:cNvSpPr/>
          <p:nvPr/>
        </p:nvSpPr>
        <p:spPr>
          <a:xfrm>
            <a:off x="436024" y="4141997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2" name="Google Shape;162;p9"/>
          <p:cNvSpPr/>
          <p:nvPr/>
        </p:nvSpPr>
        <p:spPr>
          <a:xfrm>
            <a:off x="3587636" y="6237931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3" name="Google Shape;163;p9"/>
          <p:cNvSpPr/>
          <p:nvPr/>
        </p:nvSpPr>
        <p:spPr>
          <a:xfrm>
            <a:off x="643524" y="6455564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4" name="Google Shape;164;p9"/>
          <p:cNvSpPr/>
          <p:nvPr/>
        </p:nvSpPr>
        <p:spPr>
          <a:xfrm>
            <a:off x="2123486" y="6322295"/>
            <a:ext cx="66605" cy="66589"/>
          </a:xfrm>
          <a:custGeom>
            <a:avLst/>
            <a:gdLst/>
            <a:ahLst/>
            <a:cxnLst/>
            <a:rect l="l" t="t" r="r" b="b"/>
            <a:pathLst>
              <a:path w="4298" h="4297" fill="none" extrusionOk="0">
                <a:moveTo>
                  <a:pt x="4297" y="2158"/>
                </a:moveTo>
                <a:cubicBezTo>
                  <a:pt x="4297" y="3338"/>
                  <a:pt x="3338" y="4297"/>
                  <a:pt x="2158" y="4297"/>
                </a:cubicBezTo>
                <a:cubicBezTo>
                  <a:pt x="978" y="4297"/>
                  <a:pt x="1" y="3338"/>
                  <a:pt x="1" y="2158"/>
                </a:cubicBezTo>
                <a:cubicBezTo>
                  <a:pt x="1" y="959"/>
                  <a:pt x="959" y="0"/>
                  <a:pt x="2158" y="0"/>
                </a:cubicBezTo>
                <a:cubicBezTo>
                  <a:pt x="3338" y="0"/>
                  <a:pt x="4297" y="978"/>
                  <a:pt x="4297" y="2158"/>
                </a:cubicBezTo>
                <a:close/>
              </a:path>
            </a:pathLst>
          </a:custGeom>
          <a:noFill/>
          <a:ln w="69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5" name="Google Shape;165;p9"/>
          <p:cNvSpPr/>
          <p:nvPr/>
        </p:nvSpPr>
        <p:spPr>
          <a:xfrm>
            <a:off x="989552" y="5440595"/>
            <a:ext cx="66605" cy="66589"/>
          </a:xfrm>
          <a:custGeom>
            <a:avLst/>
            <a:gdLst/>
            <a:ahLst/>
            <a:cxnLst/>
            <a:rect l="l" t="t" r="r" b="b"/>
            <a:pathLst>
              <a:path w="4298" h="4297" fill="none" extrusionOk="0">
                <a:moveTo>
                  <a:pt x="4297" y="2158"/>
                </a:moveTo>
                <a:cubicBezTo>
                  <a:pt x="4297" y="3338"/>
                  <a:pt x="3338" y="4297"/>
                  <a:pt x="2158" y="4297"/>
                </a:cubicBezTo>
                <a:cubicBezTo>
                  <a:pt x="978" y="4297"/>
                  <a:pt x="1" y="3338"/>
                  <a:pt x="1" y="2158"/>
                </a:cubicBezTo>
                <a:cubicBezTo>
                  <a:pt x="1" y="959"/>
                  <a:pt x="959" y="0"/>
                  <a:pt x="2158" y="0"/>
                </a:cubicBezTo>
                <a:cubicBezTo>
                  <a:pt x="3338" y="0"/>
                  <a:pt x="4297" y="978"/>
                  <a:pt x="4297" y="2158"/>
                </a:cubicBezTo>
                <a:close/>
              </a:path>
            </a:pathLst>
          </a:custGeom>
          <a:noFill/>
          <a:ln w="69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6" name="Google Shape;166;p9"/>
          <p:cNvSpPr/>
          <p:nvPr/>
        </p:nvSpPr>
        <p:spPr>
          <a:xfrm>
            <a:off x="576158" y="1828431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7" name="Google Shape;167;p9"/>
          <p:cNvSpPr/>
          <p:nvPr/>
        </p:nvSpPr>
        <p:spPr>
          <a:xfrm>
            <a:off x="1256986" y="3167328"/>
            <a:ext cx="66605" cy="66589"/>
          </a:xfrm>
          <a:custGeom>
            <a:avLst/>
            <a:gdLst/>
            <a:ahLst/>
            <a:cxnLst/>
            <a:rect l="l" t="t" r="r" b="b"/>
            <a:pathLst>
              <a:path w="4298" h="4297" fill="none" extrusionOk="0">
                <a:moveTo>
                  <a:pt x="4297" y="2158"/>
                </a:moveTo>
                <a:cubicBezTo>
                  <a:pt x="4297" y="3338"/>
                  <a:pt x="3338" y="4297"/>
                  <a:pt x="2158" y="4297"/>
                </a:cubicBezTo>
                <a:cubicBezTo>
                  <a:pt x="978" y="4297"/>
                  <a:pt x="1" y="3338"/>
                  <a:pt x="1" y="2158"/>
                </a:cubicBezTo>
                <a:cubicBezTo>
                  <a:pt x="1" y="959"/>
                  <a:pt x="959" y="0"/>
                  <a:pt x="2158" y="0"/>
                </a:cubicBezTo>
                <a:cubicBezTo>
                  <a:pt x="3338" y="0"/>
                  <a:pt x="4297" y="978"/>
                  <a:pt x="4297" y="2158"/>
                </a:cubicBezTo>
                <a:close/>
              </a:path>
            </a:pathLst>
          </a:custGeom>
          <a:noFill/>
          <a:ln w="69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32152486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 and four columns">
    <p:spTree>
      <p:nvGrpSpPr>
        <p:cNvPr id="1" name="Shape 9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37" name="Google Shape;937;p34"/>
          <p:cNvGrpSpPr/>
          <p:nvPr/>
        </p:nvGrpSpPr>
        <p:grpSpPr>
          <a:xfrm>
            <a:off x="-110666" y="-336268"/>
            <a:ext cx="12473167" cy="7496533"/>
            <a:chOff x="-83000" y="-252201"/>
            <a:chExt cx="9354875" cy="5622400"/>
          </a:xfrm>
        </p:grpSpPr>
        <p:sp>
          <p:nvSpPr>
            <p:cNvPr id="938" name="Google Shape;938;p34"/>
            <p:cNvSpPr/>
            <p:nvPr/>
          </p:nvSpPr>
          <p:spPr>
            <a:xfrm rot="-1952546">
              <a:off x="-1555" y="1210100"/>
              <a:ext cx="407121" cy="421685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9" name="Google Shape;939;p34"/>
            <p:cNvSpPr/>
            <p:nvPr/>
          </p:nvSpPr>
          <p:spPr>
            <a:xfrm rot="4204828">
              <a:off x="2423444" y="-8257"/>
              <a:ext cx="300264" cy="29931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0" name="Google Shape;940;p34"/>
            <p:cNvSpPr/>
            <p:nvPr/>
          </p:nvSpPr>
          <p:spPr>
            <a:xfrm rot="-4229008">
              <a:off x="166653" y="4192538"/>
              <a:ext cx="311603" cy="278588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1" name="Google Shape;941;p34"/>
            <p:cNvSpPr/>
            <p:nvPr/>
          </p:nvSpPr>
          <p:spPr>
            <a:xfrm>
              <a:off x="903121" y="4323500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2" name="Google Shape;942;p34"/>
            <p:cNvSpPr/>
            <p:nvPr/>
          </p:nvSpPr>
          <p:spPr>
            <a:xfrm>
              <a:off x="7092105" y="44166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3" name="Google Shape;943;p34"/>
            <p:cNvSpPr/>
            <p:nvPr/>
          </p:nvSpPr>
          <p:spPr>
            <a:xfrm rot="-1386284">
              <a:off x="4571324" y="155070"/>
              <a:ext cx="264517" cy="264517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4" name="Google Shape;944;p34"/>
            <p:cNvSpPr/>
            <p:nvPr/>
          </p:nvSpPr>
          <p:spPr>
            <a:xfrm rot="4047009">
              <a:off x="259405" y="2572212"/>
              <a:ext cx="264416" cy="264416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5" name="Google Shape;945;p34"/>
            <p:cNvSpPr/>
            <p:nvPr/>
          </p:nvSpPr>
          <p:spPr>
            <a:xfrm rot="1484058">
              <a:off x="8049703" y="155102"/>
              <a:ext cx="264572" cy="2645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6" name="Google Shape;946;p34"/>
            <p:cNvSpPr/>
            <p:nvPr/>
          </p:nvSpPr>
          <p:spPr>
            <a:xfrm>
              <a:off x="1245790" y="375675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7" name="Google Shape;947;p34"/>
            <p:cNvSpPr/>
            <p:nvPr/>
          </p:nvSpPr>
          <p:spPr>
            <a:xfrm rot="5928625">
              <a:off x="-64310" y="497126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8" name="Google Shape;948;p34"/>
            <p:cNvSpPr/>
            <p:nvPr/>
          </p:nvSpPr>
          <p:spPr>
            <a:xfrm rot="1484150">
              <a:off x="5768440" y="4837231"/>
              <a:ext cx="458135" cy="458135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9" name="Google Shape;949;p34"/>
            <p:cNvSpPr/>
            <p:nvPr/>
          </p:nvSpPr>
          <p:spPr>
            <a:xfrm rot="2700000">
              <a:off x="294581" y="3269607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0" name="Google Shape;950;p34"/>
            <p:cNvSpPr/>
            <p:nvPr/>
          </p:nvSpPr>
          <p:spPr>
            <a:xfrm rot="2700000">
              <a:off x="6803887" y="-136918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1" name="Google Shape;951;p34"/>
            <p:cNvSpPr/>
            <p:nvPr/>
          </p:nvSpPr>
          <p:spPr>
            <a:xfrm rot="-971352">
              <a:off x="5821966" y="137708"/>
              <a:ext cx="300204" cy="29925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2" name="Google Shape;952;p34"/>
            <p:cNvSpPr/>
            <p:nvPr/>
          </p:nvSpPr>
          <p:spPr>
            <a:xfrm>
              <a:off x="3143565" y="4475725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3" name="Google Shape;953;p34"/>
            <p:cNvSpPr/>
            <p:nvPr/>
          </p:nvSpPr>
          <p:spPr>
            <a:xfrm rot="1986681">
              <a:off x="253618" y="-151213"/>
              <a:ext cx="387173" cy="387173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4" name="Google Shape;954;p34"/>
            <p:cNvSpPr/>
            <p:nvPr/>
          </p:nvSpPr>
          <p:spPr>
            <a:xfrm rot="-2063235">
              <a:off x="8158798" y="4713884"/>
              <a:ext cx="540207" cy="538630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5" name="Google Shape;955;p34"/>
            <p:cNvSpPr/>
            <p:nvPr/>
          </p:nvSpPr>
          <p:spPr>
            <a:xfrm rot="279811">
              <a:off x="8506429" y="3812449"/>
              <a:ext cx="313638" cy="313638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6" name="Google Shape;956;p34"/>
            <p:cNvSpPr/>
            <p:nvPr/>
          </p:nvSpPr>
          <p:spPr>
            <a:xfrm rot="-8289622">
              <a:off x="8675311" y="1396627"/>
              <a:ext cx="311672" cy="27873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7" name="Google Shape;957;p34"/>
            <p:cNvSpPr/>
            <p:nvPr/>
          </p:nvSpPr>
          <p:spPr>
            <a:xfrm rot="5928625">
              <a:off x="2176133" y="472231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8" name="Google Shape;958;p34"/>
            <p:cNvSpPr/>
            <p:nvPr/>
          </p:nvSpPr>
          <p:spPr>
            <a:xfrm rot="796823">
              <a:off x="4444354" y="4853511"/>
              <a:ext cx="518465" cy="46337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9" name="Google Shape;959;p34"/>
            <p:cNvSpPr/>
            <p:nvPr/>
          </p:nvSpPr>
          <p:spPr>
            <a:xfrm rot="6915390">
              <a:off x="8931933" y="2942869"/>
              <a:ext cx="264372" cy="2643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0" name="Google Shape;960;p34"/>
            <p:cNvSpPr/>
            <p:nvPr/>
          </p:nvSpPr>
          <p:spPr>
            <a:xfrm>
              <a:off x="8888175" y="3431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1" name="Google Shape;961;p34"/>
            <p:cNvSpPr/>
            <p:nvPr/>
          </p:nvSpPr>
          <p:spPr>
            <a:xfrm rot="5522534">
              <a:off x="3514237" y="241990"/>
              <a:ext cx="387246" cy="387246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962" name="Google Shape;962;p34"/>
          <p:cNvSpPr/>
          <p:nvPr/>
        </p:nvSpPr>
        <p:spPr>
          <a:xfrm>
            <a:off x="382659" y="484358"/>
            <a:ext cx="11426683" cy="5947785"/>
          </a:xfrm>
          <a:custGeom>
            <a:avLst/>
            <a:gdLst/>
            <a:ahLst/>
            <a:cxnLst/>
            <a:rect l="l" t="t" r="r" b="b"/>
            <a:pathLst>
              <a:path w="323031" h="167559" extrusionOk="0">
                <a:moveTo>
                  <a:pt x="1648" y="0"/>
                </a:moveTo>
                <a:lnTo>
                  <a:pt x="0" y="163164"/>
                </a:lnTo>
                <a:lnTo>
                  <a:pt x="323031" y="167559"/>
                </a:lnTo>
                <a:lnTo>
                  <a:pt x="322207" y="357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963" name="Google Shape;963;p34"/>
          <p:cNvSpPr/>
          <p:nvPr/>
        </p:nvSpPr>
        <p:spPr>
          <a:xfrm>
            <a:off x="528400" y="425857"/>
            <a:ext cx="11174083" cy="5996523"/>
          </a:xfrm>
          <a:custGeom>
            <a:avLst/>
            <a:gdLst/>
            <a:ahLst/>
            <a:cxnLst/>
            <a:rect l="l" t="t" r="r" b="b"/>
            <a:pathLst>
              <a:path w="315890" h="168932" extrusionOk="0">
                <a:moveTo>
                  <a:pt x="275" y="0"/>
                </a:moveTo>
                <a:lnTo>
                  <a:pt x="0" y="168932"/>
                </a:lnTo>
                <a:lnTo>
                  <a:pt x="315890" y="167833"/>
                </a:lnTo>
                <a:lnTo>
                  <a:pt x="315065" y="2747"/>
                </a:lnTo>
                <a:close/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64" name="Google Shape;964;p34"/>
          <p:cNvSpPr txBox="1">
            <a:spLocks noGrp="1"/>
          </p:cNvSpPr>
          <p:nvPr>
            <p:ph type="title"/>
          </p:nvPr>
        </p:nvSpPr>
        <p:spPr>
          <a:xfrm>
            <a:off x="1588608" y="2550500"/>
            <a:ext cx="3822800" cy="44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965" name="Google Shape;965;p34"/>
          <p:cNvSpPr txBox="1">
            <a:spLocks noGrp="1"/>
          </p:cNvSpPr>
          <p:nvPr>
            <p:ph type="subTitle" idx="1"/>
          </p:nvPr>
        </p:nvSpPr>
        <p:spPr>
          <a:xfrm>
            <a:off x="1550808" y="3019816"/>
            <a:ext cx="38984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966" name="Google Shape;966;p34"/>
          <p:cNvSpPr txBox="1">
            <a:spLocks noGrp="1"/>
          </p:cNvSpPr>
          <p:nvPr>
            <p:ph type="title" idx="2"/>
          </p:nvPr>
        </p:nvSpPr>
        <p:spPr>
          <a:xfrm>
            <a:off x="6776192" y="2549695"/>
            <a:ext cx="3828400" cy="45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967" name="Google Shape;967;p34"/>
          <p:cNvSpPr txBox="1">
            <a:spLocks noGrp="1"/>
          </p:cNvSpPr>
          <p:nvPr>
            <p:ph type="subTitle" idx="3"/>
          </p:nvPr>
        </p:nvSpPr>
        <p:spPr>
          <a:xfrm>
            <a:off x="6739592" y="3020023"/>
            <a:ext cx="3901600" cy="64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968" name="Google Shape;968;p34"/>
          <p:cNvSpPr txBox="1">
            <a:spLocks noGrp="1"/>
          </p:cNvSpPr>
          <p:nvPr>
            <p:ph type="title" idx="4"/>
          </p:nvPr>
        </p:nvSpPr>
        <p:spPr>
          <a:xfrm>
            <a:off x="1591436" y="4672533"/>
            <a:ext cx="3822800" cy="45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969" name="Google Shape;969;p34"/>
          <p:cNvSpPr txBox="1">
            <a:spLocks noGrp="1"/>
          </p:cNvSpPr>
          <p:nvPr>
            <p:ph type="subTitle" idx="5"/>
          </p:nvPr>
        </p:nvSpPr>
        <p:spPr>
          <a:xfrm>
            <a:off x="1553636" y="5152532"/>
            <a:ext cx="3898400" cy="64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970" name="Google Shape;970;p34"/>
          <p:cNvSpPr txBox="1">
            <a:spLocks noGrp="1"/>
          </p:cNvSpPr>
          <p:nvPr>
            <p:ph type="title" idx="6"/>
          </p:nvPr>
        </p:nvSpPr>
        <p:spPr>
          <a:xfrm>
            <a:off x="6778845" y="4680784"/>
            <a:ext cx="3822800" cy="45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971" name="Google Shape;971;p34"/>
          <p:cNvSpPr txBox="1">
            <a:spLocks noGrp="1"/>
          </p:cNvSpPr>
          <p:nvPr>
            <p:ph type="subTitle" idx="7"/>
          </p:nvPr>
        </p:nvSpPr>
        <p:spPr>
          <a:xfrm>
            <a:off x="6742445" y="5152532"/>
            <a:ext cx="3895600" cy="64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972" name="Google Shape;972;p34"/>
          <p:cNvSpPr txBox="1">
            <a:spLocks noGrp="1"/>
          </p:cNvSpPr>
          <p:nvPr>
            <p:ph type="title" idx="8"/>
          </p:nvPr>
        </p:nvSpPr>
        <p:spPr>
          <a:xfrm>
            <a:off x="960000" y="713333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5481759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spTree>
      <p:nvGrpSpPr>
        <p:cNvPr id="1" name="Shape 9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74" name="Google Shape;974;p35"/>
          <p:cNvGrpSpPr/>
          <p:nvPr/>
        </p:nvGrpSpPr>
        <p:grpSpPr>
          <a:xfrm>
            <a:off x="-110666" y="-336268"/>
            <a:ext cx="12473167" cy="7496533"/>
            <a:chOff x="-83000" y="-252201"/>
            <a:chExt cx="9354875" cy="5622400"/>
          </a:xfrm>
        </p:grpSpPr>
        <p:sp>
          <p:nvSpPr>
            <p:cNvPr id="975" name="Google Shape;975;p35"/>
            <p:cNvSpPr/>
            <p:nvPr/>
          </p:nvSpPr>
          <p:spPr>
            <a:xfrm rot="-1952546">
              <a:off x="-1555" y="1210100"/>
              <a:ext cx="407121" cy="421685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6" name="Google Shape;976;p35"/>
            <p:cNvSpPr/>
            <p:nvPr/>
          </p:nvSpPr>
          <p:spPr>
            <a:xfrm rot="4204828">
              <a:off x="2423444" y="-8257"/>
              <a:ext cx="300264" cy="29931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7" name="Google Shape;977;p35"/>
            <p:cNvSpPr/>
            <p:nvPr/>
          </p:nvSpPr>
          <p:spPr>
            <a:xfrm rot="-4229008">
              <a:off x="166653" y="4192538"/>
              <a:ext cx="311603" cy="278588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8" name="Google Shape;978;p35"/>
            <p:cNvSpPr/>
            <p:nvPr/>
          </p:nvSpPr>
          <p:spPr>
            <a:xfrm>
              <a:off x="903121" y="4323500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9" name="Google Shape;979;p35"/>
            <p:cNvSpPr/>
            <p:nvPr/>
          </p:nvSpPr>
          <p:spPr>
            <a:xfrm>
              <a:off x="7092105" y="44166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0" name="Google Shape;980;p35"/>
            <p:cNvSpPr/>
            <p:nvPr/>
          </p:nvSpPr>
          <p:spPr>
            <a:xfrm rot="-1386284">
              <a:off x="4571324" y="155070"/>
              <a:ext cx="264517" cy="264517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1" name="Google Shape;981;p35"/>
            <p:cNvSpPr/>
            <p:nvPr/>
          </p:nvSpPr>
          <p:spPr>
            <a:xfrm rot="4047009">
              <a:off x="259405" y="2572212"/>
              <a:ext cx="264416" cy="264416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2" name="Google Shape;982;p35"/>
            <p:cNvSpPr/>
            <p:nvPr/>
          </p:nvSpPr>
          <p:spPr>
            <a:xfrm rot="1484058">
              <a:off x="8049703" y="155102"/>
              <a:ext cx="264572" cy="2645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3" name="Google Shape;983;p35"/>
            <p:cNvSpPr/>
            <p:nvPr/>
          </p:nvSpPr>
          <p:spPr>
            <a:xfrm>
              <a:off x="1245790" y="375675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4" name="Google Shape;984;p35"/>
            <p:cNvSpPr/>
            <p:nvPr/>
          </p:nvSpPr>
          <p:spPr>
            <a:xfrm rot="5928625">
              <a:off x="-64310" y="497126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5" name="Google Shape;985;p35"/>
            <p:cNvSpPr/>
            <p:nvPr/>
          </p:nvSpPr>
          <p:spPr>
            <a:xfrm rot="1484150">
              <a:off x="5768440" y="4837231"/>
              <a:ext cx="458135" cy="458135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6" name="Google Shape;986;p35"/>
            <p:cNvSpPr/>
            <p:nvPr/>
          </p:nvSpPr>
          <p:spPr>
            <a:xfrm rot="2700000">
              <a:off x="294581" y="3269607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7" name="Google Shape;987;p35"/>
            <p:cNvSpPr/>
            <p:nvPr/>
          </p:nvSpPr>
          <p:spPr>
            <a:xfrm rot="2700000">
              <a:off x="6803887" y="-136918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8" name="Google Shape;988;p35"/>
            <p:cNvSpPr/>
            <p:nvPr/>
          </p:nvSpPr>
          <p:spPr>
            <a:xfrm rot="-971352">
              <a:off x="5821966" y="137708"/>
              <a:ext cx="300204" cy="29925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9" name="Google Shape;989;p35"/>
            <p:cNvSpPr/>
            <p:nvPr/>
          </p:nvSpPr>
          <p:spPr>
            <a:xfrm>
              <a:off x="3143565" y="4475725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0" name="Google Shape;990;p35"/>
            <p:cNvSpPr/>
            <p:nvPr/>
          </p:nvSpPr>
          <p:spPr>
            <a:xfrm rot="1986681">
              <a:off x="253618" y="-151213"/>
              <a:ext cx="387173" cy="387173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1" name="Google Shape;991;p35"/>
            <p:cNvSpPr/>
            <p:nvPr/>
          </p:nvSpPr>
          <p:spPr>
            <a:xfrm rot="-2063235">
              <a:off x="8158798" y="4713884"/>
              <a:ext cx="540207" cy="538630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2" name="Google Shape;992;p35"/>
            <p:cNvSpPr/>
            <p:nvPr/>
          </p:nvSpPr>
          <p:spPr>
            <a:xfrm rot="279811">
              <a:off x="8506429" y="3812449"/>
              <a:ext cx="313638" cy="313638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3" name="Google Shape;993;p35"/>
            <p:cNvSpPr/>
            <p:nvPr/>
          </p:nvSpPr>
          <p:spPr>
            <a:xfrm rot="-8289622">
              <a:off x="8675311" y="1396627"/>
              <a:ext cx="311672" cy="27873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4" name="Google Shape;994;p35"/>
            <p:cNvSpPr/>
            <p:nvPr/>
          </p:nvSpPr>
          <p:spPr>
            <a:xfrm rot="5928625">
              <a:off x="2176133" y="472231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5" name="Google Shape;995;p35"/>
            <p:cNvSpPr/>
            <p:nvPr/>
          </p:nvSpPr>
          <p:spPr>
            <a:xfrm rot="796823">
              <a:off x="4444354" y="4853511"/>
              <a:ext cx="518465" cy="46337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6" name="Google Shape;996;p35"/>
            <p:cNvSpPr/>
            <p:nvPr/>
          </p:nvSpPr>
          <p:spPr>
            <a:xfrm rot="6915390">
              <a:off x="8931933" y="2942869"/>
              <a:ext cx="264372" cy="2643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7" name="Google Shape;997;p35"/>
            <p:cNvSpPr/>
            <p:nvPr/>
          </p:nvSpPr>
          <p:spPr>
            <a:xfrm>
              <a:off x="8888175" y="3431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8" name="Google Shape;998;p35"/>
            <p:cNvSpPr/>
            <p:nvPr/>
          </p:nvSpPr>
          <p:spPr>
            <a:xfrm rot="5522534">
              <a:off x="3514237" y="241990"/>
              <a:ext cx="387246" cy="387246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999" name="Google Shape;999;p35"/>
          <p:cNvSpPr/>
          <p:nvPr/>
        </p:nvSpPr>
        <p:spPr>
          <a:xfrm rot="10800000">
            <a:off x="382659" y="425858"/>
            <a:ext cx="11426683" cy="5947785"/>
          </a:xfrm>
          <a:custGeom>
            <a:avLst/>
            <a:gdLst/>
            <a:ahLst/>
            <a:cxnLst/>
            <a:rect l="l" t="t" r="r" b="b"/>
            <a:pathLst>
              <a:path w="323031" h="167559" extrusionOk="0">
                <a:moveTo>
                  <a:pt x="1648" y="0"/>
                </a:moveTo>
                <a:lnTo>
                  <a:pt x="0" y="163164"/>
                </a:lnTo>
                <a:lnTo>
                  <a:pt x="323031" y="167559"/>
                </a:lnTo>
                <a:lnTo>
                  <a:pt x="322207" y="357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1000" name="Google Shape;1000;p35"/>
          <p:cNvSpPr/>
          <p:nvPr/>
        </p:nvSpPr>
        <p:spPr>
          <a:xfrm rot="10800000">
            <a:off x="489517" y="435620"/>
            <a:ext cx="11174083" cy="5996523"/>
          </a:xfrm>
          <a:custGeom>
            <a:avLst/>
            <a:gdLst/>
            <a:ahLst/>
            <a:cxnLst/>
            <a:rect l="l" t="t" r="r" b="b"/>
            <a:pathLst>
              <a:path w="315890" h="168932" extrusionOk="0">
                <a:moveTo>
                  <a:pt x="275" y="0"/>
                </a:moveTo>
                <a:lnTo>
                  <a:pt x="0" y="168932"/>
                </a:lnTo>
                <a:lnTo>
                  <a:pt x="315890" y="167833"/>
                </a:lnTo>
                <a:lnTo>
                  <a:pt x="315065" y="2747"/>
                </a:lnTo>
                <a:close/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01" name="Google Shape;1001;p35"/>
          <p:cNvSpPr txBox="1">
            <a:spLocks noGrp="1"/>
          </p:cNvSpPr>
          <p:nvPr>
            <p:ph type="title"/>
          </p:nvPr>
        </p:nvSpPr>
        <p:spPr>
          <a:xfrm>
            <a:off x="901800" y="2243800"/>
            <a:ext cx="31904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002" name="Google Shape;1002;p35"/>
          <p:cNvSpPr txBox="1">
            <a:spLocks noGrp="1"/>
          </p:cNvSpPr>
          <p:nvPr>
            <p:ph type="subTitle" idx="1"/>
          </p:nvPr>
        </p:nvSpPr>
        <p:spPr>
          <a:xfrm>
            <a:off x="960000" y="3025833"/>
            <a:ext cx="30740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1003" name="Google Shape;1003;p35"/>
          <p:cNvSpPr txBox="1">
            <a:spLocks noGrp="1"/>
          </p:cNvSpPr>
          <p:nvPr>
            <p:ph type="title" idx="2"/>
          </p:nvPr>
        </p:nvSpPr>
        <p:spPr>
          <a:xfrm>
            <a:off x="4374731" y="2243800"/>
            <a:ext cx="31904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004" name="Google Shape;1004;p35"/>
          <p:cNvSpPr txBox="1">
            <a:spLocks noGrp="1"/>
          </p:cNvSpPr>
          <p:nvPr>
            <p:ph type="subTitle" idx="3"/>
          </p:nvPr>
        </p:nvSpPr>
        <p:spPr>
          <a:xfrm>
            <a:off x="4432931" y="3025833"/>
            <a:ext cx="30740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1005" name="Google Shape;1005;p35"/>
          <p:cNvSpPr txBox="1">
            <a:spLocks noGrp="1"/>
          </p:cNvSpPr>
          <p:nvPr>
            <p:ph type="title" idx="4"/>
          </p:nvPr>
        </p:nvSpPr>
        <p:spPr>
          <a:xfrm>
            <a:off x="901800" y="4155000"/>
            <a:ext cx="31904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006" name="Google Shape;1006;p35"/>
          <p:cNvSpPr txBox="1">
            <a:spLocks noGrp="1"/>
          </p:cNvSpPr>
          <p:nvPr>
            <p:ph type="subTitle" idx="5"/>
          </p:nvPr>
        </p:nvSpPr>
        <p:spPr>
          <a:xfrm>
            <a:off x="960000" y="4937033"/>
            <a:ext cx="30740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1007" name="Google Shape;1007;p35"/>
          <p:cNvSpPr txBox="1">
            <a:spLocks noGrp="1"/>
          </p:cNvSpPr>
          <p:nvPr>
            <p:ph type="title" idx="6"/>
          </p:nvPr>
        </p:nvSpPr>
        <p:spPr>
          <a:xfrm>
            <a:off x="4374731" y="4155000"/>
            <a:ext cx="31904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008" name="Google Shape;1008;p35"/>
          <p:cNvSpPr txBox="1">
            <a:spLocks noGrp="1"/>
          </p:cNvSpPr>
          <p:nvPr>
            <p:ph type="subTitle" idx="7"/>
          </p:nvPr>
        </p:nvSpPr>
        <p:spPr>
          <a:xfrm>
            <a:off x="4432931" y="4937033"/>
            <a:ext cx="30740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1009" name="Google Shape;1009;p35"/>
          <p:cNvSpPr txBox="1">
            <a:spLocks noGrp="1"/>
          </p:cNvSpPr>
          <p:nvPr>
            <p:ph type="title" idx="8"/>
          </p:nvPr>
        </p:nvSpPr>
        <p:spPr>
          <a:xfrm>
            <a:off x="8041879" y="2243800"/>
            <a:ext cx="31904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010" name="Google Shape;1010;p35"/>
          <p:cNvSpPr txBox="1">
            <a:spLocks noGrp="1"/>
          </p:cNvSpPr>
          <p:nvPr>
            <p:ph type="subTitle" idx="9"/>
          </p:nvPr>
        </p:nvSpPr>
        <p:spPr>
          <a:xfrm>
            <a:off x="8100079" y="3025833"/>
            <a:ext cx="30740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1011" name="Google Shape;1011;p35"/>
          <p:cNvSpPr txBox="1">
            <a:spLocks noGrp="1"/>
          </p:cNvSpPr>
          <p:nvPr>
            <p:ph type="title" idx="13"/>
          </p:nvPr>
        </p:nvSpPr>
        <p:spPr>
          <a:xfrm>
            <a:off x="8041879" y="4155000"/>
            <a:ext cx="31904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012" name="Google Shape;1012;p35"/>
          <p:cNvSpPr txBox="1">
            <a:spLocks noGrp="1"/>
          </p:cNvSpPr>
          <p:nvPr>
            <p:ph type="subTitle" idx="14"/>
          </p:nvPr>
        </p:nvSpPr>
        <p:spPr>
          <a:xfrm>
            <a:off x="8100079" y="4937033"/>
            <a:ext cx="30740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1013" name="Google Shape;1013;p35"/>
          <p:cNvSpPr txBox="1">
            <a:spLocks noGrp="1"/>
          </p:cNvSpPr>
          <p:nvPr>
            <p:ph type="title" idx="15"/>
          </p:nvPr>
        </p:nvSpPr>
        <p:spPr>
          <a:xfrm>
            <a:off x="960000" y="713333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3653240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Numbers and text">
    <p:spTree>
      <p:nvGrpSpPr>
        <p:cNvPr id="1" name="Shape 10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15" name="Google Shape;1015;p36"/>
          <p:cNvGrpSpPr/>
          <p:nvPr/>
        </p:nvGrpSpPr>
        <p:grpSpPr>
          <a:xfrm>
            <a:off x="-110666" y="-336268"/>
            <a:ext cx="12473167" cy="7496533"/>
            <a:chOff x="-83000" y="-252201"/>
            <a:chExt cx="9354875" cy="5622400"/>
          </a:xfrm>
        </p:grpSpPr>
        <p:sp>
          <p:nvSpPr>
            <p:cNvPr id="1016" name="Google Shape;1016;p36"/>
            <p:cNvSpPr/>
            <p:nvPr/>
          </p:nvSpPr>
          <p:spPr>
            <a:xfrm rot="-1952546">
              <a:off x="-1555" y="1210100"/>
              <a:ext cx="407121" cy="421685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7" name="Google Shape;1017;p36"/>
            <p:cNvSpPr/>
            <p:nvPr/>
          </p:nvSpPr>
          <p:spPr>
            <a:xfrm rot="4204828">
              <a:off x="2423444" y="-8257"/>
              <a:ext cx="300264" cy="29931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8" name="Google Shape;1018;p36"/>
            <p:cNvSpPr/>
            <p:nvPr/>
          </p:nvSpPr>
          <p:spPr>
            <a:xfrm rot="-4229008">
              <a:off x="166653" y="4192538"/>
              <a:ext cx="311603" cy="278588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9" name="Google Shape;1019;p36"/>
            <p:cNvSpPr/>
            <p:nvPr/>
          </p:nvSpPr>
          <p:spPr>
            <a:xfrm>
              <a:off x="903121" y="4323500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0" name="Google Shape;1020;p36"/>
            <p:cNvSpPr/>
            <p:nvPr/>
          </p:nvSpPr>
          <p:spPr>
            <a:xfrm>
              <a:off x="7092105" y="44166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1" name="Google Shape;1021;p36"/>
            <p:cNvSpPr/>
            <p:nvPr/>
          </p:nvSpPr>
          <p:spPr>
            <a:xfrm rot="-1386284">
              <a:off x="4571324" y="155070"/>
              <a:ext cx="264517" cy="264517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2" name="Google Shape;1022;p36"/>
            <p:cNvSpPr/>
            <p:nvPr/>
          </p:nvSpPr>
          <p:spPr>
            <a:xfrm rot="4047009">
              <a:off x="259405" y="2572212"/>
              <a:ext cx="264416" cy="264416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3" name="Google Shape;1023;p36"/>
            <p:cNvSpPr/>
            <p:nvPr/>
          </p:nvSpPr>
          <p:spPr>
            <a:xfrm rot="1484058">
              <a:off x="8049703" y="155102"/>
              <a:ext cx="264572" cy="2645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4" name="Google Shape;1024;p36"/>
            <p:cNvSpPr/>
            <p:nvPr/>
          </p:nvSpPr>
          <p:spPr>
            <a:xfrm>
              <a:off x="1245790" y="375675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5" name="Google Shape;1025;p36"/>
            <p:cNvSpPr/>
            <p:nvPr/>
          </p:nvSpPr>
          <p:spPr>
            <a:xfrm rot="5928625">
              <a:off x="-64310" y="497126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6" name="Google Shape;1026;p36"/>
            <p:cNvSpPr/>
            <p:nvPr/>
          </p:nvSpPr>
          <p:spPr>
            <a:xfrm rot="1484150">
              <a:off x="5768440" y="4837231"/>
              <a:ext cx="458135" cy="458135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7" name="Google Shape;1027;p36"/>
            <p:cNvSpPr/>
            <p:nvPr/>
          </p:nvSpPr>
          <p:spPr>
            <a:xfrm rot="2700000">
              <a:off x="294581" y="3269607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8" name="Google Shape;1028;p36"/>
            <p:cNvSpPr/>
            <p:nvPr/>
          </p:nvSpPr>
          <p:spPr>
            <a:xfrm rot="2700000">
              <a:off x="6803887" y="-136918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9" name="Google Shape;1029;p36"/>
            <p:cNvSpPr/>
            <p:nvPr/>
          </p:nvSpPr>
          <p:spPr>
            <a:xfrm rot="-971352">
              <a:off x="5821966" y="137708"/>
              <a:ext cx="300204" cy="29925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0" name="Google Shape;1030;p36"/>
            <p:cNvSpPr/>
            <p:nvPr/>
          </p:nvSpPr>
          <p:spPr>
            <a:xfrm>
              <a:off x="3143565" y="4475725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1" name="Google Shape;1031;p36"/>
            <p:cNvSpPr/>
            <p:nvPr/>
          </p:nvSpPr>
          <p:spPr>
            <a:xfrm rot="1986681">
              <a:off x="253618" y="-151213"/>
              <a:ext cx="387173" cy="387173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2" name="Google Shape;1032;p36"/>
            <p:cNvSpPr/>
            <p:nvPr/>
          </p:nvSpPr>
          <p:spPr>
            <a:xfrm rot="-2063235">
              <a:off x="8158798" y="4713884"/>
              <a:ext cx="540207" cy="538630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3" name="Google Shape;1033;p36"/>
            <p:cNvSpPr/>
            <p:nvPr/>
          </p:nvSpPr>
          <p:spPr>
            <a:xfrm rot="279811">
              <a:off x="8506429" y="3812449"/>
              <a:ext cx="313638" cy="313638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4" name="Google Shape;1034;p36"/>
            <p:cNvSpPr/>
            <p:nvPr/>
          </p:nvSpPr>
          <p:spPr>
            <a:xfrm rot="-8289622">
              <a:off x="8675311" y="1396627"/>
              <a:ext cx="311672" cy="27873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5" name="Google Shape;1035;p36"/>
            <p:cNvSpPr/>
            <p:nvPr/>
          </p:nvSpPr>
          <p:spPr>
            <a:xfrm rot="5928625">
              <a:off x="2176133" y="472231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6" name="Google Shape;1036;p36"/>
            <p:cNvSpPr/>
            <p:nvPr/>
          </p:nvSpPr>
          <p:spPr>
            <a:xfrm rot="796823">
              <a:off x="4444354" y="4853511"/>
              <a:ext cx="518465" cy="46337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7" name="Google Shape;1037;p36"/>
            <p:cNvSpPr/>
            <p:nvPr/>
          </p:nvSpPr>
          <p:spPr>
            <a:xfrm rot="6915390">
              <a:off x="8931933" y="2942869"/>
              <a:ext cx="264372" cy="2643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8" name="Google Shape;1038;p36"/>
            <p:cNvSpPr/>
            <p:nvPr/>
          </p:nvSpPr>
          <p:spPr>
            <a:xfrm>
              <a:off x="8888175" y="3431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9" name="Google Shape;1039;p36"/>
            <p:cNvSpPr/>
            <p:nvPr/>
          </p:nvSpPr>
          <p:spPr>
            <a:xfrm rot="5522534">
              <a:off x="3514237" y="241990"/>
              <a:ext cx="387246" cy="387246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040" name="Google Shape;1040;p36"/>
          <p:cNvSpPr/>
          <p:nvPr/>
        </p:nvSpPr>
        <p:spPr>
          <a:xfrm flipH="1">
            <a:off x="382659" y="484358"/>
            <a:ext cx="11426683" cy="5947785"/>
          </a:xfrm>
          <a:custGeom>
            <a:avLst/>
            <a:gdLst/>
            <a:ahLst/>
            <a:cxnLst/>
            <a:rect l="l" t="t" r="r" b="b"/>
            <a:pathLst>
              <a:path w="323031" h="167559" extrusionOk="0">
                <a:moveTo>
                  <a:pt x="1648" y="0"/>
                </a:moveTo>
                <a:lnTo>
                  <a:pt x="0" y="163164"/>
                </a:lnTo>
                <a:lnTo>
                  <a:pt x="323031" y="167559"/>
                </a:lnTo>
                <a:lnTo>
                  <a:pt x="322207" y="357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1041" name="Google Shape;1041;p36"/>
          <p:cNvSpPr/>
          <p:nvPr/>
        </p:nvSpPr>
        <p:spPr>
          <a:xfrm flipH="1">
            <a:off x="489517" y="425857"/>
            <a:ext cx="11174083" cy="5996523"/>
          </a:xfrm>
          <a:custGeom>
            <a:avLst/>
            <a:gdLst/>
            <a:ahLst/>
            <a:cxnLst/>
            <a:rect l="l" t="t" r="r" b="b"/>
            <a:pathLst>
              <a:path w="315890" h="168932" extrusionOk="0">
                <a:moveTo>
                  <a:pt x="275" y="0"/>
                </a:moveTo>
                <a:lnTo>
                  <a:pt x="0" y="168932"/>
                </a:lnTo>
                <a:lnTo>
                  <a:pt x="315890" y="167833"/>
                </a:lnTo>
                <a:lnTo>
                  <a:pt x="315065" y="2747"/>
                </a:lnTo>
                <a:close/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42" name="Google Shape;1042;p36"/>
          <p:cNvSpPr txBox="1">
            <a:spLocks noGrp="1"/>
          </p:cNvSpPr>
          <p:nvPr>
            <p:ph type="title" hasCustomPrompt="1"/>
          </p:nvPr>
        </p:nvSpPr>
        <p:spPr>
          <a:xfrm>
            <a:off x="1258267" y="1120025"/>
            <a:ext cx="4802400" cy="71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200"/>
              <a:buNone/>
              <a:defRPr sz="7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9pPr>
          </a:lstStyle>
          <a:p>
            <a:r>
              <a:t>xx%</a:t>
            </a:r>
          </a:p>
        </p:txBody>
      </p:sp>
      <p:sp>
        <p:nvSpPr>
          <p:cNvPr id="1043" name="Google Shape;1043;p36"/>
          <p:cNvSpPr txBox="1">
            <a:spLocks noGrp="1"/>
          </p:cNvSpPr>
          <p:nvPr>
            <p:ph type="subTitle" idx="1"/>
          </p:nvPr>
        </p:nvSpPr>
        <p:spPr>
          <a:xfrm>
            <a:off x="1258267" y="1955612"/>
            <a:ext cx="4802400" cy="38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1044" name="Google Shape;1044;p36"/>
          <p:cNvSpPr txBox="1">
            <a:spLocks noGrp="1"/>
          </p:cNvSpPr>
          <p:nvPr>
            <p:ph type="title" idx="2" hasCustomPrompt="1"/>
          </p:nvPr>
        </p:nvSpPr>
        <p:spPr>
          <a:xfrm>
            <a:off x="1258267" y="2819397"/>
            <a:ext cx="4802400" cy="71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200"/>
              <a:buNone/>
              <a:defRPr sz="7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9pPr>
          </a:lstStyle>
          <a:p>
            <a:r>
              <a:t>xx%</a:t>
            </a:r>
          </a:p>
        </p:txBody>
      </p:sp>
      <p:sp>
        <p:nvSpPr>
          <p:cNvPr id="1045" name="Google Shape;1045;p36"/>
          <p:cNvSpPr txBox="1">
            <a:spLocks noGrp="1"/>
          </p:cNvSpPr>
          <p:nvPr>
            <p:ph type="subTitle" idx="3"/>
          </p:nvPr>
        </p:nvSpPr>
        <p:spPr>
          <a:xfrm>
            <a:off x="1258267" y="3655003"/>
            <a:ext cx="4802400" cy="38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1046" name="Google Shape;1046;p36"/>
          <p:cNvSpPr txBox="1">
            <a:spLocks noGrp="1"/>
          </p:cNvSpPr>
          <p:nvPr>
            <p:ph type="title" idx="4" hasCustomPrompt="1"/>
          </p:nvPr>
        </p:nvSpPr>
        <p:spPr>
          <a:xfrm>
            <a:off x="1258267" y="4518768"/>
            <a:ext cx="4802400" cy="71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200"/>
              <a:buNone/>
              <a:defRPr sz="7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9pPr>
          </a:lstStyle>
          <a:p>
            <a:r>
              <a:t>xx%</a:t>
            </a:r>
          </a:p>
        </p:txBody>
      </p:sp>
      <p:sp>
        <p:nvSpPr>
          <p:cNvPr id="1047" name="Google Shape;1047;p36"/>
          <p:cNvSpPr txBox="1">
            <a:spLocks noGrp="1"/>
          </p:cNvSpPr>
          <p:nvPr>
            <p:ph type="subTitle" idx="5"/>
          </p:nvPr>
        </p:nvSpPr>
        <p:spPr>
          <a:xfrm>
            <a:off x="1258267" y="5354375"/>
            <a:ext cx="4802400" cy="38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4091684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10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9" name="Google Shape;1049;p37"/>
          <p:cNvGrpSpPr/>
          <p:nvPr/>
        </p:nvGrpSpPr>
        <p:grpSpPr>
          <a:xfrm>
            <a:off x="-110666" y="-336268"/>
            <a:ext cx="12473167" cy="7496533"/>
            <a:chOff x="-83000" y="-252201"/>
            <a:chExt cx="9354875" cy="5622400"/>
          </a:xfrm>
        </p:grpSpPr>
        <p:sp>
          <p:nvSpPr>
            <p:cNvPr id="1050" name="Google Shape;1050;p37"/>
            <p:cNvSpPr/>
            <p:nvPr/>
          </p:nvSpPr>
          <p:spPr>
            <a:xfrm rot="-1952546">
              <a:off x="-1555" y="1210100"/>
              <a:ext cx="407121" cy="421685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1" name="Google Shape;1051;p37"/>
            <p:cNvSpPr/>
            <p:nvPr/>
          </p:nvSpPr>
          <p:spPr>
            <a:xfrm rot="4204828">
              <a:off x="2423444" y="-8257"/>
              <a:ext cx="300264" cy="29931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2" name="Google Shape;1052;p37"/>
            <p:cNvSpPr/>
            <p:nvPr/>
          </p:nvSpPr>
          <p:spPr>
            <a:xfrm rot="-4229008">
              <a:off x="166653" y="4192538"/>
              <a:ext cx="311603" cy="278588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3" name="Google Shape;1053;p37"/>
            <p:cNvSpPr/>
            <p:nvPr/>
          </p:nvSpPr>
          <p:spPr>
            <a:xfrm>
              <a:off x="903121" y="4323500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4" name="Google Shape;1054;p37"/>
            <p:cNvSpPr/>
            <p:nvPr/>
          </p:nvSpPr>
          <p:spPr>
            <a:xfrm>
              <a:off x="7092105" y="44166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5" name="Google Shape;1055;p37"/>
            <p:cNvSpPr/>
            <p:nvPr/>
          </p:nvSpPr>
          <p:spPr>
            <a:xfrm rot="-1386284">
              <a:off x="4571324" y="155070"/>
              <a:ext cx="264517" cy="264517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6" name="Google Shape;1056;p37"/>
            <p:cNvSpPr/>
            <p:nvPr/>
          </p:nvSpPr>
          <p:spPr>
            <a:xfrm rot="4047009">
              <a:off x="259405" y="2572212"/>
              <a:ext cx="264416" cy="264416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7" name="Google Shape;1057;p37"/>
            <p:cNvSpPr/>
            <p:nvPr/>
          </p:nvSpPr>
          <p:spPr>
            <a:xfrm rot="1484058">
              <a:off x="8049703" y="155102"/>
              <a:ext cx="264572" cy="2645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8" name="Google Shape;1058;p37"/>
            <p:cNvSpPr/>
            <p:nvPr/>
          </p:nvSpPr>
          <p:spPr>
            <a:xfrm>
              <a:off x="1245790" y="375675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9" name="Google Shape;1059;p37"/>
            <p:cNvSpPr/>
            <p:nvPr/>
          </p:nvSpPr>
          <p:spPr>
            <a:xfrm rot="5928625">
              <a:off x="-64310" y="497126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0" name="Google Shape;1060;p37"/>
            <p:cNvSpPr/>
            <p:nvPr/>
          </p:nvSpPr>
          <p:spPr>
            <a:xfrm rot="1484150">
              <a:off x="5768440" y="4837231"/>
              <a:ext cx="458135" cy="458135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1" name="Google Shape;1061;p37"/>
            <p:cNvSpPr/>
            <p:nvPr/>
          </p:nvSpPr>
          <p:spPr>
            <a:xfrm rot="2700000">
              <a:off x="294581" y="3269607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2" name="Google Shape;1062;p37"/>
            <p:cNvSpPr/>
            <p:nvPr/>
          </p:nvSpPr>
          <p:spPr>
            <a:xfrm rot="2700000">
              <a:off x="6803887" y="-136918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3" name="Google Shape;1063;p37"/>
            <p:cNvSpPr/>
            <p:nvPr/>
          </p:nvSpPr>
          <p:spPr>
            <a:xfrm rot="-971352">
              <a:off x="5821966" y="137708"/>
              <a:ext cx="300204" cy="29925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4" name="Google Shape;1064;p37"/>
            <p:cNvSpPr/>
            <p:nvPr/>
          </p:nvSpPr>
          <p:spPr>
            <a:xfrm>
              <a:off x="3143565" y="4475725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5" name="Google Shape;1065;p37"/>
            <p:cNvSpPr/>
            <p:nvPr/>
          </p:nvSpPr>
          <p:spPr>
            <a:xfrm rot="1986681">
              <a:off x="253618" y="-151213"/>
              <a:ext cx="387173" cy="387173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6" name="Google Shape;1066;p37"/>
            <p:cNvSpPr/>
            <p:nvPr/>
          </p:nvSpPr>
          <p:spPr>
            <a:xfrm rot="-2063235">
              <a:off x="8158798" y="4713884"/>
              <a:ext cx="540207" cy="538630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7" name="Google Shape;1067;p37"/>
            <p:cNvSpPr/>
            <p:nvPr/>
          </p:nvSpPr>
          <p:spPr>
            <a:xfrm rot="279811">
              <a:off x="8506429" y="3812449"/>
              <a:ext cx="313638" cy="313638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8" name="Google Shape;1068;p37"/>
            <p:cNvSpPr/>
            <p:nvPr/>
          </p:nvSpPr>
          <p:spPr>
            <a:xfrm rot="-8289622">
              <a:off x="8675311" y="1396627"/>
              <a:ext cx="311672" cy="27873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9" name="Google Shape;1069;p37"/>
            <p:cNvSpPr/>
            <p:nvPr/>
          </p:nvSpPr>
          <p:spPr>
            <a:xfrm rot="5928625">
              <a:off x="2176133" y="472231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0" name="Google Shape;1070;p37"/>
            <p:cNvSpPr/>
            <p:nvPr/>
          </p:nvSpPr>
          <p:spPr>
            <a:xfrm rot="796823">
              <a:off x="4444354" y="4853511"/>
              <a:ext cx="518465" cy="46337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1" name="Google Shape;1071;p37"/>
            <p:cNvSpPr/>
            <p:nvPr/>
          </p:nvSpPr>
          <p:spPr>
            <a:xfrm rot="6915390">
              <a:off x="8931933" y="2942869"/>
              <a:ext cx="264372" cy="2643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2" name="Google Shape;1072;p37"/>
            <p:cNvSpPr/>
            <p:nvPr/>
          </p:nvSpPr>
          <p:spPr>
            <a:xfrm>
              <a:off x="8888175" y="3431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3" name="Google Shape;1073;p37"/>
            <p:cNvSpPr/>
            <p:nvPr/>
          </p:nvSpPr>
          <p:spPr>
            <a:xfrm rot="5522534">
              <a:off x="3514237" y="241990"/>
              <a:ext cx="387246" cy="387246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074" name="Google Shape;1074;p37"/>
          <p:cNvSpPr/>
          <p:nvPr/>
        </p:nvSpPr>
        <p:spPr>
          <a:xfrm>
            <a:off x="461046" y="423591"/>
            <a:ext cx="11156975" cy="5895997"/>
          </a:xfrm>
          <a:custGeom>
            <a:avLst/>
            <a:gdLst/>
            <a:ahLst/>
            <a:cxnLst/>
            <a:rect l="l" t="t" r="r" b="b"/>
            <a:pathLst>
              <a:path w="308630" h="162454" extrusionOk="0">
                <a:moveTo>
                  <a:pt x="0" y="0"/>
                </a:moveTo>
                <a:lnTo>
                  <a:pt x="308630" y="4149"/>
                </a:lnTo>
                <a:lnTo>
                  <a:pt x="308630" y="162454"/>
                </a:lnTo>
                <a:lnTo>
                  <a:pt x="0" y="161177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1075" name="Google Shape;1075;p37"/>
          <p:cNvSpPr/>
          <p:nvPr/>
        </p:nvSpPr>
        <p:spPr>
          <a:xfrm>
            <a:off x="587321" y="562787"/>
            <a:ext cx="11143636" cy="5871624"/>
          </a:xfrm>
          <a:custGeom>
            <a:avLst/>
            <a:gdLst/>
            <a:ahLst/>
            <a:cxnLst/>
            <a:rect l="l" t="t" r="r" b="b"/>
            <a:pathLst>
              <a:path w="319119" h="168145" extrusionOk="0">
                <a:moveTo>
                  <a:pt x="0" y="0"/>
                </a:moveTo>
                <a:lnTo>
                  <a:pt x="319119" y="3257"/>
                </a:lnTo>
                <a:lnTo>
                  <a:pt x="311126" y="168145"/>
                </a:lnTo>
                <a:lnTo>
                  <a:pt x="5032" y="165480"/>
                </a:lnTo>
                <a:close/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76" name="Google Shape;1076;p37"/>
          <p:cNvSpPr txBox="1">
            <a:spLocks noGrp="1"/>
          </p:cNvSpPr>
          <p:nvPr>
            <p:ph type="ctrTitle"/>
          </p:nvPr>
        </p:nvSpPr>
        <p:spPr>
          <a:xfrm>
            <a:off x="6851733" y="893100"/>
            <a:ext cx="4386800" cy="133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5200"/>
              <a:buNone/>
              <a:defRPr sz="10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077" name="Google Shape;1077;p37"/>
          <p:cNvSpPr txBox="1">
            <a:spLocks noGrp="1"/>
          </p:cNvSpPr>
          <p:nvPr>
            <p:ph type="subTitle" idx="1"/>
          </p:nvPr>
        </p:nvSpPr>
        <p:spPr>
          <a:xfrm>
            <a:off x="7484533" y="2410100"/>
            <a:ext cx="3754000" cy="113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1078" name="Google Shape;1078;p37"/>
          <p:cNvSpPr txBox="1"/>
          <p:nvPr/>
        </p:nvSpPr>
        <p:spPr>
          <a:xfrm>
            <a:off x="6286500" y="4047767"/>
            <a:ext cx="4952400" cy="122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33">
                <a:solidFill>
                  <a:schemeClr val="accent1"/>
                </a:solidFill>
                <a:latin typeface="Wellfleet"/>
                <a:ea typeface="Wellfleet"/>
                <a:cs typeface="Wellfleet"/>
                <a:sym typeface="Wellfleet"/>
              </a:rPr>
              <a:t>CREDITS: This presentation template was created by </a:t>
            </a:r>
            <a:r>
              <a:rPr lang="en" sz="1733">
                <a:solidFill>
                  <a:schemeClr val="dk1"/>
                </a:solidFill>
                <a:uFill>
                  <a:noFill/>
                </a:uFill>
                <a:latin typeface="Wellfleet"/>
                <a:ea typeface="Wellfleet"/>
                <a:cs typeface="Wellfleet"/>
                <a:sym typeface="Wellfleet"/>
                <a:hlinkClick r:id="rId2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733">
                <a:solidFill>
                  <a:schemeClr val="accent1"/>
                </a:solidFill>
                <a:latin typeface="Wellfleet"/>
                <a:ea typeface="Wellfleet"/>
                <a:cs typeface="Wellfleet"/>
                <a:sym typeface="Wellfleet"/>
              </a:rPr>
              <a:t>, including icons by </a:t>
            </a:r>
            <a:r>
              <a:rPr lang="en" sz="1733">
                <a:solidFill>
                  <a:schemeClr val="dk1"/>
                </a:solidFill>
                <a:uFill>
                  <a:noFill/>
                </a:uFill>
                <a:latin typeface="Wellfleet"/>
                <a:ea typeface="Wellfleet"/>
                <a:cs typeface="Wellfleet"/>
                <a:sym typeface="Wellfleet"/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733">
                <a:solidFill>
                  <a:schemeClr val="accent1"/>
                </a:solidFill>
                <a:latin typeface="Wellfleet"/>
                <a:ea typeface="Wellfleet"/>
                <a:cs typeface="Wellfleet"/>
                <a:sym typeface="Wellfleet"/>
              </a:rPr>
              <a:t>, infographics &amp; images by</a:t>
            </a:r>
            <a:r>
              <a:rPr lang="en" sz="1733">
                <a:solidFill>
                  <a:schemeClr val="accent1"/>
                </a:solidFill>
                <a:uFill>
                  <a:noFill/>
                </a:uFill>
                <a:latin typeface="Wellfleet"/>
                <a:ea typeface="Wellfleet"/>
                <a:cs typeface="Wellfleet"/>
                <a:sym typeface="Wellfleet"/>
                <a:hlinkClick r:id="rId4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" sz="1733">
                <a:solidFill>
                  <a:schemeClr val="dk1"/>
                </a:solidFill>
                <a:uFill>
                  <a:noFill/>
                </a:uFill>
                <a:latin typeface="Wellfleet"/>
                <a:ea typeface="Wellfleet"/>
                <a:cs typeface="Wellfleet"/>
                <a:sym typeface="Wellfleet"/>
                <a:hlinkClick r:id="rId4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Freepik</a:t>
            </a:r>
            <a:endParaRPr sz="1733">
              <a:solidFill>
                <a:schemeClr val="accent1"/>
              </a:solidFill>
              <a:latin typeface="Wellfleet"/>
              <a:ea typeface="Wellfleet"/>
              <a:cs typeface="Wellfleet"/>
              <a:sym typeface="Wellfleet"/>
            </a:endParaRPr>
          </a:p>
        </p:txBody>
      </p:sp>
    </p:spTree>
    <p:extLst>
      <p:ext uri="{BB962C8B-B14F-4D97-AF65-F5344CB8AC3E}">
        <p14:creationId xmlns:p14="http://schemas.microsoft.com/office/powerpoint/2010/main" val="140773932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bg>
      <p:bgPr>
        <a:solidFill>
          <a:schemeClr val="lt1"/>
        </a:solidFill>
        <a:effectLst/>
      </p:bgPr>
    </p:bg>
    <p:spTree>
      <p:nvGrpSpPr>
        <p:cNvPr id="1" name="Shape 10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80" name="Google Shape;1080;p38"/>
          <p:cNvGrpSpPr/>
          <p:nvPr/>
        </p:nvGrpSpPr>
        <p:grpSpPr>
          <a:xfrm>
            <a:off x="-110666" y="-336268"/>
            <a:ext cx="12473167" cy="7496533"/>
            <a:chOff x="-83000" y="-252201"/>
            <a:chExt cx="9354875" cy="5622400"/>
          </a:xfrm>
        </p:grpSpPr>
        <p:sp>
          <p:nvSpPr>
            <p:cNvPr id="1081" name="Google Shape;1081;p38"/>
            <p:cNvSpPr/>
            <p:nvPr/>
          </p:nvSpPr>
          <p:spPr>
            <a:xfrm rot="-1952546">
              <a:off x="-1555" y="1210100"/>
              <a:ext cx="407121" cy="421685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2" name="Google Shape;1082;p38"/>
            <p:cNvSpPr/>
            <p:nvPr/>
          </p:nvSpPr>
          <p:spPr>
            <a:xfrm rot="4204828">
              <a:off x="2423444" y="-8257"/>
              <a:ext cx="300264" cy="29931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3" name="Google Shape;1083;p38"/>
            <p:cNvSpPr/>
            <p:nvPr/>
          </p:nvSpPr>
          <p:spPr>
            <a:xfrm rot="-4229008">
              <a:off x="166653" y="4192538"/>
              <a:ext cx="311603" cy="278588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4" name="Google Shape;1084;p38"/>
            <p:cNvSpPr/>
            <p:nvPr/>
          </p:nvSpPr>
          <p:spPr>
            <a:xfrm>
              <a:off x="903121" y="4323500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5" name="Google Shape;1085;p38"/>
            <p:cNvSpPr/>
            <p:nvPr/>
          </p:nvSpPr>
          <p:spPr>
            <a:xfrm>
              <a:off x="7092105" y="44166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6" name="Google Shape;1086;p38"/>
            <p:cNvSpPr/>
            <p:nvPr/>
          </p:nvSpPr>
          <p:spPr>
            <a:xfrm rot="-1386284">
              <a:off x="4571324" y="155070"/>
              <a:ext cx="264517" cy="264517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7" name="Google Shape;1087;p38"/>
            <p:cNvSpPr/>
            <p:nvPr/>
          </p:nvSpPr>
          <p:spPr>
            <a:xfrm rot="4047009">
              <a:off x="259405" y="2572212"/>
              <a:ext cx="264416" cy="264416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8" name="Google Shape;1088;p38"/>
            <p:cNvSpPr/>
            <p:nvPr/>
          </p:nvSpPr>
          <p:spPr>
            <a:xfrm rot="1484058">
              <a:off x="8049703" y="155102"/>
              <a:ext cx="264572" cy="2645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9" name="Google Shape;1089;p38"/>
            <p:cNvSpPr/>
            <p:nvPr/>
          </p:nvSpPr>
          <p:spPr>
            <a:xfrm>
              <a:off x="1245790" y="375675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0" name="Google Shape;1090;p38"/>
            <p:cNvSpPr/>
            <p:nvPr/>
          </p:nvSpPr>
          <p:spPr>
            <a:xfrm rot="5928625">
              <a:off x="-64310" y="497126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1" name="Google Shape;1091;p38"/>
            <p:cNvSpPr/>
            <p:nvPr/>
          </p:nvSpPr>
          <p:spPr>
            <a:xfrm rot="1484150">
              <a:off x="5768440" y="4837231"/>
              <a:ext cx="458135" cy="458135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2" name="Google Shape;1092;p38"/>
            <p:cNvSpPr/>
            <p:nvPr/>
          </p:nvSpPr>
          <p:spPr>
            <a:xfrm rot="2700000">
              <a:off x="294581" y="3269607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3" name="Google Shape;1093;p38"/>
            <p:cNvSpPr/>
            <p:nvPr/>
          </p:nvSpPr>
          <p:spPr>
            <a:xfrm rot="2700000">
              <a:off x="6803887" y="-136918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4" name="Google Shape;1094;p38"/>
            <p:cNvSpPr/>
            <p:nvPr/>
          </p:nvSpPr>
          <p:spPr>
            <a:xfrm rot="-971352">
              <a:off x="5821966" y="137708"/>
              <a:ext cx="300204" cy="29925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5" name="Google Shape;1095;p38"/>
            <p:cNvSpPr/>
            <p:nvPr/>
          </p:nvSpPr>
          <p:spPr>
            <a:xfrm>
              <a:off x="3143565" y="4475725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6" name="Google Shape;1096;p38"/>
            <p:cNvSpPr/>
            <p:nvPr/>
          </p:nvSpPr>
          <p:spPr>
            <a:xfrm rot="1986681">
              <a:off x="253618" y="-151213"/>
              <a:ext cx="387173" cy="387173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7" name="Google Shape;1097;p38"/>
            <p:cNvSpPr/>
            <p:nvPr/>
          </p:nvSpPr>
          <p:spPr>
            <a:xfrm rot="-2063235">
              <a:off x="8158798" y="4713884"/>
              <a:ext cx="540207" cy="538630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8" name="Google Shape;1098;p38"/>
            <p:cNvSpPr/>
            <p:nvPr/>
          </p:nvSpPr>
          <p:spPr>
            <a:xfrm rot="279811">
              <a:off x="8506429" y="3812449"/>
              <a:ext cx="313638" cy="313638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9" name="Google Shape;1099;p38"/>
            <p:cNvSpPr/>
            <p:nvPr/>
          </p:nvSpPr>
          <p:spPr>
            <a:xfrm rot="-8289622">
              <a:off x="8675311" y="1396627"/>
              <a:ext cx="311672" cy="27873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0" name="Google Shape;1100;p38"/>
            <p:cNvSpPr/>
            <p:nvPr/>
          </p:nvSpPr>
          <p:spPr>
            <a:xfrm rot="5928625">
              <a:off x="2176133" y="472231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1" name="Google Shape;1101;p38"/>
            <p:cNvSpPr/>
            <p:nvPr/>
          </p:nvSpPr>
          <p:spPr>
            <a:xfrm rot="796823">
              <a:off x="4444354" y="4853511"/>
              <a:ext cx="518465" cy="46337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2" name="Google Shape;1102;p38"/>
            <p:cNvSpPr/>
            <p:nvPr/>
          </p:nvSpPr>
          <p:spPr>
            <a:xfrm rot="6915390">
              <a:off x="8931933" y="2942869"/>
              <a:ext cx="264372" cy="2643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3" name="Google Shape;1103;p38"/>
            <p:cNvSpPr/>
            <p:nvPr/>
          </p:nvSpPr>
          <p:spPr>
            <a:xfrm>
              <a:off x="8888175" y="3431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4" name="Google Shape;1104;p38"/>
            <p:cNvSpPr/>
            <p:nvPr/>
          </p:nvSpPr>
          <p:spPr>
            <a:xfrm rot="5522534">
              <a:off x="3514237" y="241990"/>
              <a:ext cx="387246" cy="387246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105" name="Google Shape;1105;p38"/>
          <p:cNvSpPr/>
          <p:nvPr/>
        </p:nvSpPr>
        <p:spPr>
          <a:xfrm flipH="1">
            <a:off x="382651" y="606801"/>
            <a:ext cx="11426683" cy="5825468"/>
          </a:xfrm>
          <a:custGeom>
            <a:avLst/>
            <a:gdLst/>
            <a:ahLst/>
            <a:cxnLst/>
            <a:rect l="l" t="t" r="r" b="b"/>
            <a:pathLst>
              <a:path w="323031" h="167559" extrusionOk="0">
                <a:moveTo>
                  <a:pt x="1648" y="0"/>
                </a:moveTo>
                <a:lnTo>
                  <a:pt x="0" y="163164"/>
                </a:lnTo>
                <a:lnTo>
                  <a:pt x="323031" y="167559"/>
                </a:lnTo>
                <a:lnTo>
                  <a:pt x="322207" y="357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1106" name="Google Shape;1106;p38"/>
          <p:cNvSpPr/>
          <p:nvPr/>
        </p:nvSpPr>
        <p:spPr>
          <a:xfrm flipH="1">
            <a:off x="383073" y="584192"/>
            <a:ext cx="11280432" cy="5825339"/>
          </a:xfrm>
          <a:custGeom>
            <a:avLst/>
            <a:gdLst/>
            <a:ahLst/>
            <a:cxnLst/>
            <a:rect l="l" t="t" r="r" b="b"/>
            <a:pathLst>
              <a:path w="315890" h="168932" extrusionOk="0">
                <a:moveTo>
                  <a:pt x="275" y="0"/>
                </a:moveTo>
                <a:lnTo>
                  <a:pt x="0" y="168932"/>
                </a:lnTo>
                <a:lnTo>
                  <a:pt x="315890" y="167833"/>
                </a:lnTo>
                <a:lnTo>
                  <a:pt x="315065" y="2747"/>
                </a:lnTo>
                <a:close/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00868896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bg>
      <p:bgPr>
        <a:solidFill>
          <a:schemeClr val="lt2"/>
        </a:solidFill>
        <a:effectLst/>
      </p:bgPr>
    </p:bg>
    <p:spTree>
      <p:nvGrpSpPr>
        <p:cNvPr id="1" name="Shape 1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08" name="Google Shape;1108;p39"/>
          <p:cNvGrpSpPr/>
          <p:nvPr/>
        </p:nvGrpSpPr>
        <p:grpSpPr>
          <a:xfrm>
            <a:off x="-110666" y="-336268"/>
            <a:ext cx="12473167" cy="7496533"/>
            <a:chOff x="-83000" y="-252201"/>
            <a:chExt cx="9354875" cy="5622400"/>
          </a:xfrm>
        </p:grpSpPr>
        <p:sp>
          <p:nvSpPr>
            <p:cNvPr id="1109" name="Google Shape;1109;p39"/>
            <p:cNvSpPr/>
            <p:nvPr/>
          </p:nvSpPr>
          <p:spPr>
            <a:xfrm rot="-1952546">
              <a:off x="-1555" y="1210100"/>
              <a:ext cx="407121" cy="421685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0" name="Google Shape;1110;p39"/>
            <p:cNvSpPr/>
            <p:nvPr/>
          </p:nvSpPr>
          <p:spPr>
            <a:xfrm rot="4204828">
              <a:off x="2423444" y="-8257"/>
              <a:ext cx="300264" cy="29931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1" name="Google Shape;1111;p39"/>
            <p:cNvSpPr/>
            <p:nvPr/>
          </p:nvSpPr>
          <p:spPr>
            <a:xfrm rot="-4229008">
              <a:off x="166653" y="4192538"/>
              <a:ext cx="311603" cy="278588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2" name="Google Shape;1112;p39"/>
            <p:cNvSpPr/>
            <p:nvPr/>
          </p:nvSpPr>
          <p:spPr>
            <a:xfrm>
              <a:off x="903121" y="4323500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3" name="Google Shape;1113;p39"/>
            <p:cNvSpPr/>
            <p:nvPr/>
          </p:nvSpPr>
          <p:spPr>
            <a:xfrm>
              <a:off x="7092105" y="44166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4" name="Google Shape;1114;p39"/>
            <p:cNvSpPr/>
            <p:nvPr/>
          </p:nvSpPr>
          <p:spPr>
            <a:xfrm rot="-1386284">
              <a:off x="4571324" y="155070"/>
              <a:ext cx="264517" cy="264517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5" name="Google Shape;1115;p39"/>
            <p:cNvSpPr/>
            <p:nvPr/>
          </p:nvSpPr>
          <p:spPr>
            <a:xfrm rot="4047009">
              <a:off x="259405" y="2572212"/>
              <a:ext cx="264416" cy="264416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6" name="Google Shape;1116;p39"/>
            <p:cNvSpPr/>
            <p:nvPr/>
          </p:nvSpPr>
          <p:spPr>
            <a:xfrm rot="1484058">
              <a:off x="8049703" y="155102"/>
              <a:ext cx="264572" cy="2645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7" name="Google Shape;1117;p39"/>
            <p:cNvSpPr/>
            <p:nvPr/>
          </p:nvSpPr>
          <p:spPr>
            <a:xfrm>
              <a:off x="1245790" y="375675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8" name="Google Shape;1118;p39"/>
            <p:cNvSpPr/>
            <p:nvPr/>
          </p:nvSpPr>
          <p:spPr>
            <a:xfrm rot="5928625">
              <a:off x="-64310" y="497126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9" name="Google Shape;1119;p39"/>
            <p:cNvSpPr/>
            <p:nvPr/>
          </p:nvSpPr>
          <p:spPr>
            <a:xfrm rot="1484150">
              <a:off x="5768440" y="4837231"/>
              <a:ext cx="458135" cy="458135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0" name="Google Shape;1120;p39"/>
            <p:cNvSpPr/>
            <p:nvPr/>
          </p:nvSpPr>
          <p:spPr>
            <a:xfrm rot="2700000">
              <a:off x="294581" y="3269607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1" name="Google Shape;1121;p39"/>
            <p:cNvSpPr/>
            <p:nvPr/>
          </p:nvSpPr>
          <p:spPr>
            <a:xfrm rot="2700000">
              <a:off x="6803887" y="-136918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2" name="Google Shape;1122;p39"/>
            <p:cNvSpPr/>
            <p:nvPr/>
          </p:nvSpPr>
          <p:spPr>
            <a:xfrm rot="-971352">
              <a:off x="5821966" y="137708"/>
              <a:ext cx="300204" cy="29925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3" name="Google Shape;1123;p39"/>
            <p:cNvSpPr/>
            <p:nvPr/>
          </p:nvSpPr>
          <p:spPr>
            <a:xfrm>
              <a:off x="3143565" y="4475725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4" name="Google Shape;1124;p39"/>
            <p:cNvSpPr/>
            <p:nvPr/>
          </p:nvSpPr>
          <p:spPr>
            <a:xfrm rot="1986681">
              <a:off x="253618" y="-151213"/>
              <a:ext cx="387173" cy="387173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5" name="Google Shape;1125;p39"/>
            <p:cNvSpPr/>
            <p:nvPr/>
          </p:nvSpPr>
          <p:spPr>
            <a:xfrm rot="-2063235">
              <a:off x="8158798" y="4713884"/>
              <a:ext cx="540207" cy="538630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6" name="Google Shape;1126;p39"/>
            <p:cNvSpPr/>
            <p:nvPr/>
          </p:nvSpPr>
          <p:spPr>
            <a:xfrm rot="279811">
              <a:off x="8506429" y="3812449"/>
              <a:ext cx="313638" cy="313638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7" name="Google Shape;1127;p39"/>
            <p:cNvSpPr/>
            <p:nvPr/>
          </p:nvSpPr>
          <p:spPr>
            <a:xfrm rot="-8289622">
              <a:off x="8675311" y="1396627"/>
              <a:ext cx="311672" cy="27873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8" name="Google Shape;1128;p39"/>
            <p:cNvSpPr/>
            <p:nvPr/>
          </p:nvSpPr>
          <p:spPr>
            <a:xfrm rot="5928625">
              <a:off x="2176133" y="472231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9" name="Google Shape;1129;p39"/>
            <p:cNvSpPr/>
            <p:nvPr/>
          </p:nvSpPr>
          <p:spPr>
            <a:xfrm rot="796823">
              <a:off x="4444354" y="4853511"/>
              <a:ext cx="518465" cy="46337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0" name="Google Shape;1130;p39"/>
            <p:cNvSpPr/>
            <p:nvPr/>
          </p:nvSpPr>
          <p:spPr>
            <a:xfrm rot="6915390">
              <a:off x="8931933" y="2942869"/>
              <a:ext cx="264372" cy="2643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1" name="Google Shape;1131;p39"/>
            <p:cNvSpPr/>
            <p:nvPr/>
          </p:nvSpPr>
          <p:spPr>
            <a:xfrm>
              <a:off x="8888175" y="3431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2" name="Google Shape;1132;p39"/>
            <p:cNvSpPr/>
            <p:nvPr/>
          </p:nvSpPr>
          <p:spPr>
            <a:xfrm rot="5522534">
              <a:off x="3514237" y="241990"/>
              <a:ext cx="387246" cy="387246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133" name="Google Shape;1133;p39"/>
          <p:cNvSpPr/>
          <p:nvPr/>
        </p:nvSpPr>
        <p:spPr>
          <a:xfrm flipH="1">
            <a:off x="489367" y="521301"/>
            <a:ext cx="11074933" cy="5978967"/>
          </a:xfrm>
          <a:custGeom>
            <a:avLst/>
            <a:gdLst/>
            <a:ahLst/>
            <a:cxnLst/>
            <a:rect l="l" t="t" r="r" b="b"/>
            <a:pathLst>
              <a:path w="332248" h="179369" extrusionOk="0">
                <a:moveTo>
                  <a:pt x="2235" y="1277"/>
                </a:moveTo>
                <a:lnTo>
                  <a:pt x="330653" y="0"/>
                </a:lnTo>
                <a:lnTo>
                  <a:pt x="332248" y="179369"/>
                </a:lnTo>
                <a:lnTo>
                  <a:pt x="0" y="178093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1134" name="Google Shape;1134;p39"/>
          <p:cNvSpPr/>
          <p:nvPr/>
        </p:nvSpPr>
        <p:spPr>
          <a:xfrm flipH="1">
            <a:off x="617101" y="503234"/>
            <a:ext cx="10587967" cy="5821900"/>
          </a:xfrm>
          <a:custGeom>
            <a:avLst/>
            <a:gdLst/>
            <a:ahLst/>
            <a:cxnLst/>
            <a:rect l="l" t="t" r="r" b="b"/>
            <a:pathLst>
              <a:path w="317639" h="174657" extrusionOk="0">
                <a:moveTo>
                  <a:pt x="593" y="5329"/>
                </a:moveTo>
                <a:lnTo>
                  <a:pt x="317639" y="0"/>
                </a:lnTo>
                <a:lnTo>
                  <a:pt x="314975" y="174657"/>
                </a:lnTo>
                <a:lnTo>
                  <a:pt x="0" y="171697"/>
                </a:lnTo>
                <a:close/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10496759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bg>
      <p:bgPr>
        <a:solidFill>
          <a:schemeClr val="accent3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-32067" y="4930401"/>
            <a:ext cx="12256125" cy="2014919"/>
          </a:xfrm>
          <a:custGeom>
            <a:avLst/>
            <a:gdLst/>
            <a:ahLst/>
            <a:cxnLst/>
            <a:rect l="l" t="t" r="r" b="b"/>
            <a:pathLst>
              <a:path w="62952" h="9953" extrusionOk="0">
                <a:moveTo>
                  <a:pt x="1" y="1"/>
                </a:moveTo>
                <a:lnTo>
                  <a:pt x="1" y="9952"/>
                </a:lnTo>
                <a:lnTo>
                  <a:pt x="62951" y="9952"/>
                </a:lnTo>
                <a:lnTo>
                  <a:pt x="62951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" name="Google Shape;10;p2"/>
          <p:cNvSpPr/>
          <p:nvPr/>
        </p:nvSpPr>
        <p:spPr>
          <a:xfrm>
            <a:off x="-1898233" y="-1735167"/>
            <a:ext cx="15564013" cy="8307715"/>
          </a:xfrm>
          <a:custGeom>
            <a:avLst/>
            <a:gdLst/>
            <a:ahLst/>
            <a:cxnLst/>
            <a:rect l="l" t="t" r="r" b="b"/>
            <a:pathLst>
              <a:path w="420649" h="236912" extrusionOk="0">
                <a:moveTo>
                  <a:pt x="278042" y="226338"/>
                </a:moveTo>
                <a:cubicBezTo>
                  <a:pt x="299823" y="218363"/>
                  <a:pt x="292584" y="198779"/>
                  <a:pt x="304712" y="189000"/>
                </a:cubicBezTo>
                <a:cubicBezTo>
                  <a:pt x="316841" y="179221"/>
                  <a:pt x="341288" y="177507"/>
                  <a:pt x="350813" y="167664"/>
                </a:cubicBezTo>
                <a:cubicBezTo>
                  <a:pt x="360338" y="157822"/>
                  <a:pt x="352337" y="142010"/>
                  <a:pt x="361862" y="129945"/>
                </a:cubicBezTo>
                <a:cubicBezTo>
                  <a:pt x="371387" y="117880"/>
                  <a:pt x="399391" y="107174"/>
                  <a:pt x="407963" y="95274"/>
                </a:cubicBezTo>
                <a:cubicBezTo>
                  <a:pt x="416536" y="83374"/>
                  <a:pt x="417361" y="74141"/>
                  <a:pt x="413297" y="58545"/>
                </a:cubicBezTo>
                <a:cubicBezTo>
                  <a:pt x="409233" y="42949"/>
                  <a:pt x="446635" y="7872"/>
                  <a:pt x="383579" y="1700"/>
                </a:cubicBezTo>
                <a:cubicBezTo>
                  <a:pt x="320524" y="-4472"/>
                  <a:pt x="96178" y="7085"/>
                  <a:pt x="34964" y="21512"/>
                </a:cubicBezTo>
                <a:cubicBezTo>
                  <a:pt x="-26250" y="35939"/>
                  <a:pt x="10263" y="72058"/>
                  <a:pt x="16295" y="88263"/>
                </a:cubicBezTo>
                <a:cubicBezTo>
                  <a:pt x="22328" y="104468"/>
                  <a:pt x="59729" y="105027"/>
                  <a:pt x="71159" y="118743"/>
                </a:cubicBezTo>
                <a:cubicBezTo>
                  <a:pt x="82589" y="132459"/>
                  <a:pt x="74588" y="157834"/>
                  <a:pt x="84875" y="170559"/>
                </a:cubicBezTo>
                <a:cubicBezTo>
                  <a:pt x="95162" y="183285"/>
                  <a:pt x="122721" y="186333"/>
                  <a:pt x="132881" y="195096"/>
                </a:cubicBezTo>
                <a:cubicBezTo>
                  <a:pt x="143041" y="203859"/>
                  <a:pt x="138977" y="216178"/>
                  <a:pt x="145835" y="223137"/>
                </a:cubicBezTo>
                <a:cubicBezTo>
                  <a:pt x="152693" y="230097"/>
                  <a:pt x="151995" y="236320"/>
                  <a:pt x="174029" y="236853"/>
                </a:cubicBezTo>
                <a:cubicBezTo>
                  <a:pt x="196064" y="237387"/>
                  <a:pt x="256262" y="234314"/>
                  <a:pt x="278042" y="22633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sp>
        <p:nvSpPr>
          <p:cNvPr id="11" name="Google Shape;11;p2"/>
          <p:cNvSpPr/>
          <p:nvPr/>
        </p:nvSpPr>
        <p:spPr>
          <a:xfrm>
            <a:off x="-328844" y="-1887953"/>
            <a:ext cx="13300733" cy="7972133"/>
          </a:xfrm>
          <a:custGeom>
            <a:avLst/>
            <a:gdLst/>
            <a:ahLst/>
            <a:cxnLst/>
            <a:rect l="l" t="t" r="r" b="b"/>
            <a:pathLst>
              <a:path w="399022" h="239164" extrusionOk="0">
                <a:moveTo>
                  <a:pt x="248752" y="234490"/>
                </a:moveTo>
                <a:cubicBezTo>
                  <a:pt x="268882" y="226527"/>
                  <a:pt x="260873" y="199886"/>
                  <a:pt x="270850" y="188389"/>
                </a:cubicBezTo>
                <a:cubicBezTo>
                  <a:pt x="280828" y="176892"/>
                  <a:pt x="298902" y="177448"/>
                  <a:pt x="308617" y="165510"/>
                </a:cubicBezTo>
                <a:cubicBezTo>
                  <a:pt x="318333" y="153572"/>
                  <a:pt x="315880" y="130969"/>
                  <a:pt x="329143" y="116761"/>
                </a:cubicBezTo>
                <a:cubicBezTo>
                  <a:pt x="342407" y="102553"/>
                  <a:pt x="376959" y="90612"/>
                  <a:pt x="388198" y="80261"/>
                </a:cubicBezTo>
                <a:cubicBezTo>
                  <a:pt x="399438" y="69911"/>
                  <a:pt x="401343" y="67866"/>
                  <a:pt x="396580" y="54658"/>
                </a:cubicBezTo>
                <a:cubicBezTo>
                  <a:pt x="391818" y="41450"/>
                  <a:pt x="416900" y="6106"/>
                  <a:pt x="359623" y="1013"/>
                </a:cubicBezTo>
                <a:cubicBezTo>
                  <a:pt x="302346" y="-4080"/>
                  <a:pt x="112608" y="11034"/>
                  <a:pt x="52918" y="24102"/>
                </a:cubicBezTo>
                <a:cubicBezTo>
                  <a:pt x="-6772" y="37170"/>
                  <a:pt x="-1184" y="63853"/>
                  <a:pt x="1483" y="79423"/>
                </a:cubicBezTo>
                <a:cubicBezTo>
                  <a:pt x="4150" y="94993"/>
                  <a:pt x="56022" y="102818"/>
                  <a:pt x="68920" y="117523"/>
                </a:cubicBezTo>
                <a:cubicBezTo>
                  <a:pt x="81819" y="132228"/>
                  <a:pt x="70492" y="155550"/>
                  <a:pt x="78874" y="167653"/>
                </a:cubicBezTo>
                <a:cubicBezTo>
                  <a:pt x="87256" y="179756"/>
                  <a:pt x="110140" y="181123"/>
                  <a:pt x="119212" y="190141"/>
                </a:cubicBezTo>
                <a:cubicBezTo>
                  <a:pt x="128285" y="199160"/>
                  <a:pt x="128166" y="214093"/>
                  <a:pt x="133309" y="221764"/>
                </a:cubicBezTo>
                <a:cubicBezTo>
                  <a:pt x="138453" y="229435"/>
                  <a:pt x="130833" y="234045"/>
                  <a:pt x="150073" y="236166"/>
                </a:cubicBezTo>
                <a:cubicBezTo>
                  <a:pt x="169314" y="238287"/>
                  <a:pt x="228623" y="242453"/>
                  <a:pt x="248752" y="23449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2375400" y="376667"/>
            <a:ext cx="7441200" cy="309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8000" b="1">
                <a:solidFill>
                  <a:srgbClr val="191919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3076800" y="3370800"/>
            <a:ext cx="6038400" cy="6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4030847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/>
          <p:nvPr/>
        </p:nvSpPr>
        <p:spPr>
          <a:xfrm rot="10596697">
            <a:off x="1439681" y="4849559"/>
            <a:ext cx="11538899" cy="2862412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" name="Google Shape;16;p3"/>
          <p:cNvSpPr/>
          <p:nvPr/>
        </p:nvSpPr>
        <p:spPr>
          <a:xfrm flipH="1">
            <a:off x="5894089" y="-102167"/>
            <a:ext cx="7001544" cy="1851821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" name="Google Shape;17;p3"/>
          <p:cNvSpPr txBox="1">
            <a:spLocks noGrp="1"/>
          </p:cNvSpPr>
          <p:nvPr>
            <p:ph type="title"/>
          </p:nvPr>
        </p:nvSpPr>
        <p:spPr>
          <a:xfrm>
            <a:off x="950800" y="3353567"/>
            <a:ext cx="45720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6667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title" idx="2" hasCustomPrompt="1"/>
          </p:nvPr>
        </p:nvSpPr>
        <p:spPr>
          <a:xfrm>
            <a:off x="2406800" y="1902533"/>
            <a:ext cx="1660000" cy="1280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19" name="Google Shape;19;p3"/>
          <p:cNvSpPr txBox="1">
            <a:spLocks noGrp="1"/>
          </p:cNvSpPr>
          <p:nvPr>
            <p:ph type="subTitle" idx="1"/>
          </p:nvPr>
        </p:nvSpPr>
        <p:spPr>
          <a:xfrm>
            <a:off x="1546200" y="4357200"/>
            <a:ext cx="3381200" cy="68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/>
          <p:nvPr/>
        </p:nvSpPr>
        <p:spPr>
          <a:xfrm rot="10522629">
            <a:off x="6287477" y="5629187"/>
            <a:ext cx="5612332" cy="1329405"/>
          </a:xfrm>
          <a:custGeom>
            <a:avLst/>
            <a:gdLst/>
            <a:ahLst/>
            <a:cxnLst/>
            <a:rect l="l" t="t" r="r" b="b"/>
            <a:pathLst>
              <a:path w="225416" h="39884" extrusionOk="0">
                <a:moveTo>
                  <a:pt x="0" y="39884"/>
                </a:moveTo>
                <a:cubicBezTo>
                  <a:pt x="6986" y="34038"/>
                  <a:pt x="28516" y="8517"/>
                  <a:pt x="41918" y="4810"/>
                </a:cubicBezTo>
                <a:cubicBezTo>
                  <a:pt x="55320" y="1103"/>
                  <a:pt x="66940" y="15147"/>
                  <a:pt x="80414" y="17642"/>
                </a:cubicBezTo>
                <a:cubicBezTo>
                  <a:pt x="93888" y="20137"/>
                  <a:pt x="107219" y="22632"/>
                  <a:pt x="122760" y="19780"/>
                </a:cubicBezTo>
                <a:cubicBezTo>
                  <a:pt x="138301" y="16928"/>
                  <a:pt x="156551" y="2885"/>
                  <a:pt x="173660" y="532"/>
                </a:cubicBezTo>
                <a:cubicBezTo>
                  <a:pt x="190769" y="-1820"/>
                  <a:pt x="216790" y="4810"/>
                  <a:pt x="225416" y="5665"/>
                </a:cubicBezTo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58493460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/>
          <p:nvPr/>
        </p:nvSpPr>
        <p:spPr>
          <a:xfrm flipH="1">
            <a:off x="6213447" y="-344566"/>
            <a:ext cx="7323787" cy="1642772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" name="Google Shape;23;p4"/>
          <p:cNvSpPr txBox="1">
            <a:spLocks noGrp="1"/>
          </p:cNvSpPr>
          <p:nvPr>
            <p:ph type="title"/>
          </p:nvPr>
        </p:nvSpPr>
        <p:spPr>
          <a:xfrm>
            <a:off x="960000" y="71920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body" idx="1"/>
          </p:nvPr>
        </p:nvSpPr>
        <p:spPr>
          <a:xfrm>
            <a:off x="960000" y="1621003"/>
            <a:ext cx="102720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AutoNum type="arabicPeriod"/>
              <a:defRPr sz="1600">
                <a:solidFill>
                  <a:srgbClr val="434343"/>
                </a:solidFill>
              </a:defRPr>
            </a:lvl1pPr>
            <a:lvl2pPr marL="1219170" lvl="1" indent="-406390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2pPr>
            <a:lvl3pPr marL="1828754" lvl="2" indent="-406390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3pPr>
            <a:lvl4pPr marL="2438339" lvl="3" indent="-406390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>
                <a:solidFill>
                  <a:srgbClr val="434343"/>
                </a:solidFill>
              </a:defRPr>
            </a:lvl4pPr>
            <a:lvl5pPr marL="3047924" lvl="4" indent="-406390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5pPr>
            <a:lvl6pPr marL="3657509" lvl="5" indent="-406390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6pPr>
            <a:lvl7pPr marL="4267093" lvl="6" indent="-406390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>
                <a:solidFill>
                  <a:srgbClr val="434343"/>
                </a:solidFill>
              </a:defRPr>
            </a:lvl7pPr>
            <a:lvl8pPr marL="4876678" lvl="7" indent="-406390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8pPr>
            <a:lvl9pPr marL="5486263" lvl="8" indent="-406390" rtl="0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1042126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"/>
          <p:cNvSpPr/>
          <p:nvPr/>
        </p:nvSpPr>
        <p:spPr>
          <a:xfrm flipH="1">
            <a:off x="6699523" y="4823669"/>
            <a:ext cx="5951911" cy="2282079"/>
          </a:xfrm>
          <a:custGeom>
            <a:avLst/>
            <a:gdLst/>
            <a:ahLst/>
            <a:cxnLst/>
            <a:rect l="l" t="t" r="r" b="b"/>
            <a:pathLst>
              <a:path w="21804" h="9660" extrusionOk="0">
                <a:moveTo>
                  <a:pt x="3897" y="1"/>
                </a:moveTo>
                <a:cubicBezTo>
                  <a:pt x="2538" y="1"/>
                  <a:pt x="1201" y="409"/>
                  <a:pt x="0" y="1292"/>
                </a:cubicBezTo>
                <a:lnTo>
                  <a:pt x="0" y="9660"/>
                </a:lnTo>
                <a:lnTo>
                  <a:pt x="21803" y="9660"/>
                </a:lnTo>
                <a:cubicBezTo>
                  <a:pt x="21607" y="7974"/>
                  <a:pt x="20447" y="6457"/>
                  <a:pt x="18770" y="6029"/>
                </a:cubicBezTo>
                <a:cubicBezTo>
                  <a:pt x="18017" y="5838"/>
                  <a:pt x="17244" y="5830"/>
                  <a:pt x="16468" y="5830"/>
                </a:cubicBezTo>
                <a:cubicBezTo>
                  <a:pt x="16396" y="5830"/>
                  <a:pt x="16324" y="5830"/>
                  <a:pt x="16252" y="5830"/>
                </a:cubicBezTo>
                <a:cubicBezTo>
                  <a:pt x="15214" y="5830"/>
                  <a:pt x="14177" y="5816"/>
                  <a:pt x="13185" y="5369"/>
                </a:cubicBezTo>
                <a:cubicBezTo>
                  <a:pt x="12079" y="4869"/>
                  <a:pt x="11348" y="3781"/>
                  <a:pt x="10464" y="2987"/>
                </a:cubicBezTo>
                <a:cubicBezTo>
                  <a:pt x="9492" y="2131"/>
                  <a:pt x="8422" y="1355"/>
                  <a:pt x="7253" y="801"/>
                </a:cubicBezTo>
                <a:cubicBezTo>
                  <a:pt x="6162" y="280"/>
                  <a:pt x="5022" y="1"/>
                  <a:pt x="389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" name="Google Shape;27;p5"/>
          <p:cNvSpPr/>
          <p:nvPr/>
        </p:nvSpPr>
        <p:spPr>
          <a:xfrm rot="5400000">
            <a:off x="-1534353" y="1313238"/>
            <a:ext cx="5037524" cy="2122913"/>
          </a:xfrm>
          <a:custGeom>
            <a:avLst/>
            <a:gdLst/>
            <a:ahLst/>
            <a:cxnLst/>
            <a:rect l="l" t="t" r="r" b="b"/>
            <a:pathLst>
              <a:path w="21804" h="9660" extrusionOk="0">
                <a:moveTo>
                  <a:pt x="3897" y="1"/>
                </a:moveTo>
                <a:cubicBezTo>
                  <a:pt x="2538" y="1"/>
                  <a:pt x="1201" y="409"/>
                  <a:pt x="0" y="1292"/>
                </a:cubicBezTo>
                <a:lnTo>
                  <a:pt x="0" y="9660"/>
                </a:lnTo>
                <a:lnTo>
                  <a:pt x="21803" y="9660"/>
                </a:lnTo>
                <a:cubicBezTo>
                  <a:pt x="21607" y="7974"/>
                  <a:pt x="20447" y="6457"/>
                  <a:pt x="18770" y="6029"/>
                </a:cubicBezTo>
                <a:cubicBezTo>
                  <a:pt x="18017" y="5838"/>
                  <a:pt x="17244" y="5830"/>
                  <a:pt x="16468" y="5830"/>
                </a:cubicBezTo>
                <a:cubicBezTo>
                  <a:pt x="16396" y="5830"/>
                  <a:pt x="16324" y="5830"/>
                  <a:pt x="16252" y="5830"/>
                </a:cubicBezTo>
                <a:cubicBezTo>
                  <a:pt x="15214" y="5830"/>
                  <a:pt x="14177" y="5816"/>
                  <a:pt x="13185" y="5369"/>
                </a:cubicBezTo>
                <a:cubicBezTo>
                  <a:pt x="12079" y="4869"/>
                  <a:pt x="11348" y="3781"/>
                  <a:pt x="10464" y="2987"/>
                </a:cubicBezTo>
                <a:cubicBezTo>
                  <a:pt x="9492" y="2131"/>
                  <a:pt x="8422" y="1355"/>
                  <a:pt x="7253" y="801"/>
                </a:cubicBezTo>
                <a:cubicBezTo>
                  <a:pt x="6162" y="280"/>
                  <a:pt x="5022" y="1"/>
                  <a:pt x="389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960000" y="71920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title" idx="2"/>
          </p:nvPr>
        </p:nvSpPr>
        <p:spPr>
          <a:xfrm>
            <a:off x="2090667" y="3347900"/>
            <a:ext cx="3656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2933" b="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title" idx="3"/>
          </p:nvPr>
        </p:nvSpPr>
        <p:spPr>
          <a:xfrm>
            <a:off x="6444532" y="3347900"/>
            <a:ext cx="3656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2933" b="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subTitle" idx="1"/>
          </p:nvPr>
        </p:nvSpPr>
        <p:spPr>
          <a:xfrm>
            <a:off x="6444533" y="3998067"/>
            <a:ext cx="3656800" cy="134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ubTitle" idx="4"/>
          </p:nvPr>
        </p:nvSpPr>
        <p:spPr>
          <a:xfrm>
            <a:off x="2090667" y="3998067"/>
            <a:ext cx="3656800" cy="134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70202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0"/>
          <p:cNvSpPr/>
          <p:nvPr/>
        </p:nvSpPr>
        <p:spPr>
          <a:xfrm>
            <a:off x="361100" y="148794"/>
            <a:ext cx="11469779" cy="657408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0" name="Google Shape;170;p10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1" name="Google Shape;171;p10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2" name="Google Shape;172;p10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3" name="Google Shape;173;p10"/>
          <p:cNvSpPr txBox="1">
            <a:spLocks noGrp="1"/>
          </p:cNvSpPr>
          <p:nvPr>
            <p:ph type="body" idx="1"/>
          </p:nvPr>
        </p:nvSpPr>
        <p:spPr>
          <a:xfrm flipH="1">
            <a:off x="1282952" y="2588900"/>
            <a:ext cx="5145200" cy="147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30479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667" b="1">
                <a:solidFill>
                  <a:schemeClr val="accent2"/>
                </a:solidFill>
              </a:defRPr>
            </a:lvl1pPr>
          </a:lstStyle>
          <a:p>
            <a:endParaRPr/>
          </a:p>
        </p:txBody>
      </p:sp>
      <p:sp>
        <p:nvSpPr>
          <p:cNvPr id="174" name="Google Shape;174;p10"/>
          <p:cNvSpPr/>
          <p:nvPr/>
        </p:nvSpPr>
        <p:spPr>
          <a:xfrm rot="10800000" flipH="1">
            <a:off x="385224" y="2381817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5" name="Google Shape;175;p10"/>
          <p:cNvSpPr/>
          <p:nvPr/>
        </p:nvSpPr>
        <p:spPr>
          <a:xfrm rot="10800000" flipH="1">
            <a:off x="2038858" y="4813317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6" name="Google Shape;176;p10"/>
          <p:cNvSpPr/>
          <p:nvPr/>
        </p:nvSpPr>
        <p:spPr>
          <a:xfrm rot="10800000" flipH="1">
            <a:off x="3153019" y="1460847"/>
            <a:ext cx="66605" cy="66589"/>
          </a:xfrm>
          <a:custGeom>
            <a:avLst/>
            <a:gdLst/>
            <a:ahLst/>
            <a:cxnLst/>
            <a:rect l="l" t="t" r="r" b="b"/>
            <a:pathLst>
              <a:path w="4298" h="4297" fill="none" extrusionOk="0">
                <a:moveTo>
                  <a:pt x="4297" y="2158"/>
                </a:moveTo>
                <a:cubicBezTo>
                  <a:pt x="4297" y="3338"/>
                  <a:pt x="3338" y="4297"/>
                  <a:pt x="2158" y="4297"/>
                </a:cubicBezTo>
                <a:cubicBezTo>
                  <a:pt x="978" y="4297"/>
                  <a:pt x="1" y="3338"/>
                  <a:pt x="1" y="2158"/>
                </a:cubicBezTo>
                <a:cubicBezTo>
                  <a:pt x="1" y="959"/>
                  <a:pt x="959" y="0"/>
                  <a:pt x="2158" y="0"/>
                </a:cubicBezTo>
                <a:cubicBezTo>
                  <a:pt x="3338" y="0"/>
                  <a:pt x="4297" y="978"/>
                  <a:pt x="4297" y="2158"/>
                </a:cubicBezTo>
                <a:close/>
              </a:path>
            </a:pathLst>
          </a:custGeom>
          <a:noFill/>
          <a:ln w="69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7" name="Google Shape;177;p10"/>
          <p:cNvSpPr/>
          <p:nvPr/>
        </p:nvSpPr>
        <p:spPr>
          <a:xfrm rot="10800000" flipH="1">
            <a:off x="8048924" y="6375217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8" name="Google Shape;178;p10"/>
          <p:cNvSpPr/>
          <p:nvPr/>
        </p:nvSpPr>
        <p:spPr>
          <a:xfrm rot="10800000" flipH="1">
            <a:off x="9138758" y="381717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9" name="Google Shape;179;p10"/>
          <p:cNvSpPr/>
          <p:nvPr/>
        </p:nvSpPr>
        <p:spPr>
          <a:xfrm rot="10800000" flipH="1">
            <a:off x="4167258" y="6375217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0" name="Google Shape;180;p10"/>
          <p:cNvSpPr/>
          <p:nvPr/>
        </p:nvSpPr>
        <p:spPr>
          <a:xfrm rot="10800000" flipH="1">
            <a:off x="1255919" y="4117714"/>
            <a:ext cx="66605" cy="66589"/>
          </a:xfrm>
          <a:custGeom>
            <a:avLst/>
            <a:gdLst/>
            <a:ahLst/>
            <a:cxnLst/>
            <a:rect l="l" t="t" r="r" b="b"/>
            <a:pathLst>
              <a:path w="4298" h="4297" fill="none" extrusionOk="0">
                <a:moveTo>
                  <a:pt x="4297" y="2158"/>
                </a:moveTo>
                <a:cubicBezTo>
                  <a:pt x="4297" y="3338"/>
                  <a:pt x="3338" y="4297"/>
                  <a:pt x="2158" y="4297"/>
                </a:cubicBezTo>
                <a:cubicBezTo>
                  <a:pt x="978" y="4297"/>
                  <a:pt x="1" y="3338"/>
                  <a:pt x="1" y="2158"/>
                </a:cubicBezTo>
                <a:cubicBezTo>
                  <a:pt x="1" y="959"/>
                  <a:pt x="959" y="0"/>
                  <a:pt x="2158" y="0"/>
                </a:cubicBezTo>
                <a:cubicBezTo>
                  <a:pt x="3338" y="0"/>
                  <a:pt x="4297" y="978"/>
                  <a:pt x="4297" y="2158"/>
                </a:cubicBezTo>
                <a:close/>
              </a:path>
            </a:pathLst>
          </a:custGeom>
          <a:noFill/>
          <a:ln w="69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1" name="Google Shape;181;p10"/>
          <p:cNvSpPr/>
          <p:nvPr/>
        </p:nvSpPr>
        <p:spPr>
          <a:xfrm rot="10800000" flipH="1">
            <a:off x="3645503" y="5489147"/>
            <a:ext cx="66605" cy="66589"/>
          </a:xfrm>
          <a:custGeom>
            <a:avLst/>
            <a:gdLst/>
            <a:ahLst/>
            <a:cxnLst/>
            <a:rect l="l" t="t" r="r" b="b"/>
            <a:pathLst>
              <a:path w="4298" h="4297" fill="none" extrusionOk="0">
                <a:moveTo>
                  <a:pt x="4297" y="2158"/>
                </a:moveTo>
                <a:cubicBezTo>
                  <a:pt x="4297" y="3338"/>
                  <a:pt x="3338" y="4297"/>
                  <a:pt x="2158" y="4297"/>
                </a:cubicBezTo>
                <a:cubicBezTo>
                  <a:pt x="978" y="4297"/>
                  <a:pt x="1" y="3338"/>
                  <a:pt x="1" y="2158"/>
                </a:cubicBezTo>
                <a:cubicBezTo>
                  <a:pt x="1" y="959"/>
                  <a:pt x="959" y="0"/>
                  <a:pt x="2158" y="0"/>
                </a:cubicBezTo>
                <a:cubicBezTo>
                  <a:pt x="3338" y="0"/>
                  <a:pt x="4297" y="978"/>
                  <a:pt x="4297" y="2158"/>
                </a:cubicBezTo>
                <a:close/>
              </a:path>
            </a:pathLst>
          </a:custGeom>
          <a:noFill/>
          <a:ln w="69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2" name="Google Shape;182;p10"/>
          <p:cNvSpPr/>
          <p:nvPr/>
        </p:nvSpPr>
        <p:spPr>
          <a:xfrm rot="10800000" flipH="1">
            <a:off x="6668652" y="637647"/>
            <a:ext cx="66605" cy="66589"/>
          </a:xfrm>
          <a:custGeom>
            <a:avLst/>
            <a:gdLst/>
            <a:ahLst/>
            <a:cxnLst/>
            <a:rect l="l" t="t" r="r" b="b"/>
            <a:pathLst>
              <a:path w="4298" h="4297" fill="none" extrusionOk="0">
                <a:moveTo>
                  <a:pt x="4297" y="2158"/>
                </a:moveTo>
                <a:cubicBezTo>
                  <a:pt x="4297" y="3338"/>
                  <a:pt x="3338" y="4297"/>
                  <a:pt x="2158" y="4297"/>
                </a:cubicBezTo>
                <a:cubicBezTo>
                  <a:pt x="978" y="4297"/>
                  <a:pt x="1" y="3338"/>
                  <a:pt x="1" y="2158"/>
                </a:cubicBezTo>
                <a:cubicBezTo>
                  <a:pt x="1" y="959"/>
                  <a:pt x="959" y="0"/>
                  <a:pt x="2158" y="0"/>
                </a:cubicBezTo>
                <a:cubicBezTo>
                  <a:pt x="3338" y="0"/>
                  <a:pt x="4297" y="978"/>
                  <a:pt x="4297" y="2158"/>
                </a:cubicBezTo>
                <a:close/>
              </a:path>
            </a:pathLst>
          </a:custGeom>
          <a:noFill/>
          <a:ln w="69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3" name="Google Shape;183;p10"/>
          <p:cNvSpPr/>
          <p:nvPr/>
        </p:nvSpPr>
        <p:spPr>
          <a:xfrm rot="10800000" flipH="1">
            <a:off x="1681324" y="6149101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4" name="Google Shape;184;p10"/>
          <p:cNvSpPr/>
          <p:nvPr/>
        </p:nvSpPr>
        <p:spPr>
          <a:xfrm rot="10800000" flipH="1">
            <a:off x="814519" y="6016914"/>
            <a:ext cx="66605" cy="66589"/>
          </a:xfrm>
          <a:custGeom>
            <a:avLst/>
            <a:gdLst/>
            <a:ahLst/>
            <a:cxnLst/>
            <a:rect l="l" t="t" r="r" b="b"/>
            <a:pathLst>
              <a:path w="4298" h="4297" fill="none" extrusionOk="0">
                <a:moveTo>
                  <a:pt x="4297" y="2158"/>
                </a:moveTo>
                <a:cubicBezTo>
                  <a:pt x="4297" y="3338"/>
                  <a:pt x="3338" y="4297"/>
                  <a:pt x="2158" y="4297"/>
                </a:cubicBezTo>
                <a:cubicBezTo>
                  <a:pt x="978" y="4297"/>
                  <a:pt x="1" y="3338"/>
                  <a:pt x="1" y="2158"/>
                </a:cubicBezTo>
                <a:cubicBezTo>
                  <a:pt x="1" y="959"/>
                  <a:pt x="959" y="0"/>
                  <a:pt x="2158" y="0"/>
                </a:cubicBezTo>
                <a:cubicBezTo>
                  <a:pt x="3338" y="0"/>
                  <a:pt x="4297" y="978"/>
                  <a:pt x="4297" y="2158"/>
                </a:cubicBezTo>
                <a:close/>
              </a:path>
            </a:pathLst>
          </a:custGeom>
          <a:noFill/>
          <a:ln w="69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5" name="Google Shape;185;p10"/>
          <p:cNvSpPr/>
          <p:nvPr/>
        </p:nvSpPr>
        <p:spPr>
          <a:xfrm rot="10800000" flipH="1">
            <a:off x="1614719" y="767696"/>
            <a:ext cx="66605" cy="66589"/>
          </a:xfrm>
          <a:custGeom>
            <a:avLst/>
            <a:gdLst/>
            <a:ahLst/>
            <a:cxnLst/>
            <a:rect l="l" t="t" r="r" b="b"/>
            <a:pathLst>
              <a:path w="4298" h="4297" fill="none" extrusionOk="0">
                <a:moveTo>
                  <a:pt x="4297" y="2158"/>
                </a:moveTo>
                <a:cubicBezTo>
                  <a:pt x="4297" y="3338"/>
                  <a:pt x="3338" y="4297"/>
                  <a:pt x="2158" y="4297"/>
                </a:cubicBezTo>
                <a:cubicBezTo>
                  <a:pt x="978" y="4297"/>
                  <a:pt x="1" y="3338"/>
                  <a:pt x="1" y="2158"/>
                </a:cubicBezTo>
                <a:cubicBezTo>
                  <a:pt x="1" y="959"/>
                  <a:pt x="959" y="0"/>
                  <a:pt x="2158" y="0"/>
                </a:cubicBezTo>
                <a:cubicBezTo>
                  <a:pt x="3338" y="0"/>
                  <a:pt x="4297" y="978"/>
                  <a:pt x="4297" y="2158"/>
                </a:cubicBezTo>
                <a:close/>
              </a:path>
            </a:pathLst>
          </a:custGeom>
          <a:noFill/>
          <a:ln w="69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6" name="Google Shape;186;p10"/>
          <p:cNvSpPr txBox="1">
            <a:spLocks noGrp="1"/>
          </p:cNvSpPr>
          <p:nvPr>
            <p:ph type="subTitle" idx="2"/>
          </p:nvPr>
        </p:nvSpPr>
        <p:spPr>
          <a:xfrm flipH="1">
            <a:off x="3370819" y="4283769"/>
            <a:ext cx="2817600" cy="52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87" name="Google Shape;187;p10"/>
          <p:cNvSpPr/>
          <p:nvPr/>
        </p:nvSpPr>
        <p:spPr>
          <a:xfrm>
            <a:off x="1086568" y="719338"/>
            <a:ext cx="9909865" cy="667671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8" name="Google Shape;188;p10"/>
          <p:cNvSpPr/>
          <p:nvPr/>
        </p:nvSpPr>
        <p:spPr>
          <a:xfrm>
            <a:off x="1455991" y="794085"/>
            <a:ext cx="522868" cy="51816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14413050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960000" y="71920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/>
          <p:nvPr/>
        </p:nvSpPr>
        <p:spPr>
          <a:xfrm flipH="1">
            <a:off x="6928813" y="-443665"/>
            <a:ext cx="7323787" cy="1851821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" name="Google Shape;36;p6"/>
          <p:cNvSpPr/>
          <p:nvPr/>
        </p:nvSpPr>
        <p:spPr>
          <a:xfrm rot="10800000" flipH="1">
            <a:off x="-2369420" y="5524635"/>
            <a:ext cx="7323787" cy="1851821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" name="Google Shape;37;p6"/>
          <p:cNvSpPr/>
          <p:nvPr/>
        </p:nvSpPr>
        <p:spPr>
          <a:xfrm rot="-5400000" flipH="1">
            <a:off x="-1659223" y="1226187"/>
            <a:ext cx="4355249" cy="1292135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91229102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7"/>
          <p:cNvSpPr/>
          <p:nvPr/>
        </p:nvSpPr>
        <p:spPr>
          <a:xfrm rot="10800000">
            <a:off x="5414317" y="4947521"/>
            <a:ext cx="8725647" cy="2057876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" name="Google Shape;40;p7"/>
          <p:cNvSpPr/>
          <p:nvPr/>
        </p:nvSpPr>
        <p:spPr>
          <a:xfrm flipH="1">
            <a:off x="4939154" y="-67868"/>
            <a:ext cx="8725647" cy="1570451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" name="Google Shape;41;p7"/>
          <p:cNvSpPr txBox="1">
            <a:spLocks noGrp="1"/>
          </p:cNvSpPr>
          <p:nvPr>
            <p:ph type="body" idx="1"/>
          </p:nvPr>
        </p:nvSpPr>
        <p:spPr>
          <a:xfrm>
            <a:off x="950800" y="2457500"/>
            <a:ext cx="4898800" cy="348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38945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867">
                <a:solidFill>
                  <a:srgbClr val="434343"/>
                </a:solidFill>
              </a:defRPr>
            </a:lvl1pPr>
            <a:lvl2pPr marL="1219170" lvl="1" indent="-44025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>
                <a:solidFill>
                  <a:srgbClr val="434343"/>
                </a:solidFill>
              </a:defRPr>
            </a:lvl2pPr>
            <a:lvl3pPr marL="1828754" lvl="2" indent="-440256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600"/>
              <a:buChar char="■"/>
              <a:defRPr>
                <a:solidFill>
                  <a:srgbClr val="434343"/>
                </a:solidFill>
              </a:defRPr>
            </a:lvl3pPr>
            <a:lvl4pPr marL="2438339" lvl="3" indent="-440256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600"/>
              <a:buChar char="●"/>
              <a:defRPr>
                <a:solidFill>
                  <a:srgbClr val="434343"/>
                </a:solidFill>
              </a:defRPr>
            </a:lvl4pPr>
            <a:lvl5pPr marL="3047924" lvl="4" indent="-440256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600"/>
              <a:buChar char="○"/>
              <a:defRPr>
                <a:solidFill>
                  <a:srgbClr val="434343"/>
                </a:solidFill>
              </a:defRPr>
            </a:lvl5pPr>
            <a:lvl6pPr marL="3657509" lvl="5" indent="-440256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600"/>
              <a:buChar char="■"/>
              <a:defRPr>
                <a:solidFill>
                  <a:srgbClr val="434343"/>
                </a:solidFill>
              </a:defRPr>
            </a:lvl6pPr>
            <a:lvl7pPr marL="4267093" lvl="6" indent="-440256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600"/>
              <a:buChar char="●"/>
              <a:defRPr>
                <a:solidFill>
                  <a:srgbClr val="434343"/>
                </a:solidFill>
              </a:defRPr>
            </a:lvl7pPr>
            <a:lvl8pPr marL="4876678" lvl="7" indent="-440256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600"/>
              <a:buChar char="○"/>
              <a:defRPr>
                <a:solidFill>
                  <a:srgbClr val="434343"/>
                </a:solidFill>
              </a:defRPr>
            </a:lvl8pPr>
            <a:lvl9pPr marL="5486263" lvl="8" indent="-440256" rtl="0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600"/>
              <a:buChar char="■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title"/>
          </p:nvPr>
        </p:nvSpPr>
        <p:spPr>
          <a:xfrm>
            <a:off x="950800" y="911667"/>
            <a:ext cx="4898800" cy="175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7"/>
          <p:cNvSpPr/>
          <p:nvPr/>
        </p:nvSpPr>
        <p:spPr>
          <a:xfrm rot="5107444">
            <a:off x="8947404" y="4631072"/>
            <a:ext cx="1380393" cy="3550235"/>
          </a:xfrm>
          <a:custGeom>
            <a:avLst/>
            <a:gdLst/>
            <a:ahLst/>
            <a:cxnLst/>
            <a:rect l="l" t="t" r="r" b="b"/>
            <a:pathLst>
              <a:path w="41411" h="106505" extrusionOk="0">
                <a:moveTo>
                  <a:pt x="17151" y="0"/>
                </a:moveTo>
                <a:cubicBezTo>
                  <a:pt x="14371" y="3351"/>
                  <a:pt x="-2668" y="15469"/>
                  <a:pt x="469" y="20103"/>
                </a:cubicBezTo>
                <a:cubicBezTo>
                  <a:pt x="3606" y="24737"/>
                  <a:pt x="29769" y="23026"/>
                  <a:pt x="35971" y="27802"/>
                </a:cubicBezTo>
                <a:cubicBezTo>
                  <a:pt x="42173" y="32578"/>
                  <a:pt x="43243" y="42416"/>
                  <a:pt x="37682" y="48761"/>
                </a:cubicBezTo>
                <a:cubicBezTo>
                  <a:pt x="32122" y="55106"/>
                  <a:pt x="7741" y="57530"/>
                  <a:pt x="2608" y="65871"/>
                </a:cubicBezTo>
                <a:cubicBezTo>
                  <a:pt x="-2525" y="74212"/>
                  <a:pt x="6743" y="92034"/>
                  <a:pt x="6885" y="98806"/>
                </a:cubicBezTo>
                <a:cubicBezTo>
                  <a:pt x="7028" y="105578"/>
                  <a:pt x="4033" y="105222"/>
                  <a:pt x="3463" y="106505"/>
                </a:cubicBezTo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46921118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8"/>
          <p:cNvSpPr/>
          <p:nvPr/>
        </p:nvSpPr>
        <p:spPr>
          <a:xfrm>
            <a:off x="-1210515" y="-239116"/>
            <a:ext cx="8023996" cy="2059560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6" name="Google Shape;46;p8"/>
          <p:cNvSpPr/>
          <p:nvPr/>
        </p:nvSpPr>
        <p:spPr>
          <a:xfrm rot="10800000" flipH="1">
            <a:off x="-888466" y="4989823"/>
            <a:ext cx="8683991" cy="1918344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7" name="Google Shape;47;p8"/>
          <p:cNvSpPr/>
          <p:nvPr/>
        </p:nvSpPr>
        <p:spPr>
          <a:xfrm rot="5400000" flipH="1">
            <a:off x="7698965" y="2418698"/>
            <a:ext cx="6965479" cy="2020593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8" name="Google Shape;48;p8"/>
          <p:cNvSpPr txBox="1">
            <a:spLocks noGrp="1"/>
          </p:cNvSpPr>
          <p:nvPr>
            <p:ph type="title"/>
          </p:nvPr>
        </p:nvSpPr>
        <p:spPr>
          <a:xfrm>
            <a:off x="3090600" y="1742800"/>
            <a:ext cx="6010800" cy="337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13333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5387748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9"/>
          <p:cNvSpPr/>
          <p:nvPr/>
        </p:nvSpPr>
        <p:spPr>
          <a:xfrm rot="10800000">
            <a:off x="3458989" y="4992975"/>
            <a:ext cx="8949612" cy="1908992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1" name="Google Shape;51;p9"/>
          <p:cNvSpPr/>
          <p:nvPr/>
        </p:nvSpPr>
        <p:spPr>
          <a:xfrm>
            <a:off x="-1318067" y="-80833"/>
            <a:ext cx="8840515" cy="2173217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2" name="Google Shape;52;p9"/>
          <p:cNvSpPr txBox="1">
            <a:spLocks noGrp="1"/>
          </p:cNvSpPr>
          <p:nvPr>
            <p:ph type="title"/>
          </p:nvPr>
        </p:nvSpPr>
        <p:spPr>
          <a:xfrm>
            <a:off x="3338000" y="2371967"/>
            <a:ext cx="55160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subTitle" idx="1"/>
          </p:nvPr>
        </p:nvSpPr>
        <p:spPr>
          <a:xfrm>
            <a:off x="3338167" y="3494367"/>
            <a:ext cx="5516000" cy="165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8178553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>
            <a:spLocks noGrp="1"/>
          </p:cNvSpPr>
          <p:nvPr>
            <p:ph type="title"/>
          </p:nvPr>
        </p:nvSpPr>
        <p:spPr>
          <a:xfrm>
            <a:off x="960000" y="719200"/>
            <a:ext cx="5136000" cy="114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40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67435254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1"/>
          <p:cNvSpPr/>
          <p:nvPr/>
        </p:nvSpPr>
        <p:spPr>
          <a:xfrm>
            <a:off x="-747340" y="4840501"/>
            <a:ext cx="13384567" cy="2556467"/>
          </a:xfrm>
          <a:custGeom>
            <a:avLst/>
            <a:gdLst/>
            <a:ahLst/>
            <a:cxnLst/>
            <a:rect l="l" t="t" r="r" b="b"/>
            <a:pathLst>
              <a:path w="401537" h="76694" extrusionOk="0">
                <a:moveTo>
                  <a:pt x="399322" y="48682"/>
                </a:moveTo>
                <a:cubicBezTo>
                  <a:pt x="401038" y="40560"/>
                  <a:pt x="404364" y="31725"/>
                  <a:pt x="396728" y="23613"/>
                </a:cubicBezTo>
                <a:cubicBezTo>
                  <a:pt x="389092" y="15502"/>
                  <a:pt x="387796" y="-520"/>
                  <a:pt x="353506" y="13"/>
                </a:cubicBezTo>
                <a:cubicBezTo>
                  <a:pt x="319216" y="546"/>
                  <a:pt x="236876" y="26235"/>
                  <a:pt x="190988" y="26811"/>
                </a:cubicBezTo>
                <a:cubicBezTo>
                  <a:pt x="145100" y="27387"/>
                  <a:pt x="109081" y="4768"/>
                  <a:pt x="78177" y="3471"/>
                </a:cubicBezTo>
                <a:cubicBezTo>
                  <a:pt x="47273" y="2174"/>
                  <a:pt x="17593" y="10963"/>
                  <a:pt x="5563" y="19031"/>
                </a:cubicBezTo>
                <a:cubicBezTo>
                  <a:pt x="-6467" y="27099"/>
                  <a:pt x="4541" y="42851"/>
                  <a:pt x="5995" y="51880"/>
                </a:cubicBezTo>
                <a:cubicBezTo>
                  <a:pt x="7449" y="60909"/>
                  <a:pt x="3467" y="69076"/>
                  <a:pt x="14285" y="73207"/>
                </a:cubicBezTo>
                <a:cubicBezTo>
                  <a:pt x="25104" y="77338"/>
                  <a:pt x="40722" y="76636"/>
                  <a:pt x="70906" y="76665"/>
                </a:cubicBezTo>
                <a:cubicBezTo>
                  <a:pt x="101090" y="76694"/>
                  <a:pt x="161530" y="73452"/>
                  <a:pt x="195388" y="73380"/>
                </a:cubicBezTo>
                <a:cubicBezTo>
                  <a:pt x="229246" y="73308"/>
                  <a:pt x="242212" y="76406"/>
                  <a:pt x="274053" y="76233"/>
                </a:cubicBezTo>
                <a:cubicBezTo>
                  <a:pt x="305894" y="76060"/>
                  <a:pt x="365554" y="76935"/>
                  <a:pt x="386432" y="72343"/>
                </a:cubicBezTo>
                <a:cubicBezTo>
                  <a:pt x="407310" y="67751"/>
                  <a:pt x="397606" y="56804"/>
                  <a:pt x="399322" y="486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8" name="Google Shape;58;p11"/>
          <p:cNvSpPr/>
          <p:nvPr/>
        </p:nvSpPr>
        <p:spPr>
          <a:xfrm>
            <a:off x="-711076" y="-559019"/>
            <a:ext cx="13329400" cy="2896333"/>
          </a:xfrm>
          <a:custGeom>
            <a:avLst/>
            <a:gdLst/>
            <a:ahLst/>
            <a:cxnLst/>
            <a:rect l="l" t="t" r="r" b="b"/>
            <a:pathLst>
              <a:path w="399882" h="86890" extrusionOk="0">
                <a:moveTo>
                  <a:pt x="1127" y="28012"/>
                </a:moveTo>
                <a:cubicBezTo>
                  <a:pt x="-589" y="36134"/>
                  <a:pt x="-789" y="43271"/>
                  <a:pt x="3721" y="53081"/>
                </a:cubicBezTo>
                <a:cubicBezTo>
                  <a:pt x="8232" y="62892"/>
                  <a:pt x="-4844" y="87593"/>
                  <a:pt x="28190" y="86875"/>
                </a:cubicBezTo>
                <a:cubicBezTo>
                  <a:pt x="61224" y="86157"/>
                  <a:pt x="151634" y="50934"/>
                  <a:pt x="201926" y="48775"/>
                </a:cubicBezTo>
                <a:cubicBezTo>
                  <a:pt x="252218" y="46616"/>
                  <a:pt x="297782" y="72440"/>
                  <a:pt x="329942" y="73921"/>
                </a:cubicBezTo>
                <a:cubicBezTo>
                  <a:pt x="362102" y="75402"/>
                  <a:pt x="384134" y="65848"/>
                  <a:pt x="394886" y="57663"/>
                </a:cubicBezTo>
                <a:cubicBezTo>
                  <a:pt x="405638" y="49479"/>
                  <a:pt x="395908" y="33843"/>
                  <a:pt x="394454" y="24814"/>
                </a:cubicBezTo>
                <a:cubicBezTo>
                  <a:pt x="393000" y="15785"/>
                  <a:pt x="396983" y="7618"/>
                  <a:pt x="386164" y="3487"/>
                </a:cubicBezTo>
                <a:cubicBezTo>
                  <a:pt x="375346" y="-644"/>
                  <a:pt x="359727" y="58"/>
                  <a:pt x="329543" y="29"/>
                </a:cubicBezTo>
                <a:cubicBezTo>
                  <a:pt x="299359" y="0"/>
                  <a:pt x="238919" y="3242"/>
                  <a:pt x="205061" y="3314"/>
                </a:cubicBezTo>
                <a:cubicBezTo>
                  <a:pt x="171203" y="3386"/>
                  <a:pt x="158237" y="288"/>
                  <a:pt x="126396" y="461"/>
                </a:cubicBezTo>
                <a:cubicBezTo>
                  <a:pt x="94555" y="634"/>
                  <a:pt x="34895" y="-241"/>
                  <a:pt x="14017" y="4351"/>
                </a:cubicBezTo>
                <a:cubicBezTo>
                  <a:pt x="-6861" y="8943"/>
                  <a:pt x="2843" y="19890"/>
                  <a:pt x="1127" y="2801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9" name="Google Shape;59;p11"/>
          <p:cNvSpPr txBox="1">
            <a:spLocks noGrp="1"/>
          </p:cNvSpPr>
          <p:nvPr>
            <p:ph type="title" hasCustomPrompt="1"/>
          </p:nvPr>
        </p:nvSpPr>
        <p:spPr>
          <a:xfrm>
            <a:off x="2596600" y="2006200"/>
            <a:ext cx="6998800" cy="221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9pPr>
          </a:lstStyle>
          <a:p>
            <a:r>
              <a:t>xx%</a:t>
            </a:r>
          </a:p>
        </p:txBody>
      </p:sp>
      <p:sp>
        <p:nvSpPr>
          <p:cNvPr id="60" name="Google Shape;60;p11"/>
          <p:cNvSpPr txBox="1">
            <a:spLocks noGrp="1"/>
          </p:cNvSpPr>
          <p:nvPr>
            <p:ph type="subTitle" idx="1"/>
          </p:nvPr>
        </p:nvSpPr>
        <p:spPr>
          <a:xfrm>
            <a:off x="2596600" y="4189000"/>
            <a:ext cx="6998800" cy="66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 sz="21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4715671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lt1"/>
        </a:solid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4640254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3"/>
          <p:cNvSpPr/>
          <p:nvPr/>
        </p:nvSpPr>
        <p:spPr>
          <a:xfrm rot="10800000" flipH="1">
            <a:off x="-101588" y="5770446"/>
            <a:ext cx="9757115" cy="1851821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" name="Google Shape;64;p13"/>
          <p:cNvSpPr/>
          <p:nvPr/>
        </p:nvSpPr>
        <p:spPr>
          <a:xfrm flipH="1">
            <a:off x="5673447" y="-305365"/>
            <a:ext cx="7323787" cy="1851821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" name="Google Shape;65;p13"/>
          <p:cNvSpPr txBox="1">
            <a:spLocks noGrp="1"/>
          </p:cNvSpPr>
          <p:nvPr>
            <p:ph type="title"/>
          </p:nvPr>
        </p:nvSpPr>
        <p:spPr>
          <a:xfrm>
            <a:off x="960000" y="71920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4667" b="1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3"/>
          <p:cNvSpPr txBox="1">
            <a:spLocks noGrp="1"/>
          </p:cNvSpPr>
          <p:nvPr>
            <p:ph type="title" idx="2"/>
          </p:nvPr>
        </p:nvSpPr>
        <p:spPr>
          <a:xfrm>
            <a:off x="2658933" y="2369700"/>
            <a:ext cx="2996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>
                <a:solidFill>
                  <a:schemeClr val="dk1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67" name="Google Shape;67;p13"/>
          <p:cNvSpPr txBox="1">
            <a:spLocks noGrp="1"/>
          </p:cNvSpPr>
          <p:nvPr>
            <p:ph type="subTitle" idx="1"/>
          </p:nvPr>
        </p:nvSpPr>
        <p:spPr>
          <a:xfrm>
            <a:off x="2658933" y="2948533"/>
            <a:ext cx="29960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3"/>
          <p:cNvSpPr txBox="1">
            <a:spLocks noGrp="1"/>
          </p:cNvSpPr>
          <p:nvPr>
            <p:ph type="title" idx="3"/>
          </p:nvPr>
        </p:nvSpPr>
        <p:spPr>
          <a:xfrm>
            <a:off x="6558867" y="2369700"/>
            <a:ext cx="2996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>
                <a:solidFill>
                  <a:schemeClr val="dk1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69" name="Google Shape;69;p13"/>
          <p:cNvSpPr txBox="1">
            <a:spLocks noGrp="1"/>
          </p:cNvSpPr>
          <p:nvPr>
            <p:ph type="subTitle" idx="4"/>
          </p:nvPr>
        </p:nvSpPr>
        <p:spPr>
          <a:xfrm>
            <a:off x="6558867" y="2948533"/>
            <a:ext cx="29960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3"/>
          <p:cNvSpPr txBox="1">
            <a:spLocks noGrp="1"/>
          </p:cNvSpPr>
          <p:nvPr>
            <p:ph type="title" idx="5"/>
          </p:nvPr>
        </p:nvSpPr>
        <p:spPr>
          <a:xfrm>
            <a:off x="2648033" y="4070079"/>
            <a:ext cx="2996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>
                <a:solidFill>
                  <a:schemeClr val="dk1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71" name="Google Shape;71;p13"/>
          <p:cNvSpPr txBox="1">
            <a:spLocks noGrp="1"/>
          </p:cNvSpPr>
          <p:nvPr>
            <p:ph type="subTitle" idx="6"/>
          </p:nvPr>
        </p:nvSpPr>
        <p:spPr>
          <a:xfrm>
            <a:off x="2648033" y="4648916"/>
            <a:ext cx="29960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3"/>
          <p:cNvSpPr txBox="1">
            <a:spLocks noGrp="1"/>
          </p:cNvSpPr>
          <p:nvPr>
            <p:ph type="title" idx="7"/>
          </p:nvPr>
        </p:nvSpPr>
        <p:spPr>
          <a:xfrm>
            <a:off x="6547967" y="4062367"/>
            <a:ext cx="2996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>
                <a:solidFill>
                  <a:schemeClr val="dk1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73" name="Google Shape;73;p13"/>
          <p:cNvSpPr txBox="1">
            <a:spLocks noGrp="1"/>
          </p:cNvSpPr>
          <p:nvPr>
            <p:ph type="subTitle" idx="8"/>
          </p:nvPr>
        </p:nvSpPr>
        <p:spPr>
          <a:xfrm>
            <a:off x="6547967" y="4641216"/>
            <a:ext cx="29960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3"/>
          <p:cNvSpPr txBox="1">
            <a:spLocks noGrp="1"/>
          </p:cNvSpPr>
          <p:nvPr>
            <p:ph type="title" idx="9" hasCustomPrompt="1"/>
          </p:nvPr>
        </p:nvSpPr>
        <p:spPr>
          <a:xfrm>
            <a:off x="1655133" y="2760733"/>
            <a:ext cx="647200" cy="646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333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75" name="Google Shape;75;p13"/>
          <p:cNvSpPr txBox="1">
            <a:spLocks noGrp="1"/>
          </p:cNvSpPr>
          <p:nvPr>
            <p:ph type="title" idx="13" hasCustomPrompt="1"/>
          </p:nvPr>
        </p:nvSpPr>
        <p:spPr>
          <a:xfrm>
            <a:off x="1655733" y="4478005"/>
            <a:ext cx="646000" cy="646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333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76" name="Google Shape;76;p13"/>
          <p:cNvSpPr txBox="1">
            <a:spLocks noGrp="1"/>
          </p:cNvSpPr>
          <p:nvPr>
            <p:ph type="title" idx="14" hasCustomPrompt="1"/>
          </p:nvPr>
        </p:nvSpPr>
        <p:spPr>
          <a:xfrm>
            <a:off x="9890267" y="2760933"/>
            <a:ext cx="646000" cy="646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333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77" name="Google Shape;77;p13"/>
          <p:cNvSpPr txBox="1">
            <a:spLocks noGrp="1"/>
          </p:cNvSpPr>
          <p:nvPr>
            <p:ph type="title" idx="15" hasCustomPrompt="1"/>
          </p:nvPr>
        </p:nvSpPr>
        <p:spPr>
          <a:xfrm>
            <a:off x="9890267" y="4478000"/>
            <a:ext cx="646000" cy="646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333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11149013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Title and 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4"/>
          <p:cNvSpPr/>
          <p:nvPr/>
        </p:nvSpPr>
        <p:spPr>
          <a:xfrm flipH="1">
            <a:off x="5239785" y="-423233"/>
            <a:ext cx="8244716" cy="1851821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0" name="Google Shape;80;p14"/>
          <p:cNvSpPr/>
          <p:nvPr/>
        </p:nvSpPr>
        <p:spPr>
          <a:xfrm rot="10800000" flipH="1">
            <a:off x="-1348519" y="5431182"/>
            <a:ext cx="8244716" cy="1851821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1" name="Google Shape;81;p14"/>
          <p:cNvSpPr txBox="1">
            <a:spLocks noGrp="1"/>
          </p:cNvSpPr>
          <p:nvPr>
            <p:ph type="title"/>
          </p:nvPr>
        </p:nvSpPr>
        <p:spPr>
          <a:xfrm>
            <a:off x="3089000" y="1808367"/>
            <a:ext cx="6014000" cy="217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17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4"/>
          <p:cNvSpPr txBox="1">
            <a:spLocks noGrp="1"/>
          </p:cNvSpPr>
          <p:nvPr>
            <p:ph type="subTitle" idx="1"/>
          </p:nvPr>
        </p:nvSpPr>
        <p:spPr>
          <a:xfrm>
            <a:off x="3089000" y="3981633"/>
            <a:ext cx="6014000" cy="106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92610399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5"/>
          <p:cNvSpPr/>
          <p:nvPr/>
        </p:nvSpPr>
        <p:spPr>
          <a:xfrm>
            <a:off x="-339801" y="-174865"/>
            <a:ext cx="8887039" cy="2281077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5" name="Google Shape;85;p15"/>
          <p:cNvSpPr/>
          <p:nvPr/>
        </p:nvSpPr>
        <p:spPr>
          <a:xfrm rot="10800000" flipH="1">
            <a:off x="-443766" y="5866556"/>
            <a:ext cx="8683991" cy="1234277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6" name="Google Shape;86;p15"/>
          <p:cNvSpPr txBox="1">
            <a:spLocks noGrp="1"/>
          </p:cNvSpPr>
          <p:nvPr>
            <p:ph type="title"/>
          </p:nvPr>
        </p:nvSpPr>
        <p:spPr>
          <a:xfrm>
            <a:off x="4913703" y="4285067"/>
            <a:ext cx="5424000" cy="70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87" name="Google Shape;87;p15"/>
          <p:cNvSpPr txBox="1">
            <a:spLocks noGrp="1"/>
          </p:cNvSpPr>
          <p:nvPr>
            <p:ph type="subTitle" idx="1"/>
          </p:nvPr>
        </p:nvSpPr>
        <p:spPr>
          <a:xfrm>
            <a:off x="4913703" y="2313867"/>
            <a:ext cx="5424000" cy="197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2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3000"/>
              <a:buNone/>
              <a:defRPr sz="40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77814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1"/>
          <p:cNvSpPr/>
          <p:nvPr/>
        </p:nvSpPr>
        <p:spPr>
          <a:xfrm>
            <a:off x="361100" y="148794"/>
            <a:ext cx="11469779" cy="657408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1" name="Google Shape;191;p11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2" name="Google Shape;192;p11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3" name="Google Shape;193;p11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4" name="Google Shape;194;p11"/>
          <p:cNvSpPr txBox="1">
            <a:spLocks noGrp="1"/>
          </p:cNvSpPr>
          <p:nvPr>
            <p:ph type="title" hasCustomPrompt="1"/>
          </p:nvPr>
        </p:nvSpPr>
        <p:spPr>
          <a:xfrm>
            <a:off x="1417767" y="1824667"/>
            <a:ext cx="8785600" cy="261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195" name="Google Shape;195;p11"/>
          <p:cNvSpPr txBox="1">
            <a:spLocks noGrp="1"/>
          </p:cNvSpPr>
          <p:nvPr>
            <p:ph type="body" idx="1"/>
          </p:nvPr>
        </p:nvSpPr>
        <p:spPr>
          <a:xfrm>
            <a:off x="3659467" y="4754667"/>
            <a:ext cx="4873200" cy="99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6" name="Google Shape;196;p11"/>
          <p:cNvSpPr/>
          <p:nvPr/>
        </p:nvSpPr>
        <p:spPr>
          <a:xfrm>
            <a:off x="651423" y="4853519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7" name="Google Shape;197;p11"/>
          <p:cNvSpPr/>
          <p:nvPr/>
        </p:nvSpPr>
        <p:spPr>
          <a:xfrm>
            <a:off x="765065" y="1856870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8" name="Google Shape;198;p11"/>
          <p:cNvSpPr/>
          <p:nvPr/>
        </p:nvSpPr>
        <p:spPr>
          <a:xfrm>
            <a:off x="506757" y="103985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9" name="Google Shape;199;p11"/>
          <p:cNvSpPr/>
          <p:nvPr/>
        </p:nvSpPr>
        <p:spPr>
          <a:xfrm>
            <a:off x="755490" y="6122786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0" name="Google Shape;200;p11"/>
          <p:cNvSpPr/>
          <p:nvPr/>
        </p:nvSpPr>
        <p:spPr>
          <a:xfrm>
            <a:off x="549597" y="21250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1" name="Google Shape;201;p11"/>
          <p:cNvSpPr/>
          <p:nvPr/>
        </p:nvSpPr>
        <p:spPr>
          <a:xfrm>
            <a:off x="493615" y="5475185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2" name="Google Shape;202;p11"/>
          <p:cNvSpPr/>
          <p:nvPr/>
        </p:nvSpPr>
        <p:spPr>
          <a:xfrm>
            <a:off x="638472" y="15237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3" name="Google Shape;203;p11"/>
          <p:cNvSpPr/>
          <p:nvPr/>
        </p:nvSpPr>
        <p:spPr>
          <a:xfrm>
            <a:off x="1711090" y="636705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4" name="Google Shape;204;p11"/>
          <p:cNvSpPr/>
          <p:nvPr/>
        </p:nvSpPr>
        <p:spPr>
          <a:xfrm>
            <a:off x="737164" y="3321918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5" name="Google Shape;205;p11"/>
          <p:cNvSpPr/>
          <p:nvPr/>
        </p:nvSpPr>
        <p:spPr>
          <a:xfrm>
            <a:off x="1309739" y="894267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6" name="Google Shape;206;p11"/>
          <p:cNvSpPr/>
          <p:nvPr/>
        </p:nvSpPr>
        <p:spPr>
          <a:xfrm>
            <a:off x="1086568" y="719338"/>
            <a:ext cx="9909865" cy="667671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7" name="Google Shape;207;p11"/>
          <p:cNvSpPr/>
          <p:nvPr/>
        </p:nvSpPr>
        <p:spPr>
          <a:xfrm>
            <a:off x="1455991" y="794085"/>
            <a:ext cx="522868" cy="51816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8" name="Google Shape;208;p11"/>
          <p:cNvSpPr txBox="1">
            <a:spLocks noGrp="1"/>
          </p:cNvSpPr>
          <p:nvPr>
            <p:ph type="title" idx="2"/>
          </p:nvPr>
        </p:nvSpPr>
        <p:spPr>
          <a:xfrm>
            <a:off x="2053733" y="725200"/>
            <a:ext cx="6901600" cy="6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b="1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38946542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6"/>
          <p:cNvSpPr/>
          <p:nvPr/>
        </p:nvSpPr>
        <p:spPr>
          <a:xfrm rot="-5400000" flipH="1">
            <a:off x="-3031869" y="-1119621"/>
            <a:ext cx="8715548" cy="2880791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0" name="Google Shape;90;p16"/>
          <p:cNvSpPr/>
          <p:nvPr/>
        </p:nvSpPr>
        <p:spPr>
          <a:xfrm rot="10800000" flipH="1">
            <a:off x="-503502" y="5049628"/>
            <a:ext cx="10617635" cy="2015107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1" name="Google Shape;91;p16"/>
          <p:cNvSpPr/>
          <p:nvPr/>
        </p:nvSpPr>
        <p:spPr>
          <a:xfrm flipH="1">
            <a:off x="4637444" y="-119495"/>
            <a:ext cx="10045457" cy="2539941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2" name="Google Shape;92;p16"/>
          <p:cNvSpPr txBox="1">
            <a:spLocks noGrp="1"/>
          </p:cNvSpPr>
          <p:nvPr>
            <p:ph type="title"/>
          </p:nvPr>
        </p:nvSpPr>
        <p:spPr>
          <a:xfrm>
            <a:off x="6669200" y="3353567"/>
            <a:ext cx="45720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6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93" name="Google Shape;93;p16"/>
          <p:cNvSpPr txBox="1">
            <a:spLocks noGrp="1"/>
          </p:cNvSpPr>
          <p:nvPr>
            <p:ph type="title" idx="2" hasCustomPrompt="1"/>
          </p:nvPr>
        </p:nvSpPr>
        <p:spPr>
          <a:xfrm>
            <a:off x="8125200" y="1883167"/>
            <a:ext cx="1660000" cy="1280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94" name="Google Shape;94;p16"/>
          <p:cNvSpPr txBox="1">
            <a:spLocks noGrp="1"/>
          </p:cNvSpPr>
          <p:nvPr>
            <p:ph type="subTitle" idx="1"/>
          </p:nvPr>
        </p:nvSpPr>
        <p:spPr>
          <a:xfrm>
            <a:off x="7264600" y="4357200"/>
            <a:ext cx="3381200" cy="68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00657039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Section header 2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7"/>
          <p:cNvSpPr/>
          <p:nvPr/>
        </p:nvSpPr>
        <p:spPr>
          <a:xfrm>
            <a:off x="-888482" y="-53749"/>
            <a:ext cx="8023996" cy="2059560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7" name="Google Shape;97;p17"/>
          <p:cNvSpPr/>
          <p:nvPr/>
        </p:nvSpPr>
        <p:spPr>
          <a:xfrm rot="10800000" flipH="1">
            <a:off x="-888466" y="4989823"/>
            <a:ext cx="8683991" cy="1918344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" name="Google Shape;98;p17"/>
          <p:cNvSpPr/>
          <p:nvPr/>
        </p:nvSpPr>
        <p:spPr>
          <a:xfrm rot="5400000" flipH="1">
            <a:off x="7758465" y="2418698"/>
            <a:ext cx="6965479" cy="2020593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9" name="Google Shape;99;p17"/>
          <p:cNvSpPr txBox="1">
            <a:spLocks noGrp="1"/>
          </p:cNvSpPr>
          <p:nvPr>
            <p:ph type="title"/>
          </p:nvPr>
        </p:nvSpPr>
        <p:spPr>
          <a:xfrm>
            <a:off x="3810000" y="3353567"/>
            <a:ext cx="45720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6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00" name="Google Shape;100;p17"/>
          <p:cNvSpPr txBox="1">
            <a:spLocks noGrp="1"/>
          </p:cNvSpPr>
          <p:nvPr>
            <p:ph type="title" idx="2" hasCustomPrompt="1"/>
          </p:nvPr>
        </p:nvSpPr>
        <p:spPr>
          <a:xfrm>
            <a:off x="5266000" y="1902533"/>
            <a:ext cx="1660000" cy="1280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101" name="Google Shape;101;p17"/>
          <p:cNvSpPr txBox="1">
            <a:spLocks noGrp="1"/>
          </p:cNvSpPr>
          <p:nvPr>
            <p:ph type="subTitle" idx="1"/>
          </p:nvPr>
        </p:nvSpPr>
        <p:spPr>
          <a:xfrm>
            <a:off x="4405400" y="4357200"/>
            <a:ext cx="3381200" cy="68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17"/>
          <p:cNvSpPr/>
          <p:nvPr/>
        </p:nvSpPr>
        <p:spPr>
          <a:xfrm>
            <a:off x="-280266" y="5479821"/>
            <a:ext cx="3416167" cy="1095633"/>
          </a:xfrm>
          <a:custGeom>
            <a:avLst/>
            <a:gdLst/>
            <a:ahLst/>
            <a:cxnLst/>
            <a:rect l="l" t="t" r="r" b="b"/>
            <a:pathLst>
              <a:path w="102485" h="32869" extrusionOk="0">
                <a:moveTo>
                  <a:pt x="0" y="18228"/>
                </a:moveTo>
                <a:cubicBezTo>
                  <a:pt x="4624" y="15210"/>
                  <a:pt x="18237" y="1083"/>
                  <a:pt x="27741" y="120"/>
                </a:cubicBezTo>
                <a:cubicBezTo>
                  <a:pt x="37245" y="-843"/>
                  <a:pt x="45977" y="9688"/>
                  <a:pt x="57022" y="12449"/>
                </a:cubicBezTo>
                <a:cubicBezTo>
                  <a:pt x="68067" y="15210"/>
                  <a:pt x="86432" y="13284"/>
                  <a:pt x="94009" y="16687"/>
                </a:cubicBezTo>
                <a:cubicBezTo>
                  <a:pt x="101586" y="20090"/>
                  <a:pt x="101072" y="30172"/>
                  <a:pt x="102485" y="32869"/>
                </a:cubicBezTo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823573397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8"/>
          <p:cNvSpPr/>
          <p:nvPr/>
        </p:nvSpPr>
        <p:spPr>
          <a:xfrm flipH="1">
            <a:off x="7112575" y="-57633"/>
            <a:ext cx="7801292" cy="1943033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5" name="Google Shape;105;p18"/>
          <p:cNvSpPr/>
          <p:nvPr/>
        </p:nvSpPr>
        <p:spPr>
          <a:xfrm flipH="1">
            <a:off x="8435404" y="4519263"/>
            <a:ext cx="5752549" cy="2450935"/>
          </a:xfrm>
          <a:custGeom>
            <a:avLst/>
            <a:gdLst/>
            <a:ahLst/>
            <a:cxnLst/>
            <a:rect l="l" t="t" r="r" b="b"/>
            <a:pathLst>
              <a:path w="21804" h="9660" extrusionOk="0">
                <a:moveTo>
                  <a:pt x="3897" y="1"/>
                </a:moveTo>
                <a:cubicBezTo>
                  <a:pt x="2538" y="1"/>
                  <a:pt x="1201" y="409"/>
                  <a:pt x="0" y="1292"/>
                </a:cubicBezTo>
                <a:lnTo>
                  <a:pt x="0" y="9660"/>
                </a:lnTo>
                <a:lnTo>
                  <a:pt x="21803" y="9660"/>
                </a:lnTo>
                <a:cubicBezTo>
                  <a:pt x="21607" y="7974"/>
                  <a:pt x="20447" y="6457"/>
                  <a:pt x="18770" y="6029"/>
                </a:cubicBezTo>
                <a:cubicBezTo>
                  <a:pt x="18017" y="5838"/>
                  <a:pt x="17244" y="5830"/>
                  <a:pt x="16468" y="5830"/>
                </a:cubicBezTo>
                <a:cubicBezTo>
                  <a:pt x="16396" y="5830"/>
                  <a:pt x="16324" y="5830"/>
                  <a:pt x="16252" y="5830"/>
                </a:cubicBezTo>
                <a:cubicBezTo>
                  <a:pt x="15214" y="5830"/>
                  <a:pt x="14177" y="5816"/>
                  <a:pt x="13185" y="5369"/>
                </a:cubicBezTo>
                <a:cubicBezTo>
                  <a:pt x="12079" y="4869"/>
                  <a:pt x="11348" y="3781"/>
                  <a:pt x="10464" y="2987"/>
                </a:cubicBezTo>
                <a:cubicBezTo>
                  <a:pt x="9492" y="2131"/>
                  <a:pt x="8422" y="1355"/>
                  <a:pt x="7253" y="801"/>
                </a:cubicBezTo>
                <a:cubicBezTo>
                  <a:pt x="6162" y="280"/>
                  <a:pt x="5022" y="1"/>
                  <a:pt x="389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6" name="Google Shape;106;p18"/>
          <p:cNvSpPr txBox="1">
            <a:spLocks noGrp="1"/>
          </p:cNvSpPr>
          <p:nvPr>
            <p:ph type="title"/>
          </p:nvPr>
        </p:nvSpPr>
        <p:spPr>
          <a:xfrm>
            <a:off x="950800" y="1149651"/>
            <a:ext cx="3832400" cy="301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18"/>
          <p:cNvSpPr txBox="1">
            <a:spLocks noGrp="1"/>
          </p:cNvSpPr>
          <p:nvPr>
            <p:ph type="subTitle" idx="1"/>
          </p:nvPr>
        </p:nvSpPr>
        <p:spPr>
          <a:xfrm>
            <a:off x="950800" y="4368751"/>
            <a:ext cx="3832400" cy="133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3034915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9"/>
          <p:cNvSpPr/>
          <p:nvPr/>
        </p:nvSpPr>
        <p:spPr>
          <a:xfrm>
            <a:off x="-3061199" y="-166416"/>
            <a:ext cx="8023996" cy="2059560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0" name="Google Shape;110;p19"/>
          <p:cNvSpPr/>
          <p:nvPr/>
        </p:nvSpPr>
        <p:spPr>
          <a:xfrm rot="5400000" flipH="1">
            <a:off x="7091703" y="3332071"/>
            <a:ext cx="8763335" cy="2542123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1" name="Google Shape;111;p19"/>
          <p:cNvSpPr/>
          <p:nvPr/>
        </p:nvSpPr>
        <p:spPr>
          <a:xfrm rot="10800000" flipH="1">
            <a:off x="-2156599" y="5319967"/>
            <a:ext cx="8023996" cy="2059560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2" name="Google Shape;112;p19"/>
          <p:cNvSpPr txBox="1">
            <a:spLocks noGrp="1"/>
          </p:cNvSpPr>
          <p:nvPr>
            <p:ph type="title"/>
          </p:nvPr>
        </p:nvSpPr>
        <p:spPr>
          <a:xfrm>
            <a:off x="6926800" y="2499400"/>
            <a:ext cx="43144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19"/>
          <p:cNvSpPr txBox="1">
            <a:spLocks noGrp="1"/>
          </p:cNvSpPr>
          <p:nvPr>
            <p:ph type="subTitle" idx="1"/>
          </p:nvPr>
        </p:nvSpPr>
        <p:spPr>
          <a:xfrm>
            <a:off x="6926800" y="3263000"/>
            <a:ext cx="4314400" cy="109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19"/>
          <p:cNvSpPr/>
          <p:nvPr/>
        </p:nvSpPr>
        <p:spPr>
          <a:xfrm>
            <a:off x="11009800" y="4661900"/>
            <a:ext cx="1502600" cy="2414400"/>
          </a:xfrm>
          <a:custGeom>
            <a:avLst/>
            <a:gdLst/>
            <a:ahLst/>
            <a:cxnLst/>
            <a:rect l="l" t="t" r="r" b="b"/>
            <a:pathLst>
              <a:path w="45078" h="72432" extrusionOk="0">
                <a:moveTo>
                  <a:pt x="45078" y="0"/>
                </a:moveTo>
                <a:cubicBezTo>
                  <a:pt x="39491" y="2825"/>
                  <a:pt x="16952" y="9375"/>
                  <a:pt x="11558" y="16952"/>
                </a:cubicBezTo>
                <a:cubicBezTo>
                  <a:pt x="6164" y="24529"/>
                  <a:pt x="14640" y="36216"/>
                  <a:pt x="12714" y="45463"/>
                </a:cubicBezTo>
                <a:cubicBezTo>
                  <a:pt x="10788" y="54710"/>
                  <a:pt x="2119" y="67937"/>
                  <a:pt x="0" y="72432"/>
                </a:cubicBezTo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50565578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Title and text 3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0"/>
          <p:cNvSpPr txBox="1">
            <a:spLocks noGrp="1"/>
          </p:cNvSpPr>
          <p:nvPr>
            <p:ph type="title"/>
          </p:nvPr>
        </p:nvSpPr>
        <p:spPr>
          <a:xfrm>
            <a:off x="1781600" y="2499400"/>
            <a:ext cx="43144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0"/>
          <p:cNvSpPr txBox="1">
            <a:spLocks noGrp="1"/>
          </p:cNvSpPr>
          <p:nvPr>
            <p:ph type="subTitle" idx="1"/>
          </p:nvPr>
        </p:nvSpPr>
        <p:spPr>
          <a:xfrm>
            <a:off x="1781600" y="3263000"/>
            <a:ext cx="4314400" cy="109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20"/>
          <p:cNvSpPr/>
          <p:nvPr/>
        </p:nvSpPr>
        <p:spPr>
          <a:xfrm rot="10800000" flipH="1">
            <a:off x="-1617133" y="4986321"/>
            <a:ext cx="8023996" cy="1973147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9" name="Google Shape;119;p20"/>
          <p:cNvSpPr/>
          <p:nvPr/>
        </p:nvSpPr>
        <p:spPr>
          <a:xfrm rot="5400000">
            <a:off x="7566237" y="101005"/>
            <a:ext cx="7349935" cy="2020593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0" name="Google Shape;120;p20"/>
          <p:cNvSpPr/>
          <p:nvPr/>
        </p:nvSpPr>
        <p:spPr>
          <a:xfrm>
            <a:off x="-3518399" y="-174049"/>
            <a:ext cx="8023996" cy="2059560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61751616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4">
  <p:cSld name="Title and text 4"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1"/>
          <p:cNvSpPr/>
          <p:nvPr/>
        </p:nvSpPr>
        <p:spPr>
          <a:xfrm>
            <a:off x="-2131515" y="-437916"/>
            <a:ext cx="8023996" cy="2059560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3" name="Google Shape;123;p21"/>
          <p:cNvSpPr/>
          <p:nvPr/>
        </p:nvSpPr>
        <p:spPr>
          <a:xfrm rot="5400000" flipH="1">
            <a:off x="7758465" y="3191632"/>
            <a:ext cx="6965479" cy="2020593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4" name="Google Shape;124;p21"/>
          <p:cNvSpPr txBox="1">
            <a:spLocks noGrp="1"/>
          </p:cNvSpPr>
          <p:nvPr>
            <p:ph type="title"/>
          </p:nvPr>
        </p:nvSpPr>
        <p:spPr>
          <a:xfrm>
            <a:off x="5782633" y="2499400"/>
            <a:ext cx="43144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21"/>
          <p:cNvSpPr txBox="1">
            <a:spLocks noGrp="1"/>
          </p:cNvSpPr>
          <p:nvPr>
            <p:ph type="subTitle" idx="1"/>
          </p:nvPr>
        </p:nvSpPr>
        <p:spPr>
          <a:xfrm>
            <a:off x="5782633" y="3263000"/>
            <a:ext cx="4314400" cy="109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21"/>
          <p:cNvSpPr/>
          <p:nvPr/>
        </p:nvSpPr>
        <p:spPr>
          <a:xfrm rot="5400000" flipH="1">
            <a:off x="8553067" y="3893423"/>
            <a:ext cx="5582803" cy="864552"/>
          </a:xfrm>
          <a:custGeom>
            <a:avLst/>
            <a:gdLst/>
            <a:ahLst/>
            <a:cxnLst/>
            <a:rect l="l" t="t" r="r" b="b"/>
            <a:pathLst>
              <a:path w="225416" h="39884" extrusionOk="0">
                <a:moveTo>
                  <a:pt x="0" y="39884"/>
                </a:moveTo>
                <a:cubicBezTo>
                  <a:pt x="6986" y="34038"/>
                  <a:pt x="28516" y="8517"/>
                  <a:pt x="41918" y="4810"/>
                </a:cubicBezTo>
                <a:cubicBezTo>
                  <a:pt x="55320" y="1103"/>
                  <a:pt x="66940" y="15147"/>
                  <a:pt x="80414" y="17642"/>
                </a:cubicBezTo>
                <a:cubicBezTo>
                  <a:pt x="93888" y="20137"/>
                  <a:pt x="107219" y="22632"/>
                  <a:pt x="122760" y="19780"/>
                </a:cubicBezTo>
                <a:cubicBezTo>
                  <a:pt x="138301" y="16928"/>
                  <a:pt x="156551" y="2885"/>
                  <a:pt x="173660" y="532"/>
                </a:cubicBezTo>
                <a:cubicBezTo>
                  <a:pt x="190769" y="-1820"/>
                  <a:pt x="216790" y="4810"/>
                  <a:pt x="225416" y="5665"/>
                </a:cubicBezTo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541045799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5">
  <p:cSld name="Title and text 5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2"/>
          <p:cNvSpPr/>
          <p:nvPr/>
        </p:nvSpPr>
        <p:spPr>
          <a:xfrm>
            <a:off x="-2131515" y="-437916"/>
            <a:ext cx="8023996" cy="2059560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9" name="Google Shape;129;p22"/>
          <p:cNvSpPr/>
          <p:nvPr/>
        </p:nvSpPr>
        <p:spPr>
          <a:xfrm rot="5400000" flipH="1">
            <a:off x="7758465" y="3191632"/>
            <a:ext cx="6965479" cy="2020593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0" name="Google Shape;130;p22"/>
          <p:cNvSpPr txBox="1">
            <a:spLocks noGrp="1"/>
          </p:cNvSpPr>
          <p:nvPr>
            <p:ph type="subTitle" idx="1"/>
          </p:nvPr>
        </p:nvSpPr>
        <p:spPr>
          <a:xfrm>
            <a:off x="2771000" y="1942067"/>
            <a:ext cx="6650000" cy="396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22"/>
          <p:cNvSpPr txBox="1">
            <a:spLocks noGrp="1"/>
          </p:cNvSpPr>
          <p:nvPr>
            <p:ph type="title"/>
          </p:nvPr>
        </p:nvSpPr>
        <p:spPr>
          <a:xfrm>
            <a:off x="963817" y="71920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4166380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3"/>
          <p:cNvSpPr/>
          <p:nvPr/>
        </p:nvSpPr>
        <p:spPr>
          <a:xfrm flipH="1">
            <a:off x="7523584" y="5161668"/>
            <a:ext cx="5752549" cy="1808545"/>
          </a:xfrm>
          <a:custGeom>
            <a:avLst/>
            <a:gdLst/>
            <a:ahLst/>
            <a:cxnLst/>
            <a:rect l="l" t="t" r="r" b="b"/>
            <a:pathLst>
              <a:path w="21804" h="9660" extrusionOk="0">
                <a:moveTo>
                  <a:pt x="3897" y="1"/>
                </a:moveTo>
                <a:cubicBezTo>
                  <a:pt x="2538" y="1"/>
                  <a:pt x="1201" y="409"/>
                  <a:pt x="0" y="1292"/>
                </a:cubicBezTo>
                <a:lnTo>
                  <a:pt x="0" y="9660"/>
                </a:lnTo>
                <a:lnTo>
                  <a:pt x="21803" y="9660"/>
                </a:lnTo>
                <a:cubicBezTo>
                  <a:pt x="21607" y="7974"/>
                  <a:pt x="20447" y="6457"/>
                  <a:pt x="18770" y="6029"/>
                </a:cubicBezTo>
                <a:cubicBezTo>
                  <a:pt x="18017" y="5838"/>
                  <a:pt x="17244" y="5830"/>
                  <a:pt x="16468" y="5830"/>
                </a:cubicBezTo>
                <a:cubicBezTo>
                  <a:pt x="16396" y="5830"/>
                  <a:pt x="16324" y="5830"/>
                  <a:pt x="16252" y="5830"/>
                </a:cubicBezTo>
                <a:cubicBezTo>
                  <a:pt x="15214" y="5830"/>
                  <a:pt x="14177" y="5816"/>
                  <a:pt x="13185" y="5369"/>
                </a:cubicBezTo>
                <a:cubicBezTo>
                  <a:pt x="12079" y="4869"/>
                  <a:pt x="11348" y="3781"/>
                  <a:pt x="10464" y="2987"/>
                </a:cubicBezTo>
                <a:cubicBezTo>
                  <a:pt x="9492" y="2131"/>
                  <a:pt x="8422" y="1355"/>
                  <a:pt x="7253" y="801"/>
                </a:cubicBezTo>
                <a:cubicBezTo>
                  <a:pt x="6162" y="280"/>
                  <a:pt x="5022" y="1"/>
                  <a:pt x="389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4" name="Google Shape;134;p23"/>
          <p:cNvSpPr/>
          <p:nvPr/>
        </p:nvSpPr>
        <p:spPr>
          <a:xfrm>
            <a:off x="-1138217" y="5049468"/>
            <a:ext cx="6853215" cy="1808545"/>
          </a:xfrm>
          <a:custGeom>
            <a:avLst/>
            <a:gdLst/>
            <a:ahLst/>
            <a:cxnLst/>
            <a:rect l="l" t="t" r="r" b="b"/>
            <a:pathLst>
              <a:path w="21804" h="9660" extrusionOk="0">
                <a:moveTo>
                  <a:pt x="3897" y="1"/>
                </a:moveTo>
                <a:cubicBezTo>
                  <a:pt x="2538" y="1"/>
                  <a:pt x="1201" y="409"/>
                  <a:pt x="0" y="1292"/>
                </a:cubicBezTo>
                <a:lnTo>
                  <a:pt x="0" y="9660"/>
                </a:lnTo>
                <a:lnTo>
                  <a:pt x="21803" y="9660"/>
                </a:lnTo>
                <a:cubicBezTo>
                  <a:pt x="21607" y="7974"/>
                  <a:pt x="20447" y="6457"/>
                  <a:pt x="18770" y="6029"/>
                </a:cubicBezTo>
                <a:cubicBezTo>
                  <a:pt x="18017" y="5838"/>
                  <a:pt x="17244" y="5830"/>
                  <a:pt x="16468" y="5830"/>
                </a:cubicBezTo>
                <a:cubicBezTo>
                  <a:pt x="16396" y="5830"/>
                  <a:pt x="16324" y="5830"/>
                  <a:pt x="16252" y="5830"/>
                </a:cubicBezTo>
                <a:cubicBezTo>
                  <a:pt x="15214" y="5830"/>
                  <a:pt x="14177" y="5816"/>
                  <a:pt x="13185" y="5369"/>
                </a:cubicBezTo>
                <a:cubicBezTo>
                  <a:pt x="12079" y="4869"/>
                  <a:pt x="11348" y="3781"/>
                  <a:pt x="10464" y="2987"/>
                </a:cubicBezTo>
                <a:cubicBezTo>
                  <a:pt x="9492" y="2131"/>
                  <a:pt x="8422" y="1355"/>
                  <a:pt x="7253" y="801"/>
                </a:cubicBezTo>
                <a:cubicBezTo>
                  <a:pt x="6162" y="280"/>
                  <a:pt x="5022" y="1"/>
                  <a:pt x="389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5" name="Google Shape;135;p23"/>
          <p:cNvSpPr txBox="1">
            <a:spLocks noGrp="1"/>
          </p:cNvSpPr>
          <p:nvPr>
            <p:ph type="title"/>
          </p:nvPr>
        </p:nvSpPr>
        <p:spPr>
          <a:xfrm>
            <a:off x="960100" y="71920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23"/>
          <p:cNvSpPr txBox="1">
            <a:spLocks noGrp="1"/>
          </p:cNvSpPr>
          <p:nvPr>
            <p:ph type="title" idx="2"/>
          </p:nvPr>
        </p:nvSpPr>
        <p:spPr>
          <a:xfrm>
            <a:off x="1250267" y="3352307"/>
            <a:ext cx="29004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 b="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37" name="Google Shape;137;p23"/>
          <p:cNvSpPr txBox="1">
            <a:spLocks noGrp="1"/>
          </p:cNvSpPr>
          <p:nvPr>
            <p:ph type="subTitle" idx="1"/>
          </p:nvPr>
        </p:nvSpPr>
        <p:spPr>
          <a:xfrm>
            <a:off x="1250267" y="4002473"/>
            <a:ext cx="2900400" cy="115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23"/>
          <p:cNvSpPr txBox="1">
            <a:spLocks noGrp="1"/>
          </p:cNvSpPr>
          <p:nvPr>
            <p:ph type="title" idx="3"/>
          </p:nvPr>
        </p:nvSpPr>
        <p:spPr>
          <a:xfrm>
            <a:off x="4645892" y="3352307"/>
            <a:ext cx="29004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 b="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39" name="Google Shape;139;p23"/>
          <p:cNvSpPr txBox="1">
            <a:spLocks noGrp="1"/>
          </p:cNvSpPr>
          <p:nvPr>
            <p:ph type="subTitle" idx="4"/>
          </p:nvPr>
        </p:nvSpPr>
        <p:spPr>
          <a:xfrm>
            <a:off x="4645895" y="4002473"/>
            <a:ext cx="2900400" cy="115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23"/>
          <p:cNvSpPr txBox="1">
            <a:spLocks noGrp="1"/>
          </p:cNvSpPr>
          <p:nvPr>
            <p:ph type="title" idx="5"/>
          </p:nvPr>
        </p:nvSpPr>
        <p:spPr>
          <a:xfrm>
            <a:off x="8041528" y="3352307"/>
            <a:ext cx="29004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 b="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41" name="Google Shape;141;p23"/>
          <p:cNvSpPr txBox="1">
            <a:spLocks noGrp="1"/>
          </p:cNvSpPr>
          <p:nvPr>
            <p:ph type="subTitle" idx="6"/>
          </p:nvPr>
        </p:nvSpPr>
        <p:spPr>
          <a:xfrm>
            <a:off x="8041532" y="4002473"/>
            <a:ext cx="2900400" cy="115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13680157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Title and three columns 1"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4"/>
          <p:cNvSpPr/>
          <p:nvPr/>
        </p:nvSpPr>
        <p:spPr>
          <a:xfrm rot="10800000">
            <a:off x="7351970" y="5199972"/>
            <a:ext cx="7349935" cy="2020593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4" name="Google Shape;144;p24"/>
          <p:cNvSpPr/>
          <p:nvPr/>
        </p:nvSpPr>
        <p:spPr>
          <a:xfrm>
            <a:off x="-4661397" y="-105362"/>
            <a:ext cx="7349935" cy="2020593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5" name="Google Shape;145;p24"/>
          <p:cNvSpPr/>
          <p:nvPr/>
        </p:nvSpPr>
        <p:spPr>
          <a:xfrm rot="-5400000">
            <a:off x="-2724164" y="5712405"/>
            <a:ext cx="7349935" cy="2020593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6" name="Google Shape;146;p24"/>
          <p:cNvSpPr txBox="1">
            <a:spLocks noGrp="1"/>
          </p:cNvSpPr>
          <p:nvPr>
            <p:ph type="title"/>
          </p:nvPr>
        </p:nvSpPr>
        <p:spPr>
          <a:xfrm>
            <a:off x="960100" y="71920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p24"/>
          <p:cNvSpPr txBox="1">
            <a:spLocks noGrp="1"/>
          </p:cNvSpPr>
          <p:nvPr>
            <p:ph type="title" idx="2"/>
          </p:nvPr>
        </p:nvSpPr>
        <p:spPr>
          <a:xfrm>
            <a:off x="1250267" y="4181600"/>
            <a:ext cx="29004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 b="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48" name="Google Shape;148;p24"/>
          <p:cNvSpPr txBox="1">
            <a:spLocks noGrp="1"/>
          </p:cNvSpPr>
          <p:nvPr>
            <p:ph type="subTitle" idx="1"/>
          </p:nvPr>
        </p:nvSpPr>
        <p:spPr>
          <a:xfrm>
            <a:off x="1250267" y="4730167"/>
            <a:ext cx="2900400" cy="8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24"/>
          <p:cNvSpPr txBox="1">
            <a:spLocks noGrp="1"/>
          </p:cNvSpPr>
          <p:nvPr>
            <p:ph type="title" idx="3"/>
          </p:nvPr>
        </p:nvSpPr>
        <p:spPr>
          <a:xfrm>
            <a:off x="4645892" y="4181600"/>
            <a:ext cx="29004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 b="0">
                <a:solidFill>
                  <a:schemeClr val="accent5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50" name="Google Shape;150;p24"/>
          <p:cNvSpPr txBox="1">
            <a:spLocks noGrp="1"/>
          </p:cNvSpPr>
          <p:nvPr>
            <p:ph type="subTitle" idx="4"/>
          </p:nvPr>
        </p:nvSpPr>
        <p:spPr>
          <a:xfrm>
            <a:off x="4645896" y="4730167"/>
            <a:ext cx="2900400" cy="8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24"/>
          <p:cNvSpPr txBox="1">
            <a:spLocks noGrp="1"/>
          </p:cNvSpPr>
          <p:nvPr>
            <p:ph type="title" idx="5"/>
          </p:nvPr>
        </p:nvSpPr>
        <p:spPr>
          <a:xfrm>
            <a:off x="8041528" y="4181600"/>
            <a:ext cx="29004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 b="0">
                <a:solidFill>
                  <a:schemeClr val="accent6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52" name="Google Shape;152;p24"/>
          <p:cNvSpPr txBox="1">
            <a:spLocks noGrp="1"/>
          </p:cNvSpPr>
          <p:nvPr>
            <p:ph type="subTitle" idx="6"/>
          </p:nvPr>
        </p:nvSpPr>
        <p:spPr>
          <a:xfrm>
            <a:off x="8041533" y="4730167"/>
            <a:ext cx="2900400" cy="8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53" name="Google Shape;153;p24"/>
          <p:cNvSpPr txBox="1">
            <a:spLocks noGrp="1"/>
          </p:cNvSpPr>
          <p:nvPr>
            <p:ph type="title" idx="7" hasCustomPrompt="1"/>
          </p:nvPr>
        </p:nvSpPr>
        <p:spPr>
          <a:xfrm>
            <a:off x="2002667" y="2618433"/>
            <a:ext cx="1395600" cy="95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2667" b="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r>
              <a:t>xx%</a:t>
            </a:r>
          </a:p>
        </p:txBody>
      </p:sp>
      <p:sp>
        <p:nvSpPr>
          <p:cNvPr id="154" name="Google Shape;154;p24"/>
          <p:cNvSpPr txBox="1">
            <a:spLocks noGrp="1"/>
          </p:cNvSpPr>
          <p:nvPr>
            <p:ph type="title" idx="8" hasCustomPrompt="1"/>
          </p:nvPr>
        </p:nvSpPr>
        <p:spPr>
          <a:xfrm>
            <a:off x="5395967" y="2618433"/>
            <a:ext cx="1395600" cy="95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2667" b="0">
                <a:solidFill>
                  <a:schemeClr val="accent5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r>
              <a:t>xx%</a:t>
            </a:r>
          </a:p>
        </p:txBody>
      </p:sp>
      <p:sp>
        <p:nvSpPr>
          <p:cNvPr id="155" name="Google Shape;155;p24"/>
          <p:cNvSpPr txBox="1">
            <a:spLocks noGrp="1"/>
          </p:cNvSpPr>
          <p:nvPr>
            <p:ph type="title" idx="9" hasCustomPrompt="1"/>
          </p:nvPr>
        </p:nvSpPr>
        <p:spPr>
          <a:xfrm>
            <a:off x="8789267" y="2618433"/>
            <a:ext cx="1395600" cy="95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2667" b="0">
                <a:solidFill>
                  <a:schemeClr val="accent6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r>
              <a:t>xx%</a:t>
            </a:r>
          </a:p>
        </p:txBody>
      </p:sp>
      <p:sp>
        <p:nvSpPr>
          <p:cNvPr id="156" name="Google Shape;156;p24"/>
          <p:cNvSpPr/>
          <p:nvPr/>
        </p:nvSpPr>
        <p:spPr>
          <a:xfrm rot="-1096204">
            <a:off x="8661360" y="5762889"/>
            <a:ext cx="3478939" cy="889209"/>
          </a:xfrm>
          <a:custGeom>
            <a:avLst/>
            <a:gdLst/>
            <a:ahLst/>
            <a:cxnLst/>
            <a:rect l="l" t="t" r="r" b="b"/>
            <a:pathLst>
              <a:path w="104367" h="26676" extrusionOk="0">
                <a:moveTo>
                  <a:pt x="0" y="21484"/>
                </a:moveTo>
                <a:cubicBezTo>
                  <a:pt x="6131" y="17920"/>
                  <a:pt x="23810" y="-686"/>
                  <a:pt x="36785" y="98"/>
                </a:cubicBezTo>
                <a:cubicBezTo>
                  <a:pt x="49760" y="882"/>
                  <a:pt x="66584" y="23410"/>
                  <a:pt x="77848" y="26190"/>
                </a:cubicBezTo>
                <a:cubicBezTo>
                  <a:pt x="89112" y="28970"/>
                  <a:pt x="99947" y="18348"/>
                  <a:pt x="104367" y="16779"/>
                </a:cubicBezTo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640745571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 and four columns"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5"/>
          <p:cNvSpPr/>
          <p:nvPr/>
        </p:nvSpPr>
        <p:spPr>
          <a:xfrm rot="5400000">
            <a:off x="-1707253" y="939005"/>
            <a:ext cx="5037524" cy="2122913"/>
          </a:xfrm>
          <a:custGeom>
            <a:avLst/>
            <a:gdLst/>
            <a:ahLst/>
            <a:cxnLst/>
            <a:rect l="l" t="t" r="r" b="b"/>
            <a:pathLst>
              <a:path w="21804" h="9660" extrusionOk="0">
                <a:moveTo>
                  <a:pt x="3897" y="1"/>
                </a:moveTo>
                <a:cubicBezTo>
                  <a:pt x="2538" y="1"/>
                  <a:pt x="1201" y="409"/>
                  <a:pt x="0" y="1292"/>
                </a:cubicBezTo>
                <a:lnTo>
                  <a:pt x="0" y="9660"/>
                </a:lnTo>
                <a:lnTo>
                  <a:pt x="21803" y="9660"/>
                </a:lnTo>
                <a:cubicBezTo>
                  <a:pt x="21607" y="7974"/>
                  <a:pt x="20447" y="6457"/>
                  <a:pt x="18770" y="6029"/>
                </a:cubicBezTo>
                <a:cubicBezTo>
                  <a:pt x="18017" y="5838"/>
                  <a:pt x="17244" y="5830"/>
                  <a:pt x="16468" y="5830"/>
                </a:cubicBezTo>
                <a:cubicBezTo>
                  <a:pt x="16396" y="5830"/>
                  <a:pt x="16324" y="5830"/>
                  <a:pt x="16252" y="5830"/>
                </a:cubicBezTo>
                <a:cubicBezTo>
                  <a:pt x="15214" y="5830"/>
                  <a:pt x="14177" y="5816"/>
                  <a:pt x="13185" y="5369"/>
                </a:cubicBezTo>
                <a:cubicBezTo>
                  <a:pt x="12079" y="4869"/>
                  <a:pt x="11348" y="3781"/>
                  <a:pt x="10464" y="2987"/>
                </a:cubicBezTo>
                <a:cubicBezTo>
                  <a:pt x="9492" y="2131"/>
                  <a:pt x="8422" y="1355"/>
                  <a:pt x="7253" y="801"/>
                </a:cubicBezTo>
                <a:cubicBezTo>
                  <a:pt x="6162" y="280"/>
                  <a:pt x="5022" y="1"/>
                  <a:pt x="389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9" name="Google Shape;159;p25"/>
          <p:cNvSpPr/>
          <p:nvPr/>
        </p:nvSpPr>
        <p:spPr>
          <a:xfrm rot="-5400000" flipH="1">
            <a:off x="8824047" y="1016103"/>
            <a:ext cx="5037524" cy="2083984"/>
          </a:xfrm>
          <a:custGeom>
            <a:avLst/>
            <a:gdLst/>
            <a:ahLst/>
            <a:cxnLst/>
            <a:rect l="l" t="t" r="r" b="b"/>
            <a:pathLst>
              <a:path w="21804" h="9660" extrusionOk="0">
                <a:moveTo>
                  <a:pt x="3897" y="1"/>
                </a:moveTo>
                <a:cubicBezTo>
                  <a:pt x="2538" y="1"/>
                  <a:pt x="1201" y="409"/>
                  <a:pt x="0" y="1292"/>
                </a:cubicBezTo>
                <a:lnTo>
                  <a:pt x="0" y="9660"/>
                </a:lnTo>
                <a:lnTo>
                  <a:pt x="21803" y="9660"/>
                </a:lnTo>
                <a:cubicBezTo>
                  <a:pt x="21607" y="7974"/>
                  <a:pt x="20447" y="6457"/>
                  <a:pt x="18770" y="6029"/>
                </a:cubicBezTo>
                <a:cubicBezTo>
                  <a:pt x="18017" y="5838"/>
                  <a:pt x="17244" y="5830"/>
                  <a:pt x="16468" y="5830"/>
                </a:cubicBezTo>
                <a:cubicBezTo>
                  <a:pt x="16396" y="5830"/>
                  <a:pt x="16324" y="5830"/>
                  <a:pt x="16252" y="5830"/>
                </a:cubicBezTo>
                <a:cubicBezTo>
                  <a:pt x="15214" y="5830"/>
                  <a:pt x="14177" y="5816"/>
                  <a:pt x="13185" y="5369"/>
                </a:cubicBezTo>
                <a:cubicBezTo>
                  <a:pt x="12079" y="4869"/>
                  <a:pt x="11348" y="3781"/>
                  <a:pt x="10464" y="2987"/>
                </a:cubicBezTo>
                <a:cubicBezTo>
                  <a:pt x="9492" y="2131"/>
                  <a:pt x="8422" y="1355"/>
                  <a:pt x="7253" y="801"/>
                </a:cubicBezTo>
                <a:cubicBezTo>
                  <a:pt x="6162" y="280"/>
                  <a:pt x="5022" y="1"/>
                  <a:pt x="389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0" name="Google Shape;160;p25"/>
          <p:cNvSpPr txBox="1">
            <a:spLocks noGrp="1"/>
          </p:cNvSpPr>
          <p:nvPr>
            <p:ph type="title"/>
          </p:nvPr>
        </p:nvSpPr>
        <p:spPr>
          <a:xfrm>
            <a:off x="960000" y="71920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61" name="Google Shape;161;p25"/>
          <p:cNvSpPr txBox="1">
            <a:spLocks noGrp="1"/>
          </p:cNvSpPr>
          <p:nvPr>
            <p:ph type="title" idx="2"/>
          </p:nvPr>
        </p:nvSpPr>
        <p:spPr>
          <a:xfrm>
            <a:off x="2277933" y="2462467"/>
            <a:ext cx="29876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 b="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62" name="Google Shape;162;p25"/>
          <p:cNvSpPr txBox="1">
            <a:spLocks noGrp="1"/>
          </p:cNvSpPr>
          <p:nvPr>
            <p:ph type="subTitle" idx="1"/>
          </p:nvPr>
        </p:nvSpPr>
        <p:spPr>
          <a:xfrm>
            <a:off x="2452933" y="3011033"/>
            <a:ext cx="2637600" cy="8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63" name="Google Shape;163;p25"/>
          <p:cNvSpPr txBox="1">
            <a:spLocks noGrp="1"/>
          </p:cNvSpPr>
          <p:nvPr>
            <p:ph type="title" idx="3"/>
          </p:nvPr>
        </p:nvSpPr>
        <p:spPr>
          <a:xfrm>
            <a:off x="6926867" y="2462467"/>
            <a:ext cx="29876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 b="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64" name="Google Shape;164;p25"/>
          <p:cNvSpPr txBox="1">
            <a:spLocks noGrp="1"/>
          </p:cNvSpPr>
          <p:nvPr>
            <p:ph type="subTitle" idx="4"/>
          </p:nvPr>
        </p:nvSpPr>
        <p:spPr>
          <a:xfrm>
            <a:off x="7101867" y="3011033"/>
            <a:ext cx="2637600" cy="8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65" name="Google Shape;165;p25"/>
          <p:cNvSpPr txBox="1">
            <a:spLocks noGrp="1"/>
          </p:cNvSpPr>
          <p:nvPr>
            <p:ph type="title" idx="5"/>
          </p:nvPr>
        </p:nvSpPr>
        <p:spPr>
          <a:xfrm>
            <a:off x="2277933" y="4780067"/>
            <a:ext cx="29876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 b="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66" name="Google Shape;166;p25"/>
          <p:cNvSpPr txBox="1">
            <a:spLocks noGrp="1"/>
          </p:cNvSpPr>
          <p:nvPr>
            <p:ph type="subTitle" idx="6"/>
          </p:nvPr>
        </p:nvSpPr>
        <p:spPr>
          <a:xfrm>
            <a:off x="2452933" y="5328633"/>
            <a:ext cx="2637600" cy="8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67" name="Google Shape;167;p25"/>
          <p:cNvSpPr txBox="1">
            <a:spLocks noGrp="1"/>
          </p:cNvSpPr>
          <p:nvPr>
            <p:ph type="title" idx="7"/>
          </p:nvPr>
        </p:nvSpPr>
        <p:spPr>
          <a:xfrm>
            <a:off x="6926867" y="4780067"/>
            <a:ext cx="29876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 b="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68" name="Google Shape;168;p25"/>
          <p:cNvSpPr txBox="1">
            <a:spLocks noGrp="1"/>
          </p:cNvSpPr>
          <p:nvPr>
            <p:ph type="subTitle" idx="8"/>
          </p:nvPr>
        </p:nvSpPr>
        <p:spPr>
          <a:xfrm>
            <a:off x="7101867" y="5328633"/>
            <a:ext cx="2637600" cy="8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69" name="Google Shape;169;p25"/>
          <p:cNvSpPr/>
          <p:nvPr/>
        </p:nvSpPr>
        <p:spPr>
          <a:xfrm>
            <a:off x="-293100" y="1000600"/>
            <a:ext cx="1502600" cy="2414400"/>
          </a:xfrm>
          <a:custGeom>
            <a:avLst/>
            <a:gdLst/>
            <a:ahLst/>
            <a:cxnLst/>
            <a:rect l="l" t="t" r="r" b="b"/>
            <a:pathLst>
              <a:path w="45078" h="72432" extrusionOk="0">
                <a:moveTo>
                  <a:pt x="45078" y="0"/>
                </a:moveTo>
                <a:cubicBezTo>
                  <a:pt x="39491" y="2825"/>
                  <a:pt x="16952" y="9375"/>
                  <a:pt x="11558" y="16952"/>
                </a:cubicBezTo>
                <a:cubicBezTo>
                  <a:pt x="6164" y="24529"/>
                  <a:pt x="14640" y="36216"/>
                  <a:pt x="12714" y="45463"/>
                </a:cubicBezTo>
                <a:cubicBezTo>
                  <a:pt x="10788" y="54710"/>
                  <a:pt x="2119" y="67937"/>
                  <a:pt x="0" y="72432"/>
                </a:cubicBezTo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8243154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4524374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1">
  <p:cSld name="Title and four columns 1"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6"/>
          <p:cNvSpPr txBox="1">
            <a:spLocks noGrp="1"/>
          </p:cNvSpPr>
          <p:nvPr>
            <p:ph type="title"/>
          </p:nvPr>
        </p:nvSpPr>
        <p:spPr>
          <a:xfrm>
            <a:off x="960000" y="71920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72" name="Google Shape;172;p26"/>
          <p:cNvSpPr txBox="1">
            <a:spLocks noGrp="1"/>
          </p:cNvSpPr>
          <p:nvPr>
            <p:ph type="title" idx="2"/>
          </p:nvPr>
        </p:nvSpPr>
        <p:spPr>
          <a:xfrm>
            <a:off x="960000" y="1946467"/>
            <a:ext cx="2568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 b="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73" name="Google Shape;173;p26"/>
          <p:cNvSpPr txBox="1">
            <a:spLocks noGrp="1"/>
          </p:cNvSpPr>
          <p:nvPr>
            <p:ph type="subTitle" idx="1"/>
          </p:nvPr>
        </p:nvSpPr>
        <p:spPr>
          <a:xfrm>
            <a:off x="960000" y="2596633"/>
            <a:ext cx="2568000" cy="8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74" name="Google Shape;174;p26"/>
          <p:cNvSpPr txBox="1">
            <a:spLocks noGrp="1"/>
          </p:cNvSpPr>
          <p:nvPr>
            <p:ph type="title" idx="3"/>
          </p:nvPr>
        </p:nvSpPr>
        <p:spPr>
          <a:xfrm>
            <a:off x="3528000" y="1946467"/>
            <a:ext cx="2568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 b="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75" name="Google Shape;175;p26"/>
          <p:cNvSpPr txBox="1">
            <a:spLocks noGrp="1"/>
          </p:cNvSpPr>
          <p:nvPr>
            <p:ph type="subTitle" idx="4"/>
          </p:nvPr>
        </p:nvSpPr>
        <p:spPr>
          <a:xfrm>
            <a:off x="3528000" y="2596633"/>
            <a:ext cx="2568000" cy="8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76" name="Google Shape;176;p26"/>
          <p:cNvSpPr txBox="1">
            <a:spLocks noGrp="1"/>
          </p:cNvSpPr>
          <p:nvPr>
            <p:ph type="title" idx="5"/>
          </p:nvPr>
        </p:nvSpPr>
        <p:spPr>
          <a:xfrm>
            <a:off x="6096000" y="1946467"/>
            <a:ext cx="2568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 b="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77" name="Google Shape;177;p26"/>
          <p:cNvSpPr txBox="1">
            <a:spLocks noGrp="1"/>
          </p:cNvSpPr>
          <p:nvPr>
            <p:ph type="subTitle" idx="6"/>
          </p:nvPr>
        </p:nvSpPr>
        <p:spPr>
          <a:xfrm>
            <a:off x="6096000" y="2596633"/>
            <a:ext cx="2568000" cy="8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78" name="Google Shape;178;p26"/>
          <p:cNvSpPr txBox="1">
            <a:spLocks noGrp="1"/>
          </p:cNvSpPr>
          <p:nvPr>
            <p:ph type="title" idx="7"/>
          </p:nvPr>
        </p:nvSpPr>
        <p:spPr>
          <a:xfrm>
            <a:off x="8664000" y="1946467"/>
            <a:ext cx="2568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 b="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79" name="Google Shape;179;p26"/>
          <p:cNvSpPr txBox="1">
            <a:spLocks noGrp="1"/>
          </p:cNvSpPr>
          <p:nvPr>
            <p:ph type="subTitle" idx="8"/>
          </p:nvPr>
        </p:nvSpPr>
        <p:spPr>
          <a:xfrm>
            <a:off x="8664000" y="2596633"/>
            <a:ext cx="2568000" cy="8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80" name="Google Shape;180;p26"/>
          <p:cNvSpPr/>
          <p:nvPr/>
        </p:nvSpPr>
        <p:spPr>
          <a:xfrm flipH="1">
            <a:off x="7523584" y="5161668"/>
            <a:ext cx="5752549" cy="1808545"/>
          </a:xfrm>
          <a:custGeom>
            <a:avLst/>
            <a:gdLst/>
            <a:ahLst/>
            <a:cxnLst/>
            <a:rect l="l" t="t" r="r" b="b"/>
            <a:pathLst>
              <a:path w="21804" h="9660" extrusionOk="0">
                <a:moveTo>
                  <a:pt x="3897" y="1"/>
                </a:moveTo>
                <a:cubicBezTo>
                  <a:pt x="2538" y="1"/>
                  <a:pt x="1201" y="409"/>
                  <a:pt x="0" y="1292"/>
                </a:cubicBezTo>
                <a:lnTo>
                  <a:pt x="0" y="9660"/>
                </a:lnTo>
                <a:lnTo>
                  <a:pt x="21803" y="9660"/>
                </a:lnTo>
                <a:cubicBezTo>
                  <a:pt x="21607" y="7974"/>
                  <a:pt x="20447" y="6457"/>
                  <a:pt x="18770" y="6029"/>
                </a:cubicBezTo>
                <a:cubicBezTo>
                  <a:pt x="18017" y="5838"/>
                  <a:pt x="17244" y="5830"/>
                  <a:pt x="16468" y="5830"/>
                </a:cubicBezTo>
                <a:cubicBezTo>
                  <a:pt x="16396" y="5830"/>
                  <a:pt x="16324" y="5830"/>
                  <a:pt x="16252" y="5830"/>
                </a:cubicBezTo>
                <a:cubicBezTo>
                  <a:pt x="15214" y="5830"/>
                  <a:pt x="14177" y="5816"/>
                  <a:pt x="13185" y="5369"/>
                </a:cubicBezTo>
                <a:cubicBezTo>
                  <a:pt x="12079" y="4869"/>
                  <a:pt x="11348" y="3781"/>
                  <a:pt x="10464" y="2987"/>
                </a:cubicBezTo>
                <a:cubicBezTo>
                  <a:pt x="9492" y="2131"/>
                  <a:pt x="8422" y="1355"/>
                  <a:pt x="7253" y="801"/>
                </a:cubicBezTo>
                <a:cubicBezTo>
                  <a:pt x="6162" y="280"/>
                  <a:pt x="5022" y="1"/>
                  <a:pt x="389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1" name="Google Shape;181;p26"/>
          <p:cNvSpPr/>
          <p:nvPr/>
        </p:nvSpPr>
        <p:spPr>
          <a:xfrm>
            <a:off x="-1138217" y="5049468"/>
            <a:ext cx="6853215" cy="1808545"/>
          </a:xfrm>
          <a:custGeom>
            <a:avLst/>
            <a:gdLst/>
            <a:ahLst/>
            <a:cxnLst/>
            <a:rect l="l" t="t" r="r" b="b"/>
            <a:pathLst>
              <a:path w="21804" h="9660" extrusionOk="0">
                <a:moveTo>
                  <a:pt x="3897" y="1"/>
                </a:moveTo>
                <a:cubicBezTo>
                  <a:pt x="2538" y="1"/>
                  <a:pt x="1201" y="409"/>
                  <a:pt x="0" y="1292"/>
                </a:cubicBezTo>
                <a:lnTo>
                  <a:pt x="0" y="9660"/>
                </a:lnTo>
                <a:lnTo>
                  <a:pt x="21803" y="9660"/>
                </a:lnTo>
                <a:cubicBezTo>
                  <a:pt x="21607" y="7974"/>
                  <a:pt x="20447" y="6457"/>
                  <a:pt x="18770" y="6029"/>
                </a:cubicBezTo>
                <a:cubicBezTo>
                  <a:pt x="18017" y="5838"/>
                  <a:pt x="17244" y="5830"/>
                  <a:pt x="16468" y="5830"/>
                </a:cubicBezTo>
                <a:cubicBezTo>
                  <a:pt x="16396" y="5830"/>
                  <a:pt x="16324" y="5830"/>
                  <a:pt x="16252" y="5830"/>
                </a:cubicBezTo>
                <a:cubicBezTo>
                  <a:pt x="15214" y="5830"/>
                  <a:pt x="14177" y="5816"/>
                  <a:pt x="13185" y="5369"/>
                </a:cubicBezTo>
                <a:cubicBezTo>
                  <a:pt x="12079" y="4869"/>
                  <a:pt x="11348" y="3781"/>
                  <a:pt x="10464" y="2987"/>
                </a:cubicBezTo>
                <a:cubicBezTo>
                  <a:pt x="9492" y="2131"/>
                  <a:pt x="8422" y="1355"/>
                  <a:pt x="7253" y="801"/>
                </a:cubicBezTo>
                <a:cubicBezTo>
                  <a:pt x="6162" y="280"/>
                  <a:pt x="5022" y="1"/>
                  <a:pt x="389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2" name="Google Shape;182;p26"/>
          <p:cNvSpPr/>
          <p:nvPr/>
        </p:nvSpPr>
        <p:spPr>
          <a:xfrm rot="10800000" flipH="1">
            <a:off x="-885767" y="-375811"/>
            <a:ext cx="4683789" cy="1808545"/>
          </a:xfrm>
          <a:custGeom>
            <a:avLst/>
            <a:gdLst/>
            <a:ahLst/>
            <a:cxnLst/>
            <a:rect l="l" t="t" r="r" b="b"/>
            <a:pathLst>
              <a:path w="21804" h="9660" extrusionOk="0">
                <a:moveTo>
                  <a:pt x="3897" y="1"/>
                </a:moveTo>
                <a:cubicBezTo>
                  <a:pt x="2538" y="1"/>
                  <a:pt x="1201" y="409"/>
                  <a:pt x="0" y="1292"/>
                </a:cubicBezTo>
                <a:lnTo>
                  <a:pt x="0" y="9660"/>
                </a:lnTo>
                <a:lnTo>
                  <a:pt x="21803" y="9660"/>
                </a:lnTo>
                <a:cubicBezTo>
                  <a:pt x="21607" y="7974"/>
                  <a:pt x="20447" y="6457"/>
                  <a:pt x="18770" y="6029"/>
                </a:cubicBezTo>
                <a:cubicBezTo>
                  <a:pt x="18017" y="5838"/>
                  <a:pt x="17244" y="5830"/>
                  <a:pt x="16468" y="5830"/>
                </a:cubicBezTo>
                <a:cubicBezTo>
                  <a:pt x="16396" y="5830"/>
                  <a:pt x="16324" y="5830"/>
                  <a:pt x="16252" y="5830"/>
                </a:cubicBezTo>
                <a:cubicBezTo>
                  <a:pt x="15214" y="5830"/>
                  <a:pt x="14177" y="5816"/>
                  <a:pt x="13185" y="5369"/>
                </a:cubicBezTo>
                <a:cubicBezTo>
                  <a:pt x="12079" y="4869"/>
                  <a:pt x="11348" y="3781"/>
                  <a:pt x="10464" y="2987"/>
                </a:cubicBezTo>
                <a:cubicBezTo>
                  <a:pt x="9492" y="2131"/>
                  <a:pt x="8422" y="1355"/>
                  <a:pt x="7253" y="801"/>
                </a:cubicBezTo>
                <a:cubicBezTo>
                  <a:pt x="6162" y="280"/>
                  <a:pt x="5022" y="1"/>
                  <a:pt x="389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712843361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7"/>
          <p:cNvSpPr/>
          <p:nvPr/>
        </p:nvSpPr>
        <p:spPr>
          <a:xfrm rot="-5400000">
            <a:off x="8017783" y="5234534"/>
            <a:ext cx="6853215" cy="1808545"/>
          </a:xfrm>
          <a:custGeom>
            <a:avLst/>
            <a:gdLst/>
            <a:ahLst/>
            <a:cxnLst/>
            <a:rect l="l" t="t" r="r" b="b"/>
            <a:pathLst>
              <a:path w="21804" h="9660" extrusionOk="0">
                <a:moveTo>
                  <a:pt x="3897" y="1"/>
                </a:moveTo>
                <a:cubicBezTo>
                  <a:pt x="2538" y="1"/>
                  <a:pt x="1201" y="409"/>
                  <a:pt x="0" y="1292"/>
                </a:cubicBezTo>
                <a:lnTo>
                  <a:pt x="0" y="9660"/>
                </a:lnTo>
                <a:lnTo>
                  <a:pt x="21803" y="9660"/>
                </a:lnTo>
                <a:cubicBezTo>
                  <a:pt x="21607" y="7974"/>
                  <a:pt x="20447" y="6457"/>
                  <a:pt x="18770" y="6029"/>
                </a:cubicBezTo>
                <a:cubicBezTo>
                  <a:pt x="18017" y="5838"/>
                  <a:pt x="17244" y="5830"/>
                  <a:pt x="16468" y="5830"/>
                </a:cubicBezTo>
                <a:cubicBezTo>
                  <a:pt x="16396" y="5830"/>
                  <a:pt x="16324" y="5830"/>
                  <a:pt x="16252" y="5830"/>
                </a:cubicBezTo>
                <a:cubicBezTo>
                  <a:pt x="15214" y="5830"/>
                  <a:pt x="14177" y="5816"/>
                  <a:pt x="13185" y="5369"/>
                </a:cubicBezTo>
                <a:cubicBezTo>
                  <a:pt x="12079" y="4869"/>
                  <a:pt x="11348" y="3781"/>
                  <a:pt x="10464" y="2987"/>
                </a:cubicBezTo>
                <a:cubicBezTo>
                  <a:pt x="9492" y="2131"/>
                  <a:pt x="8422" y="1355"/>
                  <a:pt x="7253" y="801"/>
                </a:cubicBezTo>
                <a:cubicBezTo>
                  <a:pt x="6162" y="280"/>
                  <a:pt x="5022" y="1"/>
                  <a:pt x="389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5" name="Google Shape;185;p27"/>
          <p:cNvSpPr/>
          <p:nvPr/>
        </p:nvSpPr>
        <p:spPr>
          <a:xfrm rot="5400000">
            <a:off x="-2692784" y="585934"/>
            <a:ext cx="6853215" cy="1808545"/>
          </a:xfrm>
          <a:custGeom>
            <a:avLst/>
            <a:gdLst/>
            <a:ahLst/>
            <a:cxnLst/>
            <a:rect l="l" t="t" r="r" b="b"/>
            <a:pathLst>
              <a:path w="21804" h="9660" extrusionOk="0">
                <a:moveTo>
                  <a:pt x="3897" y="1"/>
                </a:moveTo>
                <a:cubicBezTo>
                  <a:pt x="2538" y="1"/>
                  <a:pt x="1201" y="409"/>
                  <a:pt x="0" y="1292"/>
                </a:cubicBezTo>
                <a:lnTo>
                  <a:pt x="0" y="9660"/>
                </a:lnTo>
                <a:lnTo>
                  <a:pt x="21803" y="9660"/>
                </a:lnTo>
                <a:cubicBezTo>
                  <a:pt x="21607" y="7974"/>
                  <a:pt x="20447" y="6457"/>
                  <a:pt x="18770" y="6029"/>
                </a:cubicBezTo>
                <a:cubicBezTo>
                  <a:pt x="18017" y="5838"/>
                  <a:pt x="17244" y="5830"/>
                  <a:pt x="16468" y="5830"/>
                </a:cubicBezTo>
                <a:cubicBezTo>
                  <a:pt x="16396" y="5830"/>
                  <a:pt x="16324" y="5830"/>
                  <a:pt x="16252" y="5830"/>
                </a:cubicBezTo>
                <a:cubicBezTo>
                  <a:pt x="15214" y="5830"/>
                  <a:pt x="14177" y="5816"/>
                  <a:pt x="13185" y="5369"/>
                </a:cubicBezTo>
                <a:cubicBezTo>
                  <a:pt x="12079" y="4869"/>
                  <a:pt x="11348" y="3781"/>
                  <a:pt x="10464" y="2987"/>
                </a:cubicBezTo>
                <a:cubicBezTo>
                  <a:pt x="9492" y="2131"/>
                  <a:pt x="8422" y="1355"/>
                  <a:pt x="7253" y="801"/>
                </a:cubicBezTo>
                <a:cubicBezTo>
                  <a:pt x="6162" y="280"/>
                  <a:pt x="5022" y="1"/>
                  <a:pt x="389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6" name="Google Shape;186;p27"/>
          <p:cNvSpPr txBox="1">
            <a:spLocks noGrp="1"/>
          </p:cNvSpPr>
          <p:nvPr>
            <p:ph type="title"/>
          </p:nvPr>
        </p:nvSpPr>
        <p:spPr>
          <a:xfrm>
            <a:off x="960000" y="71920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87" name="Google Shape;187;p27"/>
          <p:cNvSpPr txBox="1">
            <a:spLocks noGrp="1"/>
          </p:cNvSpPr>
          <p:nvPr>
            <p:ph type="title" idx="2"/>
          </p:nvPr>
        </p:nvSpPr>
        <p:spPr>
          <a:xfrm>
            <a:off x="991500" y="2462467"/>
            <a:ext cx="319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 b="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88" name="Google Shape;188;p27"/>
          <p:cNvSpPr txBox="1">
            <a:spLocks noGrp="1"/>
          </p:cNvSpPr>
          <p:nvPr>
            <p:ph type="subTitle" idx="1"/>
          </p:nvPr>
        </p:nvSpPr>
        <p:spPr>
          <a:xfrm>
            <a:off x="1265033" y="3011033"/>
            <a:ext cx="2648000" cy="8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89" name="Google Shape;189;p27"/>
          <p:cNvSpPr txBox="1">
            <a:spLocks noGrp="1"/>
          </p:cNvSpPr>
          <p:nvPr>
            <p:ph type="title" idx="3"/>
          </p:nvPr>
        </p:nvSpPr>
        <p:spPr>
          <a:xfrm>
            <a:off x="4498239" y="2462467"/>
            <a:ext cx="319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 b="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90" name="Google Shape;190;p27"/>
          <p:cNvSpPr txBox="1">
            <a:spLocks noGrp="1"/>
          </p:cNvSpPr>
          <p:nvPr>
            <p:ph type="subTitle" idx="4"/>
          </p:nvPr>
        </p:nvSpPr>
        <p:spPr>
          <a:xfrm>
            <a:off x="4771933" y="3011033"/>
            <a:ext cx="2648000" cy="8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91" name="Google Shape;191;p27"/>
          <p:cNvSpPr txBox="1">
            <a:spLocks noGrp="1"/>
          </p:cNvSpPr>
          <p:nvPr>
            <p:ph type="title" idx="5"/>
          </p:nvPr>
        </p:nvSpPr>
        <p:spPr>
          <a:xfrm>
            <a:off x="991500" y="4780067"/>
            <a:ext cx="319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 b="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92" name="Google Shape;192;p27"/>
          <p:cNvSpPr txBox="1">
            <a:spLocks noGrp="1"/>
          </p:cNvSpPr>
          <p:nvPr>
            <p:ph type="subTitle" idx="6"/>
          </p:nvPr>
        </p:nvSpPr>
        <p:spPr>
          <a:xfrm>
            <a:off x="1265033" y="5328633"/>
            <a:ext cx="2648000" cy="8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93" name="Google Shape;193;p27"/>
          <p:cNvSpPr txBox="1">
            <a:spLocks noGrp="1"/>
          </p:cNvSpPr>
          <p:nvPr>
            <p:ph type="title" idx="7"/>
          </p:nvPr>
        </p:nvSpPr>
        <p:spPr>
          <a:xfrm>
            <a:off x="4498233" y="4780067"/>
            <a:ext cx="319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 b="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94" name="Google Shape;194;p27"/>
          <p:cNvSpPr txBox="1">
            <a:spLocks noGrp="1"/>
          </p:cNvSpPr>
          <p:nvPr>
            <p:ph type="subTitle" idx="8"/>
          </p:nvPr>
        </p:nvSpPr>
        <p:spPr>
          <a:xfrm>
            <a:off x="4771996" y="5328633"/>
            <a:ext cx="2648000" cy="8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95" name="Google Shape;195;p27"/>
          <p:cNvSpPr txBox="1">
            <a:spLocks noGrp="1"/>
          </p:cNvSpPr>
          <p:nvPr>
            <p:ph type="title" idx="9"/>
          </p:nvPr>
        </p:nvSpPr>
        <p:spPr>
          <a:xfrm>
            <a:off x="8005233" y="2462467"/>
            <a:ext cx="319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 b="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96" name="Google Shape;196;p27"/>
          <p:cNvSpPr txBox="1">
            <a:spLocks noGrp="1"/>
          </p:cNvSpPr>
          <p:nvPr>
            <p:ph type="subTitle" idx="13"/>
          </p:nvPr>
        </p:nvSpPr>
        <p:spPr>
          <a:xfrm>
            <a:off x="8278833" y="3011033"/>
            <a:ext cx="2648000" cy="8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97" name="Google Shape;197;p27"/>
          <p:cNvSpPr txBox="1">
            <a:spLocks noGrp="1"/>
          </p:cNvSpPr>
          <p:nvPr>
            <p:ph type="title" idx="14"/>
          </p:nvPr>
        </p:nvSpPr>
        <p:spPr>
          <a:xfrm>
            <a:off x="8005233" y="4780067"/>
            <a:ext cx="319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 b="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98" name="Google Shape;198;p27"/>
          <p:cNvSpPr txBox="1">
            <a:spLocks noGrp="1"/>
          </p:cNvSpPr>
          <p:nvPr>
            <p:ph type="subTitle" idx="15"/>
          </p:nvPr>
        </p:nvSpPr>
        <p:spPr>
          <a:xfrm>
            <a:off x="8278967" y="5328633"/>
            <a:ext cx="2648000" cy="8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99" name="Google Shape;199;p27"/>
          <p:cNvSpPr/>
          <p:nvPr/>
        </p:nvSpPr>
        <p:spPr>
          <a:xfrm rot="-6271858">
            <a:off x="10019171" y="2039994"/>
            <a:ext cx="3478856" cy="889189"/>
          </a:xfrm>
          <a:custGeom>
            <a:avLst/>
            <a:gdLst/>
            <a:ahLst/>
            <a:cxnLst/>
            <a:rect l="l" t="t" r="r" b="b"/>
            <a:pathLst>
              <a:path w="104367" h="26676" extrusionOk="0">
                <a:moveTo>
                  <a:pt x="0" y="21484"/>
                </a:moveTo>
                <a:cubicBezTo>
                  <a:pt x="6131" y="17920"/>
                  <a:pt x="23810" y="-686"/>
                  <a:pt x="36785" y="98"/>
                </a:cubicBezTo>
                <a:cubicBezTo>
                  <a:pt x="49760" y="882"/>
                  <a:pt x="66584" y="23410"/>
                  <a:pt x="77848" y="26190"/>
                </a:cubicBezTo>
                <a:cubicBezTo>
                  <a:pt x="89112" y="28970"/>
                  <a:pt x="99947" y="18348"/>
                  <a:pt x="104367" y="16779"/>
                </a:cubicBezTo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857160750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ive columns ">
  <p:cSld name="Title and five columns "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28"/>
          <p:cNvSpPr/>
          <p:nvPr/>
        </p:nvSpPr>
        <p:spPr>
          <a:xfrm rot="-5400000">
            <a:off x="8017850" y="4153134"/>
            <a:ext cx="6853215" cy="1808545"/>
          </a:xfrm>
          <a:custGeom>
            <a:avLst/>
            <a:gdLst/>
            <a:ahLst/>
            <a:cxnLst/>
            <a:rect l="l" t="t" r="r" b="b"/>
            <a:pathLst>
              <a:path w="21804" h="9660" extrusionOk="0">
                <a:moveTo>
                  <a:pt x="3897" y="1"/>
                </a:moveTo>
                <a:cubicBezTo>
                  <a:pt x="2538" y="1"/>
                  <a:pt x="1201" y="409"/>
                  <a:pt x="0" y="1292"/>
                </a:cubicBezTo>
                <a:lnTo>
                  <a:pt x="0" y="9660"/>
                </a:lnTo>
                <a:lnTo>
                  <a:pt x="21803" y="9660"/>
                </a:lnTo>
                <a:cubicBezTo>
                  <a:pt x="21607" y="7974"/>
                  <a:pt x="20447" y="6457"/>
                  <a:pt x="18770" y="6029"/>
                </a:cubicBezTo>
                <a:cubicBezTo>
                  <a:pt x="18017" y="5838"/>
                  <a:pt x="17244" y="5830"/>
                  <a:pt x="16468" y="5830"/>
                </a:cubicBezTo>
                <a:cubicBezTo>
                  <a:pt x="16396" y="5830"/>
                  <a:pt x="16324" y="5830"/>
                  <a:pt x="16252" y="5830"/>
                </a:cubicBezTo>
                <a:cubicBezTo>
                  <a:pt x="15214" y="5830"/>
                  <a:pt x="14177" y="5816"/>
                  <a:pt x="13185" y="5369"/>
                </a:cubicBezTo>
                <a:cubicBezTo>
                  <a:pt x="12079" y="4869"/>
                  <a:pt x="11348" y="3781"/>
                  <a:pt x="10464" y="2987"/>
                </a:cubicBezTo>
                <a:cubicBezTo>
                  <a:pt x="9492" y="2131"/>
                  <a:pt x="8422" y="1355"/>
                  <a:pt x="7253" y="801"/>
                </a:cubicBezTo>
                <a:cubicBezTo>
                  <a:pt x="6162" y="280"/>
                  <a:pt x="5022" y="1"/>
                  <a:pt x="389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2" name="Google Shape;202;p28"/>
          <p:cNvSpPr txBox="1">
            <a:spLocks noGrp="1"/>
          </p:cNvSpPr>
          <p:nvPr>
            <p:ph type="title"/>
          </p:nvPr>
        </p:nvSpPr>
        <p:spPr>
          <a:xfrm>
            <a:off x="960000" y="71920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03" name="Google Shape;203;p28"/>
          <p:cNvSpPr txBox="1">
            <a:spLocks noGrp="1"/>
          </p:cNvSpPr>
          <p:nvPr>
            <p:ph type="title" idx="2"/>
          </p:nvPr>
        </p:nvSpPr>
        <p:spPr>
          <a:xfrm>
            <a:off x="747667" y="2564067"/>
            <a:ext cx="2648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 b="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204" name="Google Shape;204;p28"/>
          <p:cNvSpPr txBox="1">
            <a:spLocks noGrp="1"/>
          </p:cNvSpPr>
          <p:nvPr>
            <p:ph type="subTitle" idx="1"/>
          </p:nvPr>
        </p:nvSpPr>
        <p:spPr>
          <a:xfrm>
            <a:off x="747600" y="3011033"/>
            <a:ext cx="2648000" cy="8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05" name="Google Shape;205;p28"/>
          <p:cNvSpPr txBox="1">
            <a:spLocks noGrp="1"/>
          </p:cNvSpPr>
          <p:nvPr>
            <p:ph type="title" idx="3"/>
          </p:nvPr>
        </p:nvSpPr>
        <p:spPr>
          <a:xfrm>
            <a:off x="4771933" y="2564067"/>
            <a:ext cx="2648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 b="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206" name="Google Shape;206;p28"/>
          <p:cNvSpPr txBox="1">
            <a:spLocks noGrp="1"/>
          </p:cNvSpPr>
          <p:nvPr>
            <p:ph type="subTitle" idx="4"/>
          </p:nvPr>
        </p:nvSpPr>
        <p:spPr>
          <a:xfrm>
            <a:off x="4771900" y="3011033"/>
            <a:ext cx="2648000" cy="8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07" name="Google Shape;207;p28"/>
          <p:cNvSpPr txBox="1">
            <a:spLocks noGrp="1"/>
          </p:cNvSpPr>
          <p:nvPr>
            <p:ph type="title" idx="5"/>
          </p:nvPr>
        </p:nvSpPr>
        <p:spPr>
          <a:xfrm>
            <a:off x="2759800" y="4780067"/>
            <a:ext cx="2648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 b="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208" name="Google Shape;208;p28"/>
          <p:cNvSpPr txBox="1">
            <a:spLocks noGrp="1"/>
          </p:cNvSpPr>
          <p:nvPr>
            <p:ph type="subTitle" idx="6"/>
          </p:nvPr>
        </p:nvSpPr>
        <p:spPr>
          <a:xfrm>
            <a:off x="2759751" y="5227033"/>
            <a:ext cx="2648000" cy="8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09" name="Google Shape;209;p28"/>
          <p:cNvSpPr txBox="1">
            <a:spLocks noGrp="1"/>
          </p:cNvSpPr>
          <p:nvPr>
            <p:ph type="title" idx="7"/>
          </p:nvPr>
        </p:nvSpPr>
        <p:spPr>
          <a:xfrm>
            <a:off x="8796200" y="2564067"/>
            <a:ext cx="2648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 b="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210" name="Google Shape;210;p28"/>
          <p:cNvSpPr txBox="1">
            <a:spLocks noGrp="1"/>
          </p:cNvSpPr>
          <p:nvPr>
            <p:ph type="subTitle" idx="8"/>
          </p:nvPr>
        </p:nvSpPr>
        <p:spPr>
          <a:xfrm>
            <a:off x="8796200" y="3011033"/>
            <a:ext cx="2648000" cy="8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11" name="Google Shape;211;p28"/>
          <p:cNvSpPr txBox="1">
            <a:spLocks noGrp="1"/>
          </p:cNvSpPr>
          <p:nvPr>
            <p:ph type="title" idx="9"/>
          </p:nvPr>
        </p:nvSpPr>
        <p:spPr>
          <a:xfrm>
            <a:off x="6784067" y="4780067"/>
            <a:ext cx="2648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 b="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212" name="Google Shape;212;p28"/>
          <p:cNvSpPr txBox="1">
            <a:spLocks noGrp="1"/>
          </p:cNvSpPr>
          <p:nvPr>
            <p:ph type="subTitle" idx="13"/>
          </p:nvPr>
        </p:nvSpPr>
        <p:spPr>
          <a:xfrm>
            <a:off x="6784051" y="5227033"/>
            <a:ext cx="2648000" cy="8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13" name="Google Shape;213;p28"/>
          <p:cNvSpPr/>
          <p:nvPr/>
        </p:nvSpPr>
        <p:spPr>
          <a:xfrm rot="-5400000">
            <a:off x="-3033597" y="3095672"/>
            <a:ext cx="7349935" cy="2020593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789754568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 and two columns 1"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29"/>
          <p:cNvSpPr/>
          <p:nvPr/>
        </p:nvSpPr>
        <p:spPr>
          <a:xfrm rot="5400000">
            <a:off x="7566237" y="858238"/>
            <a:ext cx="7349935" cy="2020593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6" name="Google Shape;216;p29"/>
          <p:cNvSpPr/>
          <p:nvPr/>
        </p:nvSpPr>
        <p:spPr>
          <a:xfrm rot="-5400000">
            <a:off x="-3149397" y="2968005"/>
            <a:ext cx="7349935" cy="2020593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7" name="Google Shape;217;p29"/>
          <p:cNvSpPr txBox="1">
            <a:spLocks noGrp="1"/>
          </p:cNvSpPr>
          <p:nvPr>
            <p:ph type="title"/>
          </p:nvPr>
        </p:nvSpPr>
        <p:spPr>
          <a:xfrm>
            <a:off x="960000" y="71920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18" name="Google Shape;218;p29"/>
          <p:cNvSpPr txBox="1">
            <a:spLocks noGrp="1"/>
          </p:cNvSpPr>
          <p:nvPr>
            <p:ph type="title" idx="2"/>
          </p:nvPr>
        </p:nvSpPr>
        <p:spPr>
          <a:xfrm>
            <a:off x="2339884" y="4601433"/>
            <a:ext cx="2648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 b="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219" name="Google Shape;219;p29"/>
          <p:cNvSpPr txBox="1">
            <a:spLocks noGrp="1"/>
          </p:cNvSpPr>
          <p:nvPr>
            <p:ph type="subTitle" idx="1"/>
          </p:nvPr>
        </p:nvSpPr>
        <p:spPr>
          <a:xfrm>
            <a:off x="2339884" y="5150000"/>
            <a:ext cx="2648000" cy="8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20" name="Google Shape;220;p29"/>
          <p:cNvSpPr txBox="1">
            <a:spLocks noGrp="1"/>
          </p:cNvSpPr>
          <p:nvPr>
            <p:ph type="title" idx="3"/>
          </p:nvPr>
        </p:nvSpPr>
        <p:spPr>
          <a:xfrm>
            <a:off x="7204085" y="4601433"/>
            <a:ext cx="2648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 b="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221" name="Google Shape;221;p29"/>
          <p:cNvSpPr txBox="1">
            <a:spLocks noGrp="1"/>
          </p:cNvSpPr>
          <p:nvPr>
            <p:ph type="subTitle" idx="4"/>
          </p:nvPr>
        </p:nvSpPr>
        <p:spPr>
          <a:xfrm>
            <a:off x="7204085" y="5150000"/>
            <a:ext cx="2648000" cy="8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22" name="Google Shape;222;p29"/>
          <p:cNvSpPr txBox="1">
            <a:spLocks noGrp="1"/>
          </p:cNvSpPr>
          <p:nvPr>
            <p:ph type="title" idx="5"/>
          </p:nvPr>
        </p:nvSpPr>
        <p:spPr>
          <a:xfrm>
            <a:off x="2339884" y="1779833"/>
            <a:ext cx="2648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 b="0"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223" name="Google Shape;223;p29"/>
          <p:cNvSpPr txBox="1">
            <a:spLocks noGrp="1"/>
          </p:cNvSpPr>
          <p:nvPr>
            <p:ph type="title" idx="6"/>
          </p:nvPr>
        </p:nvSpPr>
        <p:spPr>
          <a:xfrm>
            <a:off x="7204085" y="1779833"/>
            <a:ext cx="2648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 b="0"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39210996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Numbers and text"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30"/>
          <p:cNvSpPr/>
          <p:nvPr/>
        </p:nvSpPr>
        <p:spPr>
          <a:xfrm rot="5400000" flipH="1">
            <a:off x="7336296" y="2046929"/>
            <a:ext cx="8091979" cy="1987363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6" name="Google Shape;226;p30"/>
          <p:cNvSpPr/>
          <p:nvPr/>
        </p:nvSpPr>
        <p:spPr>
          <a:xfrm rot="-5400000" flipH="1">
            <a:off x="-3064670" y="2556172"/>
            <a:ext cx="7888931" cy="2050457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7" name="Google Shape;227;p30"/>
          <p:cNvSpPr txBox="1">
            <a:spLocks noGrp="1"/>
          </p:cNvSpPr>
          <p:nvPr>
            <p:ph type="title" hasCustomPrompt="1"/>
          </p:nvPr>
        </p:nvSpPr>
        <p:spPr>
          <a:xfrm>
            <a:off x="3497600" y="1164067"/>
            <a:ext cx="5196800" cy="102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228" name="Google Shape;228;p30"/>
          <p:cNvSpPr txBox="1">
            <a:spLocks noGrp="1"/>
          </p:cNvSpPr>
          <p:nvPr>
            <p:ph type="subTitle" idx="1"/>
          </p:nvPr>
        </p:nvSpPr>
        <p:spPr>
          <a:xfrm>
            <a:off x="3497600" y="1941936"/>
            <a:ext cx="5196800" cy="79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ans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229" name="Google Shape;229;p30"/>
          <p:cNvSpPr txBox="1">
            <a:spLocks noGrp="1"/>
          </p:cNvSpPr>
          <p:nvPr>
            <p:ph type="title" idx="2" hasCustomPrompt="1"/>
          </p:nvPr>
        </p:nvSpPr>
        <p:spPr>
          <a:xfrm>
            <a:off x="3497600" y="4106369"/>
            <a:ext cx="5196800" cy="102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230" name="Google Shape;230;p30"/>
          <p:cNvSpPr txBox="1">
            <a:spLocks noGrp="1"/>
          </p:cNvSpPr>
          <p:nvPr>
            <p:ph type="subTitle" idx="3"/>
          </p:nvPr>
        </p:nvSpPr>
        <p:spPr>
          <a:xfrm>
            <a:off x="3497600" y="4906817"/>
            <a:ext cx="5196800" cy="79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ans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231" name="Google Shape;231;p30"/>
          <p:cNvSpPr/>
          <p:nvPr/>
        </p:nvSpPr>
        <p:spPr>
          <a:xfrm>
            <a:off x="10644354" y="336307"/>
            <a:ext cx="1777333" cy="5847967"/>
          </a:xfrm>
          <a:custGeom>
            <a:avLst/>
            <a:gdLst/>
            <a:ahLst/>
            <a:cxnLst/>
            <a:rect l="l" t="t" r="r" b="b"/>
            <a:pathLst>
              <a:path w="53320" h="175439" extrusionOk="0">
                <a:moveTo>
                  <a:pt x="15916" y="175439"/>
                </a:moveTo>
                <a:cubicBezTo>
                  <a:pt x="13283" y="169146"/>
                  <a:pt x="-843" y="151937"/>
                  <a:pt x="120" y="137682"/>
                </a:cubicBezTo>
                <a:cubicBezTo>
                  <a:pt x="1083" y="123427"/>
                  <a:pt x="20476" y="104612"/>
                  <a:pt x="21696" y="89907"/>
                </a:cubicBezTo>
                <a:cubicBezTo>
                  <a:pt x="22916" y="75202"/>
                  <a:pt x="4229" y="59084"/>
                  <a:pt x="7440" y="49452"/>
                </a:cubicBezTo>
                <a:cubicBezTo>
                  <a:pt x="10651" y="39820"/>
                  <a:pt x="33383" y="39243"/>
                  <a:pt x="40960" y="32115"/>
                </a:cubicBezTo>
                <a:cubicBezTo>
                  <a:pt x="48537" y="24987"/>
                  <a:pt x="55022" y="11952"/>
                  <a:pt x="52903" y="6686"/>
                </a:cubicBezTo>
                <a:cubicBezTo>
                  <a:pt x="50784" y="1421"/>
                  <a:pt x="32804" y="-1019"/>
                  <a:pt x="28245" y="522"/>
                </a:cubicBezTo>
                <a:cubicBezTo>
                  <a:pt x="23686" y="2063"/>
                  <a:pt x="25998" y="13365"/>
                  <a:pt x="25549" y="15933"/>
                </a:cubicBezTo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599098912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31"/>
          <p:cNvSpPr txBox="1">
            <a:spLocks noGrp="1"/>
          </p:cNvSpPr>
          <p:nvPr>
            <p:ph type="title"/>
          </p:nvPr>
        </p:nvSpPr>
        <p:spPr>
          <a:xfrm>
            <a:off x="960000" y="71920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34" name="Google Shape;234;p31"/>
          <p:cNvSpPr/>
          <p:nvPr/>
        </p:nvSpPr>
        <p:spPr>
          <a:xfrm flipH="1">
            <a:off x="7153998" y="5341702"/>
            <a:ext cx="5395836" cy="2068817"/>
          </a:xfrm>
          <a:custGeom>
            <a:avLst/>
            <a:gdLst/>
            <a:ahLst/>
            <a:cxnLst/>
            <a:rect l="l" t="t" r="r" b="b"/>
            <a:pathLst>
              <a:path w="21804" h="9660" extrusionOk="0">
                <a:moveTo>
                  <a:pt x="3897" y="1"/>
                </a:moveTo>
                <a:cubicBezTo>
                  <a:pt x="2538" y="1"/>
                  <a:pt x="1201" y="409"/>
                  <a:pt x="0" y="1292"/>
                </a:cubicBezTo>
                <a:lnTo>
                  <a:pt x="0" y="9660"/>
                </a:lnTo>
                <a:lnTo>
                  <a:pt x="21803" y="9660"/>
                </a:lnTo>
                <a:cubicBezTo>
                  <a:pt x="21607" y="7974"/>
                  <a:pt x="20447" y="6457"/>
                  <a:pt x="18770" y="6029"/>
                </a:cubicBezTo>
                <a:cubicBezTo>
                  <a:pt x="18017" y="5838"/>
                  <a:pt x="17244" y="5830"/>
                  <a:pt x="16468" y="5830"/>
                </a:cubicBezTo>
                <a:cubicBezTo>
                  <a:pt x="16396" y="5830"/>
                  <a:pt x="16324" y="5830"/>
                  <a:pt x="16252" y="5830"/>
                </a:cubicBezTo>
                <a:cubicBezTo>
                  <a:pt x="15214" y="5830"/>
                  <a:pt x="14177" y="5816"/>
                  <a:pt x="13185" y="5369"/>
                </a:cubicBezTo>
                <a:cubicBezTo>
                  <a:pt x="12079" y="4869"/>
                  <a:pt x="11348" y="3781"/>
                  <a:pt x="10464" y="2987"/>
                </a:cubicBezTo>
                <a:cubicBezTo>
                  <a:pt x="9492" y="2131"/>
                  <a:pt x="8422" y="1355"/>
                  <a:pt x="7253" y="801"/>
                </a:cubicBezTo>
                <a:cubicBezTo>
                  <a:pt x="6162" y="280"/>
                  <a:pt x="5022" y="1"/>
                  <a:pt x="389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5" name="Google Shape;235;p31"/>
          <p:cNvSpPr/>
          <p:nvPr/>
        </p:nvSpPr>
        <p:spPr>
          <a:xfrm rot="5400000">
            <a:off x="-1574297" y="778774"/>
            <a:ext cx="4293135" cy="1809189"/>
          </a:xfrm>
          <a:custGeom>
            <a:avLst/>
            <a:gdLst/>
            <a:ahLst/>
            <a:cxnLst/>
            <a:rect l="l" t="t" r="r" b="b"/>
            <a:pathLst>
              <a:path w="21804" h="9660" extrusionOk="0">
                <a:moveTo>
                  <a:pt x="3897" y="1"/>
                </a:moveTo>
                <a:cubicBezTo>
                  <a:pt x="2538" y="1"/>
                  <a:pt x="1201" y="409"/>
                  <a:pt x="0" y="1292"/>
                </a:cubicBezTo>
                <a:lnTo>
                  <a:pt x="0" y="9660"/>
                </a:lnTo>
                <a:lnTo>
                  <a:pt x="21803" y="9660"/>
                </a:lnTo>
                <a:cubicBezTo>
                  <a:pt x="21607" y="7974"/>
                  <a:pt x="20447" y="6457"/>
                  <a:pt x="18770" y="6029"/>
                </a:cubicBezTo>
                <a:cubicBezTo>
                  <a:pt x="18017" y="5838"/>
                  <a:pt x="17244" y="5830"/>
                  <a:pt x="16468" y="5830"/>
                </a:cubicBezTo>
                <a:cubicBezTo>
                  <a:pt x="16396" y="5830"/>
                  <a:pt x="16324" y="5830"/>
                  <a:pt x="16252" y="5830"/>
                </a:cubicBezTo>
                <a:cubicBezTo>
                  <a:pt x="15214" y="5830"/>
                  <a:pt x="14177" y="5816"/>
                  <a:pt x="13185" y="5369"/>
                </a:cubicBezTo>
                <a:cubicBezTo>
                  <a:pt x="12079" y="4869"/>
                  <a:pt x="11348" y="3781"/>
                  <a:pt x="10464" y="2987"/>
                </a:cubicBezTo>
                <a:cubicBezTo>
                  <a:pt x="9492" y="2131"/>
                  <a:pt x="8422" y="1355"/>
                  <a:pt x="7253" y="801"/>
                </a:cubicBezTo>
                <a:cubicBezTo>
                  <a:pt x="6162" y="280"/>
                  <a:pt x="5022" y="1"/>
                  <a:pt x="389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384251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32"/>
          <p:cNvSpPr txBox="1">
            <a:spLocks noGrp="1"/>
          </p:cNvSpPr>
          <p:nvPr>
            <p:ph type="title"/>
          </p:nvPr>
        </p:nvSpPr>
        <p:spPr>
          <a:xfrm>
            <a:off x="960000" y="71920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38" name="Google Shape;238;p32"/>
          <p:cNvSpPr/>
          <p:nvPr/>
        </p:nvSpPr>
        <p:spPr>
          <a:xfrm rot="5400000" flipH="1">
            <a:off x="8179696" y="2706529"/>
            <a:ext cx="8091979" cy="1987363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9" name="Google Shape;239;p32"/>
          <p:cNvSpPr/>
          <p:nvPr/>
        </p:nvSpPr>
        <p:spPr>
          <a:xfrm rot="-5400000" flipH="1">
            <a:off x="-3862603" y="1824772"/>
            <a:ext cx="7888931" cy="2050457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615058411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33"/>
          <p:cNvSpPr txBox="1"/>
          <p:nvPr/>
        </p:nvSpPr>
        <p:spPr>
          <a:xfrm>
            <a:off x="960000" y="4544800"/>
            <a:ext cx="4753200" cy="8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CREDITS: This presentation template was created by </a:t>
            </a:r>
            <a:r>
              <a:rPr lang="en" sz="1600" b="1">
                <a:solidFill>
                  <a:schemeClr val="dk1"/>
                </a:solidFill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2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, including icons by </a:t>
            </a:r>
            <a:r>
              <a:rPr lang="en" sz="1600" b="1">
                <a:solidFill>
                  <a:schemeClr val="dk1"/>
                </a:solidFill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600" b="1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lang="en"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and infographics &amp; images by </a:t>
            </a:r>
            <a:r>
              <a:rPr lang="en" sz="1600" b="1">
                <a:solidFill>
                  <a:schemeClr val="dk1"/>
                </a:solidFill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4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Freepik</a:t>
            </a:r>
            <a:endParaRPr sz="1600" b="1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42" name="Google Shape;242;p33"/>
          <p:cNvSpPr txBox="1">
            <a:spLocks noGrp="1"/>
          </p:cNvSpPr>
          <p:nvPr>
            <p:ph type="title"/>
          </p:nvPr>
        </p:nvSpPr>
        <p:spPr>
          <a:xfrm>
            <a:off x="950800" y="1321100"/>
            <a:ext cx="4579600" cy="116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6667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43" name="Google Shape;243;p33"/>
          <p:cNvSpPr txBox="1">
            <a:spLocks noGrp="1"/>
          </p:cNvSpPr>
          <p:nvPr>
            <p:ph type="subTitle" idx="1"/>
          </p:nvPr>
        </p:nvSpPr>
        <p:spPr>
          <a:xfrm>
            <a:off x="960000" y="2531233"/>
            <a:ext cx="4579600" cy="190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44" name="Google Shape;244;p33"/>
          <p:cNvSpPr/>
          <p:nvPr/>
        </p:nvSpPr>
        <p:spPr>
          <a:xfrm rot="5400000">
            <a:off x="7566237" y="305005"/>
            <a:ext cx="7349935" cy="2020593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5" name="Google Shape;245;p33"/>
          <p:cNvSpPr/>
          <p:nvPr/>
        </p:nvSpPr>
        <p:spPr>
          <a:xfrm flipH="1">
            <a:off x="5539609" y="5234534"/>
            <a:ext cx="6876473" cy="1808545"/>
          </a:xfrm>
          <a:custGeom>
            <a:avLst/>
            <a:gdLst/>
            <a:ahLst/>
            <a:cxnLst/>
            <a:rect l="l" t="t" r="r" b="b"/>
            <a:pathLst>
              <a:path w="21804" h="9660" extrusionOk="0">
                <a:moveTo>
                  <a:pt x="3897" y="1"/>
                </a:moveTo>
                <a:cubicBezTo>
                  <a:pt x="2538" y="1"/>
                  <a:pt x="1201" y="409"/>
                  <a:pt x="0" y="1292"/>
                </a:cubicBezTo>
                <a:lnTo>
                  <a:pt x="0" y="9660"/>
                </a:lnTo>
                <a:lnTo>
                  <a:pt x="21803" y="9660"/>
                </a:lnTo>
                <a:cubicBezTo>
                  <a:pt x="21607" y="7974"/>
                  <a:pt x="20447" y="6457"/>
                  <a:pt x="18770" y="6029"/>
                </a:cubicBezTo>
                <a:cubicBezTo>
                  <a:pt x="18017" y="5838"/>
                  <a:pt x="17244" y="5830"/>
                  <a:pt x="16468" y="5830"/>
                </a:cubicBezTo>
                <a:cubicBezTo>
                  <a:pt x="16396" y="5830"/>
                  <a:pt x="16324" y="5830"/>
                  <a:pt x="16252" y="5830"/>
                </a:cubicBezTo>
                <a:cubicBezTo>
                  <a:pt x="15214" y="5830"/>
                  <a:pt x="14177" y="5816"/>
                  <a:pt x="13185" y="5369"/>
                </a:cubicBezTo>
                <a:cubicBezTo>
                  <a:pt x="12079" y="4869"/>
                  <a:pt x="11348" y="3781"/>
                  <a:pt x="10464" y="2987"/>
                </a:cubicBezTo>
                <a:cubicBezTo>
                  <a:pt x="9492" y="2131"/>
                  <a:pt x="8422" y="1355"/>
                  <a:pt x="7253" y="801"/>
                </a:cubicBezTo>
                <a:cubicBezTo>
                  <a:pt x="6162" y="280"/>
                  <a:pt x="5022" y="1"/>
                  <a:pt x="389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882312427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34"/>
          <p:cNvSpPr/>
          <p:nvPr/>
        </p:nvSpPr>
        <p:spPr>
          <a:xfrm flipH="1">
            <a:off x="7523584" y="5161668"/>
            <a:ext cx="5752549" cy="1808545"/>
          </a:xfrm>
          <a:custGeom>
            <a:avLst/>
            <a:gdLst/>
            <a:ahLst/>
            <a:cxnLst/>
            <a:rect l="l" t="t" r="r" b="b"/>
            <a:pathLst>
              <a:path w="21804" h="9660" extrusionOk="0">
                <a:moveTo>
                  <a:pt x="3897" y="1"/>
                </a:moveTo>
                <a:cubicBezTo>
                  <a:pt x="2538" y="1"/>
                  <a:pt x="1201" y="409"/>
                  <a:pt x="0" y="1292"/>
                </a:cubicBezTo>
                <a:lnTo>
                  <a:pt x="0" y="9660"/>
                </a:lnTo>
                <a:lnTo>
                  <a:pt x="21803" y="9660"/>
                </a:lnTo>
                <a:cubicBezTo>
                  <a:pt x="21607" y="7974"/>
                  <a:pt x="20447" y="6457"/>
                  <a:pt x="18770" y="6029"/>
                </a:cubicBezTo>
                <a:cubicBezTo>
                  <a:pt x="18017" y="5838"/>
                  <a:pt x="17244" y="5830"/>
                  <a:pt x="16468" y="5830"/>
                </a:cubicBezTo>
                <a:cubicBezTo>
                  <a:pt x="16396" y="5830"/>
                  <a:pt x="16324" y="5830"/>
                  <a:pt x="16252" y="5830"/>
                </a:cubicBezTo>
                <a:cubicBezTo>
                  <a:pt x="15214" y="5830"/>
                  <a:pt x="14177" y="5816"/>
                  <a:pt x="13185" y="5369"/>
                </a:cubicBezTo>
                <a:cubicBezTo>
                  <a:pt x="12079" y="4869"/>
                  <a:pt x="11348" y="3781"/>
                  <a:pt x="10464" y="2987"/>
                </a:cubicBezTo>
                <a:cubicBezTo>
                  <a:pt x="9492" y="2131"/>
                  <a:pt x="8422" y="1355"/>
                  <a:pt x="7253" y="801"/>
                </a:cubicBezTo>
                <a:cubicBezTo>
                  <a:pt x="6162" y="280"/>
                  <a:pt x="5022" y="1"/>
                  <a:pt x="389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8" name="Google Shape;248;p34"/>
          <p:cNvSpPr/>
          <p:nvPr/>
        </p:nvSpPr>
        <p:spPr>
          <a:xfrm>
            <a:off x="-1138217" y="5049468"/>
            <a:ext cx="6853215" cy="1808545"/>
          </a:xfrm>
          <a:custGeom>
            <a:avLst/>
            <a:gdLst/>
            <a:ahLst/>
            <a:cxnLst/>
            <a:rect l="l" t="t" r="r" b="b"/>
            <a:pathLst>
              <a:path w="21804" h="9660" extrusionOk="0">
                <a:moveTo>
                  <a:pt x="3897" y="1"/>
                </a:moveTo>
                <a:cubicBezTo>
                  <a:pt x="2538" y="1"/>
                  <a:pt x="1201" y="409"/>
                  <a:pt x="0" y="1292"/>
                </a:cubicBezTo>
                <a:lnTo>
                  <a:pt x="0" y="9660"/>
                </a:lnTo>
                <a:lnTo>
                  <a:pt x="21803" y="9660"/>
                </a:lnTo>
                <a:cubicBezTo>
                  <a:pt x="21607" y="7974"/>
                  <a:pt x="20447" y="6457"/>
                  <a:pt x="18770" y="6029"/>
                </a:cubicBezTo>
                <a:cubicBezTo>
                  <a:pt x="18017" y="5838"/>
                  <a:pt x="17244" y="5830"/>
                  <a:pt x="16468" y="5830"/>
                </a:cubicBezTo>
                <a:cubicBezTo>
                  <a:pt x="16396" y="5830"/>
                  <a:pt x="16324" y="5830"/>
                  <a:pt x="16252" y="5830"/>
                </a:cubicBezTo>
                <a:cubicBezTo>
                  <a:pt x="15214" y="5830"/>
                  <a:pt x="14177" y="5816"/>
                  <a:pt x="13185" y="5369"/>
                </a:cubicBezTo>
                <a:cubicBezTo>
                  <a:pt x="12079" y="4869"/>
                  <a:pt x="11348" y="3781"/>
                  <a:pt x="10464" y="2987"/>
                </a:cubicBezTo>
                <a:cubicBezTo>
                  <a:pt x="9492" y="2131"/>
                  <a:pt x="8422" y="1355"/>
                  <a:pt x="7253" y="801"/>
                </a:cubicBezTo>
                <a:cubicBezTo>
                  <a:pt x="6162" y="280"/>
                  <a:pt x="5022" y="1"/>
                  <a:pt x="389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248343671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35"/>
          <p:cNvSpPr/>
          <p:nvPr/>
        </p:nvSpPr>
        <p:spPr>
          <a:xfrm rot="10800000">
            <a:off x="7139170" y="5043372"/>
            <a:ext cx="7349935" cy="2020593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1" name="Google Shape;251;p35"/>
          <p:cNvSpPr/>
          <p:nvPr/>
        </p:nvSpPr>
        <p:spPr>
          <a:xfrm>
            <a:off x="-3916697" y="-233029"/>
            <a:ext cx="7349935" cy="2020593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2" name="Google Shape;252;p35"/>
          <p:cNvSpPr/>
          <p:nvPr/>
        </p:nvSpPr>
        <p:spPr>
          <a:xfrm rot="-5400000">
            <a:off x="-2724164" y="3925105"/>
            <a:ext cx="7349935" cy="2020593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7426781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slideLayout" Target="../slideLayouts/slideLayout42.xml"/><Relationship Id="rId18" Type="http://schemas.openxmlformats.org/officeDocument/2006/relationships/slideLayout" Target="../slideLayouts/slideLayout47.xml"/><Relationship Id="rId26" Type="http://schemas.openxmlformats.org/officeDocument/2006/relationships/slideLayout" Target="../slideLayouts/slideLayout55.xml"/><Relationship Id="rId3" Type="http://schemas.openxmlformats.org/officeDocument/2006/relationships/slideLayout" Target="../slideLayouts/slideLayout32.xml"/><Relationship Id="rId21" Type="http://schemas.openxmlformats.org/officeDocument/2006/relationships/slideLayout" Target="../slideLayouts/slideLayout50.xml"/><Relationship Id="rId34" Type="http://schemas.openxmlformats.org/officeDocument/2006/relationships/slideLayout" Target="../slideLayouts/slideLayout63.xml"/><Relationship Id="rId7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41.xml"/><Relationship Id="rId17" Type="http://schemas.openxmlformats.org/officeDocument/2006/relationships/slideLayout" Target="../slideLayouts/slideLayout46.xml"/><Relationship Id="rId25" Type="http://schemas.openxmlformats.org/officeDocument/2006/relationships/slideLayout" Target="../slideLayouts/slideLayout54.xml"/><Relationship Id="rId33" Type="http://schemas.openxmlformats.org/officeDocument/2006/relationships/slideLayout" Target="../slideLayouts/slideLayout62.xml"/><Relationship Id="rId2" Type="http://schemas.openxmlformats.org/officeDocument/2006/relationships/slideLayout" Target="../slideLayouts/slideLayout31.xml"/><Relationship Id="rId16" Type="http://schemas.openxmlformats.org/officeDocument/2006/relationships/slideLayout" Target="../slideLayouts/slideLayout45.xml"/><Relationship Id="rId20" Type="http://schemas.openxmlformats.org/officeDocument/2006/relationships/slideLayout" Target="../slideLayouts/slideLayout49.xml"/><Relationship Id="rId29" Type="http://schemas.openxmlformats.org/officeDocument/2006/relationships/slideLayout" Target="../slideLayouts/slideLayout58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24" Type="http://schemas.openxmlformats.org/officeDocument/2006/relationships/slideLayout" Target="../slideLayouts/slideLayout53.xml"/><Relationship Id="rId32" Type="http://schemas.openxmlformats.org/officeDocument/2006/relationships/slideLayout" Target="../slideLayouts/slideLayout61.xml"/><Relationship Id="rId37" Type="http://schemas.openxmlformats.org/officeDocument/2006/relationships/theme" Target="../theme/theme2.xml"/><Relationship Id="rId5" Type="http://schemas.openxmlformats.org/officeDocument/2006/relationships/slideLayout" Target="../slideLayouts/slideLayout34.xml"/><Relationship Id="rId15" Type="http://schemas.openxmlformats.org/officeDocument/2006/relationships/slideLayout" Target="../slideLayouts/slideLayout44.xml"/><Relationship Id="rId23" Type="http://schemas.openxmlformats.org/officeDocument/2006/relationships/slideLayout" Target="../slideLayouts/slideLayout52.xml"/><Relationship Id="rId28" Type="http://schemas.openxmlformats.org/officeDocument/2006/relationships/slideLayout" Target="../slideLayouts/slideLayout57.xml"/><Relationship Id="rId36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39.xml"/><Relationship Id="rId19" Type="http://schemas.openxmlformats.org/officeDocument/2006/relationships/slideLayout" Target="../slideLayouts/slideLayout48.xml"/><Relationship Id="rId31" Type="http://schemas.openxmlformats.org/officeDocument/2006/relationships/slideLayout" Target="../slideLayouts/slideLayout60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Relationship Id="rId14" Type="http://schemas.openxmlformats.org/officeDocument/2006/relationships/slideLayout" Target="../slideLayouts/slideLayout43.xml"/><Relationship Id="rId22" Type="http://schemas.openxmlformats.org/officeDocument/2006/relationships/slideLayout" Target="../slideLayouts/slideLayout51.xml"/><Relationship Id="rId27" Type="http://schemas.openxmlformats.org/officeDocument/2006/relationships/slideLayout" Target="../slideLayouts/slideLayout56.xml"/><Relationship Id="rId30" Type="http://schemas.openxmlformats.org/officeDocument/2006/relationships/slideLayout" Target="../slideLayouts/slideLayout59.xml"/><Relationship Id="rId35" Type="http://schemas.openxmlformats.org/officeDocument/2006/relationships/slideLayout" Target="../slideLayouts/slideLayout6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3.xml"/><Relationship Id="rId13" Type="http://schemas.openxmlformats.org/officeDocument/2006/relationships/slideLayout" Target="../slideLayouts/slideLayout78.xml"/><Relationship Id="rId18" Type="http://schemas.openxmlformats.org/officeDocument/2006/relationships/slideLayout" Target="../slideLayouts/slideLayout83.xml"/><Relationship Id="rId26" Type="http://schemas.openxmlformats.org/officeDocument/2006/relationships/slideLayout" Target="../slideLayouts/slideLayout91.xml"/><Relationship Id="rId3" Type="http://schemas.openxmlformats.org/officeDocument/2006/relationships/slideLayout" Target="../slideLayouts/slideLayout68.xml"/><Relationship Id="rId21" Type="http://schemas.openxmlformats.org/officeDocument/2006/relationships/slideLayout" Target="../slideLayouts/slideLayout86.xml"/><Relationship Id="rId34" Type="http://schemas.openxmlformats.org/officeDocument/2006/relationships/slideLayout" Target="../slideLayouts/slideLayout99.xml"/><Relationship Id="rId7" Type="http://schemas.openxmlformats.org/officeDocument/2006/relationships/slideLayout" Target="../slideLayouts/slideLayout72.xml"/><Relationship Id="rId12" Type="http://schemas.openxmlformats.org/officeDocument/2006/relationships/slideLayout" Target="../slideLayouts/slideLayout77.xml"/><Relationship Id="rId17" Type="http://schemas.openxmlformats.org/officeDocument/2006/relationships/slideLayout" Target="../slideLayouts/slideLayout82.xml"/><Relationship Id="rId25" Type="http://schemas.openxmlformats.org/officeDocument/2006/relationships/slideLayout" Target="../slideLayouts/slideLayout90.xml"/><Relationship Id="rId33" Type="http://schemas.openxmlformats.org/officeDocument/2006/relationships/slideLayout" Target="../slideLayouts/slideLayout98.xml"/><Relationship Id="rId2" Type="http://schemas.openxmlformats.org/officeDocument/2006/relationships/slideLayout" Target="../slideLayouts/slideLayout67.xml"/><Relationship Id="rId16" Type="http://schemas.openxmlformats.org/officeDocument/2006/relationships/slideLayout" Target="../slideLayouts/slideLayout81.xml"/><Relationship Id="rId20" Type="http://schemas.openxmlformats.org/officeDocument/2006/relationships/slideLayout" Target="../slideLayouts/slideLayout85.xml"/><Relationship Id="rId29" Type="http://schemas.openxmlformats.org/officeDocument/2006/relationships/slideLayout" Target="../slideLayouts/slideLayout94.xml"/><Relationship Id="rId1" Type="http://schemas.openxmlformats.org/officeDocument/2006/relationships/slideLayout" Target="../slideLayouts/slideLayout66.xml"/><Relationship Id="rId6" Type="http://schemas.openxmlformats.org/officeDocument/2006/relationships/slideLayout" Target="../slideLayouts/slideLayout71.xml"/><Relationship Id="rId11" Type="http://schemas.openxmlformats.org/officeDocument/2006/relationships/slideLayout" Target="../slideLayouts/slideLayout76.xml"/><Relationship Id="rId24" Type="http://schemas.openxmlformats.org/officeDocument/2006/relationships/slideLayout" Target="../slideLayouts/slideLayout89.xml"/><Relationship Id="rId32" Type="http://schemas.openxmlformats.org/officeDocument/2006/relationships/slideLayout" Target="../slideLayouts/slideLayout97.xml"/><Relationship Id="rId37" Type="http://schemas.openxmlformats.org/officeDocument/2006/relationships/theme" Target="../theme/theme3.xml"/><Relationship Id="rId5" Type="http://schemas.openxmlformats.org/officeDocument/2006/relationships/slideLayout" Target="../slideLayouts/slideLayout70.xml"/><Relationship Id="rId15" Type="http://schemas.openxmlformats.org/officeDocument/2006/relationships/slideLayout" Target="../slideLayouts/slideLayout80.xml"/><Relationship Id="rId23" Type="http://schemas.openxmlformats.org/officeDocument/2006/relationships/slideLayout" Target="../slideLayouts/slideLayout88.xml"/><Relationship Id="rId28" Type="http://schemas.openxmlformats.org/officeDocument/2006/relationships/slideLayout" Target="../slideLayouts/slideLayout93.xml"/><Relationship Id="rId36" Type="http://schemas.openxmlformats.org/officeDocument/2006/relationships/slideLayout" Target="../slideLayouts/slideLayout101.xml"/><Relationship Id="rId10" Type="http://schemas.openxmlformats.org/officeDocument/2006/relationships/slideLayout" Target="../slideLayouts/slideLayout75.xml"/><Relationship Id="rId19" Type="http://schemas.openxmlformats.org/officeDocument/2006/relationships/slideLayout" Target="../slideLayouts/slideLayout84.xml"/><Relationship Id="rId31" Type="http://schemas.openxmlformats.org/officeDocument/2006/relationships/slideLayout" Target="../slideLayouts/slideLayout96.xml"/><Relationship Id="rId4" Type="http://schemas.openxmlformats.org/officeDocument/2006/relationships/slideLayout" Target="../slideLayouts/slideLayout69.xml"/><Relationship Id="rId9" Type="http://schemas.openxmlformats.org/officeDocument/2006/relationships/slideLayout" Target="../slideLayouts/slideLayout74.xml"/><Relationship Id="rId14" Type="http://schemas.openxmlformats.org/officeDocument/2006/relationships/slideLayout" Target="../slideLayouts/slideLayout79.xml"/><Relationship Id="rId22" Type="http://schemas.openxmlformats.org/officeDocument/2006/relationships/slideLayout" Target="../slideLayouts/slideLayout87.xml"/><Relationship Id="rId27" Type="http://schemas.openxmlformats.org/officeDocument/2006/relationships/slideLayout" Target="../slideLayouts/slideLayout92.xml"/><Relationship Id="rId30" Type="http://schemas.openxmlformats.org/officeDocument/2006/relationships/slideLayout" Target="../slideLayouts/slideLayout95.xml"/><Relationship Id="rId35" Type="http://schemas.openxmlformats.org/officeDocument/2006/relationships/slideLayout" Target="../slideLayouts/slideLayout10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19167" y="593367"/>
            <a:ext cx="109572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Ubuntu"/>
              <a:buNone/>
              <a:defRPr sz="28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Ubuntu"/>
              <a:buNone/>
              <a:defRPr sz="28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Ubuntu"/>
              <a:buNone/>
              <a:defRPr sz="28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Ubuntu"/>
              <a:buNone/>
              <a:defRPr sz="28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Ubuntu"/>
              <a:buNone/>
              <a:defRPr sz="28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Ubuntu"/>
              <a:buNone/>
              <a:defRPr sz="28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Ubuntu"/>
              <a:buNone/>
              <a:defRPr sz="28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Ubuntu"/>
              <a:buNone/>
              <a:defRPr sz="28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Ubuntu"/>
              <a:buNone/>
              <a:defRPr sz="28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675800" y="1536633"/>
            <a:ext cx="111004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Ubuntu"/>
              <a:buChar char="●"/>
              <a:defRPr sz="18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buntu"/>
              <a:buChar char="○"/>
              <a:defRPr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buntu"/>
              <a:buChar char="■"/>
              <a:defRPr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buntu"/>
              <a:buChar char="●"/>
              <a:defRPr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buntu"/>
              <a:buChar char="○"/>
              <a:defRPr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buntu"/>
              <a:buChar char="■"/>
              <a:defRPr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buntu"/>
              <a:buChar char="●"/>
              <a:defRPr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buntu"/>
              <a:buChar char="○"/>
              <a:defRPr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Ubuntu"/>
              <a:buChar char="■"/>
              <a:defRPr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7862371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37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  <p:sldLayoutId id="2147483749" r:id="rId12"/>
    <p:sldLayoutId id="2147483750" r:id="rId13"/>
    <p:sldLayoutId id="2147483751" r:id="rId14"/>
    <p:sldLayoutId id="2147483752" r:id="rId15"/>
    <p:sldLayoutId id="2147483753" r:id="rId16"/>
    <p:sldLayoutId id="2147483754" r:id="rId17"/>
    <p:sldLayoutId id="2147483755" r:id="rId18"/>
    <p:sldLayoutId id="2147483756" r:id="rId19"/>
    <p:sldLayoutId id="2147483757" r:id="rId20"/>
    <p:sldLayoutId id="2147483758" r:id="rId21"/>
    <p:sldLayoutId id="2147483759" r:id="rId22"/>
    <p:sldLayoutId id="2147483760" r:id="rId23"/>
    <p:sldLayoutId id="2147483761" r:id="rId24"/>
    <p:sldLayoutId id="2147483762" r:id="rId25"/>
    <p:sldLayoutId id="2147483763" r:id="rId26"/>
    <p:sldLayoutId id="2147483764" r:id="rId27"/>
    <p:sldLayoutId id="2147483765" r:id="rId28"/>
    <p:sldLayoutId id="2147483766" r:id="rId2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ondrina Solid"/>
              <a:buNone/>
              <a:defRPr sz="3500" b="1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Wellfleet"/>
              <a:buChar char="●"/>
              <a:defRPr sz="1300">
                <a:solidFill>
                  <a:schemeClr val="accent1"/>
                </a:solidFill>
                <a:latin typeface="Wellfleet"/>
                <a:ea typeface="Wellfleet"/>
                <a:cs typeface="Wellfleet"/>
                <a:sym typeface="Wellfleet"/>
              </a:defRPr>
            </a:lvl1pPr>
            <a:lvl2pPr marL="914400" lvl="1" indent="-3111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Wellfleet"/>
              <a:buChar char="○"/>
              <a:defRPr sz="1300">
                <a:solidFill>
                  <a:schemeClr val="accent1"/>
                </a:solidFill>
                <a:latin typeface="Wellfleet"/>
                <a:ea typeface="Wellfleet"/>
                <a:cs typeface="Wellfleet"/>
                <a:sym typeface="Wellfleet"/>
              </a:defRPr>
            </a:lvl2pPr>
            <a:lvl3pPr marL="1371600" lvl="2" indent="-3111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Wellfleet"/>
              <a:buChar char="■"/>
              <a:defRPr sz="1300">
                <a:solidFill>
                  <a:schemeClr val="accent1"/>
                </a:solidFill>
                <a:latin typeface="Wellfleet"/>
                <a:ea typeface="Wellfleet"/>
                <a:cs typeface="Wellfleet"/>
                <a:sym typeface="Wellfleet"/>
              </a:defRPr>
            </a:lvl3pPr>
            <a:lvl4pPr marL="1828800" lvl="3" indent="-3111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Wellfleet"/>
              <a:buChar char="●"/>
              <a:defRPr sz="1300">
                <a:solidFill>
                  <a:schemeClr val="accent1"/>
                </a:solidFill>
                <a:latin typeface="Wellfleet"/>
                <a:ea typeface="Wellfleet"/>
                <a:cs typeface="Wellfleet"/>
                <a:sym typeface="Wellfleet"/>
              </a:defRPr>
            </a:lvl4pPr>
            <a:lvl5pPr marL="2286000" lvl="4" indent="-3111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Wellfleet"/>
              <a:buChar char="○"/>
              <a:defRPr sz="1300">
                <a:solidFill>
                  <a:schemeClr val="accent1"/>
                </a:solidFill>
                <a:latin typeface="Wellfleet"/>
                <a:ea typeface="Wellfleet"/>
                <a:cs typeface="Wellfleet"/>
                <a:sym typeface="Wellfleet"/>
              </a:defRPr>
            </a:lvl5pPr>
            <a:lvl6pPr marL="2743200" lvl="5" indent="-3111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Wellfleet"/>
              <a:buChar char="■"/>
              <a:defRPr sz="1300">
                <a:solidFill>
                  <a:schemeClr val="accent1"/>
                </a:solidFill>
                <a:latin typeface="Wellfleet"/>
                <a:ea typeface="Wellfleet"/>
                <a:cs typeface="Wellfleet"/>
                <a:sym typeface="Wellfleet"/>
              </a:defRPr>
            </a:lvl6pPr>
            <a:lvl7pPr marL="3200400" lvl="6" indent="-3111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Wellfleet"/>
              <a:buChar char="●"/>
              <a:defRPr sz="1300">
                <a:solidFill>
                  <a:schemeClr val="accent1"/>
                </a:solidFill>
                <a:latin typeface="Wellfleet"/>
                <a:ea typeface="Wellfleet"/>
                <a:cs typeface="Wellfleet"/>
                <a:sym typeface="Wellfleet"/>
              </a:defRPr>
            </a:lvl7pPr>
            <a:lvl8pPr marL="3657600" lvl="7" indent="-3111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Wellfleet"/>
              <a:buChar char="○"/>
              <a:defRPr sz="1300">
                <a:solidFill>
                  <a:schemeClr val="accent1"/>
                </a:solidFill>
                <a:latin typeface="Wellfleet"/>
                <a:ea typeface="Wellfleet"/>
                <a:cs typeface="Wellfleet"/>
                <a:sym typeface="Wellfleet"/>
              </a:defRPr>
            </a:lvl8pPr>
            <a:lvl9pPr marL="4114800" lvl="8" indent="-31115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300"/>
              <a:buFont typeface="Wellfleet"/>
              <a:buChar char="■"/>
              <a:defRPr sz="1300">
                <a:solidFill>
                  <a:schemeClr val="accent1"/>
                </a:solidFill>
                <a:latin typeface="Wellfleet"/>
                <a:ea typeface="Wellfleet"/>
                <a:cs typeface="Wellfleet"/>
                <a:sym typeface="Wellflee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6827391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80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  <p:sldLayoutId id="2147483792" r:id="rId12"/>
    <p:sldLayoutId id="2147483793" r:id="rId13"/>
    <p:sldLayoutId id="2147483794" r:id="rId14"/>
    <p:sldLayoutId id="2147483795" r:id="rId15"/>
    <p:sldLayoutId id="2147483796" r:id="rId16"/>
    <p:sldLayoutId id="2147483797" r:id="rId17"/>
    <p:sldLayoutId id="2147483798" r:id="rId18"/>
    <p:sldLayoutId id="2147483799" r:id="rId19"/>
    <p:sldLayoutId id="2147483800" r:id="rId20"/>
    <p:sldLayoutId id="2147483801" r:id="rId21"/>
    <p:sldLayoutId id="2147483802" r:id="rId22"/>
    <p:sldLayoutId id="2147483804" r:id="rId23"/>
    <p:sldLayoutId id="2147483805" r:id="rId24"/>
    <p:sldLayoutId id="2147483806" r:id="rId25"/>
    <p:sldLayoutId id="2147483807" r:id="rId26"/>
    <p:sldLayoutId id="2147483808" r:id="rId27"/>
    <p:sldLayoutId id="2147483809" r:id="rId28"/>
    <p:sldLayoutId id="2147483810" r:id="rId29"/>
    <p:sldLayoutId id="2147483811" r:id="rId30"/>
    <p:sldLayoutId id="2147483812" r:id="rId31"/>
    <p:sldLayoutId id="2147483813" r:id="rId32"/>
    <p:sldLayoutId id="2147483814" r:id="rId33"/>
    <p:sldLayoutId id="2147483815" r:id="rId34"/>
    <p:sldLayoutId id="2147483816" r:id="rId35"/>
    <p:sldLayoutId id="2147483817" r:id="rId36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0800" y="719200"/>
            <a:ext cx="102904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Patrick Hand SC"/>
              <a:buNone/>
              <a:defRPr sz="3500" b="1">
                <a:solidFill>
                  <a:schemeClr val="accent4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Patrick Hand SC"/>
              <a:buNone/>
              <a:defRPr sz="3500" b="1">
                <a:solidFill>
                  <a:schemeClr val="dk2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Patrick Hand SC"/>
              <a:buNone/>
              <a:defRPr sz="3500" b="1">
                <a:solidFill>
                  <a:schemeClr val="dk2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Patrick Hand SC"/>
              <a:buNone/>
              <a:defRPr sz="3500" b="1">
                <a:solidFill>
                  <a:schemeClr val="dk2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Patrick Hand SC"/>
              <a:buNone/>
              <a:defRPr sz="3500" b="1">
                <a:solidFill>
                  <a:schemeClr val="dk2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Patrick Hand SC"/>
              <a:buNone/>
              <a:defRPr sz="3500" b="1">
                <a:solidFill>
                  <a:schemeClr val="dk2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Patrick Hand SC"/>
              <a:buNone/>
              <a:defRPr sz="3500" b="1">
                <a:solidFill>
                  <a:schemeClr val="dk2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Patrick Hand SC"/>
              <a:buNone/>
              <a:defRPr sz="3500" b="1">
                <a:solidFill>
                  <a:schemeClr val="dk2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Patrick Hand SC"/>
              <a:buNone/>
              <a:defRPr sz="3500" b="1">
                <a:solidFill>
                  <a:schemeClr val="dk2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0800" y="1536633"/>
            <a:ext cx="102904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●"/>
              <a:defRPr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○"/>
              <a:defRPr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■"/>
              <a:defRPr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●"/>
              <a:defRPr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○"/>
              <a:defRPr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■"/>
              <a:defRPr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●"/>
              <a:defRPr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○"/>
              <a:defRPr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3302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600"/>
              <a:buFont typeface="Nunito"/>
              <a:buChar char="■"/>
              <a:defRPr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3274585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819" r:id="rId1"/>
    <p:sldLayoutId id="2147483820" r:id="rId2"/>
    <p:sldLayoutId id="2147483821" r:id="rId3"/>
    <p:sldLayoutId id="2147483822" r:id="rId4"/>
    <p:sldLayoutId id="2147483823" r:id="rId5"/>
    <p:sldLayoutId id="2147483824" r:id="rId6"/>
    <p:sldLayoutId id="2147483825" r:id="rId7"/>
    <p:sldLayoutId id="2147483826" r:id="rId8"/>
    <p:sldLayoutId id="2147483827" r:id="rId9"/>
    <p:sldLayoutId id="2147483828" r:id="rId10"/>
    <p:sldLayoutId id="2147483829" r:id="rId11"/>
    <p:sldLayoutId id="2147483830" r:id="rId12"/>
    <p:sldLayoutId id="2147483831" r:id="rId13"/>
    <p:sldLayoutId id="2147483832" r:id="rId14"/>
    <p:sldLayoutId id="2147483833" r:id="rId15"/>
    <p:sldLayoutId id="2147483834" r:id="rId16"/>
    <p:sldLayoutId id="2147483835" r:id="rId17"/>
    <p:sldLayoutId id="2147483836" r:id="rId18"/>
    <p:sldLayoutId id="2147483837" r:id="rId19"/>
    <p:sldLayoutId id="2147483838" r:id="rId20"/>
    <p:sldLayoutId id="2147483839" r:id="rId21"/>
    <p:sldLayoutId id="2147483840" r:id="rId22"/>
    <p:sldLayoutId id="2147483841" r:id="rId23"/>
    <p:sldLayoutId id="2147483842" r:id="rId24"/>
    <p:sldLayoutId id="2147483843" r:id="rId25"/>
    <p:sldLayoutId id="2147483844" r:id="rId26"/>
    <p:sldLayoutId id="2147483845" r:id="rId27"/>
    <p:sldLayoutId id="2147483846" r:id="rId28"/>
    <p:sldLayoutId id="2147483847" r:id="rId29"/>
    <p:sldLayoutId id="2147483848" r:id="rId30"/>
    <p:sldLayoutId id="2147483849" r:id="rId31"/>
    <p:sldLayoutId id="2147483850" r:id="rId32"/>
    <p:sldLayoutId id="2147483851" r:id="rId33"/>
    <p:sldLayoutId id="2147483852" r:id="rId34"/>
    <p:sldLayoutId id="2147483853" r:id="rId35"/>
    <p:sldLayoutId id="2147483854" r:id="rId36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microsoft.com/office/2007/relationships/media" Target="../media/media1.mp3"/><Relationship Id="rId7" Type="http://schemas.openxmlformats.org/officeDocument/2006/relationships/image" Target="../media/image2.png"/><Relationship Id="rId2" Type="http://schemas.openxmlformats.org/officeDocument/2006/relationships/audio" Target="NULL" TargetMode="External"/><Relationship Id="rId1" Type="http://schemas.openxmlformats.org/officeDocument/2006/relationships/tags" Target="../tags/tag1.xml"/><Relationship Id="rId6" Type="http://schemas.openxmlformats.org/officeDocument/2006/relationships/image" Target="../media/image1.png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9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95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media" Target="../media/media1.mp3"/><Relationship Id="rId7" Type="http://schemas.openxmlformats.org/officeDocument/2006/relationships/image" Target="../media/image3.png"/><Relationship Id="rId2" Type="http://schemas.openxmlformats.org/officeDocument/2006/relationships/audio" Target="NULL" TargetMode="External"/><Relationship Id="rId1" Type="http://schemas.openxmlformats.org/officeDocument/2006/relationships/tags" Target="../tags/tag3.xml"/><Relationship Id="rId6" Type="http://schemas.openxmlformats.org/officeDocument/2006/relationships/image" Target="../media/image2.png"/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6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13" Type="http://schemas.openxmlformats.org/officeDocument/2006/relationships/image" Target="../media/image10.png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12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0.xml"/><Relationship Id="rId6" Type="http://schemas.openxmlformats.org/officeDocument/2006/relationships/slide" Target="slide1.xml"/><Relationship Id="rId11" Type="http://schemas.openxmlformats.org/officeDocument/2006/relationships/image" Target="../media/image8.png"/><Relationship Id="rId5" Type="http://schemas.openxmlformats.org/officeDocument/2006/relationships/image" Target="../media/image7.svg"/><Relationship Id="rId10" Type="http://schemas.openxmlformats.org/officeDocument/2006/relationships/image" Target="../media/image11.svg"/><Relationship Id="rId4" Type="http://schemas.openxmlformats.org/officeDocument/2006/relationships/image" Target="../media/image5.png"/><Relationship Id="rId9" Type="http://schemas.openxmlformats.org/officeDocument/2006/relationships/image" Target="../media/image7.png"/><Relationship Id="rId1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2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8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openxmlformats.org/officeDocument/2006/relationships/image" Target="../media/image10.png"/><Relationship Id="rId4" Type="http://schemas.openxmlformats.org/officeDocument/2006/relationships/image" Target="../media/image16.svg"/><Relationship Id="rId9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5.xml"/><Relationship Id="rId7" Type="http://schemas.openxmlformats.org/officeDocument/2006/relationships/image" Target="../media/image19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3.png"/><Relationship Id="rId5" Type="http://schemas.openxmlformats.org/officeDocument/2006/relationships/image" Target="../media/image3.png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svg"/><Relationship Id="rId3" Type="http://schemas.openxmlformats.org/officeDocument/2006/relationships/slideLayout" Target="../slideLayouts/slideLayout101.xml"/><Relationship Id="rId7" Type="http://schemas.openxmlformats.org/officeDocument/2006/relationships/image" Target="../media/image20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4.png"/><Relationship Id="rId5" Type="http://schemas.openxmlformats.org/officeDocument/2006/relationships/image" Target="../media/image3.png"/><Relationship Id="rId4" Type="http://schemas.openxmlformats.org/officeDocument/2006/relationships/image" Target="../media/image18.png"/><Relationship Id="rId9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5.xml"/><Relationship Id="rId7" Type="http://schemas.openxmlformats.org/officeDocument/2006/relationships/image" Target="../media/image15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8.png"/><Relationship Id="rId5" Type="http://schemas.openxmlformats.org/officeDocument/2006/relationships/image" Target="../media/image19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slideLayout" Target="../slideLayouts/slideLayout101.xml"/><Relationship Id="rId7" Type="http://schemas.openxmlformats.org/officeDocument/2006/relationships/image" Target="../media/image24.sv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20.png"/><Relationship Id="rId5" Type="http://schemas.openxmlformats.org/officeDocument/2006/relationships/image" Target="../media/image3.png"/><Relationship Id="rId4" Type="http://schemas.openxmlformats.org/officeDocument/2006/relationships/image" Target="../media/image18.png"/><Relationship Id="rId9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sv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25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image" Target="../media/image24.png"/><Relationship Id="rId5" Type="http://schemas.microsoft.com/office/2007/relationships/hdphoto" Target="../media/hdphoto1.wdp"/><Relationship Id="rId4" Type="http://schemas.openxmlformats.org/officeDocument/2006/relationships/image" Target="../media/image23.png"/><Relationship Id="rId9" Type="http://schemas.openxmlformats.org/officeDocument/2006/relationships/image" Target="../media/image26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A5FB23D-3E58-4140-8951-5B7DB374D137}"/>
              </a:ext>
            </a:extLst>
          </p:cNvPr>
          <p:cNvSpPr/>
          <p:nvPr/>
        </p:nvSpPr>
        <p:spPr>
          <a:xfrm>
            <a:off x="1828800" y="2042809"/>
            <a:ext cx="8677072" cy="1692612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9832567A-0EFB-46F2-B6A0-9D846AFF062C}"/>
              </a:ext>
            </a:extLst>
          </p:cNvPr>
          <p:cNvSpPr/>
          <p:nvPr/>
        </p:nvSpPr>
        <p:spPr>
          <a:xfrm>
            <a:off x="1107216" y="545442"/>
            <a:ext cx="9980579" cy="2308161"/>
          </a:xfrm>
          <a:prstGeom prst="roundRect">
            <a:avLst>
              <a:gd name="adj" fmla="val 2425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73" name="Picture 672">
            <a:extLst>
              <a:ext uri="{FF2B5EF4-FFF2-40B4-BE49-F238E27FC236}">
                <a16:creationId xmlns:a16="http://schemas.microsoft.com/office/drawing/2014/main" id="{C0B81A23-2E7B-4FF0-B7AE-27B92CE92FF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08844" y="2829396"/>
            <a:ext cx="5907540" cy="835225"/>
          </a:xfrm>
          <a:prstGeom prst="rect">
            <a:avLst/>
          </a:prstGeom>
        </p:spPr>
      </p:pic>
      <p:sp>
        <p:nvSpPr>
          <p:cNvPr id="71" name="Google Shape;279;p41">
            <a:extLst>
              <a:ext uri="{FF2B5EF4-FFF2-40B4-BE49-F238E27FC236}">
                <a16:creationId xmlns:a16="http://schemas.microsoft.com/office/drawing/2014/main" id="{AD2735B1-811F-4E28-BC53-D8615531B4DD}"/>
              </a:ext>
            </a:extLst>
          </p:cNvPr>
          <p:cNvSpPr/>
          <p:nvPr/>
        </p:nvSpPr>
        <p:spPr>
          <a:xfrm>
            <a:off x="3241897" y="3165661"/>
            <a:ext cx="337006" cy="375849"/>
          </a:xfrm>
          <a:custGeom>
            <a:avLst/>
            <a:gdLst/>
            <a:ahLst/>
            <a:cxnLst/>
            <a:rect l="l" t="t" r="r" b="b"/>
            <a:pathLst>
              <a:path w="3591" h="4005" extrusionOk="0">
                <a:moveTo>
                  <a:pt x="1944" y="184"/>
                </a:moveTo>
                <a:cubicBezTo>
                  <a:pt x="1943" y="184"/>
                  <a:pt x="1943" y="185"/>
                  <a:pt x="1944" y="185"/>
                </a:cubicBezTo>
                <a:cubicBezTo>
                  <a:pt x="1944" y="185"/>
                  <a:pt x="1944" y="184"/>
                  <a:pt x="1944" y="184"/>
                </a:cubicBezTo>
                <a:close/>
                <a:moveTo>
                  <a:pt x="1703" y="218"/>
                </a:moveTo>
                <a:lnTo>
                  <a:pt x="1703" y="218"/>
                </a:lnTo>
                <a:cubicBezTo>
                  <a:pt x="1699" y="222"/>
                  <a:pt x="1700" y="223"/>
                  <a:pt x="1702" y="224"/>
                </a:cubicBezTo>
                <a:lnTo>
                  <a:pt x="1702" y="224"/>
                </a:lnTo>
                <a:cubicBezTo>
                  <a:pt x="1702" y="222"/>
                  <a:pt x="1702" y="220"/>
                  <a:pt x="1703" y="218"/>
                </a:cubicBezTo>
                <a:close/>
                <a:moveTo>
                  <a:pt x="1793" y="134"/>
                </a:moveTo>
                <a:lnTo>
                  <a:pt x="1793" y="134"/>
                </a:lnTo>
                <a:cubicBezTo>
                  <a:pt x="1798" y="134"/>
                  <a:pt x="1804" y="140"/>
                  <a:pt x="1809" y="146"/>
                </a:cubicBezTo>
                <a:cubicBezTo>
                  <a:pt x="1809" y="143"/>
                  <a:pt x="1812" y="141"/>
                  <a:pt x="1816" y="141"/>
                </a:cubicBezTo>
                <a:cubicBezTo>
                  <a:pt x="1819" y="141"/>
                  <a:pt x="1823" y="143"/>
                  <a:pt x="1826" y="146"/>
                </a:cubicBezTo>
                <a:cubicBezTo>
                  <a:pt x="1829" y="148"/>
                  <a:pt x="1832" y="150"/>
                  <a:pt x="1835" y="150"/>
                </a:cubicBezTo>
                <a:cubicBezTo>
                  <a:pt x="1839" y="150"/>
                  <a:pt x="1843" y="148"/>
                  <a:pt x="1849" y="146"/>
                </a:cubicBezTo>
                <a:lnTo>
                  <a:pt x="1849" y="146"/>
                </a:lnTo>
                <a:cubicBezTo>
                  <a:pt x="1837" y="157"/>
                  <a:pt x="1849" y="162"/>
                  <a:pt x="1843" y="168"/>
                </a:cubicBezTo>
                <a:cubicBezTo>
                  <a:pt x="1837" y="168"/>
                  <a:pt x="1837" y="174"/>
                  <a:pt x="1837" y="179"/>
                </a:cubicBezTo>
                <a:cubicBezTo>
                  <a:pt x="1837" y="179"/>
                  <a:pt x="1837" y="178"/>
                  <a:pt x="1836" y="178"/>
                </a:cubicBezTo>
                <a:cubicBezTo>
                  <a:pt x="1835" y="178"/>
                  <a:pt x="1832" y="179"/>
                  <a:pt x="1826" y="185"/>
                </a:cubicBezTo>
                <a:cubicBezTo>
                  <a:pt x="1822" y="189"/>
                  <a:pt x="1818" y="195"/>
                  <a:pt x="1816" y="195"/>
                </a:cubicBezTo>
                <a:cubicBezTo>
                  <a:pt x="1815" y="195"/>
                  <a:pt x="1815" y="194"/>
                  <a:pt x="1815" y="190"/>
                </a:cubicBezTo>
                <a:cubicBezTo>
                  <a:pt x="1809" y="202"/>
                  <a:pt x="1804" y="213"/>
                  <a:pt x="1798" y="224"/>
                </a:cubicBezTo>
                <a:cubicBezTo>
                  <a:pt x="1793" y="235"/>
                  <a:pt x="1793" y="246"/>
                  <a:pt x="1793" y="252"/>
                </a:cubicBezTo>
                <a:cubicBezTo>
                  <a:pt x="1787" y="235"/>
                  <a:pt x="1787" y="218"/>
                  <a:pt x="1793" y="213"/>
                </a:cubicBezTo>
                <a:cubicBezTo>
                  <a:pt x="1798" y="213"/>
                  <a:pt x="1798" y="218"/>
                  <a:pt x="1798" y="224"/>
                </a:cubicBezTo>
                <a:cubicBezTo>
                  <a:pt x="1798" y="213"/>
                  <a:pt x="1798" y="190"/>
                  <a:pt x="1798" y="174"/>
                </a:cubicBezTo>
                <a:cubicBezTo>
                  <a:pt x="1798" y="168"/>
                  <a:pt x="1798" y="162"/>
                  <a:pt x="1798" y="162"/>
                </a:cubicBezTo>
                <a:cubicBezTo>
                  <a:pt x="1798" y="162"/>
                  <a:pt x="1796" y="160"/>
                  <a:pt x="1794" y="160"/>
                </a:cubicBezTo>
                <a:cubicBezTo>
                  <a:pt x="1794" y="160"/>
                  <a:pt x="1794" y="160"/>
                  <a:pt x="1794" y="160"/>
                </a:cubicBezTo>
                <a:lnTo>
                  <a:pt x="1794" y="160"/>
                </a:lnTo>
                <a:cubicBezTo>
                  <a:pt x="1797" y="150"/>
                  <a:pt x="1793" y="140"/>
                  <a:pt x="1793" y="134"/>
                </a:cubicBezTo>
                <a:close/>
                <a:moveTo>
                  <a:pt x="1787" y="274"/>
                </a:moveTo>
                <a:cubicBezTo>
                  <a:pt x="1793" y="274"/>
                  <a:pt x="1793" y="280"/>
                  <a:pt x="1793" y="280"/>
                </a:cubicBezTo>
                <a:cubicBezTo>
                  <a:pt x="1793" y="286"/>
                  <a:pt x="1793" y="291"/>
                  <a:pt x="1787" y="297"/>
                </a:cubicBezTo>
                <a:cubicBezTo>
                  <a:pt x="1787" y="291"/>
                  <a:pt x="1787" y="280"/>
                  <a:pt x="1787" y="274"/>
                </a:cubicBezTo>
                <a:close/>
                <a:moveTo>
                  <a:pt x="2364" y="291"/>
                </a:moveTo>
                <a:cubicBezTo>
                  <a:pt x="2374" y="295"/>
                  <a:pt x="2378" y="298"/>
                  <a:pt x="2381" y="301"/>
                </a:cubicBezTo>
                <a:lnTo>
                  <a:pt x="2381" y="301"/>
                </a:lnTo>
                <a:cubicBezTo>
                  <a:pt x="2380" y="297"/>
                  <a:pt x="2379" y="296"/>
                  <a:pt x="2364" y="291"/>
                </a:cubicBezTo>
                <a:close/>
                <a:moveTo>
                  <a:pt x="2464" y="501"/>
                </a:moveTo>
                <a:lnTo>
                  <a:pt x="2464" y="501"/>
                </a:lnTo>
                <a:cubicBezTo>
                  <a:pt x="2449" y="507"/>
                  <a:pt x="2434" y="517"/>
                  <a:pt x="2420" y="527"/>
                </a:cubicBezTo>
                <a:cubicBezTo>
                  <a:pt x="2434" y="518"/>
                  <a:pt x="2449" y="509"/>
                  <a:pt x="2464" y="501"/>
                </a:cubicBezTo>
                <a:close/>
                <a:moveTo>
                  <a:pt x="2022" y="532"/>
                </a:moveTo>
                <a:lnTo>
                  <a:pt x="2022" y="532"/>
                </a:lnTo>
                <a:cubicBezTo>
                  <a:pt x="2023" y="532"/>
                  <a:pt x="2024" y="532"/>
                  <a:pt x="2025" y="533"/>
                </a:cubicBezTo>
                <a:lnTo>
                  <a:pt x="2025" y="533"/>
                </a:lnTo>
                <a:cubicBezTo>
                  <a:pt x="2024" y="532"/>
                  <a:pt x="2023" y="532"/>
                  <a:pt x="2022" y="532"/>
                </a:cubicBezTo>
                <a:close/>
                <a:moveTo>
                  <a:pt x="2800" y="618"/>
                </a:moveTo>
                <a:cubicBezTo>
                  <a:pt x="2802" y="619"/>
                  <a:pt x="2804" y="620"/>
                  <a:pt x="2806" y="622"/>
                </a:cubicBezTo>
                <a:cubicBezTo>
                  <a:pt x="2804" y="620"/>
                  <a:pt x="2802" y="619"/>
                  <a:pt x="2800" y="618"/>
                </a:cubicBezTo>
                <a:close/>
                <a:moveTo>
                  <a:pt x="2448" y="829"/>
                </a:moveTo>
                <a:lnTo>
                  <a:pt x="2448" y="829"/>
                </a:lnTo>
                <a:cubicBezTo>
                  <a:pt x="2448" y="829"/>
                  <a:pt x="2448" y="829"/>
                  <a:pt x="2449" y="829"/>
                </a:cubicBezTo>
                <a:lnTo>
                  <a:pt x="2449" y="829"/>
                </a:lnTo>
                <a:cubicBezTo>
                  <a:pt x="2448" y="829"/>
                  <a:pt x="2448" y="829"/>
                  <a:pt x="2448" y="829"/>
                </a:cubicBezTo>
                <a:close/>
                <a:moveTo>
                  <a:pt x="2319" y="840"/>
                </a:moveTo>
                <a:cubicBezTo>
                  <a:pt x="2322" y="843"/>
                  <a:pt x="2326" y="846"/>
                  <a:pt x="2330" y="849"/>
                </a:cubicBezTo>
                <a:lnTo>
                  <a:pt x="2330" y="849"/>
                </a:lnTo>
                <a:cubicBezTo>
                  <a:pt x="2326" y="846"/>
                  <a:pt x="2323" y="843"/>
                  <a:pt x="2319" y="840"/>
                </a:cubicBezTo>
                <a:close/>
                <a:moveTo>
                  <a:pt x="3142" y="953"/>
                </a:moveTo>
                <a:cubicBezTo>
                  <a:pt x="3142" y="958"/>
                  <a:pt x="3143" y="958"/>
                  <a:pt x="3148" y="958"/>
                </a:cubicBezTo>
                <a:cubicBezTo>
                  <a:pt x="3146" y="956"/>
                  <a:pt x="3144" y="955"/>
                  <a:pt x="3142" y="953"/>
                </a:cubicBezTo>
                <a:close/>
                <a:moveTo>
                  <a:pt x="2941" y="1059"/>
                </a:moveTo>
                <a:cubicBezTo>
                  <a:pt x="2939" y="1062"/>
                  <a:pt x="2937" y="1064"/>
                  <a:pt x="2937" y="1066"/>
                </a:cubicBezTo>
                <a:lnTo>
                  <a:pt x="2937" y="1066"/>
                </a:lnTo>
                <a:cubicBezTo>
                  <a:pt x="2939" y="1063"/>
                  <a:pt x="2941" y="1061"/>
                  <a:pt x="2941" y="1059"/>
                </a:cubicBezTo>
                <a:close/>
                <a:moveTo>
                  <a:pt x="3282" y="1389"/>
                </a:moveTo>
                <a:cubicBezTo>
                  <a:pt x="3276" y="1389"/>
                  <a:pt x="3273" y="1389"/>
                  <a:pt x="3270" y="1390"/>
                </a:cubicBezTo>
                <a:lnTo>
                  <a:pt x="3270" y="1390"/>
                </a:lnTo>
                <a:cubicBezTo>
                  <a:pt x="3274" y="1390"/>
                  <a:pt x="3278" y="1389"/>
                  <a:pt x="3282" y="1389"/>
                </a:cubicBezTo>
                <a:close/>
                <a:moveTo>
                  <a:pt x="3428" y="1624"/>
                </a:moveTo>
                <a:lnTo>
                  <a:pt x="3428" y="1624"/>
                </a:lnTo>
                <a:cubicBezTo>
                  <a:pt x="3426" y="1629"/>
                  <a:pt x="3426" y="1633"/>
                  <a:pt x="3426" y="1636"/>
                </a:cubicBezTo>
                <a:lnTo>
                  <a:pt x="3426" y="1636"/>
                </a:lnTo>
                <a:cubicBezTo>
                  <a:pt x="3426" y="1632"/>
                  <a:pt x="3427" y="1628"/>
                  <a:pt x="3428" y="1624"/>
                </a:cubicBezTo>
                <a:close/>
                <a:moveTo>
                  <a:pt x="363" y="2327"/>
                </a:moveTo>
                <a:lnTo>
                  <a:pt x="363" y="2327"/>
                </a:lnTo>
                <a:cubicBezTo>
                  <a:pt x="362" y="2328"/>
                  <a:pt x="360" y="2329"/>
                  <a:pt x="359" y="2330"/>
                </a:cubicBezTo>
                <a:lnTo>
                  <a:pt x="364" y="2330"/>
                </a:lnTo>
                <a:cubicBezTo>
                  <a:pt x="364" y="2328"/>
                  <a:pt x="364" y="2327"/>
                  <a:pt x="363" y="2327"/>
                </a:cubicBezTo>
                <a:close/>
                <a:moveTo>
                  <a:pt x="2913" y="2789"/>
                </a:moveTo>
                <a:lnTo>
                  <a:pt x="2913" y="2789"/>
                </a:lnTo>
                <a:cubicBezTo>
                  <a:pt x="2911" y="2791"/>
                  <a:pt x="2910" y="2793"/>
                  <a:pt x="2910" y="2795"/>
                </a:cubicBezTo>
                <a:lnTo>
                  <a:pt x="2910" y="2795"/>
                </a:lnTo>
                <a:lnTo>
                  <a:pt x="2913" y="2789"/>
                </a:lnTo>
                <a:close/>
                <a:moveTo>
                  <a:pt x="2910" y="2795"/>
                </a:moveTo>
                <a:lnTo>
                  <a:pt x="2901" y="2812"/>
                </a:lnTo>
                <a:cubicBezTo>
                  <a:pt x="2909" y="2804"/>
                  <a:pt x="2909" y="2799"/>
                  <a:pt x="2910" y="2795"/>
                </a:cubicBezTo>
                <a:close/>
                <a:moveTo>
                  <a:pt x="556" y="2906"/>
                </a:moveTo>
                <a:cubicBezTo>
                  <a:pt x="549" y="2906"/>
                  <a:pt x="556" y="2915"/>
                  <a:pt x="556" y="2919"/>
                </a:cubicBezTo>
                <a:lnTo>
                  <a:pt x="556" y="2919"/>
                </a:lnTo>
                <a:lnTo>
                  <a:pt x="560" y="2907"/>
                </a:lnTo>
                <a:cubicBezTo>
                  <a:pt x="559" y="2906"/>
                  <a:pt x="557" y="2906"/>
                  <a:pt x="556" y="2906"/>
                </a:cubicBezTo>
                <a:close/>
                <a:moveTo>
                  <a:pt x="556" y="2919"/>
                </a:moveTo>
                <a:lnTo>
                  <a:pt x="556" y="2920"/>
                </a:lnTo>
                <a:lnTo>
                  <a:pt x="556" y="2920"/>
                </a:lnTo>
                <a:cubicBezTo>
                  <a:pt x="556" y="2920"/>
                  <a:pt x="556" y="2919"/>
                  <a:pt x="556" y="2919"/>
                </a:cubicBezTo>
                <a:close/>
                <a:moveTo>
                  <a:pt x="921" y="3250"/>
                </a:moveTo>
                <a:cubicBezTo>
                  <a:pt x="925" y="3253"/>
                  <a:pt x="930" y="3256"/>
                  <a:pt x="936" y="3260"/>
                </a:cubicBezTo>
                <a:cubicBezTo>
                  <a:pt x="931" y="3256"/>
                  <a:pt x="926" y="3253"/>
                  <a:pt x="921" y="3250"/>
                </a:cubicBezTo>
                <a:close/>
                <a:moveTo>
                  <a:pt x="2508" y="3430"/>
                </a:moveTo>
                <a:cubicBezTo>
                  <a:pt x="2502" y="3435"/>
                  <a:pt x="2498" y="3440"/>
                  <a:pt x="2493" y="3444"/>
                </a:cubicBezTo>
                <a:lnTo>
                  <a:pt x="2493" y="3444"/>
                </a:lnTo>
                <a:cubicBezTo>
                  <a:pt x="2497" y="3442"/>
                  <a:pt x="2501" y="3439"/>
                  <a:pt x="2508" y="3430"/>
                </a:cubicBezTo>
                <a:close/>
                <a:moveTo>
                  <a:pt x="2375" y="3428"/>
                </a:moveTo>
                <a:lnTo>
                  <a:pt x="2375" y="3428"/>
                </a:lnTo>
                <a:cubicBezTo>
                  <a:pt x="2375" y="3433"/>
                  <a:pt x="2369" y="3439"/>
                  <a:pt x="2358" y="3450"/>
                </a:cubicBezTo>
                <a:cubicBezTo>
                  <a:pt x="2364" y="3439"/>
                  <a:pt x="2369" y="3433"/>
                  <a:pt x="2375" y="3428"/>
                </a:cubicBezTo>
                <a:close/>
                <a:moveTo>
                  <a:pt x="2319" y="3489"/>
                </a:moveTo>
                <a:lnTo>
                  <a:pt x="2319" y="3489"/>
                </a:lnTo>
                <a:cubicBezTo>
                  <a:pt x="2325" y="3495"/>
                  <a:pt x="2325" y="3500"/>
                  <a:pt x="2313" y="3506"/>
                </a:cubicBezTo>
                <a:cubicBezTo>
                  <a:pt x="2314" y="3505"/>
                  <a:pt x="2314" y="3505"/>
                  <a:pt x="2314" y="3505"/>
                </a:cubicBezTo>
                <a:lnTo>
                  <a:pt x="2314" y="3505"/>
                </a:lnTo>
                <a:cubicBezTo>
                  <a:pt x="2313" y="3505"/>
                  <a:pt x="2294" y="3518"/>
                  <a:pt x="2280" y="3523"/>
                </a:cubicBezTo>
                <a:cubicBezTo>
                  <a:pt x="2291" y="3512"/>
                  <a:pt x="2302" y="3506"/>
                  <a:pt x="2319" y="3489"/>
                </a:cubicBezTo>
                <a:close/>
                <a:moveTo>
                  <a:pt x="2021" y="3831"/>
                </a:moveTo>
                <a:cubicBezTo>
                  <a:pt x="2018" y="3833"/>
                  <a:pt x="2015" y="3834"/>
                  <a:pt x="2011" y="3836"/>
                </a:cubicBezTo>
                <a:cubicBezTo>
                  <a:pt x="2016" y="3835"/>
                  <a:pt x="2019" y="3833"/>
                  <a:pt x="2021" y="3831"/>
                </a:cubicBezTo>
                <a:close/>
                <a:moveTo>
                  <a:pt x="1720" y="0"/>
                </a:moveTo>
                <a:cubicBezTo>
                  <a:pt x="1714" y="0"/>
                  <a:pt x="1714" y="17"/>
                  <a:pt x="1714" y="17"/>
                </a:cubicBezTo>
                <a:cubicBezTo>
                  <a:pt x="1708" y="84"/>
                  <a:pt x="1708" y="168"/>
                  <a:pt x="1703" y="224"/>
                </a:cubicBezTo>
                <a:cubicBezTo>
                  <a:pt x="1703" y="224"/>
                  <a:pt x="1702" y="224"/>
                  <a:pt x="1702" y="224"/>
                </a:cubicBezTo>
                <a:lnTo>
                  <a:pt x="1702" y="224"/>
                </a:lnTo>
                <a:cubicBezTo>
                  <a:pt x="1688" y="279"/>
                  <a:pt x="1719" y="260"/>
                  <a:pt x="1697" y="330"/>
                </a:cubicBezTo>
                <a:cubicBezTo>
                  <a:pt x="1694" y="337"/>
                  <a:pt x="1692" y="340"/>
                  <a:pt x="1691" y="340"/>
                </a:cubicBezTo>
                <a:cubicBezTo>
                  <a:pt x="1687" y="340"/>
                  <a:pt x="1692" y="309"/>
                  <a:pt x="1689" y="309"/>
                </a:cubicBezTo>
                <a:lnTo>
                  <a:pt x="1689" y="309"/>
                </a:lnTo>
                <a:cubicBezTo>
                  <a:pt x="1689" y="309"/>
                  <a:pt x="1688" y="311"/>
                  <a:pt x="1686" y="314"/>
                </a:cubicBezTo>
                <a:cubicBezTo>
                  <a:pt x="1658" y="319"/>
                  <a:pt x="1680" y="403"/>
                  <a:pt x="1652" y="448"/>
                </a:cubicBezTo>
                <a:lnTo>
                  <a:pt x="1652" y="437"/>
                </a:lnTo>
                <a:cubicBezTo>
                  <a:pt x="1630" y="470"/>
                  <a:pt x="1636" y="527"/>
                  <a:pt x="1619" y="588"/>
                </a:cubicBezTo>
                <a:cubicBezTo>
                  <a:pt x="1619" y="588"/>
                  <a:pt x="1619" y="586"/>
                  <a:pt x="1617" y="586"/>
                </a:cubicBezTo>
                <a:cubicBezTo>
                  <a:pt x="1616" y="586"/>
                  <a:pt x="1615" y="586"/>
                  <a:pt x="1613" y="588"/>
                </a:cubicBezTo>
                <a:cubicBezTo>
                  <a:pt x="1619" y="633"/>
                  <a:pt x="1596" y="711"/>
                  <a:pt x="1580" y="767"/>
                </a:cubicBezTo>
                <a:cubicBezTo>
                  <a:pt x="1575" y="750"/>
                  <a:pt x="1581" y="743"/>
                  <a:pt x="1576" y="743"/>
                </a:cubicBezTo>
                <a:lnTo>
                  <a:pt x="1576" y="743"/>
                </a:lnTo>
                <a:cubicBezTo>
                  <a:pt x="1575" y="743"/>
                  <a:pt x="1572" y="744"/>
                  <a:pt x="1568" y="745"/>
                </a:cubicBezTo>
                <a:cubicBezTo>
                  <a:pt x="1563" y="773"/>
                  <a:pt x="1591" y="745"/>
                  <a:pt x="1574" y="795"/>
                </a:cubicBezTo>
                <a:cubicBezTo>
                  <a:pt x="1563" y="812"/>
                  <a:pt x="1540" y="846"/>
                  <a:pt x="1524" y="846"/>
                </a:cubicBezTo>
                <a:lnTo>
                  <a:pt x="1546" y="795"/>
                </a:lnTo>
                <a:lnTo>
                  <a:pt x="1546" y="795"/>
                </a:lnTo>
                <a:cubicBezTo>
                  <a:pt x="1518" y="818"/>
                  <a:pt x="1518" y="857"/>
                  <a:pt x="1507" y="879"/>
                </a:cubicBezTo>
                <a:lnTo>
                  <a:pt x="1501" y="874"/>
                </a:lnTo>
                <a:cubicBezTo>
                  <a:pt x="1473" y="947"/>
                  <a:pt x="1490" y="958"/>
                  <a:pt x="1445" y="1031"/>
                </a:cubicBezTo>
                <a:lnTo>
                  <a:pt x="1456" y="1025"/>
                </a:lnTo>
                <a:lnTo>
                  <a:pt x="1456" y="1025"/>
                </a:lnTo>
                <a:cubicBezTo>
                  <a:pt x="1451" y="1075"/>
                  <a:pt x="1428" y="1053"/>
                  <a:pt x="1417" y="1098"/>
                </a:cubicBezTo>
                <a:lnTo>
                  <a:pt x="1395" y="1103"/>
                </a:lnTo>
                <a:cubicBezTo>
                  <a:pt x="1389" y="1131"/>
                  <a:pt x="1356" y="1204"/>
                  <a:pt x="1333" y="1249"/>
                </a:cubicBezTo>
                <a:cubicBezTo>
                  <a:pt x="1339" y="1215"/>
                  <a:pt x="1367" y="1159"/>
                  <a:pt x="1378" y="1120"/>
                </a:cubicBezTo>
                <a:lnTo>
                  <a:pt x="1378" y="1120"/>
                </a:lnTo>
                <a:cubicBezTo>
                  <a:pt x="1361" y="1148"/>
                  <a:pt x="1328" y="1210"/>
                  <a:pt x="1328" y="1227"/>
                </a:cubicBezTo>
                <a:cubicBezTo>
                  <a:pt x="1333" y="1215"/>
                  <a:pt x="1333" y="1199"/>
                  <a:pt x="1344" y="1193"/>
                </a:cubicBezTo>
                <a:lnTo>
                  <a:pt x="1344" y="1193"/>
                </a:lnTo>
                <a:cubicBezTo>
                  <a:pt x="1339" y="1232"/>
                  <a:pt x="1316" y="1277"/>
                  <a:pt x="1283" y="1327"/>
                </a:cubicBezTo>
                <a:cubicBezTo>
                  <a:pt x="1281" y="1325"/>
                  <a:pt x="1279" y="1324"/>
                  <a:pt x="1276" y="1324"/>
                </a:cubicBezTo>
                <a:cubicBezTo>
                  <a:pt x="1248" y="1324"/>
                  <a:pt x="1183" y="1452"/>
                  <a:pt x="1137" y="1467"/>
                </a:cubicBezTo>
                <a:cubicBezTo>
                  <a:pt x="1109" y="1512"/>
                  <a:pt x="1076" y="1551"/>
                  <a:pt x="1042" y="1591"/>
                </a:cubicBezTo>
                <a:cubicBezTo>
                  <a:pt x="1003" y="1630"/>
                  <a:pt x="964" y="1669"/>
                  <a:pt x="924" y="1714"/>
                </a:cubicBezTo>
                <a:cubicBezTo>
                  <a:pt x="930" y="1712"/>
                  <a:pt x="934" y="1712"/>
                  <a:pt x="936" y="1712"/>
                </a:cubicBezTo>
                <a:cubicBezTo>
                  <a:pt x="954" y="1712"/>
                  <a:pt x="905" y="1744"/>
                  <a:pt x="924" y="1759"/>
                </a:cubicBezTo>
                <a:cubicBezTo>
                  <a:pt x="908" y="1781"/>
                  <a:pt x="896" y="1787"/>
                  <a:pt x="896" y="1787"/>
                </a:cubicBezTo>
                <a:lnTo>
                  <a:pt x="824" y="1837"/>
                </a:lnTo>
                <a:cubicBezTo>
                  <a:pt x="822" y="1838"/>
                  <a:pt x="820" y="1838"/>
                  <a:pt x="819" y="1838"/>
                </a:cubicBezTo>
                <a:cubicBezTo>
                  <a:pt x="807" y="1838"/>
                  <a:pt x="834" y="1814"/>
                  <a:pt x="829" y="1809"/>
                </a:cubicBezTo>
                <a:lnTo>
                  <a:pt x="829" y="1809"/>
                </a:lnTo>
                <a:cubicBezTo>
                  <a:pt x="807" y="1831"/>
                  <a:pt x="800" y="1834"/>
                  <a:pt x="794" y="1834"/>
                </a:cubicBezTo>
                <a:cubicBezTo>
                  <a:pt x="792" y="1834"/>
                  <a:pt x="791" y="1834"/>
                  <a:pt x="789" y="1834"/>
                </a:cubicBezTo>
                <a:cubicBezTo>
                  <a:pt x="784" y="1834"/>
                  <a:pt x="779" y="1835"/>
                  <a:pt x="768" y="1843"/>
                </a:cubicBezTo>
                <a:cubicBezTo>
                  <a:pt x="784" y="1843"/>
                  <a:pt x="768" y="1871"/>
                  <a:pt x="734" y="1887"/>
                </a:cubicBezTo>
                <a:cubicBezTo>
                  <a:pt x="751" y="1882"/>
                  <a:pt x="768" y="1876"/>
                  <a:pt x="779" y="1865"/>
                </a:cubicBezTo>
                <a:lnTo>
                  <a:pt x="779" y="1865"/>
                </a:lnTo>
                <a:cubicBezTo>
                  <a:pt x="728" y="1938"/>
                  <a:pt x="712" y="1899"/>
                  <a:pt x="656" y="1971"/>
                </a:cubicBezTo>
                <a:lnTo>
                  <a:pt x="667" y="1943"/>
                </a:lnTo>
                <a:lnTo>
                  <a:pt x="667" y="1943"/>
                </a:lnTo>
                <a:cubicBezTo>
                  <a:pt x="639" y="1977"/>
                  <a:pt x="544" y="2050"/>
                  <a:pt x="521" y="2095"/>
                </a:cubicBezTo>
                <a:cubicBezTo>
                  <a:pt x="519" y="2097"/>
                  <a:pt x="516" y="2098"/>
                  <a:pt x="514" y="2098"/>
                </a:cubicBezTo>
                <a:cubicBezTo>
                  <a:pt x="510" y="2098"/>
                  <a:pt x="508" y="2094"/>
                  <a:pt x="516" y="2083"/>
                </a:cubicBezTo>
                <a:lnTo>
                  <a:pt x="516" y="2083"/>
                </a:lnTo>
                <a:cubicBezTo>
                  <a:pt x="432" y="2151"/>
                  <a:pt x="342" y="2251"/>
                  <a:pt x="264" y="2285"/>
                </a:cubicBezTo>
                <a:lnTo>
                  <a:pt x="264" y="2274"/>
                </a:lnTo>
                <a:cubicBezTo>
                  <a:pt x="247" y="2285"/>
                  <a:pt x="241" y="2302"/>
                  <a:pt x="219" y="2307"/>
                </a:cubicBezTo>
                <a:cubicBezTo>
                  <a:pt x="219" y="2307"/>
                  <a:pt x="219" y="2302"/>
                  <a:pt x="213" y="2302"/>
                </a:cubicBezTo>
                <a:cubicBezTo>
                  <a:pt x="208" y="2313"/>
                  <a:pt x="174" y="2341"/>
                  <a:pt x="146" y="2352"/>
                </a:cubicBezTo>
                <a:lnTo>
                  <a:pt x="163" y="2335"/>
                </a:lnTo>
                <a:lnTo>
                  <a:pt x="163" y="2335"/>
                </a:lnTo>
                <a:cubicBezTo>
                  <a:pt x="152" y="2341"/>
                  <a:pt x="140" y="2347"/>
                  <a:pt x="129" y="2352"/>
                </a:cubicBezTo>
                <a:cubicBezTo>
                  <a:pt x="112" y="2363"/>
                  <a:pt x="101" y="2369"/>
                  <a:pt x="84" y="2380"/>
                </a:cubicBezTo>
                <a:cubicBezTo>
                  <a:pt x="51" y="2403"/>
                  <a:pt x="23" y="2419"/>
                  <a:pt x="0" y="2436"/>
                </a:cubicBezTo>
                <a:cubicBezTo>
                  <a:pt x="23" y="2459"/>
                  <a:pt x="51" y="2487"/>
                  <a:pt x="73" y="2509"/>
                </a:cubicBezTo>
                <a:cubicBezTo>
                  <a:pt x="90" y="2526"/>
                  <a:pt x="107" y="2543"/>
                  <a:pt x="129" y="2565"/>
                </a:cubicBezTo>
                <a:cubicBezTo>
                  <a:pt x="112" y="2576"/>
                  <a:pt x="163" y="2644"/>
                  <a:pt x="185" y="2677"/>
                </a:cubicBezTo>
                <a:cubicBezTo>
                  <a:pt x="264" y="2772"/>
                  <a:pt x="336" y="2828"/>
                  <a:pt x="426" y="2907"/>
                </a:cubicBezTo>
                <a:cubicBezTo>
                  <a:pt x="460" y="2974"/>
                  <a:pt x="588" y="3086"/>
                  <a:pt x="661" y="3176"/>
                </a:cubicBezTo>
                <a:cubicBezTo>
                  <a:pt x="656" y="3168"/>
                  <a:pt x="658" y="3165"/>
                  <a:pt x="663" y="3165"/>
                </a:cubicBezTo>
                <a:cubicBezTo>
                  <a:pt x="669" y="3165"/>
                  <a:pt x="680" y="3169"/>
                  <a:pt x="689" y="3176"/>
                </a:cubicBezTo>
                <a:cubicBezTo>
                  <a:pt x="706" y="3198"/>
                  <a:pt x="756" y="3220"/>
                  <a:pt x="740" y="3232"/>
                </a:cubicBezTo>
                <a:lnTo>
                  <a:pt x="734" y="3220"/>
                </a:lnTo>
                <a:lnTo>
                  <a:pt x="734" y="3220"/>
                </a:lnTo>
                <a:cubicBezTo>
                  <a:pt x="734" y="3248"/>
                  <a:pt x="779" y="3282"/>
                  <a:pt x="812" y="3316"/>
                </a:cubicBezTo>
                <a:lnTo>
                  <a:pt x="829" y="3299"/>
                </a:lnTo>
                <a:cubicBezTo>
                  <a:pt x="891" y="3405"/>
                  <a:pt x="1064" y="3489"/>
                  <a:pt x="1087" y="3551"/>
                </a:cubicBezTo>
                <a:cubicBezTo>
                  <a:pt x="1115" y="3562"/>
                  <a:pt x="1143" y="3584"/>
                  <a:pt x="1165" y="3601"/>
                </a:cubicBezTo>
                <a:lnTo>
                  <a:pt x="1154" y="3607"/>
                </a:lnTo>
                <a:cubicBezTo>
                  <a:pt x="1216" y="3657"/>
                  <a:pt x="1244" y="3685"/>
                  <a:pt x="1316" y="3741"/>
                </a:cubicBezTo>
                <a:lnTo>
                  <a:pt x="1294" y="3736"/>
                </a:lnTo>
                <a:lnTo>
                  <a:pt x="1294" y="3736"/>
                </a:lnTo>
                <a:cubicBezTo>
                  <a:pt x="1339" y="3769"/>
                  <a:pt x="1372" y="3747"/>
                  <a:pt x="1412" y="3775"/>
                </a:cubicBezTo>
                <a:lnTo>
                  <a:pt x="1412" y="3797"/>
                </a:lnTo>
                <a:cubicBezTo>
                  <a:pt x="1451" y="3825"/>
                  <a:pt x="1484" y="3859"/>
                  <a:pt x="1518" y="3887"/>
                </a:cubicBezTo>
                <a:cubicBezTo>
                  <a:pt x="1557" y="3915"/>
                  <a:pt x="1596" y="3943"/>
                  <a:pt x="1647" y="3960"/>
                </a:cubicBezTo>
                <a:cubicBezTo>
                  <a:pt x="1644" y="3962"/>
                  <a:pt x="1641" y="3964"/>
                  <a:pt x="1638" y="3964"/>
                </a:cubicBezTo>
                <a:cubicBezTo>
                  <a:pt x="1634" y="3964"/>
                  <a:pt x="1630" y="3962"/>
                  <a:pt x="1624" y="3960"/>
                </a:cubicBezTo>
                <a:lnTo>
                  <a:pt x="1624" y="3960"/>
                </a:lnTo>
                <a:cubicBezTo>
                  <a:pt x="1641" y="3971"/>
                  <a:pt x="1686" y="3999"/>
                  <a:pt x="1736" y="4004"/>
                </a:cubicBezTo>
                <a:cubicBezTo>
                  <a:pt x="1782" y="4004"/>
                  <a:pt x="1814" y="3991"/>
                  <a:pt x="1811" y="3980"/>
                </a:cubicBezTo>
                <a:lnTo>
                  <a:pt x="1811" y="3980"/>
                </a:lnTo>
                <a:cubicBezTo>
                  <a:pt x="1813" y="3981"/>
                  <a:pt x="1814" y="3981"/>
                  <a:pt x="1816" y="3981"/>
                </a:cubicBezTo>
                <a:cubicBezTo>
                  <a:pt x="1828" y="3981"/>
                  <a:pt x="1851" y="3972"/>
                  <a:pt x="1871" y="3960"/>
                </a:cubicBezTo>
                <a:cubicBezTo>
                  <a:pt x="1899" y="3943"/>
                  <a:pt x="1927" y="3915"/>
                  <a:pt x="1944" y="3898"/>
                </a:cubicBezTo>
                <a:lnTo>
                  <a:pt x="1944" y="3909"/>
                </a:lnTo>
                <a:cubicBezTo>
                  <a:pt x="1972" y="3870"/>
                  <a:pt x="1966" y="3870"/>
                  <a:pt x="2011" y="3831"/>
                </a:cubicBezTo>
                <a:cubicBezTo>
                  <a:pt x="2016" y="3827"/>
                  <a:pt x="2020" y="3826"/>
                  <a:pt x="2022" y="3826"/>
                </a:cubicBezTo>
                <a:lnTo>
                  <a:pt x="2022" y="3826"/>
                </a:lnTo>
                <a:cubicBezTo>
                  <a:pt x="2024" y="3826"/>
                  <a:pt x="2024" y="3828"/>
                  <a:pt x="2021" y="3831"/>
                </a:cubicBezTo>
                <a:lnTo>
                  <a:pt x="2021" y="3831"/>
                </a:lnTo>
                <a:cubicBezTo>
                  <a:pt x="2052" y="3813"/>
                  <a:pt x="2038" y="3806"/>
                  <a:pt x="2084" y="3780"/>
                </a:cubicBezTo>
                <a:lnTo>
                  <a:pt x="2084" y="3780"/>
                </a:lnTo>
                <a:lnTo>
                  <a:pt x="2073" y="3797"/>
                </a:lnTo>
                <a:cubicBezTo>
                  <a:pt x="2112" y="3769"/>
                  <a:pt x="2106" y="3769"/>
                  <a:pt x="2117" y="3741"/>
                </a:cubicBezTo>
                <a:cubicBezTo>
                  <a:pt x="2140" y="3719"/>
                  <a:pt x="2190" y="3691"/>
                  <a:pt x="2201" y="3691"/>
                </a:cubicBezTo>
                <a:cubicBezTo>
                  <a:pt x="2201" y="3685"/>
                  <a:pt x="2218" y="3657"/>
                  <a:pt x="2241" y="3640"/>
                </a:cubicBezTo>
                <a:lnTo>
                  <a:pt x="2241" y="3640"/>
                </a:lnTo>
                <a:cubicBezTo>
                  <a:pt x="2246" y="3646"/>
                  <a:pt x="2241" y="3652"/>
                  <a:pt x="2235" y="3657"/>
                </a:cubicBezTo>
                <a:cubicBezTo>
                  <a:pt x="2302" y="3607"/>
                  <a:pt x="2313" y="3568"/>
                  <a:pt x="2364" y="3540"/>
                </a:cubicBezTo>
                <a:cubicBezTo>
                  <a:pt x="2366" y="3540"/>
                  <a:pt x="2368" y="3540"/>
                  <a:pt x="2370" y="3539"/>
                </a:cubicBezTo>
                <a:lnTo>
                  <a:pt x="2370" y="3539"/>
                </a:lnTo>
                <a:cubicBezTo>
                  <a:pt x="2327" y="3581"/>
                  <a:pt x="2291" y="3612"/>
                  <a:pt x="2297" y="3612"/>
                </a:cubicBezTo>
                <a:cubicBezTo>
                  <a:pt x="2297" y="3613"/>
                  <a:pt x="2298" y="3613"/>
                  <a:pt x="2299" y="3613"/>
                </a:cubicBezTo>
                <a:cubicBezTo>
                  <a:pt x="2304" y="3613"/>
                  <a:pt x="2317" y="3604"/>
                  <a:pt x="2324" y="3604"/>
                </a:cubicBezTo>
                <a:cubicBezTo>
                  <a:pt x="2329" y="3604"/>
                  <a:pt x="2331" y="3609"/>
                  <a:pt x="2325" y="3624"/>
                </a:cubicBezTo>
                <a:cubicBezTo>
                  <a:pt x="2347" y="3590"/>
                  <a:pt x="2386" y="3528"/>
                  <a:pt x="2425" y="3495"/>
                </a:cubicBezTo>
                <a:lnTo>
                  <a:pt x="2431" y="3495"/>
                </a:lnTo>
                <a:lnTo>
                  <a:pt x="2431" y="3500"/>
                </a:lnTo>
                <a:cubicBezTo>
                  <a:pt x="2437" y="3495"/>
                  <a:pt x="2448" y="3484"/>
                  <a:pt x="2448" y="3478"/>
                </a:cubicBezTo>
                <a:cubicBezTo>
                  <a:pt x="2465" y="3467"/>
                  <a:pt x="2470" y="3461"/>
                  <a:pt x="2481" y="3450"/>
                </a:cubicBezTo>
                <a:cubicBezTo>
                  <a:pt x="2484" y="3450"/>
                  <a:pt x="2488" y="3448"/>
                  <a:pt x="2493" y="3444"/>
                </a:cubicBezTo>
                <a:lnTo>
                  <a:pt x="2493" y="3444"/>
                </a:lnTo>
                <a:cubicBezTo>
                  <a:pt x="2491" y="3444"/>
                  <a:pt x="2489" y="3444"/>
                  <a:pt x="2487" y="3444"/>
                </a:cubicBezTo>
                <a:cubicBezTo>
                  <a:pt x="2493" y="3439"/>
                  <a:pt x="2498" y="3433"/>
                  <a:pt x="2509" y="3422"/>
                </a:cubicBezTo>
                <a:cubicBezTo>
                  <a:pt x="2509" y="3423"/>
                  <a:pt x="2509" y="3425"/>
                  <a:pt x="2509" y="3428"/>
                </a:cubicBezTo>
                <a:cubicBezTo>
                  <a:pt x="2509" y="3428"/>
                  <a:pt x="2508" y="3429"/>
                  <a:pt x="2508" y="3430"/>
                </a:cubicBezTo>
                <a:lnTo>
                  <a:pt x="2508" y="3430"/>
                </a:lnTo>
                <a:cubicBezTo>
                  <a:pt x="2520" y="3417"/>
                  <a:pt x="2534" y="3400"/>
                  <a:pt x="2543" y="3388"/>
                </a:cubicBezTo>
                <a:cubicBezTo>
                  <a:pt x="2535" y="3384"/>
                  <a:pt x="2548" y="3371"/>
                  <a:pt x="2544" y="3371"/>
                </a:cubicBezTo>
                <a:lnTo>
                  <a:pt x="2544" y="3371"/>
                </a:lnTo>
                <a:cubicBezTo>
                  <a:pt x="2543" y="3371"/>
                  <a:pt x="2539" y="3373"/>
                  <a:pt x="2532" y="3377"/>
                </a:cubicBezTo>
                <a:cubicBezTo>
                  <a:pt x="2532" y="3376"/>
                  <a:pt x="2532" y="3376"/>
                  <a:pt x="2531" y="3376"/>
                </a:cubicBezTo>
                <a:cubicBezTo>
                  <a:pt x="2530" y="3376"/>
                  <a:pt x="2524" y="3385"/>
                  <a:pt x="2515" y="3394"/>
                </a:cubicBezTo>
                <a:cubicBezTo>
                  <a:pt x="2515" y="3400"/>
                  <a:pt x="2509" y="3400"/>
                  <a:pt x="2509" y="3405"/>
                </a:cubicBezTo>
                <a:lnTo>
                  <a:pt x="2509" y="3400"/>
                </a:lnTo>
                <a:cubicBezTo>
                  <a:pt x="2498" y="3416"/>
                  <a:pt x="2481" y="3428"/>
                  <a:pt x="2465" y="3444"/>
                </a:cubicBezTo>
                <a:cubicBezTo>
                  <a:pt x="2476" y="3428"/>
                  <a:pt x="2487" y="3411"/>
                  <a:pt x="2509" y="3394"/>
                </a:cubicBezTo>
                <a:cubicBezTo>
                  <a:pt x="2515" y="3377"/>
                  <a:pt x="2515" y="3360"/>
                  <a:pt x="2521" y="3355"/>
                </a:cubicBezTo>
                <a:cubicBezTo>
                  <a:pt x="2552" y="3339"/>
                  <a:pt x="2604" y="3298"/>
                  <a:pt x="2619" y="3298"/>
                </a:cubicBezTo>
                <a:cubicBezTo>
                  <a:pt x="2620" y="3298"/>
                  <a:pt x="2621" y="3298"/>
                  <a:pt x="2621" y="3299"/>
                </a:cubicBezTo>
                <a:cubicBezTo>
                  <a:pt x="2672" y="3232"/>
                  <a:pt x="2739" y="3153"/>
                  <a:pt x="2750" y="3097"/>
                </a:cubicBezTo>
                <a:cubicBezTo>
                  <a:pt x="2761" y="3080"/>
                  <a:pt x="2773" y="3080"/>
                  <a:pt x="2778" y="3075"/>
                </a:cubicBezTo>
                <a:lnTo>
                  <a:pt x="2778" y="3075"/>
                </a:lnTo>
                <a:cubicBezTo>
                  <a:pt x="2773" y="3092"/>
                  <a:pt x="2761" y="3103"/>
                  <a:pt x="2761" y="3108"/>
                </a:cubicBezTo>
                <a:cubicBezTo>
                  <a:pt x="2784" y="3069"/>
                  <a:pt x="2840" y="3002"/>
                  <a:pt x="2834" y="2985"/>
                </a:cubicBezTo>
                <a:cubicBezTo>
                  <a:pt x="2844" y="2974"/>
                  <a:pt x="2849" y="2970"/>
                  <a:pt x="2850" y="2970"/>
                </a:cubicBezTo>
                <a:lnTo>
                  <a:pt x="2850" y="2970"/>
                </a:lnTo>
                <a:cubicBezTo>
                  <a:pt x="2854" y="2970"/>
                  <a:pt x="2850" y="2980"/>
                  <a:pt x="2850" y="2980"/>
                </a:cubicBezTo>
                <a:cubicBezTo>
                  <a:pt x="2851" y="2980"/>
                  <a:pt x="2855" y="2974"/>
                  <a:pt x="2868" y="2952"/>
                </a:cubicBezTo>
                <a:lnTo>
                  <a:pt x="2868" y="2968"/>
                </a:lnTo>
                <a:cubicBezTo>
                  <a:pt x="2980" y="2856"/>
                  <a:pt x="2969" y="2739"/>
                  <a:pt x="3086" y="2616"/>
                </a:cubicBezTo>
                <a:lnTo>
                  <a:pt x="3086" y="2616"/>
                </a:lnTo>
                <a:cubicBezTo>
                  <a:pt x="3081" y="2621"/>
                  <a:pt x="3075" y="2627"/>
                  <a:pt x="3069" y="2627"/>
                </a:cubicBezTo>
                <a:cubicBezTo>
                  <a:pt x="3181" y="2470"/>
                  <a:pt x="3243" y="2274"/>
                  <a:pt x="3344" y="2111"/>
                </a:cubicBezTo>
                <a:cubicBezTo>
                  <a:pt x="3366" y="2067"/>
                  <a:pt x="3361" y="2055"/>
                  <a:pt x="3366" y="2022"/>
                </a:cubicBezTo>
                <a:lnTo>
                  <a:pt x="3383" y="2016"/>
                </a:lnTo>
                <a:lnTo>
                  <a:pt x="3389" y="1960"/>
                </a:lnTo>
                <a:cubicBezTo>
                  <a:pt x="3405" y="1882"/>
                  <a:pt x="3467" y="1843"/>
                  <a:pt x="3484" y="1742"/>
                </a:cubicBezTo>
                <a:lnTo>
                  <a:pt x="3484" y="1742"/>
                </a:lnTo>
                <a:lnTo>
                  <a:pt x="3467" y="1747"/>
                </a:lnTo>
                <a:cubicBezTo>
                  <a:pt x="3483" y="1715"/>
                  <a:pt x="3494" y="1646"/>
                  <a:pt x="3505" y="1646"/>
                </a:cubicBezTo>
                <a:cubicBezTo>
                  <a:pt x="3505" y="1646"/>
                  <a:pt x="3506" y="1646"/>
                  <a:pt x="3506" y="1647"/>
                </a:cubicBezTo>
                <a:cubicBezTo>
                  <a:pt x="3506" y="1647"/>
                  <a:pt x="3501" y="1635"/>
                  <a:pt x="3506" y="1624"/>
                </a:cubicBezTo>
                <a:lnTo>
                  <a:pt x="3517" y="1624"/>
                </a:lnTo>
                <a:cubicBezTo>
                  <a:pt x="3523" y="1596"/>
                  <a:pt x="3529" y="1563"/>
                  <a:pt x="3529" y="1535"/>
                </a:cubicBezTo>
                <a:cubicBezTo>
                  <a:pt x="3537" y="1510"/>
                  <a:pt x="3544" y="1508"/>
                  <a:pt x="3549" y="1508"/>
                </a:cubicBezTo>
                <a:cubicBezTo>
                  <a:pt x="3551" y="1508"/>
                  <a:pt x="3552" y="1508"/>
                  <a:pt x="3554" y="1508"/>
                </a:cubicBezTo>
                <a:cubicBezTo>
                  <a:pt x="3561" y="1508"/>
                  <a:pt x="3568" y="1504"/>
                  <a:pt x="3579" y="1456"/>
                </a:cubicBezTo>
                <a:cubicBezTo>
                  <a:pt x="3589" y="1420"/>
                  <a:pt x="3590" y="1360"/>
                  <a:pt x="3581" y="1360"/>
                </a:cubicBezTo>
                <a:lnTo>
                  <a:pt x="3581" y="1360"/>
                </a:lnTo>
                <a:cubicBezTo>
                  <a:pt x="3581" y="1360"/>
                  <a:pt x="3580" y="1360"/>
                  <a:pt x="3579" y="1361"/>
                </a:cubicBezTo>
                <a:cubicBezTo>
                  <a:pt x="3573" y="1378"/>
                  <a:pt x="3568" y="1395"/>
                  <a:pt x="3557" y="1395"/>
                </a:cubicBezTo>
                <a:lnTo>
                  <a:pt x="3562" y="1361"/>
                </a:lnTo>
                <a:cubicBezTo>
                  <a:pt x="3555" y="1357"/>
                  <a:pt x="3547" y="1348"/>
                  <a:pt x="3538" y="1348"/>
                </a:cubicBezTo>
                <a:cubicBezTo>
                  <a:pt x="3533" y="1348"/>
                  <a:pt x="3528" y="1350"/>
                  <a:pt x="3523" y="1355"/>
                </a:cubicBezTo>
                <a:lnTo>
                  <a:pt x="3512" y="1350"/>
                </a:lnTo>
                <a:lnTo>
                  <a:pt x="3512" y="1350"/>
                </a:lnTo>
                <a:cubicBezTo>
                  <a:pt x="3512" y="1355"/>
                  <a:pt x="3517" y="1355"/>
                  <a:pt x="3517" y="1355"/>
                </a:cubicBezTo>
                <a:cubicBezTo>
                  <a:pt x="3512" y="1367"/>
                  <a:pt x="3501" y="1378"/>
                  <a:pt x="3495" y="1400"/>
                </a:cubicBezTo>
                <a:lnTo>
                  <a:pt x="3489" y="1456"/>
                </a:lnTo>
                <a:lnTo>
                  <a:pt x="3478" y="1473"/>
                </a:lnTo>
                <a:lnTo>
                  <a:pt x="3489" y="1423"/>
                </a:lnTo>
                <a:lnTo>
                  <a:pt x="3489" y="1423"/>
                </a:lnTo>
                <a:cubicBezTo>
                  <a:pt x="3473" y="1451"/>
                  <a:pt x="3473" y="1467"/>
                  <a:pt x="3478" y="1490"/>
                </a:cubicBezTo>
                <a:cubicBezTo>
                  <a:pt x="3467" y="1490"/>
                  <a:pt x="3461" y="1495"/>
                  <a:pt x="3456" y="1507"/>
                </a:cubicBezTo>
                <a:cubicBezTo>
                  <a:pt x="3461" y="1529"/>
                  <a:pt x="3461" y="1546"/>
                  <a:pt x="3461" y="1568"/>
                </a:cubicBezTo>
                <a:cubicBezTo>
                  <a:pt x="3461" y="1569"/>
                  <a:pt x="3460" y="1569"/>
                  <a:pt x="3459" y="1569"/>
                </a:cubicBezTo>
                <a:cubicBezTo>
                  <a:pt x="3454" y="1569"/>
                  <a:pt x="3454" y="1559"/>
                  <a:pt x="3450" y="1559"/>
                </a:cubicBezTo>
                <a:cubicBezTo>
                  <a:pt x="3448" y="1559"/>
                  <a:pt x="3445" y="1562"/>
                  <a:pt x="3439" y="1574"/>
                </a:cubicBezTo>
                <a:cubicBezTo>
                  <a:pt x="3439" y="1581"/>
                  <a:pt x="3441" y="1584"/>
                  <a:pt x="3443" y="1584"/>
                </a:cubicBezTo>
                <a:cubicBezTo>
                  <a:pt x="3446" y="1584"/>
                  <a:pt x="3451" y="1579"/>
                  <a:pt x="3454" y="1579"/>
                </a:cubicBezTo>
                <a:cubicBezTo>
                  <a:pt x="3456" y="1579"/>
                  <a:pt x="3458" y="1583"/>
                  <a:pt x="3456" y="1596"/>
                </a:cubicBezTo>
                <a:cubicBezTo>
                  <a:pt x="3439" y="1624"/>
                  <a:pt x="3433" y="1613"/>
                  <a:pt x="3433" y="1647"/>
                </a:cubicBezTo>
                <a:cubicBezTo>
                  <a:pt x="3429" y="1647"/>
                  <a:pt x="3426" y="1644"/>
                  <a:pt x="3426" y="1636"/>
                </a:cubicBezTo>
                <a:lnTo>
                  <a:pt x="3426" y="1636"/>
                </a:lnTo>
                <a:cubicBezTo>
                  <a:pt x="3419" y="1668"/>
                  <a:pt x="3406" y="1705"/>
                  <a:pt x="3411" y="1719"/>
                </a:cubicBezTo>
                <a:cubicBezTo>
                  <a:pt x="3396" y="1740"/>
                  <a:pt x="3385" y="1799"/>
                  <a:pt x="3370" y="1799"/>
                </a:cubicBezTo>
                <a:cubicBezTo>
                  <a:pt x="3369" y="1799"/>
                  <a:pt x="3368" y="1799"/>
                  <a:pt x="3366" y="1798"/>
                </a:cubicBezTo>
                <a:cubicBezTo>
                  <a:pt x="3366" y="1809"/>
                  <a:pt x="3366" y="1854"/>
                  <a:pt x="3355" y="1876"/>
                </a:cubicBezTo>
                <a:cubicBezTo>
                  <a:pt x="3354" y="1869"/>
                  <a:pt x="3353" y="1866"/>
                  <a:pt x="3351" y="1866"/>
                </a:cubicBezTo>
                <a:cubicBezTo>
                  <a:pt x="3342" y="1866"/>
                  <a:pt x="3322" y="1951"/>
                  <a:pt x="3304" y="1951"/>
                </a:cubicBezTo>
                <a:cubicBezTo>
                  <a:pt x="3302" y="1951"/>
                  <a:pt x="3301" y="1951"/>
                  <a:pt x="3299" y="1949"/>
                </a:cubicBezTo>
                <a:lnTo>
                  <a:pt x="3299" y="1949"/>
                </a:lnTo>
                <a:cubicBezTo>
                  <a:pt x="3304" y="1985"/>
                  <a:pt x="3267" y="2058"/>
                  <a:pt x="3248" y="2118"/>
                </a:cubicBezTo>
                <a:lnTo>
                  <a:pt x="3248" y="2118"/>
                </a:lnTo>
                <a:cubicBezTo>
                  <a:pt x="3248" y="2118"/>
                  <a:pt x="3248" y="2117"/>
                  <a:pt x="3249" y="2117"/>
                </a:cubicBezTo>
                <a:lnTo>
                  <a:pt x="3249" y="2117"/>
                </a:lnTo>
                <a:cubicBezTo>
                  <a:pt x="3248" y="2118"/>
                  <a:pt x="3248" y="2119"/>
                  <a:pt x="3247" y="2120"/>
                </a:cubicBezTo>
                <a:lnTo>
                  <a:pt x="3247" y="2120"/>
                </a:lnTo>
                <a:cubicBezTo>
                  <a:pt x="3247" y="2119"/>
                  <a:pt x="3248" y="2119"/>
                  <a:pt x="3248" y="2118"/>
                </a:cubicBezTo>
                <a:lnTo>
                  <a:pt x="3248" y="2118"/>
                </a:lnTo>
                <a:cubicBezTo>
                  <a:pt x="3245" y="2121"/>
                  <a:pt x="3244" y="2124"/>
                  <a:pt x="3243" y="2127"/>
                </a:cubicBezTo>
                <a:lnTo>
                  <a:pt x="3243" y="2127"/>
                </a:lnTo>
                <a:cubicBezTo>
                  <a:pt x="3245" y="2125"/>
                  <a:pt x="3246" y="2122"/>
                  <a:pt x="3247" y="2120"/>
                </a:cubicBezTo>
                <a:lnTo>
                  <a:pt x="3247" y="2120"/>
                </a:lnTo>
                <a:cubicBezTo>
                  <a:pt x="3246" y="2125"/>
                  <a:pt x="3244" y="2129"/>
                  <a:pt x="3243" y="2134"/>
                </a:cubicBezTo>
                <a:cubicBezTo>
                  <a:pt x="3243" y="2132"/>
                  <a:pt x="3243" y="2129"/>
                  <a:pt x="3243" y="2127"/>
                </a:cubicBezTo>
                <a:lnTo>
                  <a:pt x="3243" y="2127"/>
                </a:lnTo>
                <a:cubicBezTo>
                  <a:pt x="3229" y="2152"/>
                  <a:pt x="3219" y="2158"/>
                  <a:pt x="3209" y="2173"/>
                </a:cubicBezTo>
                <a:cubicBezTo>
                  <a:pt x="3221" y="2184"/>
                  <a:pt x="3204" y="2235"/>
                  <a:pt x="3198" y="2268"/>
                </a:cubicBezTo>
                <a:cubicBezTo>
                  <a:pt x="3191" y="2275"/>
                  <a:pt x="3187" y="2278"/>
                  <a:pt x="3185" y="2278"/>
                </a:cubicBezTo>
                <a:cubicBezTo>
                  <a:pt x="3174" y="2278"/>
                  <a:pt x="3187" y="2240"/>
                  <a:pt x="3173" y="2240"/>
                </a:cubicBezTo>
                <a:cubicBezTo>
                  <a:pt x="3172" y="2240"/>
                  <a:pt x="3171" y="2240"/>
                  <a:pt x="3170" y="2240"/>
                </a:cubicBezTo>
                <a:cubicBezTo>
                  <a:pt x="3186" y="2246"/>
                  <a:pt x="3156" y="2308"/>
                  <a:pt x="3168" y="2308"/>
                </a:cubicBezTo>
                <a:cubicBezTo>
                  <a:pt x="3169" y="2308"/>
                  <a:pt x="3170" y="2308"/>
                  <a:pt x="3170" y="2307"/>
                </a:cubicBezTo>
                <a:lnTo>
                  <a:pt x="3170" y="2307"/>
                </a:lnTo>
                <a:cubicBezTo>
                  <a:pt x="3142" y="2330"/>
                  <a:pt x="3153" y="2330"/>
                  <a:pt x="3131" y="2341"/>
                </a:cubicBezTo>
                <a:cubicBezTo>
                  <a:pt x="3148" y="2352"/>
                  <a:pt x="3120" y="2369"/>
                  <a:pt x="3120" y="2397"/>
                </a:cubicBezTo>
                <a:cubicBezTo>
                  <a:pt x="3086" y="2436"/>
                  <a:pt x="3097" y="2403"/>
                  <a:pt x="3075" y="2447"/>
                </a:cubicBezTo>
                <a:cubicBezTo>
                  <a:pt x="3072" y="2452"/>
                  <a:pt x="3070" y="2454"/>
                  <a:pt x="3069" y="2454"/>
                </a:cubicBezTo>
                <a:cubicBezTo>
                  <a:pt x="3064" y="2454"/>
                  <a:pt x="3075" y="2425"/>
                  <a:pt x="3075" y="2425"/>
                </a:cubicBezTo>
                <a:lnTo>
                  <a:pt x="3075" y="2425"/>
                </a:lnTo>
                <a:cubicBezTo>
                  <a:pt x="3047" y="2470"/>
                  <a:pt x="3075" y="2453"/>
                  <a:pt x="3081" y="2470"/>
                </a:cubicBezTo>
                <a:cubicBezTo>
                  <a:pt x="3068" y="2496"/>
                  <a:pt x="3061" y="2501"/>
                  <a:pt x="3055" y="2501"/>
                </a:cubicBezTo>
                <a:cubicBezTo>
                  <a:pt x="3051" y="2501"/>
                  <a:pt x="3048" y="2499"/>
                  <a:pt x="3045" y="2499"/>
                </a:cubicBezTo>
                <a:cubicBezTo>
                  <a:pt x="3042" y="2499"/>
                  <a:pt x="3039" y="2500"/>
                  <a:pt x="3036" y="2503"/>
                </a:cubicBezTo>
                <a:cubicBezTo>
                  <a:pt x="3019" y="2537"/>
                  <a:pt x="3019" y="2576"/>
                  <a:pt x="3002" y="2599"/>
                </a:cubicBezTo>
                <a:cubicBezTo>
                  <a:pt x="2998" y="2599"/>
                  <a:pt x="2997" y="2601"/>
                  <a:pt x="2997" y="2601"/>
                </a:cubicBezTo>
                <a:cubicBezTo>
                  <a:pt x="2997" y="2601"/>
                  <a:pt x="2997" y="2601"/>
                  <a:pt x="2997" y="2599"/>
                </a:cubicBezTo>
                <a:cubicBezTo>
                  <a:pt x="2985" y="2638"/>
                  <a:pt x="2929" y="2705"/>
                  <a:pt x="2918" y="2756"/>
                </a:cubicBezTo>
                <a:cubicBezTo>
                  <a:pt x="2913" y="2756"/>
                  <a:pt x="2913" y="2756"/>
                  <a:pt x="2913" y="2761"/>
                </a:cubicBezTo>
                <a:cubicBezTo>
                  <a:pt x="2916" y="2759"/>
                  <a:pt x="2919" y="2759"/>
                  <a:pt x="2921" y="2759"/>
                </a:cubicBezTo>
                <a:cubicBezTo>
                  <a:pt x="2927" y="2759"/>
                  <a:pt x="2931" y="2763"/>
                  <a:pt x="2935" y="2767"/>
                </a:cubicBezTo>
                <a:cubicBezTo>
                  <a:pt x="2924" y="2784"/>
                  <a:pt x="2918" y="2806"/>
                  <a:pt x="2901" y="2812"/>
                </a:cubicBezTo>
                <a:cubicBezTo>
                  <a:pt x="2900" y="2812"/>
                  <a:pt x="2898" y="2812"/>
                  <a:pt x="2897" y="2812"/>
                </a:cubicBezTo>
                <a:cubicBezTo>
                  <a:pt x="2878" y="2812"/>
                  <a:pt x="2912" y="2778"/>
                  <a:pt x="2907" y="2772"/>
                </a:cubicBezTo>
                <a:lnTo>
                  <a:pt x="2907" y="2772"/>
                </a:lnTo>
                <a:cubicBezTo>
                  <a:pt x="2879" y="2817"/>
                  <a:pt x="2862" y="2873"/>
                  <a:pt x="2834" y="2901"/>
                </a:cubicBezTo>
                <a:cubicBezTo>
                  <a:pt x="2821" y="2897"/>
                  <a:pt x="2859" y="2848"/>
                  <a:pt x="2852" y="2848"/>
                </a:cubicBezTo>
                <a:lnTo>
                  <a:pt x="2852" y="2848"/>
                </a:lnTo>
                <a:cubicBezTo>
                  <a:pt x="2851" y="2848"/>
                  <a:pt x="2847" y="2850"/>
                  <a:pt x="2840" y="2856"/>
                </a:cubicBezTo>
                <a:lnTo>
                  <a:pt x="2879" y="2812"/>
                </a:lnTo>
                <a:lnTo>
                  <a:pt x="2879" y="2812"/>
                </a:lnTo>
                <a:cubicBezTo>
                  <a:pt x="2871" y="2816"/>
                  <a:pt x="2866" y="2817"/>
                  <a:pt x="2864" y="2817"/>
                </a:cubicBezTo>
                <a:cubicBezTo>
                  <a:pt x="2857" y="2817"/>
                  <a:pt x="2881" y="2797"/>
                  <a:pt x="2870" y="2797"/>
                </a:cubicBezTo>
                <a:lnTo>
                  <a:pt x="2870" y="2797"/>
                </a:lnTo>
                <a:cubicBezTo>
                  <a:pt x="2867" y="2797"/>
                  <a:pt x="2863" y="2798"/>
                  <a:pt x="2857" y="2800"/>
                </a:cubicBezTo>
                <a:cubicBezTo>
                  <a:pt x="2806" y="2862"/>
                  <a:pt x="2812" y="2879"/>
                  <a:pt x="2767" y="2935"/>
                </a:cubicBezTo>
                <a:cubicBezTo>
                  <a:pt x="2761" y="2957"/>
                  <a:pt x="2778" y="2940"/>
                  <a:pt x="2773" y="2957"/>
                </a:cubicBezTo>
                <a:cubicBezTo>
                  <a:pt x="2722" y="3058"/>
                  <a:pt x="2694" y="3002"/>
                  <a:pt x="2661" y="3080"/>
                </a:cubicBezTo>
                <a:cubicBezTo>
                  <a:pt x="2655" y="3103"/>
                  <a:pt x="2666" y="3120"/>
                  <a:pt x="2621" y="3159"/>
                </a:cubicBezTo>
                <a:lnTo>
                  <a:pt x="2621" y="3131"/>
                </a:lnTo>
                <a:cubicBezTo>
                  <a:pt x="2571" y="3187"/>
                  <a:pt x="2610" y="3181"/>
                  <a:pt x="2554" y="3232"/>
                </a:cubicBezTo>
                <a:cubicBezTo>
                  <a:pt x="2554" y="3221"/>
                  <a:pt x="2583" y="3192"/>
                  <a:pt x="2578" y="3192"/>
                </a:cubicBezTo>
                <a:lnTo>
                  <a:pt x="2578" y="3192"/>
                </a:lnTo>
                <a:cubicBezTo>
                  <a:pt x="2578" y="3192"/>
                  <a:pt x="2577" y="3192"/>
                  <a:pt x="2577" y="3192"/>
                </a:cubicBezTo>
                <a:cubicBezTo>
                  <a:pt x="2532" y="3220"/>
                  <a:pt x="2560" y="3226"/>
                  <a:pt x="2537" y="3254"/>
                </a:cubicBezTo>
                <a:lnTo>
                  <a:pt x="2521" y="3248"/>
                </a:lnTo>
                <a:cubicBezTo>
                  <a:pt x="2470" y="3310"/>
                  <a:pt x="2414" y="3383"/>
                  <a:pt x="2358" y="3444"/>
                </a:cubicBezTo>
                <a:cubicBezTo>
                  <a:pt x="2358" y="3440"/>
                  <a:pt x="2361" y="3429"/>
                  <a:pt x="2356" y="3429"/>
                </a:cubicBezTo>
                <a:cubicBezTo>
                  <a:pt x="2354" y="3429"/>
                  <a:pt x="2351" y="3430"/>
                  <a:pt x="2347" y="3433"/>
                </a:cubicBezTo>
                <a:cubicBezTo>
                  <a:pt x="2308" y="3478"/>
                  <a:pt x="2263" y="3517"/>
                  <a:pt x="2218" y="3556"/>
                </a:cubicBezTo>
                <a:cubicBezTo>
                  <a:pt x="2173" y="3590"/>
                  <a:pt x="2129" y="3624"/>
                  <a:pt x="2084" y="3657"/>
                </a:cubicBezTo>
                <a:lnTo>
                  <a:pt x="2061" y="3691"/>
                </a:lnTo>
                <a:cubicBezTo>
                  <a:pt x="2059" y="3694"/>
                  <a:pt x="2054" y="3695"/>
                  <a:pt x="2052" y="3695"/>
                </a:cubicBezTo>
                <a:cubicBezTo>
                  <a:pt x="2049" y="3695"/>
                  <a:pt x="2047" y="3694"/>
                  <a:pt x="2050" y="3691"/>
                </a:cubicBezTo>
                <a:lnTo>
                  <a:pt x="2050" y="3691"/>
                </a:lnTo>
                <a:cubicBezTo>
                  <a:pt x="2017" y="3713"/>
                  <a:pt x="2056" y="3696"/>
                  <a:pt x="2039" y="3713"/>
                </a:cubicBezTo>
                <a:cubicBezTo>
                  <a:pt x="2031" y="3722"/>
                  <a:pt x="2024" y="3726"/>
                  <a:pt x="2020" y="3726"/>
                </a:cubicBezTo>
                <a:cubicBezTo>
                  <a:pt x="2017" y="3726"/>
                  <a:pt x="2017" y="3722"/>
                  <a:pt x="2022" y="3713"/>
                </a:cubicBezTo>
                <a:lnTo>
                  <a:pt x="2022" y="3713"/>
                </a:lnTo>
                <a:cubicBezTo>
                  <a:pt x="1994" y="3741"/>
                  <a:pt x="1961" y="3780"/>
                  <a:pt x="1916" y="3814"/>
                </a:cubicBezTo>
                <a:cubicBezTo>
                  <a:pt x="1877" y="3848"/>
                  <a:pt x="1832" y="3876"/>
                  <a:pt x="1804" y="3881"/>
                </a:cubicBezTo>
                <a:lnTo>
                  <a:pt x="1809" y="3870"/>
                </a:lnTo>
                <a:lnTo>
                  <a:pt x="1809" y="3870"/>
                </a:lnTo>
                <a:cubicBezTo>
                  <a:pt x="1787" y="3881"/>
                  <a:pt x="1781" y="3887"/>
                  <a:pt x="1770" y="3898"/>
                </a:cubicBezTo>
                <a:cubicBezTo>
                  <a:pt x="1764" y="3901"/>
                  <a:pt x="1755" y="3904"/>
                  <a:pt x="1745" y="3904"/>
                </a:cubicBezTo>
                <a:cubicBezTo>
                  <a:pt x="1738" y="3904"/>
                  <a:pt x="1729" y="3903"/>
                  <a:pt x="1720" y="3898"/>
                </a:cubicBezTo>
                <a:lnTo>
                  <a:pt x="1731" y="3898"/>
                </a:lnTo>
                <a:cubicBezTo>
                  <a:pt x="1680" y="3881"/>
                  <a:pt x="1624" y="3842"/>
                  <a:pt x="1574" y="3803"/>
                </a:cubicBezTo>
                <a:cubicBezTo>
                  <a:pt x="1518" y="3764"/>
                  <a:pt x="1473" y="3724"/>
                  <a:pt x="1440" y="3685"/>
                </a:cubicBezTo>
                <a:cubicBezTo>
                  <a:pt x="1439" y="3685"/>
                  <a:pt x="1438" y="3685"/>
                  <a:pt x="1437" y="3685"/>
                </a:cubicBezTo>
                <a:cubicBezTo>
                  <a:pt x="1410" y="3685"/>
                  <a:pt x="1350" y="3616"/>
                  <a:pt x="1323" y="3616"/>
                </a:cubicBezTo>
                <a:cubicBezTo>
                  <a:pt x="1321" y="3616"/>
                  <a:pt x="1318" y="3617"/>
                  <a:pt x="1316" y="3618"/>
                </a:cubicBezTo>
                <a:cubicBezTo>
                  <a:pt x="1266" y="3562"/>
                  <a:pt x="1288" y="3568"/>
                  <a:pt x="1210" y="3495"/>
                </a:cubicBezTo>
                <a:cubicBezTo>
                  <a:pt x="1193" y="3478"/>
                  <a:pt x="1171" y="3484"/>
                  <a:pt x="1137" y="3461"/>
                </a:cubicBezTo>
                <a:lnTo>
                  <a:pt x="1148" y="3450"/>
                </a:lnTo>
                <a:lnTo>
                  <a:pt x="1104" y="3433"/>
                </a:lnTo>
                <a:lnTo>
                  <a:pt x="1092" y="3400"/>
                </a:lnTo>
                <a:lnTo>
                  <a:pt x="1064" y="3383"/>
                </a:lnTo>
                <a:lnTo>
                  <a:pt x="1064" y="3383"/>
                </a:lnTo>
                <a:cubicBezTo>
                  <a:pt x="1076" y="3394"/>
                  <a:pt x="1081" y="3405"/>
                  <a:pt x="1081" y="3411"/>
                </a:cubicBezTo>
                <a:cubicBezTo>
                  <a:pt x="1036" y="3383"/>
                  <a:pt x="992" y="3321"/>
                  <a:pt x="997" y="3316"/>
                </a:cubicBezTo>
                <a:lnTo>
                  <a:pt x="896" y="3243"/>
                </a:lnTo>
                <a:cubicBezTo>
                  <a:pt x="897" y="3242"/>
                  <a:pt x="899" y="3241"/>
                  <a:pt x="901" y="3241"/>
                </a:cubicBezTo>
                <a:cubicBezTo>
                  <a:pt x="905" y="3241"/>
                  <a:pt x="913" y="3245"/>
                  <a:pt x="921" y="3250"/>
                </a:cubicBezTo>
                <a:lnTo>
                  <a:pt x="921" y="3250"/>
                </a:lnTo>
                <a:cubicBezTo>
                  <a:pt x="891" y="3228"/>
                  <a:pt x="930" y="3234"/>
                  <a:pt x="885" y="3209"/>
                </a:cubicBezTo>
                <a:lnTo>
                  <a:pt x="885" y="3209"/>
                </a:lnTo>
                <a:cubicBezTo>
                  <a:pt x="885" y="3215"/>
                  <a:pt x="874" y="3215"/>
                  <a:pt x="874" y="3215"/>
                </a:cubicBezTo>
                <a:cubicBezTo>
                  <a:pt x="857" y="3187"/>
                  <a:pt x="807" y="3142"/>
                  <a:pt x="768" y="3108"/>
                </a:cubicBezTo>
                <a:lnTo>
                  <a:pt x="784" y="3108"/>
                </a:lnTo>
                <a:cubicBezTo>
                  <a:pt x="717" y="3047"/>
                  <a:pt x="644" y="2980"/>
                  <a:pt x="572" y="2912"/>
                </a:cubicBezTo>
                <a:lnTo>
                  <a:pt x="572" y="2912"/>
                </a:lnTo>
                <a:cubicBezTo>
                  <a:pt x="585" y="2929"/>
                  <a:pt x="584" y="2937"/>
                  <a:pt x="577" y="2937"/>
                </a:cubicBezTo>
                <a:cubicBezTo>
                  <a:pt x="573" y="2937"/>
                  <a:pt x="564" y="2933"/>
                  <a:pt x="555" y="2924"/>
                </a:cubicBezTo>
                <a:lnTo>
                  <a:pt x="556" y="2920"/>
                </a:lnTo>
                <a:lnTo>
                  <a:pt x="556" y="2920"/>
                </a:lnTo>
                <a:cubicBezTo>
                  <a:pt x="556" y="2920"/>
                  <a:pt x="555" y="2920"/>
                  <a:pt x="555" y="2920"/>
                </a:cubicBezTo>
                <a:cubicBezTo>
                  <a:pt x="553" y="2920"/>
                  <a:pt x="548" y="2918"/>
                  <a:pt x="538" y="2912"/>
                </a:cubicBezTo>
                <a:cubicBezTo>
                  <a:pt x="524" y="2895"/>
                  <a:pt x="527" y="2889"/>
                  <a:pt x="536" y="2889"/>
                </a:cubicBezTo>
                <a:cubicBezTo>
                  <a:pt x="541" y="2889"/>
                  <a:pt x="548" y="2891"/>
                  <a:pt x="555" y="2896"/>
                </a:cubicBezTo>
                <a:lnTo>
                  <a:pt x="516" y="2862"/>
                </a:lnTo>
                <a:lnTo>
                  <a:pt x="516" y="2862"/>
                </a:lnTo>
                <a:cubicBezTo>
                  <a:pt x="519" y="2862"/>
                  <a:pt x="523" y="2864"/>
                  <a:pt x="527" y="2864"/>
                </a:cubicBezTo>
                <a:cubicBezTo>
                  <a:pt x="529" y="2864"/>
                  <a:pt x="531" y="2864"/>
                  <a:pt x="532" y="2862"/>
                </a:cubicBezTo>
                <a:cubicBezTo>
                  <a:pt x="516" y="2856"/>
                  <a:pt x="493" y="2795"/>
                  <a:pt x="460" y="2789"/>
                </a:cubicBezTo>
                <a:lnTo>
                  <a:pt x="465" y="2784"/>
                </a:lnTo>
                <a:cubicBezTo>
                  <a:pt x="392" y="2711"/>
                  <a:pt x="359" y="2677"/>
                  <a:pt x="303" y="2621"/>
                </a:cubicBezTo>
                <a:cubicBezTo>
                  <a:pt x="302" y="2622"/>
                  <a:pt x="301" y="2622"/>
                  <a:pt x="300" y="2622"/>
                </a:cubicBezTo>
                <a:cubicBezTo>
                  <a:pt x="289" y="2622"/>
                  <a:pt x="273" y="2598"/>
                  <a:pt x="252" y="2588"/>
                </a:cubicBezTo>
                <a:cubicBezTo>
                  <a:pt x="224" y="2554"/>
                  <a:pt x="196" y="2515"/>
                  <a:pt x="168" y="2470"/>
                </a:cubicBezTo>
                <a:cubicBezTo>
                  <a:pt x="157" y="2464"/>
                  <a:pt x="157" y="2464"/>
                  <a:pt x="152" y="2459"/>
                </a:cubicBezTo>
                <a:cubicBezTo>
                  <a:pt x="152" y="2459"/>
                  <a:pt x="146" y="2459"/>
                  <a:pt x="146" y="2453"/>
                </a:cubicBezTo>
                <a:lnTo>
                  <a:pt x="146" y="2453"/>
                </a:lnTo>
                <a:cubicBezTo>
                  <a:pt x="150" y="2454"/>
                  <a:pt x="154" y="2455"/>
                  <a:pt x="157" y="2455"/>
                </a:cubicBezTo>
                <a:cubicBezTo>
                  <a:pt x="164" y="2455"/>
                  <a:pt x="169" y="2453"/>
                  <a:pt x="174" y="2453"/>
                </a:cubicBezTo>
                <a:cubicBezTo>
                  <a:pt x="177" y="2453"/>
                  <a:pt x="180" y="2455"/>
                  <a:pt x="180" y="2459"/>
                </a:cubicBezTo>
                <a:cubicBezTo>
                  <a:pt x="180" y="2459"/>
                  <a:pt x="180" y="2453"/>
                  <a:pt x="185" y="2453"/>
                </a:cubicBezTo>
                <a:cubicBezTo>
                  <a:pt x="191" y="2447"/>
                  <a:pt x="196" y="2442"/>
                  <a:pt x="208" y="2442"/>
                </a:cubicBezTo>
                <a:cubicBezTo>
                  <a:pt x="219" y="2431"/>
                  <a:pt x="230" y="2425"/>
                  <a:pt x="247" y="2414"/>
                </a:cubicBezTo>
                <a:cubicBezTo>
                  <a:pt x="269" y="2397"/>
                  <a:pt x="297" y="2375"/>
                  <a:pt x="342" y="2341"/>
                </a:cubicBezTo>
                <a:lnTo>
                  <a:pt x="342" y="2341"/>
                </a:lnTo>
                <a:cubicBezTo>
                  <a:pt x="334" y="2341"/>
                  <a:pt x="327" y="2344"/>
                  <a:pt x="323" y="2344"/>
                </a:cubicBezTo>
                <a:cubicBezTo>
                  <a:pt x="321" y="2344"/>
                  <a:pt x="320" y="2343"/>
                  <a:pt x="320" y="2341"/>
                </a:cubicBezTo>
                <a:cubicBezTo>
                  <a:pt x="331" y="2333"/>
                  <a:pt x="349" y="2325"/>
                  <a:pt x="358" y="2325"/>
                </a:cubicBezTo>
                <a:cubicBezTo>
                  <a:pt x="360" y="2325"/>
                  <a:pt x="362" y="2326"/>
                  <a:pt x="363" y="2327"/>
                </a:cubicBezTo>
                <a:lnTo>
                  <a:pt x="363" y="2327"/>
                </a:lnTo>
                <a:cubicBezTo>
                  <a:pt x="413" y="2288"/>
                  <a:pt x="472" y="2251"/>
                  <a:pt x="532" y="2218"/>
                </a:cubicBezTo>
                <a:cubicBezTo>
                  <a:pt x="587" y="2185"/>
                  <a:pt x="642" y="2147"/>
                  <a:pt x="676" y="2103"/>
                </a:cubicBezTo>
                <a:lnTo>
                  <a:pt x="676" y="2103"/>
                </a:lnTo>
                <a:cubicBezTo>
                  <a:pt x="702" y="2081"/>
                  <a:pt x="724" y="2054"/>
                  <a:pt x="745" y="2027"/>
                </a:cubicBezTo>
                <a:cubicBezTo>
                  <a:pt x="752" y="2022"/>
                  <a:pt x="755" y="2019"/>
                  <a:pt x="757" y="2019"/>
                </a:cubicBezTo>
                <a:lnTo>
                  <a:pt x="757" y="2019"/>
                </a:lnTo>
                <a:cubicBezTo>
                  <a:pt x="761" y="2019"/>
                  <a:pt x="743" y="2042"/>
                  <a:pt x="753" y="2042"/>
                </a:cubicBezTo>
                <a:cubicBezTo>
                  <a:pt x="754" y="2042"/>
                  <a:pt x="757" y="2041"/>
                  <a:pt x="762" y="2039"/>
                </a:cubicBezTo>
                <a:cubicBezTo>
                  <a:pt x="829" y="1949"/>
                  <a:pt x="891" y="1915"/>
                  <a:pt x="947" y="1843"/>
                </a:cubicBezTo>
                <a:cubicBezTo>
                  <a:pt x="1025" y="1815"/>
                  <a:pt x="1120" y="1652"/>
                  <a:pt x="1193" y="1591"/>
                </a:cubicBezTo>
                <a:lnTo>
                  <a:pt x="1182" y="1591"/>
                </a:lnTo>
                <a:cubicBezTo>
                  <a:pt x="1193" y="1563"/>
                  <a:pt x="1204" y="1568"/>
                  <a:pt x="1221" y="1557"/>
                </a:cubicBezTo>
                <a:cubicBezTo>
                  <a:pt x="1220" y="1556"/>
                  <a:pt x="1219" y="1556"/>
                  <a:pt x="1217" y="1556"/>
                </a:cubicBezTo>
                <a:cubicBezTo>
                  <a:pt x="1211" y="1556"/>
                  <a:pt x="1205" y="1563"/>
                  <a:pt x="1203" y="1563"/>
                </a:cubicBezTo>
                <a:cubicBezTo>
                  <a:pt x="1203" y="1563"/>
                  <a:pt x="1203" y="1562"/>
                  <a:pt x="1204" y="1557"/>
                </a:cubicBezTo>
                <a:cubicBezTo>
                  <a:pt x="1322" y="1383"/>
                  <a:pt x="1468" y="1204"/>
                  <a:pt x="1568" y="1014"/>
                </a:cubicBezTo>
                <a:cubicBezTo>
                  <a:pt x="1608" y="941"/>
                  <a:pt x="1552" y="952"/>
                  <a:pt x="1608" y="868"/>
                </a:cubicBezTo>
                <a:lnTo>
                  <a:pt x="1613" y="902"/>
                </a:lnTo>
                <a:cubicBezTo>
                  <a:pt x="1664" y="745"/>
                  <a:pt x="1731" y="588"/>
                  <a:pt x="1753" y="431"/>
                </a:cubicBezTo>
                <a:cubicBezTo>
                  <a:pt x="1753" y="442"/>
                  <a:pt x="1759" y="442"/>
                  <a:pt x="1753" y="459"/>
                </a:cubicBezTo>
                <a:cubicBezTo>
                  <a:pt x="1770" y="426"/>
                  <a:pt x="1776" y="336"/>
                  <a:pt x="1770" y="336"/>
                </a:cubicBezTo>
                <a:cubicBezTo>
                  <a:pt x="1770" y="321"/>
                  <a:pt x="1773" y="321"/>
                  <a:pt x="1776" y="321"/>
                </a:cubicBezTo>
                <a:cubicBezTo>
                  <a:pt x="1778" y="321"/>
                  <a:pt x="1779" y="321"/>
                  <a:pt x="1781" y="319"/>
                </a:cubicBezTo>
                <a:lnTo>
                  <a:pt x="1781" y="319"/>
                </a:lnTo>
                <a:cubicBezTo>
                  <a:pt x="1776" y="347"/>
                  <a:pt x="1776" y="381"/>
                  <a:pt x="1787" y="409"/>
                </a:cubicBezTo>
                <a:cubicBezTo>
                  <a:pt x="1798" y="454"/>
                  <a:pt x="1815" y="482"/>
                  <a:pt x="1815" y="515"/>
                </a:cubicBezTo>
                <a:cubicBezTo>
                  <a:pt x="1865" y="583"/>
                  <a:pt x="1938" y="616"/>
                  <a:pt x="2011" y="622"/>
                </a:cubicBezTo>
                <a:cubicBezTo>
                  <a:pt x="2016" y="622"/>
                  <a:pt x="2022" y="622"/>
                  <a:pt x="2027" y="622"/>
                </a:cubicBezTo>
                <a:cubicBezTo>
                  <a:pt x="2095" y="622"/>
                  <a:pt x="2165" y="590"/>
                  <a:pt x="2201" y="538"/>
                </a:cubicBezTo>
                <a:lnTo>
                  <a:pt x="2201" y="538"/>
                </a:lnTo>
                <a:cubicBezTo>
                  <a:pt x="2207" y="549"/>
                  <a:pt x="2179" y="577"/>
                  <a:pt x="2145" y="599"/>
                </a:cubicBezTo>
                <a:cubicBezTo>
                  <a:pt x="2112" y="616"/>
                  <a:pt x="2078" y="622"/>
                  <a:pt x="2084" y="633"/>
                </a:cubicBezTo>
                <a:cubicBezTo>
                  <a:pt x="2151" y="616"/>
                  <a:pt x="2196" y="571"/>
                  <a:pt x="2218" y="527"/>
                </a:cubicBezTo>
                <a:cubicBezTo>
                  <a:pt x="2235" y="504"/>
                  <a:pt x="2241" y="482"/>
                  <a:pt x="2252" y="459"/>
                </a:cubicBezTo>
                <a:cubicBezTo>
                  <a:pt x="2257" y="437"/>
                  <a:pt x="2269" y="403"/>
                  <a:pt x="2269" y="392"/>
                </a:cubicBezTo>
                <a:cubicBezTo>
                  <a:pt x="2269" y="391"/>
                  <a:pt x="2270" y="391"/>
                  <a:pt x="2271" y="391"/>
                </a:cubicBezTo>
                <a:cubicBezTo>
                  <a:pt x="2274" y="391"/>
                  <a:pt x="2275" y="404"/>
                  <a:pt x="2280" y="409"/>
                </a:cubicBezTo>
                <a:cubicBezTo>
                  <a:pt x="2280" y="403"/>
                  <a:pt x="2280" y="398"/>
                  <a:pt x="2280" y="392"/>
                </a:cubicBezTo>
                <a:cubicBezTo>
                  <a:pt x="2274" y="381"/>
                  <a:pt x="2274" y="364"/>
                  <a:pt x="2269" y="358"/>
                </a:cubicBezTo>
                <a:cubicBezTo>
                  <a:pt x="2266" y="354"/>
                  <a:pt x="2267" y="352"/>
                  <a:pt x="2268" y="352"/>
                </a:cubicBezTo>
                <a:lnTo>
                  <a:pt x="2268" y="352"/>
                </a:lnTo>
                <a:cubicBezTo>
                  <a:pt x="2270" y="352"/>
                  <a:pt x="2274" y="355"/>
                  <a:pt x="2274" y="358"/>
                </a:cubicBezTo>
                <a:cubicBezTo>
                  <a:pt x="2280" y="364"/>
                  <a:pt x="2285" y="364"/>
                  <a:pt x="2291" y="370"/>
                </a:cubicBezTo>
                <a:cubicBezTo>
                  <a:pt x="2291" y="370"/>
                  <a:pt x="2291" y="375"/>
                  <a:pt x="2291" y="375"/>
                </a:cubicBezTo>
                <a:cubicBezTo>
                  <a:pt x="2295" y="375"/>
                  <a:pt x="2298" y="380"/>
                  <a:pt x="2300" y="380"/>
                </a:cubicBezTo>
                <a:cubicBezTo>
                  <a:pt x="2302" y="380"/>
                  <a:pt x="2302" y="379"/>
                  <a:pt x="2302" y="375"/>
                </a:cubicBezTo>
                <a:lnTo>
                  <a:pt x="2297" y="370"/>
                </a:lnTo>
                <a:cubicBezTo>
                  <a:pt x="2292" y="361"/>
                  <a:pt x="2294" y="356"/>
                  <a:pt x="2300" y="356"/>
                </a:cubicBezTo>
                <a:cubicBezTo>
                  <a:pt x="2302" y="356"/>
                  <a:pt x="2305" y="357"/>
                  <a:pt x="2308" y="358"/>
                </a:cubicBezTo>
                <a:lnTo>
                  <a:pt x="2330" y="358"/>
                </a:lnTo>
                <a:cubicBezTo>
                  <a:pt x="2341" y="364"/>
                  <a:pt x="2347" y="364"/>
                  <a:pt x="2353" y="364"/>
                </a:cubicBezTo>
                <a:cubicBezTo>
                  <a:pt x="2330" y="370"/>
                  <a:pt x="2347" y="381"/>
                  <a:pt x="2358" y="392"/>
                </a:cubicBezTo>
                <a:cubicBezTo>
                  <a:pt x="2369" y="398"/>
                  <a:pt x="2369" y="403"/>
                  <a:pt x="2341" y="409"/>
                </a:cubicBezTo>
                <a:lnTo>
                  <a:pt x="2364" y="409"/>
                </a:lnTo>
                <a:cubicBezTo>
                  <a:pt x="2369" y="409"/>
                  <a:pt x="2364" y="414"/>
                  <a:pt x="2347" y="414"/>
                </a:cubicBezTo>
                <a:cubicBezTo>
                  <a:pt x="2369" y="420"/>
                  <a:pt x="2381" y="420"/>
                  <a:pt x="2397" y="420"/>
                </a:cubicBezTo>
                <a:cubicBezTo>
                  <a:pt x="2397" y="420"/>
                  <a:pt x="2392" y="426"/>
                  <a:pt x="2386" y="431"/>
                </a:cubicBezTo>
                <a:cubicBezTo>
                  <a:pt x="2375" y="426"/>
                  <a:pt x="2381" y="426"/>
                  <a:pt x="2369" y="426"/>
                </a:cubicBezTo>
                <a:cubicBezTo>
                  <a:pt x="2381" y="426"/>
                  <a:pt x="2369" y="442"/>
                  <a:pt x="2341" y="454"/>
                </a:cubicBezTo>
                <a:cubicBezTo>
                  <a:pt x="2341" y="448"/>
                  <a:pt x="2336" y="448"/>
                  <a:pt x="2341" y="448"/>
                </a:cubicBezTo>
                <a:lnTo>
                  <a:pt x="2336" y="448"/>
                </a:lnTo>
                <a:lnTo>
                  <a:pt x="2325" y="459"/>
                </a:lnTo>
                <a:cubicBezTo>
                  <a:pt x="2319" y="470"/>
                  <a:pt x="2308" y="476"/>
                  <a:pt x="2302" y="487"/>
                </a:cubicBezTo>
                <a:cubicBezTo>
                  <a:pt x="2285" y="504"/>
                  <a:pt x="2274" y="521"/>
                  <a:pt x="2269" y="543"/>
                </a:cubicBezTo>
                <a:cubicBezTo>
                  <a:pt x="2246" y="583"/>
                  <a:pt x="2241" y="627"/>
                  <a:pt x="2246" y="683"/>
                </a:cubicBezTo>
                <a:cubicBezTo>
                  <a:pt x="2241" y="679"/>
                  <a:pt x="2238" y="677"/>
                  <a:pt x="2236" y="677"/>
                </a:cubicBezTo>
                <a:lnTo>
                  <a:pt x="2236" y="677"/>
                </a:lnTo>
                <a:cubicBezTo>
                  <a:pt x="2226" y="677"/>
                  <a:pt x="2243" y="724"/>
                  <a:pt x="2229" y="734"/>
                </a:cubicBezTo>
                <a:cubicBezTo>
                  <a:pt x="2241" y="751"/>
                  <a:pt x="2252" y="767"/>
                  <a:pt x="2263" y="784"/>
                </a:cubicBezTo>
                <a:cubicBezTo>
                  <a:pt x="2263" y="779"/>
                  <a:pt x="2257" y="767"/>
                  <a:pt x="2257" y="762"/>
                </a:cubicBezTo>
                <a:lnTo>
                  <a:pt x="2257" y="762"/>
                </a:lnTo>
                <a:cubicBezTo>
                  <a:pt x="2285" y="807"/>
                  <a:pt x="2325" y="835"/>
                  <a:pt x="2358" y="863"/>
                </a:cubicBezTo>
                <a:cubicBezTo>
                  <a:pt x="2350" y="859"/>
                  <a:pt x="2340" y="855"/>
                  <a:pt x="2330" y="849"/>
                </a:cubicBezTo>
                <a:lnTo>
                  <a:pt x="2330" y="849"/>
                </a:lnTo>
                <a:cubicBezTo>
                  <a:pt x="2355" y="867"/>
                  <a:pt x="2379" y="881"/>
                  <a:pt x="2409" y="891"/>
                </a:cubicBezTo>
                <a:cubicBezTo>
                  <a:pt x="2392" y="879"/>
                  <a:pt x="2375" y="874"/>
                  <a:pt x="2358" y="863"/>
                </a:cubicBezTo>
                <a:lnTo>
                  <a:pt x="2358" y="863"/>
                </a:lnTo>
                <a:cubicBezTo>
                  <a:pt x="2366" y="864"/>
                  <a:pt x="2371" y="865"/>
                  <a:pt x="2375" y="865"/>
                </a:cubicBezTo>
                <a:cubicBezTo>
                  <a:pt x="2389" y="865"/>
                  <a:pt x="2385" y="857"/>
                  <a:pt x="2393" y="857"/>
                </a:cubicBezTo>
                <a:cubicBezTo>
                  <a:pt x="2397" y="857"/>
                  <a:pt x="2406" y="859"/>
                  <a:pt x="2425" y="868"/>
                </a:cubicBezTo>
                <a:cubicBezTo>
                  <a:pt x="2412" y="868"/>
                  <a:pt x="2449" y="875"/>
                  <a:pt x="2478" y="875"/>
                </a:cubicBezTo>
                <a:cubicBezTo>
                  <a:pt x="2486" y="875"/>
                  <a:pt x="2493" y="875"/>
                  <a:pt x="2498" y="874"/>
                </a:cubicBezTo>
                <a:cubicBezTo>
                  <a:pt x="2521" y="863"/>
                  <a:pt x="2543" y="846"/>
                  <a:pt x="2571" y="829"/>
                </a:cubicBezTo>
                <a:cubicBezTo>
                  <a:pt x="2582" y="829"/>
                  <a:pt x="2577" y="846"/>
                  <a:pt x="2582" y="846"/>
                </a:cubicBezTo>
                <a:cubicBezTo>
                  <a:pt x="2588" y="835"/>
                  <a:pt x="2610" y="812"/>
                  <a:pt x="2627" y="784"/>
                </a:cubicBezTo>
                <a:cubicBezTo>
                  <a:pt x="2638" y="762"/>
                  <a:pt x="2649" y="728"/>
                  <a:pt x="2649" y="711"/>
                </a:cubicBezTo>
                <a:cubicBezTo>
                  <a:pt x="2649" y="723"/>
                  <a:pt x="2655" y="728"/>
                  <a:pt x="2661" y="728"/>
                </a:cubicBezTo>
                <a:lnTo>
                  <a:pt x="2655" y="700"/>
                </a:lnTo>
                <a:cubicBezTo>
                  <a:pt x="2663" y="688"/>
                  <a:pt x="2665" y="681"/>
                  <a:pt x="2668" y="681"/>
                </a:cubicBezTo>
                <a:cubicBezTo>
                  <a:pt x="2669" y="681"/>
                  <a:pt x="2670" y="682"/>
                  <a:pt x="2672" y="683"/>
                </a:cubicBezTo>
                <a:cubicBezTo>
                  <a:pt x="2677" y="666"/>
                  <a:pt x="2673" y="665"/>
                  <a:pt x="2669" y="665"/>
                </a:cubicBezTo>
                <a:cubicBezTo>
                  <a:pt x="2668" y="665"/>
                  <a:pt x="2667" y="665"/>
                  <a:pt x="2667" y="665"/>
                </a:cubicBezTo>
                <a:cubicBezTo>
                  <a:pt x="2662" y="665"/>
                  <a:pt x="2658" y="664"/>
                  <a:pt x="2666" y="639"/>
                </a:cubicBezTo>
                <a:lnTo>
                  <a:pt x="2666" y="639"/>
                </a:lnTo>
                <a:cubicBezTo>
                  <a:pt x="2666" y="644"/>
                  <a:pt x="2666" y="644"/>
                  <a:pt x="2672" y="655"/>
                </a:cubicBezTo>
                <a:cubicBezTo>
                  <a:pt x="2672" y="650"/>
                  <a:pt x="2672" y="650"/>
                  <a:pt x="2672" y="644"/>
                </a:cubicBezTo>
                <a:cubicBezTo>
                  <a:pt x="2672" y="622"/>
                  <a:pt x="2666" y="588"/>
                  <a:pt x="2655" y="560"/>
                </a:cubicBezTo>
                <a:cubicBezTo>
                  <a:pt x="2653" y="555"/>
                  <a:pt x="2652" y="554"/>
                  <a:pt x="2653" y="554"/>
                </a:cubicBezTo>
                <a:lnTo>
                  <a:pt x="2653" y="554"/>
                </a:lnTo>
                <a:cubicBezTo>
                  <a:pt x="2654" y="554"/>
                  <a:pt x="2657" y="557"/>
                  <a:pt x="2661" y="560"/>
                </a:cubicBezTo>
                <a:lnTo>
                  <a:pt x="2666" y="571"/>
                </a:lnTo>
                <a:lnTo>
                  <a:pt x="2683" y="594"/>
                </a:lnTo>
                <a:cubicBezTo>
                  <a:pt x="2690" y="607"/>
                  <a:pt x="2691" y="611"/>
                  <a:pt x="2690" y="611"/>
                </a:cubicBezTo>
                <a:cubicBezTo>
                  <a:pt x="2688" y="611"/>
                  <a:pt x="2681" y="602"/>
                  <a:pt x="2679" y="602"/>
                </a:cubicBezTo>
                <a:lnTo>
                  <a:pt x="2679" y="602"/>
                </a:lnTo>
                <a:cubicBezTo>
                  <a:pt x="2678" y="602"/>
                  <a:pt x="2678" y="606"/>
                  <a:pt x="2683" y="616"/>
                </a:cubicBezTo>
                <a:cubicBezTo>
                  <a:pt x="2694" y="627"/>
                  <a:pt x="2700" y="633"/>
                  <a:pt x="2711" y="639"/>
                </a:cubicBezTo>
                <a:cubicBezTo>
                  <a:pt x="2733" y="650"/>
                  <a:pt x="2773" y="672"/>
                  <a:pt x="2812" y="689"/>
                </a:cubicBezTo>
                <a:lnTo>
                  <a:pt x="2806" y="695"/>
                </a:lnTo>
                <a:lnTo>
                  <a:pt x="2795" y="700"/>
                </a:lnTo>
                <a:lnTo>
                  <a:pt x="2812" y="695"/>
                </a:lnTo>
                <a:lnTo>
                  <a:pt x="2812" y="695"/>
                </a:lnTo>
                <a:cubicBezTo>
                  <a:pt x="2829" y="695"/>
                  <a:pt x="2806" y="706"/>
                  <a:pt x="2789" y="717"/>
                </a:cubicBezTo>
                <a:cubicBezTo>
                  <a:pt x="2768" y="728"/>
                  <a:pt x="2756" y="728"/>
                  <a:pt x="2740" y="749"/>
                </a:cubicBezTo>
                <a:lnTo>
                  <a:pt x="2740" y="749"/>
                </a:lnTo>
                <a:cubicBezTo>
                  <a:pt x="2744" y="743"/>
                  <a:pt x="2739" y="734"/>
                  <a:pt x="2739" y="734"/>
                </a:cubicBezTo>
                <a:cubicBezTo>
                  <a:pt x="2711" y="756"/>
                  <a:pt x="2689" y="784"/>
                  <a:pt x="2666" y="823"/>
                </a:cubicBezTo>
                <a:cubicBezTo>
                  <a:pt x="2649" y="863"/>
                  <a:pt x="2633" y="913"/>
                  <a:pt x="2644" y="963"/>
                </a:cubicBezTo>
                <a:lnTo>
                  <a:pt x="2638" y="952"/>
                </a:lnTo>
                <a:lnTo>
                  <a:pt x="2638" y="952"/>
                </a:lnTo>
                <a:cubicBezTo>
                  <a:pt x="2633" y="975"/>
                  <a:pt x="2638" y="1008"/>
                  <a:pt x="2649" y="1036"/>
                </a:cubicBezTo>
                <a:cubicBezTo>
                  <a:pt x="2661" y="1064"/>
                  <a:pt x="2683" y="1087"/>
                  <a:pt x="2700" y="1103"/>
                </a:cubicBezTo>
                <a:cubicBezTo>
                  <a:pt x="2711" y="1107"/>
                  <a:pt x="2725" y="1116"/>
                  <a:pt x="2730" y="1116"/>
                </a:cubicBezTo>
                <a:cubicBezTo>
                  <a:pt x="2732" y="1116"/>
                  <a:pt x="2731" y="1114"/>
                  <a:pt x="2728" y="1109"/>
                </a:cubicBezTo>
                <a:lnTo>
                  <a:pt x="2728" y="1109"/>
                </a:lnTo>
                <a:cubicBezTo>
                  <a:pt x="2754" y="1138"/>
                  <a:pt x="2791" y="1152"/>
                  <a:pt x="2829" y="1152"/>
                </a:cubicBezTo>
                <a:cubicBezTo>
                  <a:pt x="2866" y="1152"/>
                  <a:pt x="2902" y="1139"/>
                  <a:pt x="2929" y="1115"/>
                </a:cubicBezTo>
                <a:cubicBezTo>
                  <a:pt x="2985" y="1070"/>
                  <a:pt x="3002" y="1008"/>
                  <a:pt x="3030" y="952"/>
                </a:cubicBezTo>
                <a:lnTo>
                  <a:pt x="3030" y="952"/>
                </a:lnTo>
                <a:cubicBezTo>
                  <a:pt x="3030" y="966"/>
                  <a:pt x="3027" y="983"/>
                  <a:pt x="3028" y="983"/>
                </a:cubicBezTo>
                <a:cubicBezTo>
                  <a:pt x="3029" y="983"/>
                  <a:pt x="3029" y="982"/>
                  <a:pt x="3030" y="980"/>
                </a:cubicBezTo>
                <a:cubicBezTo>
                  <a:pt x="3030" y="969"/>
                  <a:pt x="3036" y="958"/>
                  <a:pt x="3036" y="952"/>
                </a:cubicBezTo>
                <a:cubicBezTo>
                  <a:pt x="3036" y="947"/>
                  <a:pt x="3036" y="941"/>
                  <a:pt x="3036" y="935"/>
                </a:cubicBezTo>
                <a:cubicBezTo>
                  <a:pt x="3036" y="924"/>
                  <a:pt x="3036" y="913"/>
                  <a:pt x="3036" y="902"/>
                </a:cubicBezTo>
                <a:cubicBezTo>
                  <a:pt x="3033" y="900"/>
                  <a:pt x="3031" y="900"/>
                  <a:pt x="3030" y="900"/>
                </a:cubicBezTo>
                <a:cubicBezTo>
                  <a:pt x="3026" y="900"/>
                  <a:pt x="3027" y="905"/>
                  <a:pt x="3019" y="913"/>
                </a:cubicBezTo>
                <a:cubicBezTo>
                  <a:pt x="3013" y="902"/>
                  <a:pt x="3008" y="868"/>
                  <a:pt x="3008" y="846"/>
                </a:cubicBezTo>
                <a:lnTo>
                  <a:pt x="3008" y="846"/>
                </a:lnTo>
                <a:cubicBezTo>
                  <a:pt x="3011" y="868"/>
                  <a:pt x="3014" y="874"/>
                  <a:pt x="3017" y="874"/>
                </a:cubicBezTo>
                <a:cubicBezTo>
                  <a:pt x="3020" y="874"/>
                  <a:pt x="3022" y="871"/>
                  <a:pt x="3025" y="868"/>
                </a:cubicBezTo>
                <a:cubicBezTo>
                  <a:pt x="3025" y="863"/>
                  <a:pt x="3019" y="851"/>
                  <a:pt x="3013" y="846"/>
                </a:cubicBezTo>
                <a:cubicBezTo>
                  <a:pt x="3019" y="846"/>
                  <a:pt x="3013" y="835"/>
                  <a:pt x="3008" y="818"/>
                </a:cubicBezTo>
                <a:cubicBezTo>
                  <a:pt x="2999" y="807"/>
                  <a:pt x="2997" y="800"/>
                  <a:pt x="2999" y="800"/>
                </a:cubicBezTo>
                <a:lnTo>
                  <a:pt x="2999" y="800"/>
                </a:lnTo>
                <a:cubicBezTo>
                  <a:pt x="3002" y="800"/>
                  <a:pt x="3011" y="807"/>
                  <a:pt x="3025" y="823"/>
                </a:cubicBezTo>
                <a:lnTo>
                  <a:pt x="3025" y="829"/>
                </a:lnTo>
                <a:cubicBezTo>
                  <a:pt x="3041" y="840"/>
                  <a:pt x="3058" y="840"/>
                  <a:pt x="3075" y="863"/>
                </a:cubicBezTo>
                <a:cubicBezTo>
                  <a:pt x="3078" y="869"/>
                  <a:pt x="3078" y="871"/>
                  <a:pt x="3077" y="871"/>
                </a:cubicBezTo>
                <a:cubicBezTo>
                  <a:pt x="3074" y="871"/>
                  <a:pt x="3066" y="863"/>
                  <a:pt x="3061" y="863"/>
                </a:cubicBezTo>
                <a:cubicBezTo>
                  <a:pt x="3060" y="863"/>
                  <a:pt x="3058" y="865"/>
                  <a:pt x="3058" y="868"/>
                </a:cubicBezTo>
                <a:cubicBezTo>
                  <a:pt x="3069" y="879"/>
                  <a:pt x="3081" y="879"/>
                  <a:pt x="3097" y="885"/>
                </a:cubicBezTo>
                <a:cubicBezTo>
                  <a:pt x="3109" y="891"/>
                  <a:pt x="3125" y="902"/>
                  <a:pt x="3137" y="919"/>
                </a:cubicBezTo>
                <a:cubicBezTo>
                  <a:pt x="3120" y="907"/>
                  <a:pt x="3103" y="896"/>
                  <a:pt x="3092" y="891"/>
                </a:cubicBezTo>
                <a:lnTo>
                  <a:pt x="3092" y="891"/>
                </a:lnTo>
                <a:cubicBezTo>
                  <a:pt x="3109" y="924"/>
                  <a:pt x="3114" y="919"/>
                  <a:pt x="3125" y="935"/>
                </a:cubicBezTo>
                <a:cubicBezTo>
                  <a:pt x="3130" y="943"/>
                  <a:pt x="3137" y="949"/>
                  <a:pt x="3142" y="953"/>
                </a:cubicBezTo>
                <a:lnTo>
                  <a:pt x="3142" y="953"/>
                </a:lnTo>
                <a:cubicBezTo>
                  <a:pt x="3142" y="953"/>
                  <a:pt x="3142" y="952"/>
                  <a:pt x="3142" y="952"/>
                </a:cubicBezTo>
                <a:lnTo>
                  <a:pt x="3142" y="952"/>
                </a:lnTo>
                <a:cubicBezTo>
                  <a:pt x="3159" y="958"/>
                  <a:pt x="3170" y="963"/>
                  <a:pt x="3181" y="969"/>
                </a:cubicBezTo>
                <a:cubicBezTo>
                  <a:pt x="3187" y="969"/>
                  <a:pt x="3176" y="969"/>
                  <a:pt x="3170" y="975"/>
                </a:cubicBezTo>
                <a:cubicBezTo>
                  <a:pt x="3144" y="985"/>
                  <a:pt x="3123" y="990"/>
                  <a:pt x="3103" y="1026"/>
                </a:cubicBezTo>
                <a:lnTo>
                  <a:pt x="3103" y="1026"/>
                </a:lnTo>
                <a:cubicBezTo>
                  <a:pt x="3112" y="1008"/>
                  <a:pt x="3114" y="1003"/>
                  <a:pt x="3111" y="1003"/>
                </a:cubicBezTo>
                <a:lnTo>
                  <a:pt x="3111" y="1003"/>
                </a:lnTo>
                <a:cubicBezTo>
                  <a:pt x="3108" y="1003"/>
                  <a:pt x="3100" y="1010"/>
                  <a:pt x="3095" y="1010"/>
                </a:cubicBezTo>
                <a:cubicBezTo>
                  <a:pt x="3094" y="1010"/>
                  <a:pt x="3093" y="1010"/>
                  <a:pt x="3092" y="1008"/>
                </a:cubicBezTo>
                <a:cubicBezTo>
                  <a:pt x="3078" y="1017"/>
                  <a:pt x="3061" y="1034"/>
                  <a:pt x="3055" y="1034"/>
                </a:cubicBezTo>
                <a:cubicBezTo>
                  <a:pt x="3053" y="1034"/>
                  <a:pt x="3053" y="1033"/>
                  <a:pt x="3053" y="1031"/>
                </a:cubicBezTo>
                <a:cubicBezTo>
                  <a:pt x="3041" y="1064"/>
                  <a:pt x="3013" y="1081"/>
                  <a:pt x="3013" y="1137"/>
                </a:cubicBezTo>
                <a:cubicBezTo>
                  <a:pt x="3009" y="1137"/>
                  <a:pt x="3008" y="1167"/>
                  <a:pt x="3000" y="1167"/>
                </a:cubicBezTo>
                <a:cubicBezTo>
                  <a:pt x="2999" y="1167"/>
                  <a:pt x="2998" y="1166"/>
                  <a:pt x="2997" y="1165"/>
                </a:cubicBezTo>
                <a:lnTo>
                  <a:pt x="2997" y="1165"/>
                </a:lnTo>
                <a:cubicBezTo>
                  <a:pt x="2998" y="1180"/>
                  <a:pt x="3000" y="1185"/>
                  <a:pt x="3002" y="1185"/>
                </a:cubicBezTo>
                <a:cubicBezTo>
                  <a:pt x="3005" y="1185"/>
                  <a:pt x="3009" y="1159"/>
                  <a:pt x="3013" y="1159"/>
                </a:cubicBezTo>
                <a:cubicBezTo>
                  <a:pt x="3013" y="1159"/>
                  <a:pt x="3013" y="1159"/>
                  <a:pt x="3013" y="1159"/>
                </a:cubicBezTo>
                <a:cubicBezTo>
                  <a:pt x="3019" y="1193"/>
                  <a:pt x="3013" y="1238"/>
                  <a:pt x="3025" y="1283"/>
                </a:cubicBezTo>
                <a:cubicBezTo>
                  <a:pt x="3036" y="1327"/>
                  <a:pt x="3069" y="1372"/>
                  <a:pt x="3114" y="1400"/>
                </a:cubicBezTo>
                <a:cubicBezTo>
                  <a:pt x="3153" y="1423"/>
                  <a:pt x="3181" y="1423"/>
                  <a:pt x="3209" y="1423"/>
                </a:cubicBezTo>
                <a:cubicBezTo>
                  <a:pt x="3232" y="1423"/>
                  <a:pt x="3254" y="1417"/>
                  <a:pt x="3288" y="1400"/>
                </a:cubicBezTo>
                <a:cubicBezTo>
                  <a:pt x="3316" y="1400"/>
                  <a:pt x="3277" y="1423"/>
                  <a:pt x="3271" y="1423"/>
                </a:cubicBezTo>
                <a:cubicBezTo>
                  <a:pt x="3316" y="1423"/>
                  <a:pt x="3349" y="1400"/>
                  <a:pt x="3372" y="1367"/>
                </a:cubicBezTo>
                <a:cubicBezTo>
                  <a:pt x="3372" y="1371"/>
                  <a:pt x="3373" y="1373"/>
                  <a:pt x="3375" y="1373"/>
                </a:cubicBezTo>
                <a:cubicBezTo>
                  <a:pt x="3378" y="1373"/>
                  <a:pt x="3382" y="1370"/>
                  <a:pt x="3389" y="1367"/>
                </a:cubicBezTo>
                <a:cubicBezTo>
                  <a:pt x="3411" y="1339"/>
                  <a:pt x="3394" y="1339"/>
                  <a:pt x="3417" y="1311"/>
                </a:cubicBezTo>
                <a:cubicBezTo>
                  <a:pt x="3417" y="1316"/>
                  <a:pt x="3417" y="1316"/>
                  <a:pt x="3422" y="1322"/>
                </a:cubicBezTo>
                <a:cubicBezTo>
                  <a:pt x="3422" y="1327"/>
                  <a:pt x="3417" y="1339"/>
                  <a:pt x="3417" y="1344"/>
                </a:cubicBezTo>
                <a:cubicBezTo>
                  <a:pt x="3428" y="1327"/>
                  <a:pt x="3428" y="1322"/>
                  <a:pt x="3428" y="1305"/>
                </a:cubicBezTo>
                <a:cubicBezTo>
                  <a:pt x="3433" y="1294"/>
                  <a:pt x="3433" y="1277"/>
                  <a:pt x="3433" y="1260"/>
                </a:cubicBezTo>
                <a:cubicBezTo>
                  <a:pt x="3439" y="1260"/>
                  <a:pt x="3439" y="1266"/>
                  <a:pt x="3439" y="1271"/>
                </a:cubicBezTo>
                <a:cubicBezTo>
                  <a:pt x="3439" y="1283"/>
                  <a:pt x="3439" y="1294"/>
                  <a:pt x="3439" y="1305"/>
                </a:cubicBezTo>
                <a:cubicBezTo>
                  <a:pt x="3439" y="1299"/>
                  <a:pt x="3439" y="1288"/>
                  <a:pt x="3445" y="1283"/>
                </a:cubicBezTo>
                <a:cubicBezTo>
                  <a:pt x="3445" y="1277"/>
                  <a:pt x="3445" y="1266"/>
                  <a:pt x="3439" y="1255"/>
                </a:cubicBezTo>
                <a:cubicBezTo>
                  <a:pt x="3439" y="1258"/>
                  <a:pt x="3439" y="1259"/>
                  <a:pt x="3438" y="1259"/>
                </a:cubicBezTo>
                <a:cubicBezTo>
                  <a:pt x="3436" y="1259"/>
                  <a:pt x="3433" y="1253"/>
                  <a:pt x="3433" y="1249"/>
                </a:cubicBezTo>
                <a:cubicBezTo>
                  <a:pt x="3433" y="1243"/>
                  <a:pt x="3433" y="1232"/>
                  <a:pt x="3433" y="1227"/>
                </a:cubicBezTo>
                <a:cubicBezTo>
                  <a:pt x="3433" y="1222"/>
                  <a:pt x="3433" y="1220"/>
                  <a:pt x="3432" y="1220"/>
                </a:cubicBezTo>
                <a:cubicBezTo>
                  <a:pt x="3430" y="1220"/>
                  <a:pt x="3428" y="1225"/>
                  <a:pt x="3428" y="1232"/>
                </a:cubicBezTo>
                <a:cubicBezTo>
                  <a:pt x="3422" y="1249"/>
                  <a:pt x="3422" y="1277"/>
                  <a:pt x="3417" y="1294"/>
                </a:cubicBezTo>
                <a:cubicBezTo>
                  <a:pt x="3411" y="1316"/>
                  <a:pt x="3400" y="1339"/>
                  <a:pt x="3389" y="1355"/>
                </a:cubicBezTo>
                <a:cubicBezTo>
                  <a:pt x="3389" y="1344"/>
                  <a:pt x="3383" y="1333"/>
                  <a:pt x="3383" y="1322"/>
                </a:cubicBezTo>
                <a:cubicBezTo>
                  <a:pt x="3377" y="1339"/>
                  <a:pt x="3372" y="1361"/>
                  <a:pt x="3361" y="1378"/>
                </a:cubicBezTo>
                <a:cubicBezTo>
                  <a:pt x="3349" y="1378"/>
                  <a:pt x="3338" y="1378"/>
                  <a:pt x="3355" y="1355"/>
                </a:cubicBezTo>
                <a:lnTo>
                  <a:pt x="3355" y="1355"/>
                </a:lnTo>
                <a:cubicBezTo>
                  <a:pt x="3321" y="1372"/>
                  <a:pt x="3333" y="1383"/>
                  <a:pt x="3299" y="1389"/>
                </a:cubicBezTo>
                <a:cubicBezTo>
                  <a:pt x="3293" y="1389"/>
                  <a:pt x="3293" y="1389"/>
                  <a:pt x="3299" y="1383"/>
                </a:cubicBezTo>
                <a:lnTo>
                  <a:pt x="3299" y="1383"/>
                </a:lnTo>
                <a:cubicBezTo>
                  <a:pt x="3288" y="1395"/>
                  <a:pt x="3277" y="1400"/>
                  <a:pt x="3265" y="1400"/>
                </a:cubicBezTo>
                <a:cubicBezTo>
                  <a:pt x="3270" y="1396"/>
                  <a:pt x="3265" y="1392"/>
                  <a:pt x="3270" y="1390"/>
                </a:cubicBezTo>
                <a:lnTo>
                  <a:pt x="3270" y="1390"/>
                </a:lnTo>
                <a:cubicBezTo>
                  <a:pt x="3256" y="1391"/>
                  <a:pt x="3243" y="1392"/>
                  <a:pt x="3231" y="1392"/>
                </a:cubicBezTo>
                <a:cubicBezTo>
                  <a:pt x="3200" y="1392"/>
                  <a:pt x="3178" y="1387"/>
                  <a:pt x="3170" y="1372"/>
                </a:cubicBezTo>
                <a:lnTo>
                  <a:pt x="3170" y="1378"/>
                </a:lnTo>
                <a:cubicBezTo>
                  <a:pt x="3148" y="1363"/>
                  <a:pt x="3138" y="1358"/>
                  <a:pt x="3134" y="1358"/>
                </a:cubicBezTo>
                <a:cubicBezTo>
                  <a:pt x="3132" y="1358"/>
                  <a:pt x="3131" y="1359"/>
                  <a:pt x="3131" y="1361"/>
                </a:cubicBezTo>
                <a:cubicBezTo>
                  <a:pt x="3128" y="1364"/>
                  <a:pt x="3127" y="1367"/>
                  <a:pt x="3122" y="1367"/>
                </a:cubicBezTo>
                <a:cubicBezTo>
                  <a:pt x="3117" y="1367"/>
                  <a:pt x="3109" y="1364"/>
                  <a:pt x="3092" y="1355"/>
                </a:cubicBezTo>
                <a:cubicBezTo>
                  <a:pt x="3092" y="1333"/>
                  <a:pt x="3092" y="1316"/>
                  <a:pt x="3097" y="1299"/>
                </a:cubicBezTo>
                <a:lnTo>
                  <a:pt x="3081" y="1299"/>
                </a:lnTo>
                <a:cubicBezTo>
                  <a:pt x="3075" y="1288"/>
                  <a:pt x="3069" y="1271"/>
                  <a:pt x="3075" y="1271"/>
                </a:cubicBezTo>
                <a:cubicBezTo>
                  <a:pt x="3070" y="1264"/>
                  <a:pt x="3068" y="1261"/>
                  <a:pt x="3066" y="1261"/>
                </a:cubicBezTo>
                <a:cubicBezTo>
                  <a:pt x="3064" y="1261"/>
                  <a:pt x="3065" y="1270"/>
                  <a:pt x="3063" y="1270"/>
                </a:cubicBezTo>
                <a:cubicBezTo>
                  <a:pt x="3062" y="1270"/>
                  <a:pt x="3060" y="1269"/>
                  <a:pt x="3058" y="1266"/>
                </a:cubicBezTo>
                <a:cubicBezTo>
                  <a:pt x="3058" y="1243"/>
                  <a:pt x="3047" y="1215"/>
                  <a:pt x="3053" y="1187"/>
                </a:cubicBezTo>
                <a:cubicBezTo>
                  <a:pt x="3053" y="1159"/>
                  <a:pt x="3058" y="1137"/>
                  <a:pt x="3069" y="1137"/>
                </a:cubicBezTo>
                <a:cubicBezTo>
                  <a:pt x="3069" y="1135"/>
                  <a:pt x="3068" y="1134"/>
                  <a:pt x="3067" y="1134"/>
                </a:cubicBezTo>
                <a:cubicBezTo>
                  <a:pt x="3063" y="1134"/>
                  <a:pt x="3059" y="1147"/>
                  <a:pt x="3057" y="1147"/>
                </a:cubicBezTo>
                <a:cubicBezTo>
                  <a:pt x="3056" y="1147"/>
                  <a:pt x="3056" y="1142"/>
                  <a:pt x="3058" y="1126"/>
                </a:cubicBezTo>
                <a:cubicBezTo>
                  <a:pt x="3081" y="1126"/>
                  <a:pt x="3069" y="1075"/>
                  <a:pt x="3103" y="1047"/>
                </a:cubicBezTo>
                <a:lnTo>
                  <a:pt x="3103" y="1047"/>
                </a:lnTo>
                <a:cubicBezTo>
                  <a:pt x="3107" y="1059"/>
                  <a:pt x="3095" y="1076"/>
                  <a:pt x="3098" y="1076"/>
                </a:cubicBezTo>
                <a:cubicBezTo>
                  <a:pt x="3099" y="1076"/>
                  <a:pt x="3104" y="1073"/>
                  <a:pt x="3114" y="1064"/>
                </a:cubicBezTo>
                <a:cubicBezTo>
                  <a:pt x="3114" y="1053"/>
                  <a:pt x="3125" y="1036"/>
                  <a:pt x="3142" y="1025"/>
                </a:cubicBezTo>
                <a:cubicBezTo>
                  <a:pt x="3165" y="1014"/>
                  <a:pt x="3215" y="1003"/>
                  <a:pt x="3243" y="997"/>
                </a:cubicBezTo>
                <a:cubicBezTo>
                  <a:pt x="3237" y="991"/>
                  <a:pt x="3237" y="991"/>
                  <a:pt x="3243" y="986"/>
                </a:cubicBezTo>
                <a:cubicBezTo>
                  <a:pt x="3237" y="980"/>
                  <a:pt x="3237" y="980"/>
                  <a:pt x="3243" y="975"/>
                </a:cubicBezTo>
                <a:cubicBezTo>
                  <a:pt x="3249" y="975"/>
                  <a:pt x="3237" y="969"/>
                  <a:pt x="3232" y="969"/>
                </a:cubicBezTo>
                <a:cubicBezTo>
                  <a:pt x="3232" y="963"/>
                  <a:pt x="3226" y="958"/>
                  <a:pt x="3221" y="952"/>
                </a:cubicBezTo>
                <a:cubicBezTo>
                  <a:pt x="3198" y="935"/>
                  <a:pt x="3170" y="913"/>
                  <a:pt x="3148" y="896"/>
                </a:cubicBezTo>
                <a:cubicBezTo>
                  <a:pt x="3159" y="896"/>
                  <a:pt x="3047" y="801"/>
                  <a:pt x="2985" y="739"/>
                </a:cubicBezTo>
                <a:lnTo>
                  <a:pt x="2980" y="734"/>
                </a:lnTo>
                <a:lnTo>
                  <a:pt x="2980" y="734"/>
                </a:lnTo>
                <a:cubicBezTo>
                  <a:pt x="2983" y="740"/>
                  <a:pt x="2981" y="743"/>
                  <a:pt x="2976" y="743"/>
                </a:cubicBezTo>
                <a:cubicBezTo>
                  <a:pt x="2972" y="743"/>
                  <a:pt x="2968" y="742"/>
                  <a:pt x="2963" y="739"/>
                </a:cubicBezTo>
                <a:lnTo>
                  <a:pt x="2963" y="739"/>
                </a:lnTo>
                <a:cubicBezTo>
                  <a:pt x="2969" y="751"/>
                  <a:pt x="2969" y="762"/>
                  <a:pt x="2963" y="773"/>
                </a:cubicBezTo>
                <a:cubicBezTo>
                  <a:pt x="2969" y="790"/>
                  <a:pt x="2974" y="807"/>
                  <a:pt x="2980" y="823"/>
                </a:cubicBezTo>
                <a:cubicBezTo>
                  <a:pt x="2963" y="801"/>
                  <a:pt x="2952" y="779"/>
                  <a:pt x="2929" y="711"/>
                </a:cubicBezTo>
                <a:lnTo>
                  <a:pt x="2924" y="706"/>
                </a:lnTo>
                <a:lnTo>
                  <a:pt x="2952" y="801"/>
                </a:lnTo>
                <a:cubicBezTo>
                  <a:pt x="2969" y="835"/>
                  <a:pt x="2980" y="863"/>
                  <a:pt x="2980" y="902"/>
                </a:cubicBezTo>
                <a:lnTo>
                  <a:pt x="2969" y="874"/>
                </a:lnTo>
                <a:lnTo>
                  <a:pt x="2969" y="874"/>
                </a:lnTo>
                <a:cubicBezTo>
                  <a:pt x="2974" y="902"/>
                  <a:pt x="2969" y="919"/>
                  <a:pt x="2969" y="935"/>
                </a:cubicBezTo>
                <a:cubicBezTo>
                  <a:pt x="2969" y="947"/>
                  <a:pt x="2969" y="963"/>
                  <a:pt x="2963" y="975"/>
                </a:cubicBezTo>
                <a:cubicBezTo>
                  <a:pt x="2957" y="997"/>
                  <a:pt x="2946" y="1025"/>
                  <a:pt x="2929" y="1042"/>
                </a:cubicBezTo>
                <a:cubicBezTo>
                  <a:pt x="2930" y="1044"/>
                  <a:pt x="2933" y="1044"/>
                  <a:pt x="2936" y="1044"/>
                </a:cubicBezTo>
                <a:cubicBezTo>
                  <a:pt x="2941" y="1044"/>
                  <a:pt x="2948" y="1042"/>
                  <a:pt x="2953" y="1042"/>
                </a:cubicBezTo>
                <a:cubicBezTo>
                  <a:pt x="2963" y="1042"/>
                  <a:pt x="2967" y="1048"/>
                  <a:pt x="2946" y="1081"/>
                </a:cubicBezTo>
                <a:cubicBezTo>
                  <a:pt x="2942" y="1081"/>
                  <a:pt x="2933" y="1077"/>
                  <a:pt x="2937" y="1066"/>
                </a:cubicBezTo>
                <a:lnTo>
                  <a:pt x="2937" y="1066"/>
                </a:lnTo>
                <a:cubicBezTo>
                  <a:pt x="2932" y="1072"/>
                  <a:pt x="2925" y="1077"/>
                  <a:pt x="2918" y="1081"/>
                </a:cubicBezTo>
                <a:cubicBezTo>
                  <a:pt x="2924" y="1075"/>
                  <a:pt x="2929" y="1064"/>
                  <a:pt x="2929" y="1059"/>
                </a:cubicBezTo>
                <a:lnTo>
                  <a:pt x="2929" y="1059"/>
                </a:lnTo>
                <a:cubicBezTo>
                  <a:pt x="2907" y="1070"/>
                  <a:pt x="2929" y="1075"/>
                  <a:pt x="2907" y="1087"/>
                </a:cubicBezTo>
                <a:cubicBezTo>
                  <a:pt x="2907" y="1085"/>
                  <a:pt x="2906" y="1085"/>
                  <a:pt x="2905" y="1085"/>
                </a:cubicBezTo>
                <a:cubicBezTo>
                  <a:pt x="2902" y="1085"/>
                  <a:pt x="2899" y="1086"/>
                  <a:pt x="2895" y="1086"/>
                </a:cubicBezTo>
                <a:cubicBezTo>
                  <a:pt x="2893" y="1086"/>
                  <a:pt x="2890" y="1085"/>
                  <a:pt x="2890" y="1081"/>
                </a:cubicBezTo>
                <a:cubicBezTo>
                  <a:pt x="2896" y="1081"/>
                  <a:pt x="2907" y="1075"/>
                  <a:pt x="2913" y="1070"/>
                </a:cubicBezTo>
                <a:lnTo>
                  <a:pt x="2913" y="1070"/>
                </a:lnTo>
                <a:cubicBezTo>
                  <a:pt x="2900" y="1078"/>
                  <a:pt x="2882" y="1083"/>
                  <a:pt x="2869" y="1083"/>
                </a:cubicBezTo>
                <a:cubicBezTo>
                  <a:pt x="2864" y="1083"/>
                  <a:pt x="2860" y="1082"/>
                  <a:pt x="2857" y="1081"/>
                </a:cubicBezTo>
                <a:lnTo>
                  <a:pt x="2857" y="1081"/>
                </a:lnTo>
                <a:cubicBezTo>
                  <a:pt x="2862" y="1087"/>
                  <a:pt x="2862" y="1092"/>
                  <a:pt x="2845" y="1098"/>
                </a:cubicBezTo>
                <a:cubicBezTo>
                  <a:pt x="2801" y="1098"/>
                  <a:pt x="2829" y="1087"/>
                  <a:pt x="2806" y="1081"/>
                </a:cubicBezTo>
                <a:cubicBezTo>
                  <a:pt x="2799" y="1081"/>
                  <a:pt x="2786" y="1076"/>
                  <a:pt x="2777" y="1076"/>
                </a:cubicBezTo>
                <a:cubicBezTo>
                  <a:pt x="2773" y="1076"/>
                  <a:pt x="2769" y="1077"/>
                  <a:pt x="2767" y="1081"/>
                </a:cubicBezTo>
                <a:cubicBezTo>
                  <a:pt x="2756" y="1070"/>
                  <a:pt x="2756" y="1064"/>
                  <a:pt x="2756" y="1059"/>
                </a:cubicBezTo>
                <a:cubicBezTo>
                  <a:pt x="2745" y="1059"/>
                  <a:pt x="2728" y="1042"/>
                  <a:pt x="2717" y="1025"/>
                </a:cubicBezTo>
                <a:cubicBezTo>
                  <a:pt x="2709" y="1013"/>
                  <a:pt x="2700" y="1004"/>
                  <a:pt x="2697" y="1004"/>
                </a:cubicBezTo>
                <a:cubicBezTo>
                  <a:pt x="2695" y="1004"/>
                  <a:pt x="2694" y="1005"/>
                  <a:pt x="2694" y="1008"/>
                </a:cubicBezTo>
                <a:lnTo>
                  <a:pt x="2694" y="1014"/>
                </a:lnTo>
                <a:cubicBezTo>
                  <a:pt x="2672" y="980"/>
                  <a:pt x="2672" y="930"/>
                  <a:pt x="2689" y="896"/>
                </a:cubicBezTo>
                <a:cubicBezTo>
                  <a:pt x="2705" y="857"/>
                  <a:pt x="2733" y="823"/>
                  <a:pt x="2756" y="790"/>
                </a:cubicBezTo>
                <a:lnTo>
                  <a:pt x="2761" y="795"/>
                </a:lnTo>
                <a:cubicBezTo>
                  <a:pt x="2767" y="784"/>
                  <a:pt x="2778" y="779"/>
                  <a:pt x="2789" y="767"/>
                </a:cubicBezTo>
                <a:cubicBezTo>
                  <a:pt x="2801" y="756"/>
                  <a:pt x="2817" y="745"/>
                  <a:pt x="2829" y="734"/>
                </a:cubicBezTo>
                <a:cubicBezTo>
                  <a:pt x="2851" y="711"/>
                  <a:pt x="2879" y="695"/>
                  <a:pt x="2885" y="683"/>
                </a:cubicBezTo>
                <a:lnTo>
                  <a:pt x="2885" y="678"/>
                </a:lnTo>
                <a:cubicBezTo>
                  <a:pt x="2868" y="672"/>
                  <a:pt x="2862" y="661"/>
                  <a:pt x="2879" y="661"/>
                </a:cubicBezTo>
                <a:cubicBezTo>
                  <a:pt x="2817" y="644"/>
                  <a:pt x="2812" y="644"/>
                  <a:pt x="2756" y="599"/>
                </a:cubicBezTo>
                <a:lnTo>
                  <a:pt x="2756" y="599"/>
                </a:lnTo>
                <a:cubicBezTo>
                  <a:pt x="2767" y="605"/>
                  <a:pt x="2772" y="607"/>
                  <a:pt x="2774" y="607"/>
                </a:cubicBezTo>
                <a:cubicBezTo>
                  <a:pt x="2777" y="607"/>
                  <a:pt x="2774" y="603"/>
                  <a:pt x="2775" y="603"/>
                </a:cubicBezTo>
                <a:lnTo>
                  <a:pt x="2775" y="603"/>
                </a:lnTo>
                <a:cubicBezTo>
                  <a:pt x="2776" y="603"/>
                  <a:pt x="2782" y="606"/>
                  <a:pt x="2800" y="618"/>
                </a:cubicBezTo>
                <a:lnTo>
                  <a:pt x="2800" y="618"/>
                </a:lnTo>
                <a:cubicBezTo>
                  <a:pt x="2759" y="592"/>
                  <a:pt x="2737" y="569"/>
                  <a:pt x="2700" y="527"/>
                </a:cubicBezTo>
                <a:cubicBezTo>
                  <a:pt x="2694" y="532"/>
                  <a:pt x="2689" y="532"/>
                  <a:pt x="2677" y="532"/>
                </a:cubicBezTo>
                <a:cubicBezTo>
                  <a:pt x="2683" y="527"/>
                  <a:pt x="2677" y="521"/>
                  <a:pt x="2666" y="515"/>
                </a:cubicBezTo>
                <a:cubicBezTo>
                  <a:pt x="2655" y="510"/>
                  <a:pt x="2644" y="510"/>
                  <a:pt x="2638" y="504"/>
                </a:cubicBezTo>
                <a:lnTo>
                  <a:pt x="2638" y="504"/>
                </a:lnTo>
                <a:cubicBezTo>
                  <a:pt x="2644" y="510"/>
                  <a:pt x="2649" y="515"/>
                  <a:pt x="2661" y="521"/>
                </a:cubicBezTo>
                <a:cubicBezTo>
                  <a:pt x="2655" y="521"/>
                  <a:pt x="2644" y="515"/>
                  <a:pt x="2638" y="510"/>
                </a:cubicBezTo>
                <a:cubicBezTo>
                  <a:pt x="2638" y="504"/>
                  <a:pt x="2633" y="504"/>
                  <a:pt x="2633" y="499"/>
                </a:cubicBezTo>
                <a:cubicBezTo>
                  <a:pt x="2633" y="499"/>
                  <a:pt x="2630" y="496"/>
                  <a:pt x="2628" y="496"/>
                </a:cubicBezTo>
                <a:cubicBezTo>
                  <a:pt x="2628" y="496"/>
                  <a:pt x="2627" y="497"/>
                  <a:pt x="2627" y="499"/>
                </a:cubicBezTo>
                <a:cubicBezTo>
                  <a:pt x="2633" y="510"/>
                  <a:pt x="2621" y="527"/>
                  <a:pt x="2599" y="566"/>
                </a:cubicBezTo>
                <a:cubicBezTo>
                  <a:pt x="2605" y="599"/>
                  <a:pt x="2605" y="622"/>
                  <a:pt x="2605" y="639"/>
                </a:cubicBezTo>
                <a:cubicBezTo>
                  <a:pt x="2610" y="650"/>
                  <a:pt x="2605" y="661"/>
                  <a:pt x="2605" y="667"/>
                </a:cubicBezTo>
                <a:lnTo>
                  <a:pt x="2605" y="683"/>
                </a:lnTo>
                <a:cubicBezTo>
                  <a:pt x="2599" y="700"/>
                  <a:pt x="2588" y="723"/>
                  <a:pt x="2571" y="734"/>
                </a:cubicBezTo>
                <a:cubicBezTo>
                  <a:pt x="2571" y="737"/>
                  <a:pt x="2572" y="738"/>
                  <a:pt x="2573" y="738"/>
                </a:cubicBezTo>
                <a:cubicBezTo>
                  <a:pt x="2577" y="738"/>
                  <a:pt x="2591" y="710"/>
                  <a:pt x="2597" y="710"/>
                </a:cubicBezTo>
                <a:cubicBezTo>
                  <a:pt x="2598" y="710"/>
                  <a:pt x="2599" y="712"/>
                  <a:pt x="2599" y="717"/>
                </a:cubicBezTo>
                <a:cubicBezTo>
                  <a:pt x="2582" y="756"/>
                  <a:pt x="2537" y="773"/>
                  <a:pt x="2526" y="779"/>
                </a:cubicBezTo>
                <a:cubicBezTo>
                  <a:pt x="2509" y="795"/>
                  <a:pt x="2504" y="801"/>
                  <a:pt x="2493" y="812"/>
                </a:cubicBezTo>
                <a:cubicBezTo>
                  <a:pt x="2483" y="817"/>
                  <a:pt x="2477" y="830"/>
                  <a:pt x="2458" y="830"/>
                </a:cubicBezTo>
                <a:cubicBezTo>
                  <a:pt x="2455" y="830"/>
                  <a:pt x="2452" y="830"/>
                  <a:pt x="2449" y="829"/>
                </a:cubicBezTo>
                <a:lnTo>
                  <a:pt x="2449" y="829"/>
                </a:lnTo>
                <a:cubicBezTo>
                  <a:pt x="2453" y="831"/>
                  <a:pt x="2456" y="847"/>
                  <a:pt x="2427" y="847"/>
                </a:cubicBezTo>
                <a:cubicBezTo>
                  <a:pt x="2423" y="847"/>
                  <a:pt x="2419" y="846"/>
                  <a:pt x="2414" y="846"/>
                </a:cubicBezTo>
                <a:cubicBezTo>
                  <a:pt x="2378" y="827"/>
                  <a:pt x="2378" y="809"/>
                  <a:pt x="2392" y="809"/>
                </a:cubicBezTo>
                <a:cubicBezTo>
                  <a:pt x="2395" y="809"/>
                  <a:pt x="2399" y="810"/>
                  <a:pt x="2403" y="812"/>
                </a:cubicBezTo>
                <a:cubicBezTo>
                  <a:pt x="2409" y="812"/>
                  <a:pt x="2414" y="818"/>
                  <a:pt x="2414" y="818"/>
                </a:cubicBezTo>
                <a:cubicBezTo>
                  <a:pt x="2419" y="820"/>
                  <a:pt x="2423" y="821"/>
                  <a:pt x="2426" y="821"/>
                </a:cubicBezTo>
                <a:cubicBezTo>
                  <a:pt x="2431" y="821"/>
                  <a:pt x="2432" y="819"/>
                  <a:pt x="2425" y="812"/>
                </a:cubicBezTo>
                <a:lnTo>
                  <a:pt x="2420" y="818"/>
                </a:lnTo>
                <a:cubicBezTo>
                  <a:pt x="2404" y="807"/>
                  <a:pt x="2370" y="778"/>
                  <a:pt x="2378" y="778"/>
                </a:cubicBezTo>
                <a:lnTo>
                  <a:pt x="2378" y="778"/>
                </a:lnTo>
                <a:cubicBezTo>
                  <a:pt x="2378" y="778"/>
                  <a:pt x="2379" y="778"/>
                  <a:pt x="2381" y="779"/>
                </a:cubicBezTo>
                <a:cubicBezTo>
                  <a:pt x="2373" y="773"/>
                  <a:pt x="2368" y="770"/>
                  <a:pt x="2367" y="770"/>
                </a:cubicBezTo>
                <a:lnTo>
                  <a:pt x="2367" y="770"/>
                </a:lnTo>
                <a:cubicBezTo>
                  <a:pt x="2365" y="770"/>
                  <a:pt x="2366" y="772"/>
                  <a:pt x="2367" y="774"/>
                </a:cubicBezTo>
                <a:lnTo>
                  <a:pt x="2367" y="774"/>
                </a:lnTo>
                <a:cubicBezTo>
                  <a:pt x="2341" y="744"/>
                  <a:pt x="2324" y="721"/>
                  <a:pt x="2319" y="678"/>
                </a:cubicBezTo>
                <a:cubicBezTo>
                  <a:pt x="2315" y="686"/>
                  <a:pt x="2314" y="691"/>
                  <a:pt x="2311" y="691"/>
                </a:cubicBezTo>
                <a:cubicBezTo>
                  <a:pt x="2310" y="691"/>
                  <a:pt x="2309" y="690"/>
                  <a:pt x="2308" y="689"/>
                </a:cubicBezTo>
                <a:cubicBezTo>
                  <a:pt x="2302" y="650"/>
                  <a:pt x="2308" y="644"/>
                  <a:pt x="2302" y="639"/>
                </a:cubicBezTo>
                <a:cubicBezTo>
                  <a:pt x="2297" y="633"/>
                  <a:pt x="2291" y="627"/>
                  <a:pt x="2297" y="605"/>
                </a:cubicBezTo>
                <a:cubicBezTo>
                  <a:pt x="2304" y="596"/>
                  <a:pt x="2308" y="594"/>
                  <a:pt x="2310" y="594"/>
                </a:cubicBezTo>
                <a:cubicBezTo>
                  <a:pt x="2312" y="594"/>
                  <a:pt x="2313" y="595"/>
                  <a:pt x="2314" y="595"/>
                </a:cubicBezTo>
                <a:cubicBezTo>
                  <a:pt x="2317" y="595"/>
                  <a:pt x="2320" y="591"/>
                  <a:pt x="2330" y="571"/>
                </a:cubicBezTo>
                <a:cubicBezTo>
                  <a:pt x="2337" y="564"/>
                  <a:pt x="2341" y="562"/>
                  <a:pt x="2343" y="562"/>
                </a:cubicBezTo>
                <a:lnTo>
                  <a:pt x="2343" y="562"/>
                </a:lnTo>
                <a:cubicBezTo>
                  <a:pt x="2347" y="562"/>
                  <a:pt x="2341" y="575"/>
                  <a:pt x="2341" y="583"/>
                </a:cubicBezTo>
                <a:cubicBezTo>
                  <a:pt x="2347" y="560"/>
                  <a:pt x="2364" y="549"/>
                  <a:pt x="2381" y="538"/>
                </a:cubicBezTo>
                <a:cubicBezTo>
                  <a:pt x="2386" y="538"/>
                  <a:pt x="2392" y="532"/>
                  <a:pt x="2392" y="532"/>
                </a:cubicBezTo>
                <a:cubicBezTo>
                  <a:pt x="2403" y="527"/>
                  <a:pt x="2409" y="521"/>
                  <a:pt x="2420" y="521"/>
                </a:cubicBezTo>
                <a:cubicBezTo>
                  <a:pt x="2435" y="511"/>
                  <a:pt x="2450" y="505"/>
                  <a:pt x="2465" y="500"/>
                </a:cubicBezTo>
                <a:lnTo>
                  <a:pt x="2465" y="500"/>
                </a:lnTo>
                <a:cubicBezTo>
                  <a:pt x="2465" y="500"/>
                  <a:pt x="2464" y="501"/>
                  <a:pt x="2464" y="501"/>
                </a:cubicBezTo>
                <a:lnTo>
                  <a:pt x="2464" y="501"/>
                </a:lnTo>
                <a:cubicBezTo>
                  <a:pt x="2466" y="500"/>
                  <a:pt x="2468" y="499"/>
                  <a:pt x="2470" y="499"/>
                </a:cubicBezTo>
                <a:lnTo>
                  <a:pt x="2470" y="499"/>
                </a:lnTo>
                <a:cubicBezTo>
                  <a:pt x="2468" y="499"/>
                  <a:pt x="2467" y="500"/>
                  <a:pt x="2465" y="500"/>
                </a:cubicBezTo>
                <a:lnTo>
                  <a:pt x="2465" y="500"/>
                </a:lnTo>
                <a:cubicBezTo>
                  <a:pt x="2478" y="493"/>
                  <a:pt x="2491" y="487"/>
                  <a:pt x="2504" y="482"/>
                </a:cubicBezTo>
                <a:lnTo>
                  <a:pt x="2504" y="482"/>
                </a:lnTo>
                <a:lnTo>
                  <a:pt x="2459" y="493"/>
                </a:lnTo>
                <a:cubicBezTo>
                  <a:pt x="2493" y="476"/>
                  <a:pt x="2521" y="465"/>
                  <a:pt x="2532" y="465"/>
                </a:cubicBezTo>
                <a:cubicBezTo>
                  <a:pt x="2543" y="459"/>
                  <a:pt x="2526" y="459"/>
                  <a:pt x="2515" y="459"/>
                </a:cubicBezTo>
                <a:cubicBezTo>
                  <a:pt x="2504" y="459"/>
                  <a:pt x="2498" y="454"/>
                  <a:pt x="2515" y="442"/>
                </a:cubicBezTo>
                <a:cubicBezTo>
                  <a:pt x="2532" y="437"/>
                  <a:pt x="2554" y="426"/>
                  <a:pt x="2571" y="420"/>
                </a:cubicBezTo>
                <a:cubicBezTo>
                  <a:pt x="2543" y="409"/>
                  <a:pt x="2515" y="398"/>
                  <a:pt x="2521" y="392"/>
                </a:cubicBezTo>
                <a:lnTo>
                  <a:pt x="2521" y="392"/>
                </a:lnTo>
                <a:cubicBezTo>
                  <a:pt x="2559" y="409"/>
                  <a:pt x="2573" y="413"/>
                  <a:pt x="2580" y="413"/>
                </a:cubicBezTo>
                <a:cubicBezTo>
                  <a:pt x="2586" y="413"/>
                  <a:pt x="2587" y="410"/>
                  <a:pt x="2594" y="410"/>
                </a:cubicBezTo>
                <a:cubicBezTo>
                  <a:pt x="2600" y="410"/>
                  <a:pt x="2611" y="412"/>
                  <a:pt x="2633" y="420"/>
                </a:cubicBezTo>
                <a:cubicBezTo>
                  <a:pt x="2616" y="409"/>
                  <a:pt x="2594" y="403"/>
                  <a:pt x="2577" y="392"/>
                </a:cubicBezTo>
                <a:lnTo>
                  <a:pt x="2577" y="392"/>
                </a:lnTo>
                <a:cubicBezTo>
                  <a:pt x="2581" y="393"/>
                  <a:pt x="2589" y="394"/>
                  <a:pt x="2599" y="398"/>
                </a:cubicBezTo>
                <a:cubicBezTo>
                  <a:pt x="2476" y="336"/>
                  <a:pt x="2493" y="381"/>
                  <a:pt x="2386" y="319"/>
                </a:cubicBezTo>
                <a:lnTo>
                  <a:pt x="2386" y="319"/>
                </a:lnTo>
                <a:cubicBezTo>
                  <a:pt x="2388" y="320"/>
                  <a:pt x="2390" y="321"/>
                  <a:pt x="2391" y="321"/>
                </a:cubicBezTo>
                <a:cubicBezTo>
                  <a:pt x="2395" y="321"/>
                  <a:pt x="2391" y="313"/>
                  <a:pt x="2386" y="308"/>
                </a:cubicBezTo>
                <a:cubicBezTo>
                  <a:pt x="2384" y="306"/>
                  <a:pt x="2383" y="303"/>
                  <a:pt x="2381" y="301"/>
                </a:cubicBezTo>
                <a:lnTo>
                  <a:pt x="2381" y="301"/>
                </a:lnTo>
                <a:cubicBezTo>
                  <a:pt x="2381" y="302"/>
                  <a:pt x="2381" y="302"/>
                  <a:pt x="2381" y="302"/>
                </a:cubicBezTo>
                <a:cubicBezTo>
                  <a:pt x="2381" y="302"/>
                  <a:pt x="2381" y="308"/>
                  <a:pt x="2381" y="308"/>
                </a:cubicBezTo>
                <a:cubicBezTo>
                  <a:pt x="2375" y="308"/>
                  <a:pt x="2358" y="308"/>
                  <a:pt x="2341" y="297"/>
                </a:cubicBezTo>
                <a:cubicBezTo>
                  <a:pt x="2302" y="258"/>
                  <a:pt x="2280" y="246"/>
                  <a:pt x="2269" y="235"/>
                </a:cubicBezTo>
                <a:cubicBezTo>
                  <a:pt x="2263" y="241"/>
                  <a:pt x="2257" y="241"/>
                  <a:pt x="2252" y="241"/>
                </a:cubicBezTo>
                <a:lnTo>
                  <a:pt x="2269" y="241"/>
                </a:lnTo>
                <a:lnTo>
                  <a:pt x="2280" y="252"/>
                </a:lnTo>
                <a:lnTo>
                  <a:pt x="2269" y="252"/>
                </a:lnTo>
                <a:cubicBezTo>
                  <a:pt x="2267" y="254"/>
                  <a:pt x="2264" y="254"/>
                  <a:pt x="2261" y="254"/>
                </a:cubicBezTo>
                <a:cubicBezTo>
                  <a:pt x="2253" y="254"/>
                  <a:pt x="2241" y="250"/>
                  <a:pt x="2229" y="246"/>
                </a:cubicBezTo>
                <a:cubicBezTo>
                  <a:pt x="2228" y="245"/>
                  <a:pt x="2228" y="245"/>
                  <a:pt x="2229" y="245"/>
                </a:cubicBezTo>
                <a:lnTo>
                  <a:pt x="2229" y="245"/>
                </a:lnTo>
                <a:cubicBezTo>
                  <a:pt x="2231" y="245"/>
                  <a:pt x="2239" y="248"/>
                  <a:pt x="2241" y="248"/>
                </a:cubicBezTo>
                <a:cubicBezTo>
                  <a:pt x="2242" y="248"/>
                  <a:pt x="2242" y="248"/>
                  <a:pt x="2241" y="246"/>
                </a:cubicBezTo>
                <a:cubicBezTo>
                  <a:pt x="2229" y="246"/>
                  <a:pt x="2224" y="241"/>
                  <a:pt x="2213" y="235"/>
                </a:cubicBezTo>
                <a:cubicBezTo>
                  <a:pt x="2207" y="230"/>
                  <a:pt x="2207" y="224"/>
                  <a:pt x="2201" y="224"/>
                </a:cubicBezTo>
                <a:cubicBezTo>
                  <a:pt x="2201" y="224"/>
                  <a:pt x="2201" y="230"/>
                  <a:pt x="2201" y="235"/>
                </a:cubicBezTo>
                <a:cubicBezTo>
                  <a:pt x="2207" y="241"/>
                  <a:pt x="2207" y="246"/>
                  <a:pt x="2207" y="258"/>
                </a:cubicBezTo>
                <a:cubicBezTo>
                  <a:pt x="2205" y="260"/>
                  <a:pt x="2203" y="261"/>
                  <a:pt x="2201" y="261"/>
                </a:cubicBezTo>
                <a:cubicBezTo>
                  <a:pt x="2197" y="261"/>
                  <a:pt x="2195" y="254"/>
                  <a:pt x="2193" y="254"/>
                </a:cubicBezTo>
                <a:cubicBezTo>
                  <a:pt x="2192" y="254"/>
                  <a:pt x="2191" y="255"/>
                  <a:pt x="2190" y="258"/>
                </a:cubicBezTo>
                <a:cubicBezTo>
                  <a:pt x="2179" y="269"/>
                  <a:pt x="2173" y="280"/>
                  <a:pt x="2162" y="286"/>
                </a:cubicBezTo>
                <a:cubicBezTo>
                  <a:pt x="2173" y="308"/>
                  <a:pt x="2173" y="319"/>
                  <a:pt x="2173" y="330"/>
                </a:cubicBezTo>
                <a:cubicBezTo>
                  <a:pt x="2173" y="342"/>
                  <a:pt x="2173" y="353"/>
                  <a:pt x="2168" y="364"/>
                </a:cubicBezTo>
                <a:cubicBezTo>
                  <a:pt x="2168" y="375"/>
                  <a:pt x="2162" y="392"/>
                  <a:pt x="2162" y="414"/>
                </a:cubicBezTo>
                <a:cubicBezTo>
                  <a:pt x="2166" y="410"/>
                  <a:pt x="2169" y="408"/>
                  <a:pt x="2170" y="408"/>
                </a:cubicBezTo>
                <a:cubicBezTo>
                  <a:pt x="2173" y="408"/>
                  <a:pt x="2173" y="416"/>
                  <a:pt x="2173" y="437"/>
                </a:cubicBezTo>
                <a:cubicBezTo>
                  <a:pt x="2173" y="426"/>
                  <a:pt x="2179" y="409"/>
                  <a:pt x="2179" y="398"/>
                </a:cubicBezTo>
                <a:cubicBezTo>
                  <a:pt x="2185" y="381"/>
                  <a:pt x="2185" y="353"/>
                  <a:pt x="2179" y="319"/>
                </a:cubicBezTo>
                <a:lnTo>
                  <a:pt x="2179" y="319"/>
                </a:lnTo>
                <a:cubicBezTo>
                  <a:pt x="2190" y="364"/>
                  <a:pt x="2190" y="398"/>
                  <a:pt x="2190" y="414"/>
                </a:cubicBezTo>
                <a:cubicBezTo>
                  <a:pt x="2196" y="398"/>
                  <a:pt x="2196" y="347"/>
                  <a:pt x="2185" y="308"/>
                </a:cubicBezTo>
                <a:cubicBezTo>
                  <a:pt x="2185" y="302"/>
                  <a:pt x="2190" y="302"/>
                  <a:pt x="2190" y="297"/>
                </a:cubicBezTo>
                <a:cubicBezTo>
                  <a:pt x="2190" y="302"/>
                  <a:pt x="2190" y="308"/>
                  <a:pt x="2190" y="308"/>
                </a:cubicBezTo>
                <a:cubicBezTo>
                  <a:pt x="2201" y="336"/>
                  <a:pt x="2196" y="342"/>
                  <a:pt x="2201" y="342"/>
                </a:cubicBezTo>
                <a:cubicBezTo>
                  <a:pt x="2201" y="342"/>
                  <a:pt x="2201" y="342"/>
                  <a:pt x="2207" y="330"/>
                </a:cubicBezTo>
                <a:lnTo>
                  <a:pt x="2207" y="330"/>
                </a:lnTo>
                <a:cubicBezTo>
                  <a:pt x="2201" y="358"/>
                  <a:pt x="2201" y="392"/>
                  <a:pt x="2196" y="409"/>
                </a:cubicBezTo>
                <a:cubicBezTo>
                  <a:pt x="2196" y="426"/>
                  <a:pt x="2196" y="448"/>
                  <a:pt x="2179" y="465"/>
                </a:cubicBezTo>
                <a:lnTo>
                  <a:pt x="2151" y="454"/>
                </a:lnTo>
                <a:cubicBezTo>
                  <a:pt x="2134" y="470"/>
                  <a:pt x="2123" y="493"/>
                  <a:pt x="2106" y="510"/>
                </a:cubicBezTo>
                <a:cubicBezTo>
                  <a:pt x="2088" y="524"/>
                  <a:pt x="2065" y="534"/>
                  <a:pt x="2039" y="534"/>
                </a:cubicBezTo>
                <a:cubicBezTo>
                  <a:pt x="2035" y="534"/>
                  <a:pt x="2030" y="533"/>
                  <a:pt x="2025" y="533"/>
                </a:cubicBezTo>
                <a:lnTo>
                  <a:pt x="2025" y="533"/>
                </a:lnTo>
                <a:cubicBezTo>
                  <a:pt x="2030" y="534"/>
                  <a:pt x="2035" y="538"/>
                  <a:pt x="2045" y="538"/>
                </a:cubicBezTo>
                <a:cubicBezTo>
                  <a:pt x="2041" y="541"/>
                  <a:pt x="2036" y="542"/>
                  <a:pt x="2029" y="542"/>
                </a:cubicBezTo>
                <a:cubicBezTo>
                  <a:pt x="2012" y="542"/>
                  <a:pt x="1988" y="534"/>
                  <a:pt x="1972" y="527"/>
                </a:cubicBezTo>
                <a:cubicBezTo>
                  <a:pt x="1977" y="521"/>
                  <a:pt x="1966" y="510"/>
                  <a:pt x="1961" y="504"/>
                </a:cubicBezTo>
                <a:cubicBezTo>
                  <a:pt x="1960" y="504"/>
                  <a:pt x="1960" y="505"/>
                  <a:pt x="1959" y="505"/>
                </a:cubicBezTo>
                <a:cubicBezTo>
                  <a:pt x="1951" y="505"/>
                  <a:pt x="1924" y="476"/>
                  <a:pt x="1908" y="476"/>
                </a:cubicBezTo>
                <a:cubicBezTo>
                  <a:pt x="1907" y="476"/>
                  <a:pt x="1906" y="476"/>
                  <a:pt x="1905" y="476"/>
                </a:cubicBezTo>
                <a:cubicBezTo>
                  <a:pt x="1899" y="459"/>
                  <a:pt x="1899" y="448"/>
                  <a:pt x="1899" y="437"/>
                </a:cubicBezTo>
                <a:cubicBezTo>
                  <a:pt x="1888" y="409"/>
                  <a:pt x="1877" y="392"/>
                  <a:pt x="1871" y="375"/>
                </a:cubicBezTo>
                <a:cubicBezTo>
                  <a:pt x="1865" y="358"/>
                  <a:pt x="1854" y="342"/>
                  <a:pt x="1865" y="308"/>
                </a:cubicBezTo>
                <a:lnTo>
                  <a:pt x="1865" y="308"/>
                </a:lnTo>
                <a:cubicBezTo>
                  <a:pt x="1871" y="325"/>
                  <a:pt x="1882" y="302"/>
                  <a:pt x="1882" y="342"/>
                </a:cubicBezTo>
                <a:cubicBezTo>
                  <a:pt x="1882" y="319"/>
                  <a:pt x="1888" y="302"/>
                  <a:pt x="1882" y="302"/>
                </a:cubicBezTo>
                <a:cubicBezTo>
                  <a:pt x="1888" y="291"/>
                  <a:pt x="1888" y="241"/>
                  <a:pt x="1910" y="230"/>
                </a:cubicBezTo>
                <a:cubicBezTo>
                  <a:pt x="1910" y="218"/>
                  <a:pt x="1905" y="207"/>
                  <a:pt x="1938" y="185"/>
                </a:cubicBezTo>
                <a:cubicBezTo>
                  <a:pt x="1940" y="183"/>
                  <a:pt x="1941" y="182"/>
                  <a:pt x="1942" y="182"/>
                </a:cubicBezTo>
                <a:cubicBezTo>
                  <a:pt x="1943" y="182"/>
                  <a:pt x="1943" y="183"/>
                  <a:pt x="1944" y="184"/>
                </a:cubicBezTo>
                <a:lnTo>
                  <a:pt x="1944" y="184"/>
                </a:lnTo>
                <a:cubicBezTo>
                  <a:pt x="1946" y="179"/>
                  <a:pt x="1964" y="161"/>
                  <a:pt x="1956" y="161"/>
                </a:cubicBezTo>
                <a:lnTo>
                  <a:pt x="1956" y="161"/>
                </a:lnTo>
                <a:cubicBezTo>
                  <a:pt x="1954" y="161"/>
                  <a:pt x="1948" y="163"/>
                  <a:pt x="1938" y="168"/>
                </a:cubicBezTo>
                <a:cubicBezTo>
                  <a:pt x="1944" y="162"/>
                  <a:pt x="1955" y="157"/>
                  <a:pt x="1961" y="157"/>
                </a:cubicBezTo>
                <a:cubicBezTo>
                  <a:pt x="1989" y="146"/>
                  <a:pt x="1961" y="129"/>
                  <a:pt x="1938" y="118"/>
                </a:cubicBezTo>
                <a:cubicBezTo>
                  <a:pt x="1916" y="101"/>
                  <a:pt x="1893" y="90"/>
                  <a:pt x="1865" y="78"/>
                </a:cubicBezTo>
                <a:cubicBezTo>
                  <a:pt x="1815" y="62"/>
                  <a:pt x="1764" y="34"/>
                  <a:pt x="1720" y="0"/>
                </a:cubicBezTo>
                <a:close/>
              </a:path>
            </a:pathLst>
          </a:custGeom>
          <a:solidFill>
            <a:srgbClr val="EA732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/>
              <a:sym typeface="Arial"/>
            </a:endParaRPr>
          </a:p>
        </p:txBody>
      </p:sp>
      <p:sp>
        <p:nvSpPr>
          <p:cNvPr id="80" name="Google Shape;373;p41">
            <a:extLst>
              <a:ext uri="{FF2B5EF4-FFF2-40B4-BE49-F238E27FC236}">
                <a16:creationId xmlns:a16="http://schemas.microsoft.com/office/drawing/2014/main" id="{DF0A2546-1ADD-41C1-9195-72DC16DECD1C}"/>
              </a:ext>
            </a:extLst>
          </p:cNvPr>
          <p:cNvSpPr/>
          <p:nvPr/>
        </p:nvSpPr>
        <p:spPr>
          <a:xfrm>
            <a:off x="10988782" y="2992657"/>
            <a:ext cx="198026" cy="421391"/>
          </a:xfrm>
          <a:custGeom>
            <a:avLst/>
            <a:gdLst/>
            <a:ahLst/>
            <a:cxnLst/>
            <a:rect l="l" t="t" r="r" b="b"/>
            <a:pathLst>
              <a:path w="1838" h="3911" extrusionOk="0">
                <a:moveTo>
                  <a:pt x="1806" y="455"/>
                </a:moveTo>
                <a:lnTo>
                  <a:pt x="1806" y="455"/>
                </a:lnTo>
                <a:cubicBezTo>
                  <a:pt x="1805" y="457"/>
                  <a:pt x="1804" y="459"/>
                  <a:pt x="1804" y="460"/>
                </a:cubicBezTo>
                <a:cubicBezTo>
                  <a:pt x="1806" y="458"/>
                  <a:pt x="1806" y="456"/>
                  <a:pt x="1806" y="455"/>
                </a:cubicBezTo>
                <a:close/>
                <a:moveTo>
                  <a:pt x="879" y="763"/>
                </a:moveTo>
                <a:cubicBezTo>
                  <a:pt x="879" y="763"/>
                  <a:pt x="879" y="763"/>
                  <a:pt x="879" y="763"/>
                </a:cubicBezTo>
                <a:lnTo>
                  <a:pt x="879" y="763"/>
                </a:lnTo>
                <a:close/>
                <a:moveTo>
                  <a:pt x="1467" y="849"/>
                </a:moveTo>
                <a:cubicBezTo>
                  <a:pt x="1467" y="849"/>
                  <a:pt x="1467" y="850"/>
                  <a:pt x="1467" y="851"/>
                </a:cubicBezTo>
                <a:lnTo>
                  <a:pt x="1467" y="851"/>
                </a:lnTo>
                <a:cubicBezTo>
                  <a:pt x="1467" y="850"/>
                  <a:pt x="1467" y="849"/>
                  <a:pt x="1467" y="849"/>
                </a:cubicBezTo>
                <a:close/>
                <a:moveTo>
                  <a:pt x="1389" y="835"/>
                </a:moveTo>
                <a:cubicBezTo>
                  <a:pt x="1384" y="841"/>
                  <a:pt x="1378" y="852"/>
                  <a:pt x="1389" y="852"/>
                </a:cubicBezTo>
                <a:lnTo>
                  <a:pt x="1389" y="847"/>
                </a:lnTo>
                <a:cubicBezTo>
                  <a:pt x="1389" y="847"/>
                  <a:pt x="1389" y="841"/>
                  <a:pt x="1389" y="835"/>
                </a:cubicBezTo>
                <a:close/>
                <a:moveTo>
                  <a:pt x="1467" y="851"/>
                </a:moveTo>
                <a:lnTo>
                  <a:pt x="1467" y="851"/>
                </a:lnTo>
                <a:cubicBezTo>
                  <a:pt x="1467" y="852"/>
                  <a:pt x="1466" y="854"/>
                  <a:pt x="1466" y="854"/>
                </a:cubicBezTo>
                <a:cubicBezTo>
                  <a:pt x="1466" y="854"/>
                  <a:pt x="1466" y="853"/>
                  <a:pt x="1468" y="852"/>
                </a:cubicBezTo>
                <a:cubicBezTo>
                  <a:pt x="1467" y="852"/>
                  <a:pt x="1467" y="851"/>
                  <a:pt x="1467" y="851"/>
                </a:cubicBezTo>
                <a:close/>
                <a:moveTo>
                  <a:pt x="1479" y="903"/>
                </a:moveTo>
                <a:lnTo>
                  <a:pt x="1479" y="903"/>
                </a:lnTo>
                <a:cubicBezTo>
                  <a:pt x="1479" y="904"/>
                  <a:pt x="1478" y="906"/>
                  <a:pt x="1478" y="907"/>
                </a:cubicBezTo>
                <a:lnTo>
                  <a:pt x="1478" y="907"/>
                </a:lnTo>
                <a:cubicBezTo>
                  <a:pt x="1478" y="906"/>
                  <a:pt x="1479" y="905"/>
                  <a:pt x="1479" y="903"/>
                </a:cubicBezTo>
                <a:close/>
                <a:moveTo>
                  <a:pt x="790" y="953"/>
                </a:moveTo>
                <a:lnTo>
                  <a:pt x="790" y="953"/>
                </a:lnTo>
                <a:cubicBezTo>
                  <a:pt x="789" y="954"/>
                  <a:pt x="788" y="955"/>
                  <a:pt x="788" y="956"/>
                </a:cubicBezTo>
                <a:lnTo>
                  <a:pt x="788" y="956"/>
                </a:lnTo>
                <a:cubicBezTo>
                  <a:pt x="789" y="955"/>
                  <a:pt x="789" y="954"/>
                  <a:pt x="790" y="953"/>
                </a:cubicBezTo>
                <a:close/>
                <a:moveTo>
                  <a:pt x="1457" y="957"/>
                </a:moveTo>
                <a:cubicBezTo>
                  <a:pt x="1456" y="959"/>
                  <a:pt x="1456" y="962"/>
                  <a:pt x="1456" y="964"/>
                </a:cubicBezTo>
                <a:cubicBezTo>
                  <a:pt x="1457" y="961"/>
                  <a:pt x="1457" y="959"/>
                  <a:pt x="1457" y="957"/>
                </a:cubicBezTo>
                <a:close/>
                <a:moveTo>
                  <a:pt x="1350" y="964"/>
                </a:moveTo>
                <a:cubicBezTo>
                  <a:pt x="1347" y="967"/>
                  <a:pt x="1347" y="969"/>
                  <a:pt x="1348" y="969"/>
                </a:cubicBezTo>
                <a:lnTo>
                  <a:pt x="1348" y="969"/>
                </a:lnTo>
                <a:cubicBezTo>
                  <a:pt x="1349" y="968"/>
                  <a:pt x="1349" y="966"/>
                  <a:pt x="1350" y="964"/>
                </a:cubicBezTo>
                <a:close/>
                <a:moveTo>
                  <a:pt x="751" y="1082"/>
                </a:moveTo>
                <a:lnTo>
                  <a:pt x="751" y="1082"/>
                </a:lnTo>
                <a:cubicBezTo>
                  <a:pt x="749" y="1082"/>
                  <a:pt x="749" y="1082"/>
                  <a:pt x="748" y="1083"/>
                </a:cubicBezTo>
                <a:lnTo>
                  <a:pt x="748" y="1083"/>
                </a:lnTo>
                <a:cubicBezTo>
                  <a:pt x="749" y="1082"/>
                  <a:pt x="750" y="1082"/>
                  <a:pt x="751" y="1082"/>
                </a:cubicBezTo>
                <a:close/>
                <a:moveTo>
                  <a:pt x="644" y="1119"/>
                </a:moveTo>
                <a:cubicBezTo>
                  <a:pt x="644" y="1120"/>
                  <a:pt x="644" y="1120"/>
                  <a:pt x="644" y="1121"/>
                </a:cubicBezTo>
                <a:cubicBezTo>
                  <a:pt x="646" y="1120"/>
                  <a:pt x="645" y="1119"/>
                  <a:pt x="644" y="1119"/>
                </a:cubicBezTo>
                <a:close/>
                <a:moveTo>
                  <a:pt x="1300" y="1104"/>
                </a:moveTo>
                <a:lnTo>
                  <a:pt x="1288" y="1138"/>
                </a:lnTo>
                <a:lnTo>
                  <a:pt x="1300" y="1121"/>
                </a:lnTo>
                <a:lnTo>
                  <a:pt x="1300" y="1104"/>
                </a:lnTo>
                <a:close/>
                <a:moveTo>
                  <a:pt x="560" y="1138"/>
                </a:moveTo>
                <a:lnTo>
                  <a:pt x="560" y="1138"/>
                </a:lnTo>
                <a:cubicBezTo>
                  <a:pt x="556" y="1146"/>
                  <a:pt x="552" y="1151"/>
                  <a:pt x="544" y="1151"/>
                </a:cubicBezTo>
                <a:cubicBezTo>
                  <a:pt x="540" y="1151"/>
                  <a:pt x="537" y="1151"/>
                  <a:pt x="532" y="1149"/>
                </a:cubicBezTo>
                <a:cubicBezTo>
                  <a:pt x="532" y="1149"/>
                  <a:pt x="532" y="1149"/>
                  <a:pt x="538" y="1143"/>
                </a:cubicBezTo>
                <a:lnTo>
                  <a:pt x="538" y="1149"/>
                </a:lnTo>
                <a:cubicBezTo>
                  <a:pt x="543" y="1143"/>
                  <a:pt x="549" y="1143"/>
                  <a:pt x="560" y="1138"/>
                </a:cubicBezTo>
                <a:close/>
                <a:moveTo>
                  <a:pt x="524" y="1154"/>
                </a:moveTo>
                <a:lnTo>
                  <a:pt x="524" y="1154"/>
                </a:lnTo>
                <a:cubicBezTo>
                  <a:pt x="525" y="1154"/>
                  <a:pt x="525" y="1155"/>
                  <a:pt x="527" y="1155"/>
                </a:cubicBezTo>
                <a:cubicBezTo>
                  <a:pt x="526" y="1154"/>
                  <a:pt x="525" y="1154"/>
                  <a:pt x="524" y="1154"/>
                </a:cubicBezTo>
                <a:close/>
                <a:moveTo>
                  <a:pt x="627" y="1188"/>
                </a:moveTo>
                <a:cubicBezTo>
                  <a:pt x="627" y="1194"/>
                  <a:pt x="639" y="1194"/>
                  <a:pt x="644" y="1194"/>
                </a:cubicBezTo>
                <a:cubicBezTo>
                  <a:pt x="639" y="1194"/>
                  <a:pt x="633" y="1194"/>
                  <a:pt x="627" y="1200"/>
                </a:cubicBezTo>
                <a:cubicBezTo>
                  <a:pt x="627" y="1194"/>
                  <a:pt x="627" y="1188"/>
                  <a:pt x="627" y="1188"/>
                </a:cubicBezTo>
                <a:close/>
                <a:moveTo>
                  <a:pt x="616" y="1575"/>
                </a:moveTo>
                <a:cubicBezTo>
                  <a:pt x="622" y="1580"/>
                  <a:pt x="627" y="1580"/>
                  <a:pt x="633" y="1580"/>
                </a:cubicBezTo>
                <a:cubicBezTo>
                  <a:pt x="633" y="1586"/>
                  <a:pt x="627" y="1592"/>
                  <a:pt x="627" y="1592"/>
                </a:cubicBezTo>
                <a:cubicBezTo>
                  <a:pt x="627" y="1586"/>
                  <a:pt x="622" y="1580"/>
                  <a:pt x="616" y="1575"/>
                </a:cubicBezTo>
                <a:close/>
                <a:moveTo>
                  <a:pt x="577" y="1642"/>
                </a:moveTo>
                <a:cubicBezTo>
                  <a:pt x="576" y="1642"/>
                  <a:pt x="576" y="1642"/>
                  <a:pt x="577" y="1643"/>
                </a:cubicBezTo>
                <a:lnTo>
                  <a:pt x="577" y="1643"/>
                </a:lnTo>
                <a:cubicBezTo>
                  <a:pt x="577" y="1642"/>
                  <a:pt x="577" y="1642"/>
                  <a:pt x="577" y="1642"/>
                </a:cubicBezTo>
                <a:close/>
                <a:moveTo>
                  <a:pt x="1466" y="1656"/>
                </a:moveTo>
                <a:cubicBezTo>
                  <a:pt x="1467" y="1658"/>
                  <a:pt x="1468" y="1659"/>
                  <a:pt x="1468" y="1659"/>
                </a:cubicBezTo>
                <a:cubicBezTo>
                  <a:pt x="1468" y="1657"/>
                  <a:pt x="1467" y="1657"/>
                  <a:pt x="1466" y="1656"/>
                </a:cubicBezTo>
                <a:close/>
                <a:moveTo>
                  <a:pt x="678" y="1687"/>
                </a:moveTo>
                <a:cubicBezTo>
                  <a:pt x="678" y="1687"/>
                  <a:pt x="678" y="1687"/>
                  <a:pt x="678" y="1692"/>
                </a:cubicBezTo>
                <a:cubicBezTo>
                  <a:pt x="667" y="1692"/>
                  <a:pt x="667" y="1687"/>
                  <a:pt x="667" y="1687"/>
                </a:cubicBezTo>
                <a:close/>
                <a:moveTo>
                  <a:pt x="140" y="1765"/>
                </a:moveTo>
                <a:lnTo>
                  <a:pt x="140" y="1771"/>
                </a:lnTo>
                <a:lnTo>
                  <a:pt x="151" y="1771"/>
                </a:lnTo>
                <a:lnTo>
                  <a:pt x="140" y="1765"/>
                </a:lnTo>
                <a:close/>
                <a:moveTo>
                  <a:pt x="1042" y="1829"/>
                </a:moveTo>
                <a:cubicBezTo>
                  <a:pt x="1042" y="1833"/>
                  <a:pt x="1043" y="1833"/>
                  <a:pt x="1047" y="1838"/>
                </a:cubicBezTo>
                <a:cubicBezTo>
                  <a:pt x="1046" y="1835"/>
                  <a:pt x="1044" y="1832"/>
                  <a:pt x="1042" y="1829"/>
                </a:cubicBezTo>
                <a:close/>
                <a:moveTo>
                  <a:pt x="39" y="1832"/>
                </a:moveTo>
                <a:cubicBezTo>
                  <a:pt x="42" y="1835"/>
                  <a:pt x="45" y="1837"/>
                  <a:pt x="48" y="1839"/>
                </a:cubicBezTo>
                <a:lnTo>
                  <a:pt x="48" y="1839"/>
                </a:lnTo>
                <a:cubicBezTo>
                  <a:pt x="46" y="1837"/>
                  <a:pt x="44" y="1835"/>
                  <a:pt x="39" y="1832"/>
                </a:cubicBezTo>
                <a:close/>
                <a:moveTo>
                  <a:pt x="202" y="1844"/>
                </a:moveTo>
                <a:lnTo>
                  <a:pt x="202" y="1844"/>
                </a:lnTo>
                <a:cubicBezTo>
                  <a:pt x="202" y="1844"/>
                  <a:pt x="203" y="1845"/>
                  <a:pt x="203" y="1845"/>
                </a:cubicBezTo>
                <a:lnTo>
                  <a:pt x="203" y="1845"/>
                </a:lnTo>
                <a:cubicBezTo>
                  <a:pt x="203" y="1845"/>
                  <a:pt x="203" y="1844"/>
                  <a:pt x="202" y="1844"/>
                </a:cubicBezTo>
                <a:close/>
                <a:moveTo>
                  <a:pt x="801" y="1840"/>
                </a:moveTo>
                <a:cubicBezTo>
                  <a:pt x="799" y="1840"/>
                  <a:pt x="795" y="1844"/>
                  <a:pt x="795" y="1844"/>
                </a:cubicBezTo>
                <a:lnTo>
                  <a:pt x="801" y="1849"/>
                </a:lnTo>
                <a:cubicBezTo>
                  <a:pt x="803" y="1842"/>
                  <a:pt x="803" y="1840"/>
                  <a:pt x="801" y="1840"/>
                </a:cubicBezTo>
                <a:close/>
                <a:moveTo>
                  <a:pt x="796" y="1866"/>
                </a:moveTo>
                <a:cubicBezTo>
                  <a:pt x="794" y="1869"/>
                  <a:pt x="792" y="1872"/>
                  <a:pt x="790" y="1872"/>
                </a:cubicBezTo>
                <a:cubicBezTo>
                  <a:pt x="790" y="1870"/>
                  <a:pt x="790" y="1868"/>
                  <a:pt x="790" y="1866"/>
                </a:cubicBezTo>
                <a:lnTo>
                  <a:pt x="790" y="1866"/>
                </a:lnTo>
                <a:cubicBezTo>
                  <a:pt x="790" y="1866"/>
                  <a:pt x="790" y="1866"/>
                  <a:pt x="790" y="1866"/>
                </a:cubicBezTo>
                <a:cubicBezTo>
                  <a:pt x="790" y="1866"/>
                  <a:pt x="790" y="1866"/>
                  <a:pt x="790" y="1866"/>
                </a:cubicBezTo>
                <a:lnTo>
                  <a:pt x="790" y="1866"/>
                </a:lnTo>
                <a:cubicBezTo>
                  <a:pt x="790" y="1866"/>
                  <a:pt x="790" y="1866"/>
                  <a:pt x="790" y="1866"/>
                </a:cubicBezTo>
                <a:lnTo>
                  <a:pt x="790" y="1866"/>
                </a:lnTo>
                <a:cubicBezTo>
                  <a:pt x="792" y="1866"/>
                  <a:pt x="794" y="1866"/>
                  <a:pt x="796" y="1866"/>
                </a:cubicBezTo>
                <a:close/>
                <a:moveTo>
                  <a:pt x="846" y="1916"/>
                </a:moveTo>
                <a:cubicBezTo>
                  <a:pt x="846" y="1916"/>
                  <a:pt x="846" y="1917"/>
                  <a:pt x="846" y="1917"/>
                </a:cubicBezTo>
                <a:lnTo>
                  <a:pt x="846" y="1917"/>
                </a:lnTo>
                <a:cubicBezTo>
                  <a:pt x="848" y="1916"/>
                  <a:pt x="850" y="1916"/>
                  <a:pt x="851" y="1916"/>
                </a:cubicBezTo>
                <a:close/>
                <a:moveTo>
                  <a:pt x="767" y="1933"/>
                </a:moveTo>
                <a:cubicBezTo>
                  <a:pt x="767" y="1933"/>
                  <a:pt x="763" y="1938"/>
                  <a:pt x="757" y="1939"/>
                </a:cubicBezTo>
                <a:lnTo>
                  <a:pt x="757" y="1939"/>
                </a:lnTo>
                <a:cubicBezTo>
                  <a:pt x="760" y="1938"/>
                  <a:pt x="763" y="1935"/>
                  <a:pt x="767" y="1933"/>
                </a:cubicBezTo>
                <a:close/>
                <a:moveTo>
                  <a:pt x="476" y="1972"/>
                </a:moveTo>
                <a:lnTo>
                  <a:pt x="476" y="1972"/>
                </a:lnTo>
                <a:cubicBezTo>
                  <a:pt x="477" y="1973"/>
                  <a:pt x="478" y="1974"/>
                  <a:pt x="479" y="1975"/>
                </a:cubicBezTo>
                <a:lnTo>
                  <a:pt x="479" y="1975"/>
                </a:lnTo>
                <a:cubicBezTo>
                  <a:pt x="478" y="1974"/>
                  <a:pt x="477" y="1973"/>
                  <a:pt x="476" y="1972"/>
                </a:cubicBezTo>
                <a:close/>
                <a:moveTo>
                  <a:pt x="863" y="1972"/>
                </a:moveTo>
                <a:cubicBezTo>
                  <a:pt x="863" y="1972"/>
                  <a:pt x="868" y="1978"/>
                  <a:pt x="868" y="1978"/>
                </a:cubicBezTo>
                <a:lnTo>
                  <a:pt x="879" y="1978"/>
                </a:lnTo>
                <a:lnTo>
                  <a:pt x="863" y="1972"/>
                </a:lnTo>
                <a:close/>
                <a:moveTo>
                  <a:pt x="891" y="1967"/>
                </a:moveTo>
                <a:cubicBezTo>
                  <a:pt x="885" y="1970"/>
                  <a:pt x="884" y="1971"/>
                  <a:pt x="882" y="1971"/>
                </a:cubicBezTo>
                <a:cubicBezTo>
                  <a:pt x="881" y="1971"/>
                  <a:pt x="879" y="1970"/>
                  <a:pt x="874" y="1967"/>
                </a:cubicBezTo>
                <a:lnTo>
                  <a:pt x="874" y="1967"/>
                </a:lnTo>
                <a:lnTo>
                  <a:pt x="879" y="1978"/>
                </a:lnTo>
                <a:lnTo>
                  <a:pt x="891" y="1978"/>
                </a:lnTo>
                <a:cubicBezTo>
                  <a:pt x="879" y="1972"/>
                  <a:pt x="902" y="1972"/>
                  <a:pt x="891" y="1967"/>
                </a:cubicBezTo>
                <a:close/>
                <a:moveTo>
                  <a:pt x="487" y="1989"/>
                </a:moveTo>
                <a:cubicBezTo>
                  <a:pt x="487" y="1989"/>
                  <a:pt x="487" y="1989"/>
                  <a:pt x="487" y="1989"/>
                </a:cubicBezTo>
                <a:cubicBezTo>
                  <a:pt x="487" y="1989"/>
                  <a:pt x="487" y="1989"/>
                  <a:pt x="487" y="1989"/>
                </a:cubicBezTo>
                <a:close/>
                <a:moveTo>
                  <a:pt x="868" y="1989"/>
                </a:moveTo>
                <a:lnTo>
                  <a:pt x="868" y="1989"/>
                </a:lnTo>
                <a:cubicBezTo>
                  <a:pt x="868" y="1989"/>
                  <a:pt x="868" y="1989"/>
                  <a:pt x="868" y="1989"/>
                </a:cubicBezTo>
                <a:close/>
                <a:moveTo>
                  <a:pt x="487" y="1989"/>
                </a:moveTo>
                <a:cubicBezTo>
                  <a:pt x="487" y="1989"/>
                  <a:pt x="487" y="1989"/>
                  <a:pt x="487" y="1989"/>
                </a:cubicBezTo>
                <a:cubicBezTo>
                  <a:pt x="487" y="1989"/>
                  <a:pt x="487" y="1989"/>
                  <a:pt x="487" y="1989"/>
                </a:cubicBezTo>
                <a:close/>
                <a:moveTo>
                  <a:pt x="786" y="1994"/>
                </a:moveTo>
                <a:cubicBezTo>
                  <a:pt x="785" y="1994"/>
                  <a:pt x="785" y="1995"/>
                  <a:pt x="784" y="1995"/>
                </a:cubicBezTo>
                <a:lnTo>
                  <a:pt x="790" y="1995"/>
                </a:lnTo>
                <a:cubicBezTo>
                  <a:pt x="788" y="1995"/>
                  <a:pt x="787" y="1995"/>
                  <a:pt x="786" y="1994"/>
                </a:cubicBezTo>
                <a:close/>
                <a:moveTo>
                  <a:pt x="784" y="1989"/>
                </a:moveTo>
                <a:lnTo>
                  <a:pt x="784" y="1989"/>
                </a:lnTo>
                <a:cubicBezTo>
                  <a:pt x="784" y="1989"/>
                  <a:pt x="780" y="1993"/>
                  <a:pt x="786" y="1994"/>
                </a:cubicBezTo>
                <a:lnTo>
                  <a:pt x="786" y="1994"/>
                </a:lnTo>
                <a:cubicBezTo>
                  <a:pt x="786" y="1994"/>
                  <a:pt x="786" y="1994"/>
                  <a:pt x="787" y="1994"/>
                </a:cubicBezTo>
                <a:lnTo>
                  <a:pt x="787" y="1994"/>
                </a:lnTo>
                <a:cubicBezTo>
                  <a:pt x="788" y="1994"/>
                  <a:pt x="789" y="1995"/>
                  <a:pt x="790" y="1995"/>
                </a:cubicBezTo>
                <a:cubicBezTo>
                  <a:pt x="789" y="1994"/>
                  <a:pt x="789" y="1994"/>
                  <a:pt x="788" y="1994"/>
                </a:cubicBezTo>
                <a:lnTo>
                  <a:pt x="788" y="1994"/>
                </a:lnTo>
                <a:cubicBezTo>
                  <a:pt x="788" y="1994"/>
                  <a:pt x="787" y="1994"/>
                  <a:pt x="787" y="1994"/>
                </a:cubicBezTo>
                <a:lnTo>
                  <a:pt x="787" y="1994"/>
                </a:lnTo>
                <a:cubicBezTo>
                  <a:pt x="784" y="1992"/>
                  <a:pt x="784" y="1989"/>
                  <a:pt x="784" y="1989"/>
                </a:cubicBezTo>
                <a:close/>
                <a:moveTo>
                  <a:pt x="476" y="1995"/>
                </a:moveTo>
                <a:cubicBezTo>
                  <a:pt x="477" y="1995"/>
                  <a:pt x="478" y="1995"/>
                  <a:pt x="479" y="1995"/>
                </a:cubicBezTo>
                <a:lnTo>
                  <a:pt x="479" y="1995"/>
                </a:lnTo>
                <a:cubicBezTo>
                  <a:pt x="480" y="1995"/>
                  <a:pt x="481" y="1995"/>
                  <a:pt x="482" y="1995"/>
                </a:cubicBezTo>
                <a:close/>
                <a:moveTo>
                  <a:pt x="588" y="2006"/>
                </a:moveTo>
                <a:lnTo>
                  <a:pt x="588" y="2006"/>
                </a:lnTo>
                <a:cubicBezTo>
                  <a:pt x="588" y="2006"/>
                  <a:pt x="594" y="2006"/>
                  <a:pt x="599" y="2011"/>
                </a:cubicBezTo>
                <a:lnTo>
                  <a:pt x="599" y="2011"/>
                </a:lnTo>
                <a:cubicBezTo>
                  <a:pt x="596" y="2011"/>
                  <a:pt x="588" y="2010"/>
                  <a:pt x="588" y="2006"/>
                </a:cubicBezTo>
                <a:close/>
                <a:moveTo>
                  <a:pt x="790" y="2034"/>
                </a:moveTo>
                <a:lnTo>
                  <a:pt x="795" y="2040"/>
                </a:lnTo>
                <a:lnTo>
                  <a:pt x="801" y="2034"/>
                </a:lnTo>
                <a:close/>
                <a:moveTo>
                  <a:pt x="566" y="2040"/>
                </a:moveTo>
                <a:cubicBezTo>
                  <a:pt x="571" y="2045"/>
                  <a:pt x="571" y="2045"/>
                  <a:pt x="571" y="2045"/>
                </a:cubicBezTo>
                <a:cubicBezTo>
                  <a:pt x="575" y="2046"/>
                  <a:pt x="577" y="2047"/>
                  <a:pt x="577" y="2047"/>
                </a:cubicBezTo>
                <a:cubicBezTo>
                  <a:pt x="580" y="2047"/>
                  <a:pt x="566" y="2040"/>
                  <a:pt x="566" y="2040"/>
                </a:cubicBezTo>
                <a:close/>
                <a:moveTo>
                  <a:pt x="795" y="2051"/>
                </a:moveTo>
                <a:cubicBezTo>
                  <a:pt x="795" y="2056"/>
                  <a:pt x="807" y="2056"/>
                  <a:pt x="807" y="2056"/>
                </a:cubicBezTo>
                <a:lnTo>
                  <a:pt x="795" y="2051"/>
                </a:lnTo>
                <a:close/>
                <a:moveTo>
                  <a:pt x="1428" y="2118"/>
                </a:moveTo>
                <a:cubicBezTo>
                  <a:pt x="1428" y="2118"/>
                  <a:pt x="1428" y="2124"/>
                  <a:pt x="1423" y="2124"/>
                </a:cubicBezTo>
                <a:cubicBezTo>
                  <a:pt x="1423" y="2124"/>
                  <a:pt x="1423" y="2124"/>
                  <a:pt x="1423" y="2118"/>
                </a:cubicBezTo>
                <a:close/>
                <a:moveTo>
                  <a:pt x="1283" y="124"/>
                </a:moveTo>
                <a:cubicBezTo>
                  <a:pt x="1305" y="163"/>
                  <a:pt x="1367" y="130"/>
                  <a:pt x="1395" y="163"/>
                </a:cubicBezTo>
                <a:lnTo>
                  <a:pt x="1395" y="152"/>
                </a:lnTo>
                <a:cubicBezTo>
                  <a:pt x="1396" y="151"/>
                  <a:pt x="1398" y="151"/>
                  <a:pt x="1399" y="151"/>
                </a:cubicBezTo>
                <a:cubicBezTo>
                  <a:pt x="1405" y="151"/>
                  <a:pt x="1401" y="163"/>
                  <a:pt x="1406" y="163"/>
                </a:cubicBezTo>
                <a:cubicBezTo>
                  <a:pt x="1412" y="158"/>
                  <a:pt x="1400" y="158"/>
                  <a:pt x="1406" y="152"/>
                </a:cubicBezTo>
                <a:lnTo>
                  <a:pt x="1406" y="152"/>
                </a:lnTo>
                <a:cubicBezTo>
                  <a:pt x="1479" y="163"/>
                  <a:pt x="1540" y="219"/>
                  <a:pt x="1591" y="270"/>
                </a:cubicBezTo>
                <a:cubicBezTo>
                  <a:pt x="1594" y="273"/>
                  <a:pt x="1597" y="274"/>
                  <a:pt x="1600" y="274"/>
                </a:cubicBezTo>
                <a:cubicBezTo>
                  <a:pt x="1609" y="274"/>
                  <a:pt x="1619" y="264"/>
                  <a:pt x="1627" y="264"/>
                </a:cubicBezTo>
                <a:cubicBezTo>
                  <a:pt x="1633" y="264"/>
                  <a:pt x="1638" y="268"/>
                  <a:pt x="1641" y="281"/>
                </a:cubicBezTo>
                <a:lnTo>
                  <a:pt x="1624" y="287"/>
                </a:lnTo>
                <a:cubicBezTo>
                  <a:pt x="1679" y="308"/>
                  <a:pt x="1696" y="357"/>
                  <a:pt x="1718" y="390"/>
                </a:cubicBezTo>
                <a:lnTo>
                  <a:pt x="1718" y="390"/>
                </a:lnTo>
                <a:cubicBezTo>
                  <a:pt x="1717" y="390"/>
                  <a:pt x="1717" y="390"/>
                  <a:pt x="1717" y="390"/>
                </a:cubicBezTo>
                <a:cubicBezTo>
                  <a:pt x="1715" y="390"/>
                  <a:pt x="1714" y="390"/>
                  <a:pt x="1714" y="387"/>
                </a:cubicBezTo>
                <a:lnTo>
                  <a:pt x="1714" y="387"/>
                </a:lnTo>
                <a:cubicBezTo>
                  <a:pt x="1703" y="399"/>
                  <a:pt x="1720" y="415"/>
                  <a:pt x="1725" y="415"/>
                </a:cubicBezTo>
                <a:cubicBezTo>
                  <a:pt x="1725" y="418"/>
                  <a:pt x="1724" y="418"/>
                  <a:pt x="1722" y="418"/>
                </a:cubicBezTo>
                <a:cubicBezTo>
                  <a:pt x="1720" y="418"/>
                  <a:pt x="1717" y="418"/>
                  <a:pt x="1714" y="421"/>
                </a:cubicBezTo>
                <a:cubicBezTo>
                  <a:pt x="1708" y="427"/>
                  <a:pt x="1725" y="438"/>
                  <a:pt x="1714" y="443"/>
                </a:cubicBezTo>
                <a:cubicBezTo>
                  <a:pt x="1714" y="443"/>
                  <a:pt x="1709" y="438"/>
                  <a:pt x="1708" y="438"/>
                </a:cubicBezTo>
                <a:lnTo>
                  <a:pt x="1708" y="438"/>
                </a:lnTo>
                <a:cubicBezTo>
                  <a:pt x="1714" y="443"/>
                  <a:pt x="1703" y="455"/>
                  <a:pt x="1714" y="455"/>
                </a:cubicBezTo>
                <a:cubicBezTo>
                  <a:pt x="1708" y="466"/>
                  <a:pt x="1708" y="477"/>
                  <a:pt x="1697" y="477"/>
                </a:cubicBezTo>
                <a:cubicBezTo>
                  <a:pt x="1703" y="494"/>
                  <a:pt x="1675" y="483"/>
                  <a:pt x="1680" y="499"/>
                </a:cubicBezTo>
                <a:cubicBezTo>
                  <a:pt x="1678" y="493"/>
                  <a:pt x="1673" y="491"/>
                  <a:pt x="1667" y="491"/>
                </a:cubicBezTo>
                <a:cubicBezTo>
                  <a:pt x="1656" y="491"/>
                  <a:pt x="1643" y="498"/>
                  <a:pt x="1636" y="505"/>
                </a:cubicBezTo>
                <a:cubicBezTo>
                  <a:pt x="1636" y="499"/>
                  <a:pt x="1619" y="499"/>
                  <a:pt x="1624" y="488"/>
                </a:cubicBezTo>
                <a:lnTo>
                  <a:pt x="1624" y="488"/>
                </a:lnTo>
                <a:cubicBezTo>
                  <a:pt x="1608" y="494"/>
                  <a:pt x="1591" y="499"/>
                  <a:pt x="1596" y="511"/>
                </a:cubicBezTo>
                <a:cubicBezTo>
                  <a:pt x="1592" y="510"/>
                  <a:pt x="1589" y="509"/>
                  <a:pt x="1585" y="509"/>
                </a:cubicBezTo>
                <a:cubicBezTo>
                  <a:pt x="1568" y="509"/>
                  <a:pt x="1555" y="519"/>
                  <a:pt x="1546" y="533"/>
                </a:cubicBezTo>
                <a:cubicBezTo>
                  <a:pt x="1529" y="544"/>
                  <a:pt x="1524" y="555"/>
                  <a:pt x="1501" y="555"/>
                </a:cubicBezTo>
                <a:cubicBezTo>
                  <a:pt x="1468" y="606"/>
                  <a:pt x="1456" y="656"/>
                  <a:pt x="1445" y="695"/>
                </a:cubicBezTo>
                <a:cubicBezTo>
                  <a:pt x="1428" y="690"/>
                  <a:pt x="1462" y="651"/>
                  <a:pt x="1445" y="645"/>
                </a:cubicBezTo>
                <a:lnTo>
                  <a:pt x="1445" y="645"/>
                </a:lnTo>
                <a:cubicBezTo>
                  <a:pt x="1434" y="690"/>
                  <a:pt x="1445" y="718"/>
                  <a:pt x="1428" y="751"/>
                </a:cubicBezTo>
                <a:cubicBezTo>
                  <a:pt x="1427" y="754"/>
                  <a:pt x="1426" y="755"/>
                  <a:pt x="1424" y="755"/>
                </a:cubicBezTo>
                <a:cubicBezTo>
                  <a:pt x="1420" y="755"/>
                  <a:pt x="1417" y="745"/>
                  <a:pt x="1417" y="740"/>
                </a:cubicBezTo>
                <a:cubicBezTo>
                  <a:pt x="1412" y="779"/>
                  <a:pt x="1395" y="807"/>
                  <a:pt x="1389" y="847"/>
                </a:cubicBezTo>
                <a:cubicBezTo>
                  <a:pt x="1390" y="846"/>
                  <a:pt x="1391" y="846"/>
                  <a:pt x="1392" y="846"/>
                </a:cubicBezTo>
                <a:cubicBezTo>
                  <a:pt x="1406" y="846"/>
                  <a:pt x="1406" y="881"/>
                  <a:pt x="1412" y="886"/>
                </a:cubicBezTo>
                <a:cubicBezTo>
                  <a:pt x="1407" y="882"/>
                  <a:pt x="1404" y="880"/>
                  <a:pt x="1401" y="880"/>
                </a:cubicBezTo>
                <a:cubicBezTo>
                  <a:pt x="1393" y="880"/>
                  <a:pt x="1391" y="895"/>
                  <a:pt x="1381" y="895"/>
                </a:cubicBezTo>
                <a:cubicBezTo>
                  <a:pt x="1378" y="895"/>
                  <a:pt x="1373" y="892"/>
                  <a:pt x="1367" y="886"/>
                </a:cubicBezTo>
                <a:lnTo>
                  <a:pt x="1367" y="886"/>
                </a:lnTo>
                <a:cubicBezTo>
                  <a:pt x="1367" y="891"/>
                  <a:pt x="1367" y="897"/>
                  <a:pt x="1378" y="897"/>
                </a:cubicBezTo>
                <a:cubicBezTo>
                  <a:pt x="1375" y="900"/>
                  <a:pt x="1372" y="901"/>
                  <a:pt x="1370" y="901"/>
                </a:cubicBezTo>
                <a:cubicBezTo>
                  <a:pt x="1367" y="901"/>
                  <a:pt x="1364" y="900"/>
                  <a:pt x="1361" y="897"/>
                </a:cubicBezTo>
                <a:lnTo>
                  <a:pt x="1361" y="897"/>
                </a:lnTo>
                <a:cubicBezTo>
                  <a:pt x="1361" y="919"/>
                  <a:pt x="1372" y="914"/>
                  <a:pt x="1361" y="936"/>
                </a:cubicBezTo>
                <a:cubicBezTo>
                  <a:pt x="1361" y="936"/>
                  <a:pt x="1361" y="931"/>
                  <a:pt x="1356" y="925"/>
                </a:cubicBezTo>
                <a:lnTo>
                  <a:pt x="1356" y="925"/>
                </a:lnTo>
                <a:cubicBezTo>
                  <a:pt x="1361" y="942"/>
                  <a:pt x="1361" y="953"/>
                  <a:pt x="1350" y="970"/>
                </a:cubicBezTo>
                <a:cubicBezTo>
                  <a:pt x="1350" y="970"/>
                  <a:pt x="1349" y="970"/>
                  <a:pt x="1348" y="969"/>
                </a:cubicBezTo>
                <a:lnTo>
                  <a:pt x="1348" y="969"/>
                </a:lnTo>
                <a:cubicBezTo>
                  <a:pt x="1340" y="996"/>
                  <a:pt x="1349" y="1028"/>
                  <a:pt x="1328" y="1054"/>
                </a:cubicBezTo>
                <a:cubicBezTo>
                  <a:pt x="1325" y="1050"/>
                  <a:pt x="1323" y="1048"/>
                  <a:pt x="1321" y="1048"/>
                </a:cubicBezTo>
                <a:cubicBezTo>
                  <a:pt x="1316" y="1048"/>
                  <a:pt x="1313" y="1060"/>
                  <a:pt x="1304" y="1060"/>
                </a:cubicBezTo>
                <a:cubicBezTo>
                  <a:pt x="1303" y="1060"/>
                  <a:pt x="1301" y="1060"/>
                  <a:pt x="1300" y="1059"/>
                </a:cubicBezTo>
                <a:lnTo>
                  <a:pt x="1300" y="1076"/>
                </a:lnTo>
                <a:lnTo>
                  <a:pt x="1311" y="1076"/>
                </a:lnTo>
                <a:cubicBezTo>
                  <a:pt x="1305" y="1087"/>
                  <a:pt x="1311" y="1110"/>
                  <a:pt x="1300" y="1121"/>
                </a:cubicBezTo>
                <a:cubicBezTo>
                  <a:pt x="1305" y="1143"/>
                  <a:pt x="1322" y="1127"/>
                  <a:pt x="1311" y="1149"/>
                </a:cubicBezTo>
                <a:cubicBezTo>
                  <a:pt x="1311" y="1148"/>
                  <a:pt x="1311" y="1148"/>
                  <a:pt x="1310" y="1148"/>
                </a:cubicBezTo>
                <a:cubicBezTo>
                  <a:pt x="1309" y="1148"/>
                  <a:pt x="1303" y="1161"/>
                  <a:pt x="1288" y="1166"/>
                </a:cubicBezTo>
                <a:cubicBezTo>
                  <a:pt x="1294" y="1177"/>
                  <a:pt x="1294" y="1188"/>
                  <a:pt x="1288" y="1200"/>
                </a:cubicBezTo>
                <a:cubicBezTo>
                  <a:pt x="1283" y="1200"/>
                  <a:pt x="1272" y="1188"/>
                  <a:pt x="1266" y="1188"/>
                </a:cubicBezTo>
                <a:lnTo>
                  <a:pt x="1266" y="1188"/>
                </a:lnTo>
                <a:cubicBezTo>
                  <a:pt x="1277" y="1200"/>
                  <a:pt x="1255" y="1228"/>
                  <a:pt x="1266" y="1244"/>
                </a:cubicBezTo>
                <a:cubicBezTo>
                  <a:pt x="1260" y="1239"/>
                  <a:pt x="1255" y="1233"/>
                  <a:pt x="1255" y="1233"/>
                </a:cubicBezTo>
                <a:lnTo>
                  <a:pt x="1255" y="1233"/>
                </a:lnTo>
                <a:lnTo>
                  <a:pt x="1260" y="1244"/>
                </a:lnTo>
                <a:cubicBezTo>
                  <a:pt x="1255" y="1250"/>
                  <a:pt x="1255" y="1250"/>
                  <a:pt x="1244" y="1250"/>
                </a:cubicBezTo>
                <a:cubicBezTo>
                  <a:pt x="1242" y="1258"/>
                  <a:pt x="1244" y="1259"/>
                  <a:pt x="1248" y="1259"/>
                </a:cubicBezTo>
                <a:cubicBezTo>
                  <a:pt x="1251" y="1259"/>
                  <a:pt x="1253" y="1259"/>
                  <a:pt x="1255" y="1259"/>
                </a:cubicBezTo>
                <a:lnTo>
                  <a:pt x="1255" y="1259"/>
                </a:lnTo>
                <a:cubicBezTo>
                  <a:pt x="1258" y="1259"/>
                  <a:pt x="1258" y="1261"/>
                  <a:pt x="1249" y="1272"/>
                </a:cubicBezTo>
                <a:cubicBezTo>
                  <a:pt x="1249" y="1272"/>
                  <a:pt x="1249" y="1272"/>
                  <a:pt x="1249" y="1267"/>
                </a:cubicBezTo>
                <a:cubicBezTo>
                  <a:pt x="1244" y="1278"/>
                  <a:pt x="1238" y="1300"/>
                  <a:pt x="1244" y="1312"/>
                </a:cubicBezTo>
                <a:cubicBezTo>
                  <a:pt x="1249" y="1334"/>
                  <a:pt x="1260" y="1345"/>
                  <a:pt x="1266" y="1362"/>
                </a:cubicBezTo>
                <a:cubicBezTo>
                  <a:pt x="1264" y="1365"/>
                  <a:pt x="1262" y="1366"/>
                  <a:pt x="1260" y="1366"/>
                </a:cubicBezTo>
                <a:cubicBezTo>
                  <a:pt x="1254" y="1366"/>
                  <a:pt x="1250" y="1352"/>
                  <a:pt x="1244" y="1352"/>
                </a:cubicBezTo>
                <a:cubicBezTo>
                  <a:pt x="1242" y="1352"/>
                  <a:pt x="1240" y="1353"/>
                  <a:pt x="1238" y="1356"/>
                </a:cubicBezTo>
                <a:cubicBezTo>
                  <a:pt x="1255" y="1379"/>
                  <a:pt x="1272" y="1390"/>
                  <a:pt x="1288" y="1401"/>
                </a:cubicBezTo>
                <a:cubicBezTo>
                  <a:pt x="1300" y="1412"/>
                  <a:pt x="1316" y="1424"/>
                  <a:pt x="1322" y="1440"/>
                </a:cubicBezTo>
                <a:lnTo>
                  <a:pt x="1322" y="1435"/>
                </a:lnTo>
                <a:cubicBezTo>
                  <a:pt x="1325" y="1433"/>
                  <a:pt x="1327" y="1433"/>
                  <a:pt x="1329" y="1433"/>
                </a:cubicBezTo>
                <a:cubicBezTo>
                  <a:pt x="1341" y="1433"/>
                  <a:pt x="1330" y="1463"/>
                  <a:pt x="1344" y="1468"/>
                </a:cubicBezTo>
                <a:cubicBezTo>
                  <a:pt x="1339" y="1468"/>
                  <a:pt x="1333" y="1474"/>
                  <a:pt x="1333" y="1474"/>
                </a:cubicBezTo>
                <a:cubicBezTo>
                  <a:pt x="1344" y="1496"/>
                  <a:pt x="1367" y="1513"/>
                  <a:pt x="1389" y="1541"/>
                </a:cubicBezTo>
                <a:lnTo>
                  <a:pt x="1378" y="1541"/>
                </a:lnTo>
                <a:cubicBezTo>
                  <a:pt x="1384" y="1552"/>
                  <a:pt x="1395" y="1575"/>
                  <a:pt x="1400" y="1586"/>
                </a:cubicBezTo>
                <a:cubicBezTo>
                  <a:pt x="1404" y="1590"/>
                  <a:pt x="1405" y="1594"/>
                  <a:pt x="1408" y="1594"/>
                </a:cubicBezTo>
                <a:cubicBezTo>
                  <a:pt x="1409" y="1594"/>
                  <a:pt x="1410" y="1593"/>
                  <a:pt x="1412" y="1592"/>
                </a:cubicBezTo>
                <a:lnTo>
                  <a:pt x="1412" y="1592"/>
                </a:lnTo>
                <a:cubicBezTo>
                  <a:pt x="1400" y="1642"/>
                  <a:pt x="1468" y="1664"/>
                  <a:pt x="1445" y="1715"/>
                </a:cubicBezTo>
                <a:cubicBezTo>
                  <a:pt x="1445" y="1711"/>
                  <a:pt x="1442" y="1707"/>
                  <a:pt x="1441" y="1707"/>
                </a:cubicBezTo>
                <a:cubicBezTo>
                  <a:pt x="1440" y="1707"/>
                  <a:pt x="1440" y="1708"/>
                  <a:pt x="1440" y="1709"/>
                </a:cubicBezTo>
                <a:lnTo>
                  <a:pt x="1451" y="1743"/>
                </a:lnTo>
                <a:cubicBezTo>
                  <a:pt x="1462" y="1737"/>
                  <a:pt x="1456" y="1737"/>
                  <a:pt x="1462" y="1726"/>
                </a:cubicBezTo>
                <a:cubicBezTo>
                  <a:pt x="1473" y="1732"/>
                  <a:pt x="1479" y="1737"/>
                  <a:pt x="1479" y="1748"/>
                </a:cubicBezTo>
                <a:cubicBezTo>
                  <a:pt x="1476" y="1744"/>
                  <a:pt x="1473" y="1742"/>
                  <a:pt x="1471" y="1742"/>
                </a:cubicBezTo>
                <a:cubicBezTo>
                  <a:pt x="1465" y="1742"/>
                  <a:pt x="1460" y="1755"/>
                  <a:pt x="1456" y="1760"/>
                </a:cubicBezTo>
                <a:lnTo>
                  <a:pt x="1468" y="1760"/>
                </a:lnTo>
                <a:cubicBezTo>
                  <a:pt x="1451" y="1782"/>
                  <a:pt x="1490" y="1760"/>
                  <a:pt x="1479" y="1788"/>
                </a:cubicBezTo>
                <a:lnTo>
                  <a:pt x="1473" y="1788"/>
                </a:lnTo>
                <a:cubicBezTo>
                  <a:pt x="1479" y="1793"/>
                  <a:pt x="1490" y="1804"/>
                  <a:pt x="1490" y="1810"/>
                </a:cubicBezTo>
                <a:cubicBezTo>
                  <a:pt x="1487" y="1811"/>
                  <a:pt x="1484" y="1812"/>
                  <a:pt x="1482" y="1812"/>
                </a:cubicBezTo>
                <a:cubicBezTo>
                  <a:pt x="1475" y="1812"/>
                  <a:pt x="1478" y="1804"/>
                  <a:pt x="1473" y="1804"/>
                </a:cubicBezTo>
                <a:lnTo>
                  <a:pt x="1473" y="1804"/>
                </a:lnTo>
                <a:cubicBezTo>
                  <a:pt x="1473" y="1816"/>
                  <a:pt x="1496" y="1832"/>
                  <a:pt x="1484" y="1844"/>
                </a:cubicBezTo>
                <a:cubicBezTo>
                  <a:pt x="1479" y="1838"/>
                  <a:pt x="1479" y="1827"/>
                  <a:pt x="1479" y="1821"/>
                </a:cubicBezTo>
                <a:cubicBezTo>
                  <a:pt x="1462" y="1838"/>
                  <a:pt x="1468" y="1838"/>
                  <a:pt x="1462" y="1849"/>
                </a:cubicBezTo>
                <a:cubicBezTo>
                  <a:pt x="1462" y="1860"/>
                  <a:pt x="1462" y="1866"/>
                  <a:pt x="1456" y="1872"/>
                </a:cubicBezTo>
                <a:lnTo>
                  <a:pt x="1462" y="1866"/>
                </a:lnTo>
                <a:cubicBezTo>
                  <a:pt x="1496" y="1883"/>
                  <a:pt x="1468" y="1905"/>
                  <a:pt x="1484" y="1928"/>
                </a:cubicBezTo>
                <a:cubicBezTo>
                  <a:pt x="1478" y="1919"/>
                  <a:pt x="1474" y="1916"/>
                  <a:pt x="1472" y="1916"/>
                </a:cubicBezTo>
                <a:cubicBezTo>
                  <a:pt x="1469" y="1916"/>
                  <a:pt x="1469" y="1922"/>
                  <a:pt x="1462" y="1922"/>
                </a:cubicBezTo>
                <a:cubicBezTo>
                  <a:pt x="1456" y="1928"/>
                  <a:pt x="1451" y="1933"/>
                  <a:pt x="1445" y="1933"/>
                </a:cubicBezTo>
                <a:cubicBezTo>
                  <a:pt x="1456" y="1944"/>
                  <a:pt x="1440" y="1950"/>
                  <a:pt x="1451" y="1967"/>
                </a:cubicBezTo>
                <a:cubicBezTo>
                  <a:pt x="1446" y="1967"/>
                  <a:pt x="1449" y="1974"/>
                  <a:pt x="1444" y="1974"/>
                </a:cubicBezTo>
                <a:cubicBezTo>
                  <a:pt x="1443" y="1974"/>
                  <a:pt x="1442" y="1973"/>
                  <a:pt x="1440" y="1972"/>
                </a:cubicBezTo>
                <a:lnTo>
                  <a:pt x="1440" y="1972"/>
                </a:lnTo>
                <a:cubicBezTo>
                  <a:pt x="1440" y="1978"/>
                  <a:pt x="1440" y="1980"/>
                  <a:pt x="1441" y="1980"/>
                </a:cubicBezTo>
                <a:cubicBezTo>
                  <a:pt x="1443" y="1980"/>
                  <a:pt x="1447" y="1972"/>
                  <a:pt x="1451" y="1972"/>
                </a:cubicBezTo>
                <a:lnTo>
                  <a:pt x="1451" y="1972"/>
                </a:lnTo>
                <a:cubicBezTo>
                  <a:pt x="1462" y="2000"/>
                  <a:pt x="1423" y="2023"/>
                  <a:pt x="1434" y="2056"/>
                </a:cubicBezTo>
                <a:cubicBezTo>
                  <a:pt x="1434" y="2090"/>
                  <a:pt x="1445" y="2096"/>
                  <a:pt x="1445" y="2124"/>
                </a:cubicBezTo>
                <a:cubicBezTo>
                  <a:pt x="1443" y="2125"/>
                  <a:pt x="1442" y="2126"/>
                  <a:pt x="1440" y="2126"/>
                </a:cubicBezTo>
                <a:cubicBezTo>
                  <a:pt x="1437" y="2126"/>
                  <a:pt x="1434" y="2122"/>
                  <a:pt x="1434" y="2118"/>
                </a:cubicBezTo>
                <a:cubicBezTo>
                  <a:pt x="1440" y="2118"/>
                  <a:pt x="1440" y="2118"/>
                  <a:pt x="1440" y="2107"/>
                </a:cubicBezTo>
                <a:cubicBezTo>
                  <a:pt x="1437" y="2105"/>
                  <a:pt x="1434" y="2104"/>
                  <a:pt x="1432" y="2104"/>
                </a:cubicBezTo>
                <a:cubicBezTo>
                  <a:pt x="1425" y="2104"/>
                  <a:pt x="1422" y="2112"/>
                  <a:pt x="1418" y="2112"/>
                </a:cubicBezTo>
                <a:cubicBezTo>
                  <a:pt x="1416" y="2112"/>
                  <a:pt x="1414" y="2111"/>
                  <a:pt x="1412" y="2107"/>
                </a:cubicBezTo>
                <a:cubicBezTo>
                  <a:pt x="1417" y="2101"/>
                  <a:pt x="1417" y="2101"/>
                  <a:pt x="1417" y="2096"/>
                </a:cubicBezTo>
                <a:cubicBezTo>
                  <a:pt x="1417" y="2090"/>
                  <a:pt x="1417" y="2090"/>
                  <a:pt x="1412" y="2079"/>
                </a:cubicBezTo>
                <a:lnTo>
                  <a:pt x="1412" y="2079"/>
                </a:lnTo>
                <a:cubicBezTo>
                  <a:pt x="1412" y="2079"/>
                  <a:pt x="1417" y="2079"/>
                  <a:pt x="1423" y="2084"/>
                </a:cubicBezTo>
                <a:cubicBezTo>
                  <a:pt x="1412" y="2073"/>
                  <a:pt x="1406" y="2051"/>
                  <a:pt x="1389" y="2051"/>
                </a:cubicBezTo>
                <a:cubicBezTo>
                  <a:pt x="1395" y="2034"/>
                  <a:pt x="1361" y="2017"/>
                  <a:pt x="1378" y="2006"/>
                </a:cubicBezTo>
                <a:cubicBezTo>
                  <a:pt x="1372" y="2006"/>
                  <a:pt x="1356" y="1995"/>
                  <a:pt x="1344" y="1989"/>
                </a:cubicBezTo>
                <a:cubicBezTo>
                  <a:pt x="1378" y="1989"/>
                  <a:pt x="1316" y="1956"/>
                  <a:pt x="1339" y="1939"/>
                </a:cubicBezTo>
                <a:lnTo>
                  <a:pt x="1339" y="1939"/>
                </a:lnTo>
                <a:cubicBezTo>
                  <a:pt x="1337" y="1939"/>
                  <a:pt x="1335" y="1939"/>
                  <a:pt x="1333" y="1939"/>
                </a:cubicBezTo>
                <a:cubicBezTo>
                  <a:pt x="1308" y="1939"/>
                  <a:pt x="1292" y="1905"/>
                  <a:pt x="1260" y="1900"/>
                </a:cubicBezTo>
                <a:cubicBezTo>
                  <a:pt x="1264" y="1900"/>
                  <a:pt x="1267" y="1898"/>
                  <a:pt x="1269" y="1897"/>
                </a:cubicBezTo>
                <a:lnTo>
                  <a:pt x="1269" y="1897"/>
                </a:lnTo>
                <a:cubicBezTo>
                  <a:pt x="1270" y="1898"/>
                  <a:pt x="1271" y="1899"/>
                  <a:pt x="1272" y="1900"/>
                </a:cubicBezTo>
                <a:cubicBezTo>
                  <a:pt x="1272" y="1898"/>
                  <a:pt x="1271" y="1897"/>
                  <a:pt x="1270" y="1897"/>
                </a:cubicBezTo>
                <a:cubicBezTo>
                  <a:pt x="1270" y="1897"/>
                  <a:pt x="1269" y="1897"/>
                  <a:pt x="1269" y="1897"/>
                </a:cubicBezTo>
                <a:lnTo>
                  <a:pt x="1269" y="1897"/>
                </a:lnTo>
                <a:cubicBezTo>
                  <a:pt x="1260" y="1887"/>
                  <a:pt x="1260" y="1877"/>
                  <a:pt x="1255" y="1872"/>
                </a:cubicBezTo>
                <a:cubicBezTo>
                  <a:pt x="1251" y="1875"/>
                  <a:pt x="1246" y="1877"/>
                  <a:pt x="1240" y="1877"/>
                </a:cubicBezTo>
                <a:cubicBezTo>
                  <a:pt x="1229" y="1877"/>
                  <a:pt x="1216" y="1872"/>
                  <a:pt x="1204" y="1872"/>
                </a:cubicBezTo>
                <a:cubicBezTo>
                  <a:pt x="1199" y="1844"/>
                  <a:pt x="1227" y="1860"/>
                  <a:pt x="1232" y="1844"/>
                </a:cubicBezTo>
                <a:lnTo>
                  <a:pt x="1232" y="1844"/>
                </a:lnTo>
                <a:cubicBezTo>
                  <a:pt x="1231" y="1847"/>
                  <a:pt x="1228" y="1848"/>
                  <a:pt x="1223" y="1848"/>
                </a:cubicBezTo>
                <a:cubicBezTo>
                  <a:pt x="1217" y="1848"/>
                  <a:pt x="1208" y="1845"/>
                  <a:pt x="1202" y="1845"/>
                </a:cubicBezTo>
                <a:cubicBezTo>
                  <a:pt x="1198" y="1845"/>
                  <a:pt x="1195" y="1846"/>
                  <a:pt x="1193" y="1849"/>
                </a:cubicBezTo>
                <a:cubicBezTo>
                  <a:pt x="1188" y="1832"/>
                  <a:pt x="1188" y="1838"/>
                  <a:pt x="1193" y="1821"/>
                </a:cubicBezTo>
                <a:lnTo>
                  <a:pt x="1193" y="1821"/>
                </a:lnTo>
                <a:cubicBezTo>
                  <a:pt x="1188" y="1826"/>
                  <a:pt x="1185" y="1828"/>
                  <a:pt x="1182" y="1828"/>
                </a:cubicBezTo>
                <a:cubicBezTo>
                  <a:pt x="1176" y="1828"/>
                  <a:pt x="1173" y="1820"/>
                  <a:pt x="1165" y="1820"/>
                </a:cubicBezTo>
                <a:cubicBezTo>
                  <a:pt x="1163" y="1820"/>
                  <a:pt x="1161" y="1821"/>
                  <a:pt x="1160" y="1821"/>
                </a:cubicBezTo>
                <a:cubicBezTo>
                  <a:pt x="1148" y="1799"/>
                  <a:pt x="1165" y="1799"/>
                  <a:pt x="1143" y="1793"/>
                </a:cubicBezTo>
                <a:cubicBezTo>
                  <a:pt x="1140" y="1788"/>
                  <a:pt x="1144" y="1786"/>
                  <a:pt x="1149" y="1786"/>
                </a:cubicBezTo>
                <a:cubicBezTo>
                  <a:pt x="1154" y="1786"/>
                  <a:pt x="1160" y="1788"/>
                  <a:pt x="1160" y="1788"/>
                </a:cubicBezTo>
                <a:cubicBezTo>
                  <a:pt x="1155" y="1783"/>
                  <a:pt x="1152" y="1781"/>
                  <a:pt x="1149" y="1781"/>
                </a:cubicBezTo>
                <a:cubicBezTo>
                  <a:pt x="1142" y="1781"/>
                  <a:pt x="1140" y="1795"/>
                  <a:pt x="1132" y="1799"/>
                </a:cubicBezTo>
                <a:cubicBezTo>
                  <a:pt x="1109" y="1788"/>
                  <a:pt x="1132" y="1782"/>
                  <a:pt x="1126" y="1771"/>
                </a:cubicBezTo>
                <a:cubicBezTo>
                  <a:pt x="1118" y="1768"/>
                  <a:pt x="1108" y="1768"/>
                  <a:pt x="1099" y="1768"/>
                </a:cubicBezTo>
                <a:cubicBezTo>
                  <a:pt x="1091" y="1768"/>
                  <a:pt x="1084" y="1768"/>
                  <a:pt x="1081" y="1765"/>
                </a:cubicBezTo>
                <a:cubicBezTo>
                  <a:pt x="1081" y="1760"/>
                  <a:pt x="1075" y="1760"/>
                  <a:pt x="1081" y="1754"/>
                </a:cubicBezTo>
                <a:lnTo>
                  <a:pt x="1081" y="1754"/>
                </a:lnTo>
                <a:cubicBezTo>
                  <a:pt x="1079" y="1754"/>
                  <a:pt x="1077" y="1755"/>
                  <a:pt x="1075" y="1755"/>
                </a:cubicBezTo>
                <a:cubicBezTo>
                  <a:pt x="1055" y="1755"/>
                  <a:pt x="1034" y="1732"/>
                  <a:pt x="1008" y="1732"/>
                </a:cubicBezTo>
                <a:cubicBezTo>
                  <a:pt x="1008" y="1737"/>
                  <a:pt x="1003" y="1748"/>
                  <a:pt x="997" y="1754"/>
                </a:cubicBezTo>
                <a:cubicBezTo>
                  <a:pt x="991" y="1748"/>
                  <a:pt x="975" y="1754"/>
                  <a:pt x="980" y="1737"/>
                </a:cubicBezTo>
                <a:lnTo>
                  <a:pt x="980" y="1737"/>
                </a:lnTo>
                <a:cubicBezTo>
                  <a:pt x="982" y="1739"/>
                  <a:pt x="983" y="1740"/>
                  <a:pt x="984" y="1740"/>
                </a:cubicBezTo>
                <a:cubicBezTo>
                  <a:pt x="987" y="1740"/>
                  <a:pt x="988" y="1737"/>
                  <a:pt x="991" y="1737"/>
                </a:cubicBezTo>
                <a:lnTo>
                  <a:pt x="980" y="1737"/>
                </a:lnTo>
                <a:cubicBezTo>
                  <a:pt x="980" y="1731"/>
                  <a:pt x="983" y="1729"/>
                  <a:pt x="986" y="1729"/>
                </a:cubicBezTo>
                <a:cubicBezTo>
                  <a:pt x="989" y="1729"/>
                  <a:pt x="992" y="1730"/>
                  <a:pt x="995" y="1730"/>
                </a:cubicBezTo>
                <a:cubicBezTo>
                  <a:pt x="998" y="1730"/>
                  <a:pt x="1001" y="1729"/>
                  <a:pt x="1003" y="1726"/>
                </a:cubicBezTo>
                <a:cubicBezTo>
                  <a:pt x="980" y="1720"/>
                  <a:pt x="952" y="1726"/>
                  <a:pt x="941" y="1715"/>
                </a:cubicBezTo>
                <a:cubicBezTo>
                  <a:pt x="941" y="1710"/>
                  <a:pt x="943" y="1709"/>
                  <a:pt x="946" y="1709"/>
                </a:cubicBezTo>
                <a:cubicBezTo>
                  <a:pt x="952" y="1709"/>
                  <a:pt x="959" y="1713"/>
                  <a:pt x="963" y="1713"/>
                </a:cubicBezTo>
                <a:cubicBezTo>
                  <a:pt x="966" y="1713"/>
                  <a:pt x="967" y="1711"/>
                  <a:pt x="963" y="1704"/>
                </a:cubicBezTo>
                <a:lnTo>
                  <a:pt x="963" y="1704"/>
                </a:lnTo>
                <a:lnTo>
                  <a:pt x="980" y="1720"/>
                </a:lnTo>
                <a:cubicBezTo>
                  <a:pt x="978" y="1709"/>
                  <a:pt x="980" y="1706"/>
                  <a:pt x="982" y="1706"/>
                </a:cubicBezTo>
                <a:cubicBezTo>
                  <a:pt x="985" y="1706"/>
                  <a:pt x="988" y="1709"/>
                  <a:pt x="990" y="1709"/>
                </a:cubicBezTo>
                <a:cubicBezTo>
                  <a:pt x="992" y="1709"/>
                  <a:pt x="993" y="1707"/>
                  <a:pt x="991" y="1698"/>
                </a:cubicBezTo>
                <a:cubicBezTo>
                  <a:pt x="963" y="1676"/>
                  <a:pt x="958" y="1687"/>
                  <a:pt x="930" y="1670"/>
                </a:cubicBezTo>
                <a:cubicBezTo>
                  <a:pt x="919" y="1670"/>
                  <a:pt x="924" y="1681"/>
                  <a:pt x="913" y="1687"/>
                </a:cubicBezTo>
                <a:cubicBezTo>
                  <a:pt x="865" y="1681"/>
                  <a:pt x="893" y="1636"/>
                  <a:pt x="863" y="1636"/>
                </a:cubicBezTo>
                <a:cubicBezTo>
                  <a:pt x="861" y="1636"/>
                  <a:pt x="859" y="1636"/>
                  <a:pt x="857" y="1636"/>
                </a:cubicBezTo>
                <a:cubicBezTo>
                  <a:pt x="849" y="1640"/>
                  <a:pt x="842" y="1652"/>
                  <a:pt x="832" y="1652"/>
                </a:cubicBezTo>
                <a:cubicBezTo>
                  <a:pt x="828" y="1652"/>
                  <a:pt x="823" y="1649"/>
                  <a:pt x="818" y="1642"/>
                </a:cubicBezTo>
                <a:lnTo>
                  <a:pt x="829" y="1631"/>
                </a:lnTo>
                <a:cubicBezTo>
                  <a:pt x="823" y="1627"/>
                  <a:pt x="818" y="1626"/>
                  <a:pt x="814" y="1626"/>
                </a:cubicBezTo>
                <a:cubicBezTo>
                  <a:pt x="805" y="1626"/>
                  <a:pt x="800" y="1633"/>
                  <a:pt x="793" y="1633"/>
                </a:cubicBezTo>
                <a:cubicBezTo>
                  <a:pt x="789" y="1633"/>
                  <a:pt x="785" y="1631"/>
                  <a:pt x="779" y="1625"/>
                </a:cubicBezTo>
                <a:cubicBezTo>
                  <a:pt x="781" y="1623"/>
                  <a:pt x="784" y="1623"/>
                  <a:pt x="787" y="1623"/>
                </a:cubicBezTo>
                <a:cubicBezTo>
                  <a:pt x="794" y="1623"/>
                  <a:pt x="801" y="1625"/>
                  <a:pt x="801" y="1625"/>
                </a:cubicBezTo>
                <a:cubicBezTo>
                  <a:pt x="795" y="1617"/>
                  <a:pt x="791" y="1615"/>
                  <a:pt x="787" y="1615"/>
                </a:cubicBezTo>
                <a:cubicBezTo>
                  <a:pt x="781" y="1615"/>
                  <a:pt x="777" y="1620"/>
                  <a:pt x="771" y="1620"/>
                </a:cubicBezTo>
                <a:cubicBezTo>
                  <a:pt x="770" y="1620"/>
                  <a:pt x="769" y="1620"/>
                  <a:pt x="767" y="1620"/>
                </a:cubicBezTo>
                <a:lnTo>
                  <a:pt x="767" y="1603"/>
                </a:lnTo>
                <a:cubicBezTo>
                  <a:pt x="734" y="1592"/>
                  <a:pt x="695" y="1592"/>
                  <a:pt x="661" y="1586"/>
                </a:cubicBezTo>
                <a:cubicBezTo>
                  <a:pt x="661" y="1580"/>
                  <a:pt x="672" y="1580"/>
                  <a:pt x="661" y="1569"/>
                </a:cubicBezTo>
                <a:cubicBezTo>
                  <a:pt x="616" y="1564"/>
                  <a:pt x="566" y="1541"/>
                  <a:pt x="521" y="1519"/>
                </a:cubicBezTo>
                <a:lnTo>
                  <a:pt x="504" y="1530"/>
                </a:lnTo>
                <a:cubicBezTo>
                  <a:pt x="499" y="1530"/>
                  <a:pt x="493" y="1524"/>
                  <a:pt x="499" y="1524"/>
                </a:cubicBezTo>
                <a:cubicBezTo>
                  <a:pt x="495" y="1522"/>
                  <a:pt x="493" y="1521"/>
                  <a:pt x="491" y="1521"/>
                </a:cubicBezTo>
                <a:lnTo>
                  <a:pt x="491" y="1521"/>
                </a:lnTo>
                <a:cubicBezTo>
                  <a:pt x="488" y="1521"/>
                  <a:pt x="496" y="1531"/>
                  <a:pt x="487" y="1536"/>
                </a:cubicBezTo>
                <a:cubicBezTo>
                  <a:pt x="476" y="1536"/>
                  <a:pt x="476" y="1524"/>
                  <a:pt x="482" y="1519"/>
                </a:cubicBezTo>
                <a:lnTo>
                  <a:pt x="482" y="1519"/>
                </a:lnTo>
                <a:cubicBezTo>
                  <a:pt x="465" y="1522"/>
                  <a:pt x="443" y="1524"/>
                  <a:pt x="420" y="1524"/>
                </a:cubicBezTo>
                <a:cubicBezTo>
                  <a:pt x="398" y="1524"/>
                  <a:pt x="375" y="1522"/>
                  <a:pt x="359" y="1513"/>
                </a:cubicBezTo>
                <a:lnTo>
                  <a:pt x="364" y="1513"/>
                </a:lnTo>
                <a:cubicBezTo>
                  <a:pt x="360" y="1511"/>
                  <a:pt x="357" y="1511"/>
                  <a:pt x="353" y="1511"/>
                </a:cubicBezTo>
                <a:cubicBezTo>
                  <a:pt x="337" y="1511"/>
                  <a:pt x="330" y="1527"/>
                  <a:pt x="317" y="1527"/>
                </a:cubicBezTo>
                <a:cubicBezTo>
                  <a:pt x="314" y="1527"/>
                  <a:pt x="312" y="1526"/>
                  <a:pt x="308" y="1524"/>
                </a:cubicBezTo>
                <a:lnTo>
                  <a:pt x="314" y="1524"/>
                </a:lnTo>
                <a:cubicBezTo>
                  <a:pt x="301" y="1523"/>
                  <a:pt x="288" y="1522"/>
                  <a:pt x="276" y="1522"/>
                </a:cubicBezTo>
                <a:cubicBezTo>
                  <a:pt x="246" y="1522"/>
                  <a:pt x="217" y="1526"/>
                  <a:pt x="185" y="1530"/>
                </a:cubicBezTo>
                <a:cubicBezTo>
                  <a:pt x="191" y="1524"/>
                  <a:pt x="191" y="1524"/>
                  <a:pt x="196" y="1524"/>
                </a:cubicBezTo>
                <a:cubicBezTo>
                  <a:pt x="179" y="1513"/>
                  <a:pt x="185" y="1496"/>
                  <a:pt x="179" y="1480"/>
                </a:cubicBezTo>
                <a:cubicBezTo>
                  <a:pt x="182" y="1479"/>
                  <a:pt x="184" y="1479"/>
                  <a:pt x="186" y="1479"/>
                </a:cubicBezTo>
                <a:cubicBezTo>
                  <a:pt x="201" y="1479"/>
                  <a:pt x="198" y="1497"/>
                  <a:pt x="213" y="1502"/>
                </a:cubicBezTo>
                <a:cubicBezTo>
                  <a:pt x="196" y="1496"/>
                  <a:pt x="213" y="1474"/>
                  <a:pt x="202" y="1474"/>
                </a:cubicBezTo>
                <a:cubicBezTo>
                  <a:pt x="213" y="1468"/>
                  <a:pt x="207" y="1468"/>
                  <a:pt x="224" y="1468"/>
                </a:cubicBezTo>
                <a:cubicBezTo>
                  <a:pt x="207" y="1457"/>
                  <a:pt x="230" y="1457"/>
                  <a:pt x="224" y="1446"/>
                </a:cubicBezTo>
                <a:cubicBezTo>
                  <a:pt x="229" y="1443"/>
                  <a:pt x="233" y="1442"/>
                  <a:pt x="235" y="1442"/>
                </a:cubicBezTo>
                <a:cubicBezTo>
                  <a:pt x="238" y="1442"/>
                  <a:pt x="240" y="1443"/>
                  <a:pt x="241" y="1443"/>
                </a:cubicBezTo>
                <a:cubicBezTo>
                  <a:pt x="243" y="1443"/>
                  <a:pt x="244" y="1441"/>
                  <a:pt x="247" y="1435"/>
                </a:cubicBezTo>
                <a:cubicBezTo>
                  <a:pt x="258" y="1435"/>
                  <a:pt x="252" y="1452"/>
                  <a:pt x="252" y="1452"/>
                </a:cubicBezTo>
                <a:cubicBezTo>
                  <a:pt x="263" y="1435"/>
                  <a:pt x="247" y="1435"/>
                  <a:pt x="241" y="1424"/>
                </a:cubicBezTo>
                <a:cubicBezTo>
                  <a:pt x="245" y="1416"/>
                  <a:pt x="248" y="1414"/>
                  <a:pt x="251" y="1414"/>
                </a:cubicBezTo>
                <a:cubicBezTo>
                  <a:pt x="257" y="1414"/>
                  <a:pt x="262" y="1424"/>
                  <a:pt x="269" y="1424"/>
                </a:cubicBezTo>
                <a:cubicBezTo>
                  <a:pt x="275" y="1412"/>
                  <a:pt x="269" y="1396"/>
                  <a:pt x="280" y="1384"/>
                </a:cubicBezTo>
                <a:cubicBezTo>
                  <a:pt x="280" y="1390"/>
                  <a:pt x="280" y="1390"/>
                  <a:pt x="286" y="1390"/>
                </a:cubicBezTo>
                <a:cubicBezTo>
                  <a:pt x="286" y="1373"/>
                  <a:pt x="314" y="1362"/>
                  <a:pt x="319" y="1340"/>
                </a:cubicBezTo>
                <a:cubicBezTo>
                  <a:pt x="314" y="1334"/>
                  <a:pt x="308" y="1328"/>
                  <a:pt x="303" y="1323"/>
                </a:cubicBezTo>
                <a:cubicBezTo>
                  <a:pt x="312" y="1318"/>
                  <a:pt x="313" y="1310"/>
                  <a:pt x="317" y="1310"/>
                </a:cubicBezTo>
                <a:cubicBezTo>
                  <a:pt x="317" y="1310"/>
                  <a:pt x="318" y="1310"/>
                  <a:pt x="319" y="1312"/>
                </a:cubicBezTo>
                <a:cubicBezTo>
                  <a:pt x="319" y="1317"/>
                  <a:pt x="319" y="1317"/>
                  <a:pt x="319" y="1323"/>
                </a:cubicBezTo>
                <a:lnTo>
                  <a:pt x="325" y="1317"/>
                </a:lnTo>
                <a:lnTo>
                  <a:pt x="325" y="1317"/>
                </a:lnTo>
                <a:cubicBezTo>
                  <a:pt x="342" y="1323"/>
                  <a:pt x="319" y="1328"/>
                  <a:pt x="325" y="1334"/>
                </a:cubicBezTo>
                <a:cubicBezTo>
                  <a:pt x="336" y="1323"/>
                  <a:pt x="342" y="1300"/>
                  <a:pt x="359" y="1295"/>
                </a:cubicBezTo>
                <a:lnTo>
                  <a:pt x="359" y="1295"/>
                </a:lnTo>
                <a:cubicBezTo>
                  <a:pt x="370" y="1306"/>
                  <a:pt x="336" y="1317"/>
                  <a:pt x="359" y="1317"/>
                </a:cubicBezTo>
                <a:cubicBezTo>
                  <a:pt x="353" y="1323"/>
                  <a:pt x="342" y="1323"/>
                  <a:pt x="336" y="1323"/>
                </a:cubicBezTo>
                <a:cubicBezTo>
                  <a:pt x="364" y="1340"/>
                  <a:pt x="325" y="1334"/>
                  <a:pt x="353" y="1345"/>
                </a:cubicBezTo>
                <a:cubicBezTo>
                  <a:pt x="375" y="1334"/>
                  <a:pt x="375" y="1323"/>
                  <a:pt x="398" y="1312"/>
                </a:cubicBezTo>
                <a:cubicBezTo>
                  <a:pt x="398" y="1300"/>
                  <a:pt x="392" y="1300"/>
                  <a:pt x="392" y="1289"/>
                </a:cubicBezTo>
                <a:cubicBezTo>
                  <a:pt x="399" y="1283"/>
                  <a:pt x="405" y="1280"/>
                  <a:pt x="410" y="1280"/>
                </a:cubicBezTo>
                <a:cubicBezTo>
                  <a:pt x="423" y="1280"/>
                  <a:pt x="433" y="1292"/>
                  <a:pt x="442" y="1292"/>
                </a:cubicBezTo>
                <a:cubicBezTo>
                  <a:pt x="446" y="1292"/>
                  <a:pt x="450" y="1290"/>
                  <a:pt x="454" y="1284"/>
                </a:cubicBezTo>
                <a:cubicBezTo>
                  <a:pt x="454" y="1267"/>
                  <a:pt x="448" y="1250"/>
                  <a:pt x="471" y="1250"/>
                </a:cubicBezTo>
                <a:lnTo>
                  <a:pt x="471" y="1272"/>
                </a:lnTo>
                <a:cubicBezTo>
                  <a:pt x="496" y="1262"/>
                  <a:pt x="480" y="1243"/>
                  <a:pt x="501" y="1243"/>
                </a:cubicBezTo>
                <a:cubicBezTo>
                  <a:pt x="503" y="1243"/>
                  <a:pt x="506" y="1244"/>
                  <a:pt x="510" y="1244"/>
                </a:cubicBezTo>
                <a:cubicBezTo>
                  <a:pt x="504" y="1250"/>
                  <a:pt x="487" y="1256"/>
                  <a:pt x="493" y="1256"/>
                </a:cubicBezTo>
                <a:cubicBezTo>
                  <a:pt x="496" y="1256"/>
                  <a:pt x="499" y="1257"/>
                  <a:pt x="501" y="1257"/>
                </a:cubicBezTo>
                <a:cubicBezTo>
                  <a:pt x="513" y="1257"/>
                  <a:pt x="506" y="1244"/>
                  <a:pt x="515" y="1239"/>
                </a:cubicBezTo>
                <a:lnTo>
                  <a:pt x="527" y="1250"/>
                </a:lnTo>
                <a:cubicBezTo>
                  <a:pt x="549" y="1239"/>
                  <a:pt x="577" y="1222"/>
                  <a:pt x="605" y="1211"/>
                </a:cubicBezTo>
                <a:cubicBezTo>
                  <a:pt x="605" y="1211"/>
                  <a:pt x="605" y="1222"/>
                  <a:pt x="611" y="1222"/>
                </a:cubicBezTo>
                <a:cubicBezTo>
                  <a:pt x="650" y="1205"/>
                  <a:pt x="689" y="1211"/>
                  <a:pt x="745" y="1200"/>
                </a:cubicBezTo>
                <a:cubicBezTo>
                  <a:pt x="751" y="1194"/>
                  <a:pt x="756" y="1188"/>
                  <a:pt x="756" y="1183"/>
                </a:cubicBezTo>
                <a:cubicBezTo>
                  <a:pt x="758" y="1181"/>
                  <a:pt x="760" y="1180"/>
                  <a:pt x="761" y="1180"/>
                </a:cubicBezTo>
                <a:cubicBezTo>
                  <a:pt x="765" y="1180"/>
                  <a:pt x="767" y="1184"/>
                  <a:pt x="767" y="1188"/>
                </a:cubicBezTo>
                <a:cubicBezTo>
                  <a:pt x="790" y="1183"/>
                  <a:pt x="762" y="1177"/>
                  <a:pt x="767" y="1166"/>
                </a:cubicBezTo>
                <a:cubicBezTo>
                  <a:pt x="771" y="1164"/>
                  <a:pt x="774" y="1164"/>
                  <a:pt x="777" y="1164"/>
                </a:cubicBezTo>
                <a:cubicBezTo>
                  <a:pt x="784" y="1164"/>
                  <a:pt x="788" y="1168"/>
                  <a:pt x="784" y="1171"/>
                </a:cubicBezTo>
                <a:cubicBezTo>
                  <a:pt x="818" y="1138"/>
                  <a:pt x="835" y="1076"/>
                  <a:pt x="857" y="1059"/>
                </a:cubicBezTo>
                <a:lnTo>
                  <a:pt x="857" y="1065"/>
                </a:lnTo>
                <a:cubicBezTo>
                  <a:pt x="874" y="1048"/>
                  <a:pt x="846" y="1031"/>
                  <a:pt x="863" y="1020"/>
                </a:cubicBezTo>
                <a:cubicBezTo>
                  <a:pt x="891" y="981"/>
                  <a:pt x="902" y="925"/>
                  <a:pt x="941" y="903"/>
                </a:cubicBezTo>
                <a:cubicBezTo>
                  <a:pt x="924" y="886"/>
                  <a:pt x="969" y="863"/>
                  <a:pt x="947" y="847"/>
                </a:cubicBezTo>
                <a:cubicBezTo>
                  <a:pt x="969" y="830"/>
                  <a:pt x="969" y="835"/>
                  <a:pt x="997" y="807"/>
                </a:cubicBezTo>
                <a:cubicBezTo>
                  <a:pt x="1003" y="796"/>
                  <a:pt x="986" y="785"/>
                  <a:pt x="991" y="768"/>
                </a:cubicBezTo>
                <a:lnTo>
                  <a:pt x="991" y="768"/>
                </a:lnTo>
                <a:lnTo>
                  <a:pt x="1003" y="774"/>
                </a:lnTo>
                <a:lnTo>
                  <a:pt x="997" y="751"/>
                </a:lnTo>
                <a:lnTo>
                  <a:pt x="1014" y="751"/>
                </a:lnTo>
                <a:lnTo>
                  <a:pt x="1019" y="740"/>
                </a:lnTo>
                <a:lnTo>
                  <a:pt x="1019" y="740"/>
                </a:lnTo>
                <a:cubicBezTo>
                  <a:pt x="1014" y="746"/>
                  <a:pt x="1008" y="746"/>
                  <a:pt x="1003" y="746"/>
                </a:cubicBezTo>
                <a:cubicBezTo>
                  <a:pt x="1008" y="723"/>
                  <a:pt x="1036" y="707"/>
                  <a:pt x="1042" y="707"/>
                </a:cubicBezTo>
                <a:lnTo>
                  <a:pt x="1047" y="662"/>
                </a:lnTo>
                <a:cubicBezTo>
                  <a:pt x="1053" y="667"/>
                  <a:pt x="1053" y="673"/>
                  <a:pt x="1053" y="679"/>
                </a:cubicBezTo>
                <a:cubicBezTo>
                  <a:pt x="1053" y="669"/>
                  <a:pt x="1055" y="667"/>
                  <a:pt x="1058" y="667"/>
                </a:cubicBezTo>
                <a:cubicBezTo>
                  <a:pt x="1060" y="667"/>
                  <a:pt x="1062" y="668"/>
                  <a:pt x="1064" y="668"/>
                </a:cubicBezTo>
                <a:cubicBezTo>
                  <a:pt x="1065" y="668"/>
                  <a:pt x="1066" y="666"/>
                  <a:pt x="1064" y="656"/>
                </a:cubicBezTo>
                <a:lnTo>
                  <a:pt x="1064" y="656"/>
                </a:lnTo>
                <a:cubicBezTo>
                  <a:pt x="1064" y="657"/>
                  <a:pt x="1064" y="658"/>
                  <a:pt x="1064" y="658"/>
                </a:cubicBezTo>
                <a:cubicBezTo>
                  <a:pt x="1062" y="658"/>
                  <a:pt x="1059" y="651"/>
                  <a:pt x="1059" y="651"/>
                </a:cubicBezTo>
                <a:cubicBezTo>
                  <a:pt x="1070" y="645"/>
                  <a:pt x="1081" y="623"/>
                  <a:pt x="1087" y="606"/>
                </a:cubicBezTo>
                <a:lnTo>
                  <a:pt x="1092" y="611"/>
                </a:lnTo>
                <a:cubicBezTo>
                  <a:pt x="1103" y="595"/>
                  <a:pt x="1109" y="578"/>
                  <a:pt x="1115" y="561"/>
                </a:cubicBezTo>
                <a:cubicBezTo>
                  <a:pt x="1120" y="544"/>
                  <a:pt x="1132" y="516"/>
                  <a:pt x="1137" y="494"/>
                </a:cubicBezTo>
                <a:lnTo>
                  <a:pt x="1137" y="494"/>
                </a:lnTo>
                <a:cubicBezTo>
                  <a:pt x="1133" y="500"/>
                  <a:pt x="1128" y="502"/>
                  <a:pt x="1124" y="502"/>
                </a:cubicBezTo>
                <a:cubicBezTo>
                  <a:pt x="1117" y="502"/>
                  <a:pt x="1111" y="495"/>
                  <a:pt x="1115" y="488"/>
                </a:cubicBezTo>
                <a:lnTo>
                  <a:pt x="1126" y="483"/>
                </a:lnTo>
                <a:cubicBezTo>
                  <a:pt x="1125" y="481"/>
                  <a:pt x="1124" y="480"/>
                  <a:pt x="1123" y="480"/>
                </a:cubicBezTo>
                <a:cubicBezTo>
                  <a:pt x="1121" y="480"/>
                  <a:pt x="1120" y="486"/>
                  <a:pt x="1117" y="486"/>
                </a:cubicBezTo>
                <a:cubicBezTo>
                  <a:pt x="1115" y="486"/>
                  <a:pt x="1113" y="484"/>
                  <a:pt x="1109" y="477"/>
                </a:cubicBezTo>
                <a:cubicBezTo>
                  <a:pt x="1112" y="469"/>
                  <a:pt x="1116" y="466"/>
                  <a:pt x="1121" y="466"/>
                </a:cubicBezTo>
                <a:cubicBezTo>
                  <a:pt x="1126" y="466"/>
                  <a:pt x="1132" y="471"/>
                  <a:pt x="1132" y="477"/>
                </a:cubicBezTo>
                <a:cubicBezTo>
                  <a:pt x="1132" y="471"/>
                  <a:pt x="1132" y="460"/>
                  <a:pt x="1132" y="455"/>
                </a:cubicBezTo>
                <a:cubicBezTo>
                  <a:pt x="1132" y="455"/>
                  <a:pt x="1137" y="460"/>
                  <a:pt x="1143" y="460"/>
                </a:cubicBezTo>
                <a:cubicBezTo>
                  <a:pt x="1132" y="449"/>
                  <a:pt x="1154" y="415"/>
                  <a:pt x="1132" y="404"/>
                </a:cubicBezTo>
                <a:lnTo>
                  <a:pt x="1137" y="404"/>
                </a:lnTo>
                <a:cubicBezTo>
                  <a:pt x="1120" y="354"/>
                  <a:pt x="1103" y="337"/>
                  <a:pt x="1087" y="309"/>
                </a:cubicBezTo>
                <a:cubicBezTo>
                  <a:pt x="1084" y="310"/>
                  <a:pt x="1082" y="311"/>
                  <a:pt x="1081" y="311"/>
                </a:cubicBezTo>
                <a:cubicBezTo>
                  <a:pt x="1073" y="311"/>
                  <a:pt x="1068" y="303"/>
                  <a:pt x="1059" y="303"/>
                </a:cubicBezTo>
                <a:cubicBezTo>
                  <a:pt x="1047" y="281"/>
                  <a:pt x="1047" y="259"/>
                  <a:pt x="1042" y="247"/>
                </a:cubicBezTo>
                <a:cubicBezTo>
                  <a:pt x="1040" y="243"/>
                  <a:pt x="1038" y="242"/>
                  <a:pt x="1036" y="242"/>
                </a:cubicBezTo>
                <a:cubicBezTo>
                  <a:pt x="1033" y="242"/>
                  <a:pt x="1031" y="243"/>
                  <a:pt x="1029" y="243"/>
                </a:cubicBezTo>
                <a:cubicBezTo>
                  <a:pt x="1028" y="243"/>
                  <a:pt x="1026" y="243"/>
                  <a:pt x="1025" y="242"/>
                </a:cubicBezTo>
                <a:cubicBezTo>
                  <a:pt x="1034" y="237"/>
                  <a:pt x="1032" y="229"/>
                  <a:pt x="1037" y="229"/>
                </a:cubicBezTo>
                <a:cubicBezTo>
                  <a:pt x="1038" y="229"/>
                  <a:pt x="1040" y="230"/>
                  <a:pt x="1042" y="231"/>
                </a:cubicBezTo>
                <a:cubicBezTo>
                  <a:pt x="1042" y="219"/>
                  <a:pt x="1042" y="214"/>
                  <a:pt x="1053" y="186"/>
                </a:cubicBezTo>
                <a:cubicBezTo>
                  <a:pt x="1042" y="186"/>
                  <a:pt x="1042" y="186"/>
                  <a:pt x="1036" y="180"/>
                </a:cubicBezTo>
                <a:cubicBezTo>
                  <a:pt x="1039" y="177"/>
                  <a:pt x="1043" y="176"/>
                  <a:pt x="1047" y="176"/>
                </a:cubicBezTo>
                <a:cubicBezTo>
                  <a:pt x="1050" y="176"/>
                  <a:pt x="1053" y="177"/>
                  <a:pt x="1053" y="180"/>
                </a:cubicBezTo>
                <a:cubicBezTo>
                  <a:pt x="1059" y="163"/>
                  <a:pt x="1081" y="158"/>
                  <a:pt x="1103" y="158"/>
                </a:cubicBezTo>
                <a:cubicBezTo>
                  <a:pt x="1126" y="158"/>
                  <a:pt x="1148" y="158"/>
                  <a:pt x="1160" y="141"/>
                </a:cubicBezTo>
                <a:cubicBezTo>
                  <a:pt x="1171" y="135"/>
                  <a:pt x="1182" y="130"/>
                  <a:pt x="1193" y="124"/>
                </a:cubicBezTo>
                <a:lnTo>
                  <a:pt x="1193" y="124"/>
                </a:lnTo>
                <a:cubicBezTo>
                  <a:pt x="1204" y="124"/>
                  <a:pt x="1182" y="135"/>
                  <a:pt x="1193" y="141"/>
                </a:cubicBezTo>
                <a:cubicBezTo>
                  <a:pt x="1208" y="129"/>
                  <a:pt x="1221" y="126"/>
                  <a:pt x="1234" y="126"/>
                </a:cubicBezTo>
                <a:cubicBezTo>
                  <a:pt x="1244" y="126"/>
                  <a:pt x="1254" y="128"/>
                  <a:pt x="1263" y="128"/>
                </a:cubicBezTo>
                <a:cubicBezTo>
                  <a:pt x="1269" y="128"/>
                  <a:pt x="1276" y="127"/>
                  <a:pt x="1283" y="124"/>
                </a:cubicBezTo>
                <a:close/>
                <a:moveTo>
                  <a:pt x="795" y="2133"/>
                </a:moveTo>
                <a:cubicBezTo>
                  <a:pt x="800" y="2135"/>
                  <a:pt x="806" y="2136"/>
                  <a:pt x="810" y="2138"/>
                </a:cubicBezTo>
                <a:lnTo>
                  <a:pt x="810" y="2138"/>
                </a:lnTo>
                <a:cubicBezTo>
                  <a:pt x="804" y="2137"/>
                  <a:pt x="799" y="2135"/>
                  <a:pt x="795" y="2133"/>
                </a:cubicBezTo>
                <a:close/>
                <a:moveTo>
                  <a:pt x="549" y="2146"/>
                </a:moveTo>
                <a:cubicBezTo>
                  <a:pt x="549" y="2152"/>
                  <a:pt x="555" y="2152"/>
                  <a:pt x="555" y="2152"/>
                </a:cubicBezTo>
                <a:cubicBezTo>
                  <a:pt x="555" y="2146"/>
                  <a:pt x="549" y="2146"/>
                  <a:pt x="549" y="2146"/>
                </a:cubicBezTo>
                <a:close/>
                <a:moveTo>
                  <a:pt x="549" y="2156"/>
                </a:moveTo>
                <a:lnTo>
                  <a:pt x="549" y="2157"/>
                </a:lnTo>
                <a:cubicBezTo>
                  <a:pt x="553" y="2157"/>
                  <a:pt x="552" y="2157"/>
                  <a:pt x="549" y="2156"/>
                </a:cubicBezTo>
                <a:close/>
                <a:moveTo>
                  <a:pt x="779" y="2154"/>
                </a:moveTo>
                <a:lnTo>
                  <a:pt x="779" y="2154"/>
                </a:lnTo>
                <a:cubicBezTo>
                  <a:pt x="781" y="2155"/>
                  <a:pt x="783" y="2156"/>
                  <a:pt x="784" y="2157"/>
                </a:cubicBezTo>
                <a:cubicBezTo>
                  <a:pt x="780" y="2157"/>
                  <a:pt x="779" y="2157"/>
                  <a:pt x="779" y="2154"/>
                </a:cubicBezTo>
                <a:close/>
                <a:moveTo>
                  <a:pt x="739" y="2163"/>
                </a:moveTo>
                <a:cubicBezTo>
                  <a:pt x="739" y="2168"/>
                  <a:pt x="745" y="2168"/>
                  <a:pt x="751" y="2168"/>
                </a:cubicBezTo>
                <a:cubicBezTo>
                  <a:pt x="745" y="2168"/>
                  <a:pt x="751" y="2168"/>
                  <a:pt x="739" y="2163"/>
                </a:cubicBezTo>
                <a:close/>
                <a:moveTo>
                  <a:pt x="741" y="2206"/>
                </a:moveTo>
                <a:lnTo>
                  <a:pt x="741" y="2206"/>
                </a:lnTo>
                <a:cubicBezTo>
                  <a:pt x="742" y="2207"/>
                  <a:pt x="742" y="2207"/>
                  <a:pt x="743" y="2207"/>
                </a:cubicBezTo>
                <a:lnTo>
                  <a:pt x="743" y="2207"/>
                </a:lnTo>
                <a:cubicBezTo>
                  <a:pt x="742" y="2207"/>
                  <a:pt x="742" y="2207"/>
                  <a:pt x="741" y="2206"/>
                </a:cubicBezTo>
                <a:close/>
                <a:moveTo>
                  <a:pt x="734" y="2202"/>
                </a:moveTo>
                <a:lnTo>
                  <a:pt x="734" y="2202"/>
                </a:lnTo>
                <a:cubicBezTo>
                  <a:pt x="734" y="2202"/>
                  <a:pt x="739" y="2208"/>
                  <a:pt x="739" y="2208"/>
                </a:cubicBezTo>
                <a:cubicBezTo>
                  <a:pt x="738" y="2206"/>
                  <a:pt x="738" y="2205"/>
                  <a:pt x="738" y="2205"/>
                </a:cubicBezTo>
                <a:lnTo>
                  <a:pt x="738" y="2205"/>
                </a:lnTo>
                <a:cubicBezTo>
                  <a:pt x="739" y="2205"/>
                  <a:pt x="740" y="2206"/>
                  <a:pt x="741" y="2206"/>
                </a:cubicBezTo>
                <a:lnTo>
                  <a:pt x="741" y="2206"/>
                </a:lnTo>
                <a:cubicBezTo>
                  <a:pt x="739" y="2205"/>
                  <a:pt x="738" y="2202"/>
                  <a:pt x="734" y="2202"/>
                </a:cubicBezTo>
                <a:close/>
                <a:moveTo>
                  <a:pt x="757" y="2202"/>
                </a:moveTo>
                <a:lnTo>
                  <a:pt x="757" y="2202"/>
                </a:lnTo>
                <a:cubicBezTo>
                  <a:pt x="762" y="2208"/>
                  <a:pt x="762" y="2208"/>
                  <a:pt x="767" y="2208"/>
                </a:cubicBezTo>
                <a:lnTo>
                  <a:pt x="762" y="2208"/>
                </a:lnTo>
                <a:lnTo>
                  <a:pt x="757" y="2202"/>
                </a:lnTo>
                <a:close/>
                <a:moveTo>
                  <a:pt x="728" y="2208"/>
                </a:moveTo>
                <a:lnTo>
                  <a:pt x="728" y="2208"/>
                </a:lnTo>
                <a:cubicBezTo>
                  <a:pt x="734" y="2213"/>
                  <a:pt x="734" y="2213"/>
                  <a:pt x="739" y="2213"/>
                </a:cubicBezTo>
                <a:cubicBezTo>
                  <a:pt x="734" y="2213"/>
                  <a:pt x="734" y="2208"/>
                  <a:pt x="728" y="2208"/>
                </a:cubicBezTo>
                <a:close/>
                <a:moveTo>
                  <a:pt x="739" y="2213"/>
                </a:moveTo>
                <a:cubicBezTo>
                  <a:pt x="739" y="2219"/>
                  <a:pt x="745" y="2219"/>
                  <a:pt x="745" y="2219"/>
                </a:cubicBezTo>
                <a:cubicBezTo>
                  <a:pt x="745" y="2219"/>
                  <a:pt x="739" y="2213"/>
                  <a:pt x="739" y="2213"/>
                </a:cubicBezTo>
                <a:close/>
                <a:moveTo>
                  <a:pt x="1092" y="2292"/>
                </a:moveTo>
                <a:lnTo>
                  <a:pt x="1092" y="2292"/>
                </a:lnTo>
                <a:lnTo>
                  <a:pt x="1092" y="2292"/>
                </a:lnTo>
                <a:close/>
                <a:moveTo>
                  <a:pt x="1019" y="2286"/>
                </a:moveTo>
                <a:cubicBezTo>
                  <a:pt x="1017" y="2290"/>
                  <a:pt x="1019" y="2293"/>
                  <a:pt x="1021" y="2295"/>
                </a:cubicBezTo>
                <a:lnTo>
                  <a:pt x="1021" y="2295"/>
                </a:lnTo>
                <a:cubicBezTo>
                  <a:pt x="1020" y="2293"/>
                  <a:pt x="1019" y="2290"/>
                  <a:pt x="1019" y="2286"/>
                </a:cubicBezTo>
                <a:close/>
                <a:moveTo>
                  <a:pt x="1021" y="2295"/>
                </a:moveTo>
                <a:lnTo>
                  <a:pt x="1021" y="2295"/>
                </a:lnTo>
                <a:cubicBezTo>
                  <a:pt x="1022" y="2296"/>
                  <a:pt x="1023" y="2297"/>
                  <a:pt x="1024" y="2298"/>
                </a:cubicBezTo>
                <a:lnTo>
                  <a:pt x="1024" y="2298"/>
                </a:lnTo>
                <a:cubicBezTo>
                  <a:pt x="1024" y="2297"/>
                  <a:pt x="1023" y="2296"/>
                  <a:pt x="1021" y="2295"/>
                </a:cubicBezTo>
                <a:close/>
                <a:moveTo>
                  <a:pt x="1204" y="2303"/>
                </a:moveTo>
                <a:cubicBezTo>
                  <a:pt x="1204" y="2303"/>
                  <a:pt x="1203" y="2303"/>
                  <a:pt x="1202" y="2304"/>
                </a:cubicBezTo>
                <a:lnTo>
                  <a:pt x="1202" y="2304"/>
                </a:lnTo>
                <a:lnTo>
                  <a:pt x="1204" y="2303"/>
                </a:lnTo>
                <a:close/>
                <a:moveTo>
                  <a:pt x="717" y="2314"/>
                </a:moveTo>
                <a:cubicBezTo>
                  <a:pt x="717" y="2314"/>
                  <a:pt x="717" y="2314"/>
                  <a:pt x="717" y="2314"/>
                </a:cubicBezTo>
                <a:cubicBezTo>
                  <a:pt x="717" y="2314"/>
                  <a:pt x="717" y="2314"/>
                  <a:pt x="717" y="2314"/>
                </a:cubicBezTo>
                <a:close/>
                <a:moveTo>
                  <a:pt x="717" y="2314"/>
                </a:moveTo>
                <a:cubicBezTo>
                  <a:pt x="717" y="2314"/>
                  <a:pt x="717" y="2314"/>
                  <a:pt x="717" y="2314"/>
                </a:cubicBezTo>
                <a:cubicBezTo>
                  <a:pt x="717" y="2314"/>
                  <a:pt x="717" y="2314"/>
                  <a:pt x="717" y="2314"/>
                </a:cubicBezTo>
                <a:close/>
                <a:moveTo>
                  <a:pt x="1300" y="2314"/>
                </a:moveTo>
                <a:cubicBezTo>
                  <a:pt x="1300" y="2314"/>
                  <a:pt x="1300" y="2314"/>
                  <a:pt x="1300" y="2315"/>
                </a:cubicBezTo>
                <a:lnTo>
                  <a:pt x="1300" y="2315"/>
                </a:lnTo>
                <a:cubicBezTo>
                  <a:pt x="1300" y="2315"/>
                  <a:pt x="1300" y="2314"/>
                  <a:pt x="1300" y="2314"/>
                </a:cubicBezTo>
                <a:close/>
                <a:moveTo>
                  <a:pt x="1333" y="2297"/>
                </a:moveTo>
                <a:lnTo>
                  <a:pt x="1325" y="2301"/>
                </a:lnTo>
                <a:lnTo>
                  <a:pt x="1325" y="2301"/>
                </a:lnTo>
                <a:cubicBezTo>
                  <a:pt x="1325" y="2301"/>
                  <a:pt x="1325" y="2301"/>
                  <a:pt x="1325" y="2301"/>
                </a:cubicBezTo>
                <a:lnTo>
                  <a:pt x="1325" y="2301"/>
                </a:lnTo>
                <a:cubicBezTo>
                  <a:pt x="1324" y="2301"/>
                  <a:pt x="1323" y="2302"/>
                  <a:pt x="1322" y="2303"/>
                </a:cubicBezTo>
                <a:lnTo>
                  <a:pt x="1325" y="2301"/>
                </a:lnTo>
                <a:lnTo>
                  <a:pt x="1325" y="2301"/>
                </a:lnTo>
                <a:cubicBezTo>
                  <a:pt x="1327" y="2302"/>
                  <a:pt x="1326" y="2310"/>
                  <a:pt x="1322" y="2314"/>
                </a:cubicBezTo>
                <a:cubicBezTo>
                  <a:pt x="1318" y="2320"/>
                  <a:pt x="1314" y="2321"/>
                  <a:pt x="1311" y="2321"/>
                </a:cubicBezTo>
                <a:cubicBezTo>
                  <a:pt x="1306" y="2321"/>
                  <a:pt x="1302" y="2317"/>
                  <a:pt x="1300" y="2315"/>
                </a:cubicBezTo>
                <a:lnTo>
                  <a:pt x="1300" y="2315"/>
                </a:lnTo>
                <a:cubicBezTo>
                  <a:pt x="1304" y="2321"/>
                  <a:pt x="1294" y="2331"/>
                  <a:pt x="1288" y="2336"/>
                </a:cubicBezTo>
                <a:cubicBezTo>
                  <a:pt x="1305" y="2331"/>
                  <a:pt x="1333" y="2314"/>
                  <a:pt x="1333" y="2297"/>
                </a:cubicBezTo>
                <a:close/>
                <a:moveTo>
                  <a:pt x="640" y="2559"/>
                </a:moveTo>
                <a:cubicBezTo>
                  <a:pt x="639" y="2559"/>
                  <a:pt x="639" y="2560"/>
                  <a:pt x="639" y="2560"/>
                </a:cubicBezTo>
                <a:cubicBezTo>
                  <a:pt x="640" y="2560"/>
                  <a:pt x="641" y="2560"/>
                  <a:pt x="640" y="2559"/>
                </a:cubicBezTo>
                <a:close/>
                <a:moveTo>
                  <a:pt x="523" y="2765"/>
                </a:moveTo>
                <a:cubicBezTo>
                  <a:pt x="523" y="2766"/>
                  <a:pt x="522" y="2767"/>
                  <a:pt x="521" y="2768"/>
                </a:cubicBezTo>
                <a:cubicBezTo>
                  <a:pt x="522" y="2767"/>
                  <a:pt x="523" y="2766"/>
                  <a:pt x="523" y="2765"/>
                </a:cubicBezTo>
                <a:close/>
                <a:moveTo>
                  <a:pt x="465" y="2902"/>
                </a:moveTo>
                <a:lnTo>
                  <a:pt x="448" y="2919"/>
                </a:lnTo>
                <a:lnTo>
                  <a:pt x="448" y="2936"/>
                </a:lnTo>
                <a:lnTo>
                  <a:pt x="465" y="2902"/>
                </a:lnTo>
                <a:close/>
                <a:moveTo>
                  <a:pt x="269" y="3076"/>
                </a:moveTo>
                <a:cubicBezTo>
                  <a:pt x="268" y="3079"/>
                  <a:pt x="267" y="3081"/>
                  <a:pt x="267" y="3083"/>
                </a:cubicBezTo>
                <a:lnTo>
                  <a:pt x="267" y="3083"/>
                </a:lnTo>
                <a:cubicBezTo>
                  <a:pt x="268" y="3080"/>
                  <a:pt x="269" y="3078"/>
                  <a:pt x="269" y="3076"/>
                </a:cubicBezTo>
                <a:close/>
                <a:moveTo>
                  <a:pt x="378" y="3082"/>
                </a:moveTo>
                <a:cubicBezTo>
                  <a:pt x="377" y="3084"/>
                  <a:pt x="376" y="3085"/>
                  <a:pt x="375" y="3087"/>
                </a:cubicBezTo>
                <a:cubicBezTo>
                  <a:pt x="378" y="3084"/>
                  <a:pt x="378" y="3083"/>
                  <a:pt x="378" y="3082"/>
                </a:cubicBezTo>
                <a:close/>
                <a:moveTo>
                  <a:pt x="700" y="1900"/>
                </a:moveTo>
                <a:cubicBezTo>
                  <a:pt x="700" y="1905"/>
                  <a:pt x="700" y="1911"/>
                  <a:pt x="700" y="1916"/>
                </a:cubicBezTo>
                <a:cubicBezTo>
                  <a:pt x="702" y="1911"/>
                  <a:pt x="703" y="1910"/>
                  <a:pt x="704" y="1910"/>
                </a:cubicBezTo>
                <a:cubicBezTo>
                  <a:pt x="705" y="1910"/>
                  <a:pt x="706" y="1912"/>
                  <a:pt x="708" y="1912"/>
                </a:cubicBezTo>
                <a:cubicBezTo>
                  <a:pt x="709" y="1912"/>
                  <a:pt x="710" y="1910"/>
                  <a:pt x="711" y="1905"/>
                </a:cubicBezTo>
                <a:cubicBezTo>
                  <a:pt x="711" y="1918"/>
                  <a:pt x="713" y="1921"/>
                  <a:pt x="715" y="1921"/>
                </a:cubicBezTo>
                <a:cubicBezTo>
                  <a:pt x="717" y="1921"/>
                  <a:pt x="719" y="1919"/>
                  <a:pt x="720" y="1919"/>
                </a:cubicBezTo>
                <a:cubicBezTo>
                  <a:pt x="722" y="1919"/>
                  <a:pt x="723" y="1921"/>
                  <a:pt x="723" y="1928"/>
                </a:cubicBezTo>
                <a:cubicBezTo>
                  <a:pt x="723" y="1922"/>
                  <a:pt x="723" y="1922"/>
                  <a:pt x="723" y="1916"/>
                </a:cubicBezTo>
                <a:cubicBezTo>
                  <a:pt x="725" y="1915"/>
                  <a:pt x="728" y="1914"/>
                  <a:pt x="730" y="1914"/>
                </a:cubicBezTo>
                <a:cubicBezTo>
                  <a:pt x="739" y="1914"/>
                  <a:pt x="739" y="1934"/>
                  <a:pt x="739" y="1939"/>
                </a:cubicBezTo>
                <a:cubicBezTo>
                  <a:pt x="739" y="1939"/>
                  <a:pt x="740" y="1939"/>
                  <a:pt x="740" y="1939"/>
                </a:cubicBezTo>
                <a:cubicBezTo>
                  <a:pt x="742" y="1939"/>
                  <a:pt x="754" y="1916"/>
                  <a:pt x="757" y="1916"/>
                </a:cubicBezTo>
                <a:lnTo>
                  <a:pt x="757" y="1916"/>
                </a:lnTo>
                <a:cubicBezTo>
                  <a:pt x="757" y="1916"/>
                  <a:pt x="757" y="1917"/>
                  <a:pt x="756" y="1922"/>
                </a:cubicBezTo>
                <a:lnTo>
                  <a:pt x="745" y="1933"/>
                </a:lnTo>
                <a:cubicBezTo>
                  <a:pt x="748" y="1930"/>
                  <a:pt x="750" y="1929"/>
                  <a:pt x="751" y="1929"/>
                </a:cubicBezTo>
                <a:cubicBezTo>
                  <a:pt x="753" y="1929"/>
                  <a:pt x="754" y="1932"/>
                  <a:pt x="756" y="1932"/>
                </a:cubicBezTo>
                <a:cubicBezTo>
                  <a:pt x="757" y="1932"/>
                  <a:pt x="759" y="1931"/>
                  <a:pt x="762" y="1928"/>
                </a:cubicBezTo>
                <a:lnTo>
                  <a:pt x="762" y="1928"/>
                </a:lnTo>
                <a:cubicBezTo>
                  <a:pt x="762" y="1933"/>
                  <a:pt x="756" y="1933"/>
                  <a:pt x="756" y="1933"/>
                </a:cubicBezTo>
                <a:cubicBezTo>
                  <a:pt x="754" y="1938"/>
                  <a:pt x="754" y="1940"/>
                  <a:pt x="755" y="1940"/>
                </a:cubicBezTo>
                <a:cubicBezTo>
                  <a:pt x="755" y="1940"/>
                  <a:pt x="755" y="1940"/>
                  <a:pt x="756" y="1939"/>
                </a:cubicBezTo>
                <a:lnTo>
                  <a:pt x="756" y="1939"/>
                </a:lnTo>
                <a:cubicBezTo>
                  <a:pt x="755" y="1940"/>
                  <a:pt x="755" y="1940"/>
                  <a:pt x="755" y="1940"/>
                </a:cubicBezTo>
                <a:cubicBezTo>
                  <a:pt x="756" y="1940"/>
                  <a:pt x="762" y="1937"/>
                  <a:pt x="763" y="1937"/>
                </a:cubicBezTo>
                <a:lnTo>
                  <a:pt x="763" y="1937"/>
                </a:lnTo>
                <a:cubicBezTo>
                  <a:pt x="763" y="1937"/>
                  <a:pt x="763" y="1938"/>
                  <a:pt x="762" y="1939"/>
                </a:cubicBezTo>
                <a:cubicBezTo>
                  <a:pt x="756" y="1939"/>
                  <a:pt x="756" y="1944"/>
                  <a:pt x="756" y="1944"/>
                </a:cubicBezTo>
                <a:cubicBezTo>
                  <a:pt x="759" y="1942"/>
                  <a:pt x="759" y="1942"/>
                  <a:pt x="760" y="1942"/>
                </a:cubicBezTo>
                <a:cubicBezTo>
                  <a:pt x="760" y="1942"/>
                  <a:pt x="762" y="1942"/>
                  <a:pt x="767" y="1939"/>
                </a:cubicBezTo>
                <a:lnTo>
                  <a:pt x="767" y="1939"/>
                </a:lnTo>
                <a:cubicBezTo>
                  <a:pt x="768" y="1940"/>
                  <a:pt x="771" y="1941"/>
                  <a:pt x="767" y="1944"/>
                </a:cubicBezTo>
                <a:cubicBezTo>
                  <a:pt x="770" y="1943"/>
                  <a:pt x="771" y="1943"/>
                  <a:pt x="771" y="1943"/>
                </a:cubicBezTo>
                <a:lnTo>
                  <a:pt x="771" y="1943"/>
                </a:lnTo>
                <a:cubicBezTo>
                  <a:pt x="772" y="1943"/>
                  <a:pt x="771" y="1944"/>
                  <a:pt x="771" y="1944"/>
                </a:cubicBezTo>
                <a:cubicBezTo>
                  <a:pt x="771" y="1944"/>
                  <a:pt x="772" y="1943"/>
                  <a:pt x="779" y="1939"/>
                </a:cubicBezTo>
                <a:lnTo>
                  <a:pt x="779" y="1939"/>
                </a:lnTo>
                <a:cubicBezTo>
                  <a:pt x="769" y="1945"/>
                  <a:pt x="767" y="1948"/>
                  <a:pt x="769" y="1948"/>
                </a:cubicBezTo>
                <a:cubicBezTo>
                  <a:pt x="770" y="1948"/>
                  <a:pt x="774" y="1947"/>
                  <a:pt x="779" y="1944"/>
                </a:cubicBezTo>
                <a:lnTo>
                  <a:pt x="779" y="1944"/>
                </a:lnTo>
                <a:cubicBezTo>
                  <a:pt x="767" y="1950"/>
                  <a:pt x="773" y="1950"/>
                  <a:pt x="762" y="1950"/>
                </a:cubicBezTo>
                <a:cubicBezTo>
                  <a:pt x="762" y="1953"/>
                  <a:pt x="763" y="1954"/>
                  <a:pt x="766" y="1954"/>
                </a:cubicBezTo>
                <a:cubicBezTo>
                  <a:pt x="768" y="1954"/>
                  <a:pt x="769" y="1954"/>
                  <a:pt x="772" y="1953"/>
                </a:cubicBezTo>
                <a:lnTo>
                  <a:pt x="772" y="1953"/>
                </a:lnTo>
                <a:cubicBezTo>
                  <a:pt x="767" y="1956"/>
                  <a:pt x="770" y="1956"/>
                  <a:pt x="773" y="1956"/>
                </a:cubicBezTo>
                <a:cubicBezTo>
                  <a:pt x="777" y="1956"/>
                  <a:pt x="781" y="1956"/>
                  <a:pt x="767" y="1961"/>
                </a:cubicBezTo>
                <a:cubicBezTo>
                  <a:pt x="779" y="1961"/>
                  <a:pt x="790" y="1967"/>
                  <a:pt x="795" y="1972"/>
                </a:cubicBezTo>
                <a:cubicBezTo>
                  <a:pt x="773" y="1972"/>
                  <a:pt x="790" y="1967"/>
                  <a:pt x="767" y="1967"/>
                </a:cubicBezTo>
                <a:cubicBezTo>
                  <a:pt x="779" y="1972"/>
                  <a:pt x="795" y="1972"/>
                  <a:pt x="790" y="1978"/>
                </a:cubicBezTo>
                <a:lnTo>
                  <a:pt x="779" y="1978"/>
                </a:lnTo>
                <a:cubicBezTo>
                  <a:pt x="789" y="1983"/>
                  <a:pt x="780" y="1988"/>
                  <a:pt x="788" y="1994"/>
                </a:cubicBezTo>
                <a:lnTo>
                  <a:pt x="788" y="1994"/>
                </a:lnTo>
                <a:cubicBezTo>
                  <a:pt x="791" y="1993"/>
                  <a:pt x="795" y="1992"/>
                  <a:pt x="798" y="1992"/>
                </a:cubicBezTo>
                <a:cubicBezTo>
                  <a:pt x="808" y="1992"/>
                  <a:pt x="816" y="1996"/>
                  <a:pt x="823" y="2000"/>
                </a:cubicBezTo>
                <a:cubicBezTo>
                  <a:pt x="814" y="1999"/>
                  <a:pt x="810" y="1998"/>
                  <a:pt x="808" y="1998"/>
                </a:cubicBezTo>
                <a:cubicBezTo>
                  <a:pt x="804" y="1998"/>
                  <a:pt x="805" y="2000"/>
                  <a:pt x="779" y="2000"/>
                </a:cubicBezTo>
                <a:cubicBezTo>
                  <a:pt x="781" y="2003"/>
                  <a:pt x="786" y="2003"/>
                  <a:pt x="789" y="2003"/>
                </a:cubicBezTo>
                <a:cubicBezTo>
                  <a:pt x="793" y="2003"/>
                  <a:pt x="795" y="2003"/>
                  <a:pt x="795" y="2006"/>
                </a:cubicBezTo>
                <a:lnTo>
                  <a:pt x="784" y="2006"/>
                </a:lnTo>
                <a:cubicBezTo>
                  <a:pt x="790" y="2006"/>
                  <a:pt x="801" y="2006"/>
                  <a:pt x="795" y="2012"/>
                </a:cubicBezTo>
                <a:lnTo>
                  <a:pt x="790" y="2012"/>
                </a:lnTo>
                <a:cubicBezTo>
                  <a:pt x="790" y="2012"/>
                  <a:pt x="812" y="2023"/>
                  <a:pt x="807" y="2023"/>
                </a:cubicBezTo>
                <a:cubicBezTo>
                  <a:pt x="792" y="2023"/>
                  <a:pt x="792" y="2025"/>
                  <a:pt x="788" y="2025"/>
                </a:cubicBezTo>
                <a:cubicBezTo>
                  <a:pt x="787" y="2025"/>
                  <a:pt x="784" y="2025"/>
                  <a:pt x="779" y="2023"/>
                </a:cubicBezTo>
                <a:lnTo>
                  <a:pt x="779" y="2023"/>
                </a:lnTo>
                <a:lnTo>
                  <a:pt x="784" y="2028"/>
                </a:lnTo>
                <a:lnTo>
                  <a:pt x="795" y="2028"/>
                </a:lnTo>
                <a:cubicBezTo>
                  <a:pt x="795" y="2028"/>
                  <a:pt x="807" y="2034"/>
                  <a:pt x="801" y="2034"/>
                </a:cubicBezTo>
                <a:cubicBezTo>
                  <a:pt x="812" y="2040"/>
                  <a:pt x="823" y="2040"/>
                  <a:pt x="818" y="2040"/>
                </a:cubicBezTo>
                <a:cubicBezTo>
                  <a:pt x="818" y="2040"/>
                  <a:pt x="818" y="2045"/>
                  <a:pt x="807" y="2045"/>
                </a:cubicBezTo>
                <a:cubicBezTo>
                  <a:pt x="812" y="2045"/>
                  <a:pt x="818" y="2051"/>
                  <a:pt x="812" y="2051"/>
                </a:cubicBezTo>
                <a:cubicBezTo>
                  <a:pt x="807" y="2051"/>
                  <a:pt x="795" y="2045"/>
                  <a:pt x="790" y="2045"/>
                </a:cubicBezTo>
                <a:lnTo>
                  <a:pt x="790" y="2045"/>
                </a:lnTo>
                <a:cubicBezTo>
                  <a:pt x="807" y="2051"/>
                  <a:pt x="795" y="2051"/>
                  <a:pt x="807" y="2056"/>
                </a:cubicBezTo>
                <a:lnTo>
                  <a:pt x="790" y="2056"/>
                </a:lnTo>
                <a:cubicBezTo>
                  <a:pt x="790" y="2056"/>
                  <a:pt x="812" y="2062"/>
                  <a:pt x="801" y="2062"/>
                </a:cubicBezTo>
                <a:cubicBezTo>
                  <a:pt x="795" y="2062"/>
                  <a:pt x="807" y="2068"/>
                  <a:pt x="795" y="2073"/>
                </a:cubicBezTo>
                <a:cubicBezTo>
                  <a:pt x="779" y="2068"/>
                  <a:pt x="795" y="2068"/>
                  <a:pt x="779" y="2068"/>
                </a:cubicBezTo>
                <a:cubicBezTo>
                  <a:pt x="784" y="2073"/>
                  <a:pt x="795" y="2084"/>
                  <a:pt x="790" y="2084"/>
                </a:cubicBezTo>
                <a:lnTo>
                  <a:pt x="795" y="2084"/>
                </a:lnTo>
                <a:cubicBezTo>
                  <a:pt x="804" y="2089"/>
                  <a:pt x="804" y="2090"/>
                  <a:pt x="801" y="2090"/>
                </a:cubicBezTo>
                <a:cubicBezTo>
                  <a:pt x="798" y="2090"/>
                  <a:pt x="791" y="2088"/>
                  <a:pt x="789" y="2088"/>
                </a:cubicBezTo>
                <a:lnTo>
                  <a:pt x="789" y="2088"/>
                </a:lnTo>
                <a:cubicBezTo>
                  <a:pt x="787" y="2088"/>
                  <a:pt x="787" y="2089"/>
                  <a:pt x="790" y="2090"/>
                </a:cubicBezTo>
                <a:lnTo>
                  <a:pt x="779" y="2090"/>
                </a:lnTo>
                <a:cubicBezTo>
                  <a:pt x="779" y="2090"/>
                  <a:pt x="784" y="2096"/>
                  <a:pt x="790" y="2107"/>
                </a:cubicBezTo>
                <a:lnTo>
                  <a:pt x="784" y="2101"/>
                </a:lnTo>
                <a:cubicBezTo>
                  <a:pt x="779" y="2101"/>
                  <a:pt x="779" y="2107"/>
                  <a:pt x="773" y="2107"/>
                </a:cubicBezTo>
                <a:cubicBezTo>
                  <a:pt x="784" y="2112"/>
                  <a:pt x="779" y="2112"/>
                  <a:pt x="790" y="2118"/>
                </a:cubicBezTo>
                <a:cubicBezTo>
                  <a:pt x="785" y="2117"/>
                  <a:pt x="782" y="2117"/>
                  <a:pt x="780" y="2117"/>
                </a:cubicBezTo>
                <a:cubicBezTo>
                  <a:pt x="763" y="2117"/>
                  <a:pt x="789" y="2130"/>
                  <a:pt x="780" y="2130"/>
                </a:cubicBezTo>
                <a:cubicBezTo>
                  <a:pt x="778" y="2130"/>
                  <a:pt x="776" y="2130"/>
                  <a:pt x="773" y="2129"/>
                </a:cubicBezTo>
                <a:lnTo>
                  <a:pt x="767" y="2129"/>
                </a:lnTo>
                <a:lnTo>
                  <a:pt x="767" y="2135"/>
                </a:lnTo>
                <a:cubicBezTo>
                  <a:pt x="779" y="2140"/>
                  <a:pt x="779" y="2140"/>
                  <a:pt x="784" y="2140"/>
                </a:cubicBezTo>
                <a:cubicBezTo>
                  <a:pt x="789" y="2140"/>
                  <a:pt x="793" y="2144"/>
                  <a:pt x="795" y="2145"/>
                </a:cubicBezTo>
                <a:lnTo>
                  <a:pt x="795" y="2145"/>
                </a:lnTo>
                <a:cubicBezTo>
                  <a:pt x="789" y="2140"/>
                  <a:pt x="778" y="2140"/>
                  <a:pt x="773" y="2140"/>
                </a:cubicBezTo>
                <a:lnTo>
                  <a:pt x="773" y="2140"/>
                </a:lnTo>
                <a:lnTo>
                  <a:pt x="778" y="2145"/>
                </a:lnTo>
                <a:lnTo>
                  <a:pt x="778" y="2145"/>
                </a:lnTo>
                <a:cubicBezTo>
                  <a:pt x="776" y="2145"/>
                  <a:pt x="775" y="2144"/>
                  <a:pt x="774" y="2144"/>
                </a:cubicBezTo>
                <a:lnTo>
                  <a:pt x="774" y="2144"/>
                </a:lnTo>
                <a:cubicBezTo>
                  <a:pt x="774" y="2144"/>
                  <a:pt x="775" y="2145"/>
                  <a:pt x="779" y="2146"/>
                </a:cubicBezTo>
                <a:lnTo>
                  <a:pt x="778" y="2145"/>
                </a:lnTo>
                <a:lnTo>
                  <a:pt x="778" y="2145"/>
                </a:lnTo>
                <a:cubicBezTo>
                  <a:pt x="785" y="2147"/>
                  <a:pt x="797" y="2152"/>
                  <a:pt x="790" y="2152"/>
                </a:cubicBezTo>
                <a:lnTo>
                  <a:pt x="784" y="2152"/>
                </a:lnTo>
                <a:cubicBezTo>
                  <a:pt x="784" y="2152"/>
                  <a:pt x="790" y="2157"/>
                  <a:pt x="790" y="2157"/>
                </a:cubicBezTo>
                <a:cubicBezTo>
                  <a:pt x="781" y="2153"/>
                  <a:pt x="783" y="2152"/>
                  <a:pt x="779" y="2152"/>
                </a:cubicBezTo>
                <a:lnTo>
                  <a:pt x="779" y="2152"/>
                </a:lnTo>
                <a:cubicBezTo>
                  <a:pt x="779" y="2152"/>
                  <a:pt x="779" y="2152"/>
                  <a:pt x="779" y="2152"/>
                </a:cubicBezTo>
                <a:lnTo>
                  <a:pt x="762" y="2152"/>
                </a:lnTo>
                <a:cubicBezTo>
                  <a:pt x="790" y="2168"/>
                  <a:pt x="762" y="2163"/>
                  <a:pt x="779" y="2174"/>
                </a:cubicBezTo>
                <a:cubicBezTo>
                  <a:pt x="762" y="2163"/>
                  <a:pt x="773" y="2168"/>
                  <a:pt x="756" y="2163"/>
                </a:cubicBezTo>
                <a:lnTo>
                  <a:pt x="745" y="2163"/>
                </a:lnTo>
                <a:cubicBezTo>
                  <a:pt x="748" y="2164"/>
                  <a:pt x="748" y="2164"/>
                  <a:pt x="748" y="2164"/>
                </a:cubicBezTo>
                <a:cubicBezTo>
                  <a:pt x="748" y="2164"/>
                  <a:pt x="745" y="2163"/>
                  <a:pt x="744" y="2163"/>
                </a:cubicBezTo>
                <a:lnTo>
                  <a:pt x="744" y="2163"/>
                </a:lnTo>
                <a:cubicBezTo>
                  <a:pt x="744" y="2163"/>
                  <a:pt x="744" y="2164"/>
                  <a:pt x="751" y="2168"/>
                </a:cubicBezTo>
                <a:cubicBezTo>
                  <a:pt x="762" y="2180"/>
                  <a:pt x="734" y="2168"/>
                  <a:pt x="751" y="2185"/>
                </a:cubicBezTo>
                <a:cubicBezTo>
                  <a:pt x="756" y="2191"/>
                  <a:pt x="767" y="2202"/>
                  <a:pt x="773" y="2208"/>
                </a:cubicBezTo>
                <a:cubicBezTo>
                  <a:pt x="767" y="2208"/>
                  <a:pt x="756" y="2196"/>
                  <a:pt x="756" y="2196"/>
                </a:cubicBezTo>
                <a:cubicBezTo>
                  <a:pt x="756" y="2202"/>
                  <a:pt x="751" y="2202"/>
                  <a:pt x="751" y="2202"/>
                </a:cubicBezTo>
                <a:lnTo>
                  <a:pt x="745" y="2202"/>
                </a:lnTo>
                <a:cubicBezTo>
                  <a:pt x="745" y="2202"/>
                  <a:pt x="751" y="2202"/>
                  <a:pt x="751" y="2208"/>
                </a:cubicBezTo>
                <a:cubicBezTo>
                  <a:pt x="745" y="2202"/>
                  <a:pt x="739" y="2202"/>
                  <a:pt x="734" y="2196"/>
                </a:cubicBezTo>
                <a:lnTo>
                  <a:pt x="734" y="2196"/>
                </a:lnTo>
                <a:cubicBezTo>
                  <a:pt x="739" y="2202"/>
                  <a:pt x="745" y="2208"/>
                  <a:pt x="745" y="2208"/>
                </a:cubicBezTo>
                <a:cubicBezTo>
                  <a:pt x="744" y="2208"/>
                  <a:pt x="743" y="2207"/>
                  <a:pt x="743" y="2207"/>
                </a:cubicBezTo>
                <a:lnTo>
                  <a:pt x="743" y="2207"/>
                </a:lnTo>
                <a:cubicBezTo>
                  <a:pt x="745" y="2209"/>
                  <a:pt x="748" y="2211"/>
                  <a:pt x="751" y="2213"/>
                </a:cubicBezTo>
                <a:cubicBezTo>
                  <a:pt x="751" y="2219"/>
                  <a:pt x="745" y="2219"/>
                  <a:pt x="745" y="2219"/>
                </a:cubicBezTo>
                <a:cubicBezTo>
                  <a:pt x="745" y="2219"/>
                  <a:pt x="745" y="2224"/>
                  <a:pt x="745" y="2224"/>
                </a:cubicBezTo>
                <a:cubicBezTo>
                  <a:pt x="745" y="2230"/>
                  <a:pt x="745" y="2230"/>
                  <a:pt x="745" y="2230"/>
                </a:cubicBezTo>
                <a:lnTo>
                  <a:pt x="739" y="2224"/>
                </a:lnTo>
                <a:lnTo>
                  <a:pt x="745" y="2224"/>
                </a:lnTo>
                <a:cubicBezTo>
                  <a:pt x="745" y="2224"/>
                  <a:pt x="745" y="2219"/>
                  <a:pt x="739" y="2219"/>
                </a:cubicBezTo>
                <a:lnTo>
                  <a:pt x="739" y="2213"/>
                </a:lnTo>
                <a:cubicBezTo>
                  <a:pt x="739" y="2219"/>
                  <a:pt x="734" y="2219"/>
                  <a:pt x="734" y="2224"/>
                </a:cubicBezTo>
                <a:cubicBezTo>
                  <a:pt x="723" y="2252"/>
                  <a:pt x="717" y="2286"/>
                  <a:pt x="700" y="2303"/>
                </a:cubicBezTo>
                <a:cubicBezTo>
                  <a:pt x="711" y="2308"/>
                  <a:pt x="739" y="2297"/>
                  <a:pt x="734" y="2325"/>
                </a:cubicBezTo>
                <a:cubicBezTo>
                  <a:pt x="728" y="2325"/>
                  <a:pt x="717" y="2320"/>
                  <a:pt x="717" y="2314"/>
                </a:cubicBezTo>
                <a:cubicBezTo>
                  <a:pt x="717" y="2314"/>
                  <a:pt x="717" y="2325"/>
                  <a:pt x="717" y="2325"/>
                </a:cubicBezTo>
                <a:lnTo>
                  <a:pt x="711" y="2308"/>
                </a:lnTo>
                <a:lnTo>
                  <a:pt x="711" y="2308"/>
                </a:lnTo>
                <a:cubicBezTo>
                  <a:pt x="700" y="2320"/>
                  <a:pt x="717" y="2320"/>
                  <a:pt x="711" y="2331"/>
                </a:cubicBezTo>
                <a:cubicBezTo>
                  <a:pt x="708" y="2329"/>
                  <a:pt x="705" y="2328"/>
                  <a:pt x="703" y="2328"/>
                </a:cubicBezTo>
                <a:cubicBezTo>
                  <a:pt x="700" y="2328"/>
                  <a:pt x="698" y="2331"/>
                  <a:pt x="695" y="2331"/>
                </a:cubicBezTo>
                <a:cubicBezTo>
                  <a:pt x="695" y="2325"/>
                  <a:pt x="700" y="2320"/>
                  <a:pt x="700" y="2320"/>
                </a:cubicBezTo>
                <a:lnTo>
                  <a:pt x="700" y="2320"/>
                </a:lnTo>
                <a:cubicBezTo>
                  <a:pt x="695" y="2325"/>
                  <a:pt x="683" y="2336"/>
                  <a:pt x="672" y="2336"/>
                </a:cubicBezTo>
                <a:cubicBezTo>
                  <a:pt x="678" y="2336"/>
                  <a:pt x="683" y="2342"/>
                  <a:pt x="683" y="2348"/>
                </a:cubicBezTo>
                <a:cubicBezTo>
                  <a:pt x="679" y="2357"/>
                  <a:pt x="676" y="2360"/>
                  <a:pt x="673" y="2360"/>
                </a:cubicBezTo>
                <a:cubicBezTo>
                  <a:pt x="671" y="2360"/>
                  <a:pt x="669" y="2358"/>
                  <a:pt x="666" y="2358"/>
                </a:cubicBezTo>
                <a:cubicBezTo>
                  <a:pt x="664" y="2358"/>
                  <a:pt x="663" y="2358"/>
                  <a:pt x="661" y="2359"/>
                </a:cubicBezTo>
                <a:cubicBezTo>
                  <a:pt x="661" y="2370"/>
                  <a:pt x="650" y="2376"/>
                  <a:pt x="661" y="2381"/>
                </a:cubicBezTo>
                <a:cubicBezTo>
                  <a:pt x="661" y="2387"/>
                  <a:pt x="655" y="2387"/>
                  <a:pt x="650" y="2387"/>
                </a:cubicBezTo>
                <a:cubicBezTo>
                  <a:pt x="650" y="2398"/>
                  <a:pt x="627" y="2432"/>
                  <a:pt x="644" y="2432"/>
                </a:cubicBezTo>
                <a:lnTo>
                  <a:pt x="650" y="2426"/>
                </a:lnTo>
                <a:lnTo>
                  <a:pt x="650" y="2432"/>
                </a:lnTo>
                <a:cubicBezTo>
                  <a:pt x="644" y="2465"/>
                  <a:pt x="605" y="2493"/>
                  <a:pt x="599" y="2527"/>
                </a:cubicBezTo>
                <a:lnTo>
                  <a:pt x="594" y="2527"/>
                </a:lnTo>
                <a:cubicBezTo>
                  <a:pt x="588" y="2544"/>
                  <a:pt x="571" y="2566"/>
                  <a:pt x="577" y="2588"/>
                </a:cubicBezTo>
                <a:cubicBezTo>
                  <a:pt x="574" y="2591"/>
                  <a:pt x="570" y="2593"/>
                  <a:pt x="567" y="2593"/>
                </a:cubicBezTo>
                <a:cubicBezTo>
                  <a:pt x="563" y="2593"/>
                  <a:pt x="560" y="2591"/>
                  <a:pt x="560" y="2588"/>
                </a:cubicBezTo>
                <a:cubicBezTo>
                  <a:pt x="555" y="2605"/>
                  <a:pt x="555" y="2611"/>
                  <a:pt x="538" y="2628"/>
                </a:cubicBezTo>
                <a:cubicBezTo>
                  <a:pt x="538" y="2619"/>
                  <a:pt x="536" y="2619"/>
                  <a:pt x="536" y="2619"/>
                </a:cubicBezTo>
                <a:cubicBezTo>
                  <a:pt x="536" y="2619"/>
                  <a:pt x="538" y="2619"/>
                  <a:pt x="543" y="2611"/>
                </a:cubicBezTo>
                <a:lnTo>
                  <a:pt x="543" y="2611"/>
                </a:lnTo>
                <a:cubicBezTo>
                  <a:pt x="527" y="2628"/>
                  <a:pt x="521" y="2628"/>
                  <a:pt x="521" y="2656"/>
                </a:cubicBezTo>
                <a:cubicBezTo>
                  <a:pt x="520" y="2653"/>
                  <a:pt x="518" y="2652"/>
                  <a:pt x="516" y="2652"/>
                </a:cubicBezTo>
                <a:cubicBezTo>
                  <a:pt x="509" y="2652"/>
                  <a:pt x="499" y="2664"/>
                  <a:pt x="499" y="2672"/>
                </a:cubicBezTo>
                <a:lnTo>
                  <a:pt x="515" y="2661"/>
                </a:lnTo>
                <a:lnTo>
                  <a:pt x="515" y="2661"/>
                </a:lnTo>
                <a:cubicBezTo>
                  <a:pt x="510" y="2672"/>
                  <a:pt x="504" y="2684"/>
                  <a:pt x="499" y="2689"/>
                </a:cubicBezTo>
                <a:lnTo>
                  <a:pt x="487" y="2678"/>
                </a:lnTo>
                <a:cubicBezTo>
                  <a:pt x="448" y="2706"/>
                  <a:pt x="482" y="2762"/>
                  <a:pt x="437" y="2779"/>
                </a:cubicBezTo>
                <a:cubicBezTo>
                  <a:pt x="438" y="2782"/>
                  <a:pt x="440" y="2784"/>
                  <a:pt x="441" y="2784"/>
                </a:cubicBezTo>
                <a:cubicBezTo>
                  <a:pt x="446" y="2784"/>
                  <a:pt x="452" y="2771"/>
                  <a:pt x="457" y="2771"/>
                </a:cubicBezTo>
                <a:cubicBezTo>
                  <a:pt x="458" y="2771"/>
                  <a:pt x="459" y="2772"/>
                  <a:pt x="459" y="2773"/>
                </a:cubicBezTo>
                <a:cubicBezTo>
                  <a:pt x="448" y="2790"/>
                  <a:pt x="420" y="2801"/>
                  <a:pt x="420" y="2807"/>
                </a:cubicBezTo>
                <a:cubicBezTo>
                  <a:pt x="398" y="2824"/>
                  <a:pt x="426" y="2840"/>
                  <a:pt x="409" y="2863"/>
                </a:cubicBezTo>
                <a:cubicBezTo>
                  <a:pt x="415" y="2863"/>
                  <a:pt x="431" y="2863"/>
                  <a:pt x="426" y="2885"/>
                </a:cubicBezTo>
                <a:cubicBezTo>
                  <a:pt x="421" y="2893"/>
                  <a:pt x="413" y="2896"/>
                  <a:pt x="407" y="2896"/>
                </a:cubicBezTo>
                <a:cubicBezTo>
                  <a:pt x="399" y="2896"/>
                  <a:pt x="392" y="2891"/>
                  <a:pt x="392" y="2885"/>
                </a:cubicBezTo>
                <a:cubicBezTo>
                  <a:pt x="398" y="2880"/>
                  <a:pt x="398" y="2880"/>
                  <a:pt x="403" y="2880"/>
                </a:cubicBezTo>
                <a:cubicBezTo>
                  <a:pt x="403" y="2875"/>
                  <a:pt x="403" y="2867"/>
                  <a:pt x="397" y="2867"/>
                </a:cubicBezTo>
                <a:cubicBezTo>
                  <a:pt x="396" y="2867"/>
                  <a:pt x="394" y="2867"/>
                  <a:pt x="392" y="2868"/>
                </a:cubicBezTo>
                <a:lnTo>
                  <a:pt x="398" y="2874"/>
                </a:lnTo>
                <a:cubicBezTo>
                  <a:pt x="388" y="2879"/>
                  <a:pt x="378" y="2897"/>
                  <a:pt x="372" y="2897"/>
                </a:cubicBezTo>
                <a:cubicBezTo>
                  <a:pt x="371" y="2897"/>
                  <a:pt x="370" y="2897"/>
                  <a:pt x="370" y="2896"/>
                </a:cubicBezTo>
                <a:lnTo>
                  <a:pt x="370" y="2896"/>
                </a:lnTo>
                <a:cubicBezTo>
                  <a:pt x="370" y="2901"/>
                  <a:pt x="371" y="2903"/>
                  <a:pt x="373" y="2903"/>
                </a:cubicBezTo>
                <a:cubicBezTo>
                  <a:pt x="376" y="2903"/>
                  <a:pt x="380" y="2900"/>
                  <a:pt x="387" y="2896"/>
                </a:cubicBezTo>
                <a:lnTo>
                  <a:pt x="387" y="2896"/>
                </a:lnTo>
                <a:cubicBezTo>
                  <a:pt x="364" y="2913"/>
                  <a:pt x="364" y="2930"/>
                  <a:pt x="347" y="2952"/>
                </a:cubicBezTo>
                <a:cubicBezTo>
                  <a:pt x="350" y="2950"/>
                  <a:pt x="354" y="2948"/>
                  <a:pt x="357" y="2948"/>
                </a:cubicBezTo>
                <a:cubicBezTo>
                  <a:pt x="360" y="2948"/>
                  <a:pt x="361" y="2950"/>
                  <a:pt x="359" y="2952"/>
                </a:cubicBezTo>
                <a:cubicBezTo>
                  <a:pt x="336" y="2986"/>
                  <a:pt x="359" y="2975"/>
                  <a:pt x="353" y="2997"/>
                </a:cubicBezTo>
                <a:cubicBezTo>
                  <a:pt x="350" y="2999"/>
                  <a:pt x="347" y="3000"/>
                  <a:pt x="345" y="3000"/>
                </a:cubicBezTo>
                <a:cubicBezTo>
                  <a:pt x="340" y="3000"/>
                  <a:pt x="338" y="2996"/>
                  <a:pt x="336" y="2996"/>
                </a:cubicBezTo>
                <a:cubicBezTo>
                  <a:pt x="334" y="2996"/>
                  <a:pt x="333" y="2998"/>
                  <a:pt x="331" y="3008"/>
                </a:cubicBezTo>
                <a:cubicBezTo>
                  <a:pt x="328" y="3011"/>
                  <a:pt x="326" y="3012"/>
                  <a:pt x="324" y="3012"/>
                </a:cubicBezTo>
                <a:cubicBezTo>
                  <a:pt x="317" y="3012"/>
                  <a:pt x="314" y="3002"/>
                  <a:pt x="314" y="2997"/>
                </a:cubicBezTo>
                <a:cubicBezTo>
                  <a:pt x="314" y="3025"/>
                  <a:pt x="286" y="3036"/>
                  <a:pt x="280" y="3048"/>
                </a:cubicBezTo>
                <a:lnTo>
                  <a:pt x="280" y="3031"/>
                </a:lnTo>
                <a:cubicBezTo>
                  <a:pt x="280" y="3042"/>
                  <a:pt x="280" y="3048"/>
                  <a:pt x="275" y="3053"/>
                </a:cubicBezTo>
                <a:lnTo>
                  <a:pt x="286" y="3048"/>
                </a:lnTo>
                <a:lnTo>
                  <a:pt x="286" y="3048"/>
                </a:lnTo>
                <a:cubicBezTo>
                  <a:pt x="286" y="3053"/>
                  <a:pt x="280" y="3059"/>
                  <a:pt x="275" y="3059"/>
                </a:cubicBezTo>
                <a:cubicBezTo>
                  <a:pt x="280" y="3070"/>
                  <a:pt x="297" y="3064"/>
                  <a:pt x="297" y="3081"/>
                </a:cubicBezTo>
                <a:cubicBezTo>
                  <a:pt x="287" y="3086"/>
                  <a:pt x="286" y="3105"/>
                  <a:pt x="278" y="3105"/>
                </a:cubicBezTo>
                <a:cubicBezTo>
                  <a:pt x="277" y="3105"/>
                  <a:pt x="276" y="3104"/>
                  <a:pt x="275" y="3104"/>
                </a:cubicBezTo>
                <a:cubicBezTo>
                  <a:pt x="290" y="3084"/>
                  <a:pt x="264" y="3100"/>
                  <a:pt x="267" y="3083"/>
                </a:cubicBezTo>
                <a:lnTo>
                  <a:pt x="267" y="3083"/>
                </a:lnTo>
                <a:cubicBezTo>
                  <a:pt x="265" y="3086"/>
                  <a:pt x="263" y="3089"/>
                  <a:pt x="263" y="3092"/>
                </a:cubicBezTo>
                <a:lnTo>
                  <a:pt x="258" y="3092"/>
                </a:lnTo>
                <a:cubicBezTo>
                  <a:pt x="235" y="3109"/>
                  <a:pt x="269" y="3109"/>
                  <a:pt x="252" y="3137"/>
                </a:cubicBezTo>
                <a:lnTo>
                  <a:pt x="247" y="3137"/>
                </a:lnTo>
                <a:cubicBezTo>
                  <a:pt x="247" y="3120"/>
                  <a:pt x="241" y="3104"/>
                  <a:pt x="247" y="3087"/>
                </a:cubicBezTo>
                <a:lnTo>
                  <a:pt x="252" y="3087"/>
                </a:lnTo>
                <a:cubicBezTo>
                  <a:pt x="241" y="3064"/>
                  <a:pt x="247" y="3031"/>
                  <a:pt x="247" y="3008"/>
                </a:cubicBezTo>
                <a:lnTo>
                  <a:pt x="247" y="3008"/>
                </a:lnTo>
                <a:cubicBezTo>
                  <a:pt x="258" y="3020"/>
                  <a:pt x="252" y="3020"/>
                  <a:pt x="263" y="3020"/>
                </a:cubicBezTo>
                <a:cubicBezTo>
                  <a:pt x="263" y="3008"/>
                  <a:pt x="247" y="3014"/>
                  <a:pt x="247" y="2992"/>
                </a:cubicBezTo>
                <a:cubicBezTo>
                  <a:pt x="258" y="2986"/>
                  <a:pt x="263" y="2975"/>
                  <a:pt x="280" y="2975"/>
                </a:cubicBezTo>
                <a:lnTo>
                  <a:pt x="280" y="2975"/>
                </a:lnTo>
                <a:lnTo>
                  <a:pt x="275" y="2997"/>
                </a:lnTo>
                <a:cubicBezTo>
                  <a:pt x="291" y="2992"/>
                  <a:pt x="280" y="2969"/>
                  <a:pt x="286" y="2958"/>
                </a:cubicBezTo>
                <a:lnTo>
                  <a:pt x="286" y="2958"/>
                </a:lnTo>
                <a:lnTo>
                  <a:pt x="291" y="2964"/>
                </a:lnTo>
                <a:cubicBezTo>
                  <a:pt x="297" y="2930"/>
                  <a:pt x="280" y="2924"/>
                  <a:pt x="291" y="2891"/>
                </a:cubicBezTo>
                <a:lnTo>
                  <a:pt x="291" y="2891"/>
                </a:lnTo>
                <a:lnTo>
                  <a:pt x="286" y="2896"/>
                </a:lnTo>
                <a:cubicBezTo>
                  <a:pt x="269" y="2874"/>
                  <a:pt x="297" y="2880"/>
                  <a:pt x="291" y="2857"/>
                </a:cubicBezTo>
                <a:lnTo>
                  <a:pt x="308" y="2857"/>
                </a:lnTo>
                <a:cubicBezTo>
                  <a:pt x="308" y="2846"/>
                  <a:pt x="303" y="2812"/>
                  <a:pt x="308" y="2790"/>
                </a:cubicBezTo>
                <a:cubicBezTo>
                  <a:pt x="314" y="2807"/>
                  <a:pt x="314" y="2835"/>
                  <a:pt x="319" y="2852"/>
                </a:cubicBezTo>
                <a:cubicBezTo>
                  <a:pt x="325" y="2840"/>
                  <a:pt x="331" y="2807"/>
                  <a:pt x="319" y="2801"/>
                </a:cubicBezTo>
                <a:lnTo>
                  <a:pt x="319" y="2801"/>
                </a:lnTo>
                <a:cubicBezTo>
                  <a:pt x="319" y="2807"/>
                  <a:pt x="325" y="2812"/>
                  <a:pt x="319" y="2818"/>
                </a:cubicBezTo>
                <a:cubicBezTo>
                  <a:pt x="308" y="2801"/>
                  <a:pt x="308" y="2779"/>
                  <a:pt x="314" y="2751"/>
                </a:cubicBezTo>
                <a:lnTo>
                  <a:pt x="314" y="2751"/>
                </a:lnTo>
                <a:cubicBezTo>
                  <a:pt x="317" y="2753"/>
                  <a:pt x="320" y="2753"/>
                  <a:pt x="323" y="2753"/>
                </a:cubicBezTo>
                <a:cubicBezTo>
                  <a:pt x="347" y="2753"/>
                  <a:pt x="345" y="2694"/>
                  <a:pt x="375" y="2684"/>
                </a:cubicBezTo>
                <a:cubicBezTo>
                  <a:pt x="375" y="2639"/>
                  <a:pt x="403" y="2600"/>
                  <a:pt x="415" y="2555"/>
                </a:cubicBezTo>
                <a:lnTo>
                  <a:pt x="415" y="2555"/>
                </a:lnTo>
                <a:cubicBezTo>
                  <a:pt x="412" y="2555"/>
                  <a:pt x="409" y="2556"/>
                  <a:pt x="407" y="2556"/>
                </a:cubicBezTo>
                <a:cubicBezTo>
                  <a:pt x="393" y="2556"/>
                  <a:pt x="417" y="2537"/>
                  <a:pt x="392" y="2532"/>
                </a:cubicBezTo>
                <a:cubicBezTo>
                  <a:pt x="392" y="2521"/>
                  <a:pt x="398" y="2516"/>
                  <a:pt x="398" y="2516"/>
                </a:cubicBezTo>
                <a:lnTo>
                  <a:pt x="426" y="2488"/>
                </a:lnTo>
                <a:cubicBezTo>
                  <a:pt x="427" y="2487"/>
                  <a:pt x="429" y="2486"/>
                  <a:pt x="429" y="2486"/>
                </a:cubicBezTo>
                <a:lnTo>
                  <a:pt x="429" y="2486"/>
                </a:lnTo>
                <a:cubicBezTo>
                  <a:pt x="434" y="2486"/>
                  <a:pt x="427" y="2499"/>
                  <a:pt x="431" y="2499"/>
                </a:cubicBezTo>
                <a:cubicBezTo>
                  <a:pt x="437" y="2488"/>
                  <a:pt x="441" y="2486"/>
                  <a:pt x="445" y="2486"/>
                </a:cubicBezTo>
                <a:cubicBezTo>
                  <a:pt x="447" y="2486"/>
                  <a:pt x="448" y="2486"/>
                  <a:pt x="450" y="2486"/>
                </a:cubicBezTo>
                <a:cubicBezTo>
                  <a:pt x="453" y="2486"/>
                  <a:pt x="456" y="2486"/>
                  <a:pt x="459" y="2482"/>
                </a:cubicBezTo>
                <a:cubicBezTo>
                  <a:pt x="448" y="2482"/>
                  <a:pt x="448" y="2465"/>
                  <a:pt x="459" y="2454"/>
                </a:cubicBezTo>
                <a:lnTo>
                  <a:pt x="459" y="2454"/>
                </a:lnTo>
                <a:lnTo>
                  <a:pt x="437" y="2471"/>
                </a:lnTo>
                <a:cubicBezTo>
                  <a:pt x="437" y="2432"/>
                  <a:pt x="471" y="2448"/>
                  <a:pt x="465" y="2409"/>
                </a:cubicBezTo>
                <a:lnTo>
                  <a:pt x="465" y="2409"/>
                </a:lnTo>
                <a:lnTo>
                  <a:pt x="471" y="2420"/>
                </a:lnTo>
                <a:cubicBezTo>
                  <a:pt x="471" y="2404"/>
                  <a:pt x="493" y="2353"/>
                  <a:pt x="476" y="2331"/>
                </a:cubicBezTo>
                <a:cubicBezTo>
                  <a:pt x="479" y="2331"/>
                  <a:pt x="483" y="2329"/>
                  <a:pt x="487" y="2329"/>
                </a:cubicBezTo>
                <a:cubicBezTo>
                  <a:pt x="490" y="2329"/>
                  <a:pt x="493" y="2331"/>
                  <a:pt x="493" y="2336"/>
                </a:cubicBezTo>
                <a:cubicBezTo>
                  <a:pt x="510" y="2292"/>
                  <a:pt x="499" y="2236"/>
                  <a:pt x="527" y="2202"/>
                </a:cubicBezTo>
                <a:cubicBezTo>
                  <a:pt x="527" y="2208"/>
                  <a:pt x="527" y="2208"/>
                  <a:pt x="532" y="2213"/>
                </a:cubicBezTo>
                <a:cubicBezTo>
                  <a:pt x="532" y="2196"/>
                  <a:pt x="527" y="2185"/>
                  <a:pt x="538" y="2168"/>
                </a:cubicBezTo>
                <a:cubicBezTo>
                  <a:pt x="538" y="2168"/>
                  <a:pt x="540" y="2171"/>
                  <a:pt x="542" y="2171"/>
                </a:cubicBezTo>
                <a:cubicBezTo>
                  <a:pt x="543" y="2171"/>
                  <a:pt x="543" y="2170"/>
                  <a:pt x="543" y="2168"/>
                </a:cubicBezTo>
                <a:cubicBezTo>
                  <a:pt x="543" y="2168"/>
                  <a:pt x="543" y="2163"/>
                  <a:pt x="543" y="2157"/>
                </a:cubicBezTo>
                <a:cubicBezTo>
                  <a:pt x="543" y="2157"/>
                  <a:pt x="543" y="2157"/>
                  <a:pt x="543" y="2152"/>
                </a:cubicBezTo>
                <a:cubicBezTo>
                  <a:pt x="545" y="2154"/>
                  <a:pt x="548" y="2155"/>
                  <a:pt x="549" y="2156"/>
                </a:cubicBezTo>
                <a:lnTo>
                  <a:pt x="549" y="2156"/>
                </a:lnTo>
                <a:lnTo>
                  <a:pt x="549" y="2152"/>
                </a:lnTo>
                <a:cubicBezTo>
                  <a:pt x="549" y="2152"/>
                  <a:pt x="549" y="2152"/>
                  <a:pt x="549" y="2146"/>
                </a:cubicBezTo>
                <a:lnTo>
                  <a:pt x="555" y="2146"/>
                </a:lnTo>
                <a:cubicBezTo>
                  <a:pt x="549" y="2146"/>
                  <a:pt x="549" y="2140"/>
                  <a:pt x="549" y="2140"/>
                </a:cubicBezTo>
                <a:cubicBezTo>
                  <a:pt x="549" y="2140"/>
                  <a:pt x="549" y="2135"/>
                  <a:pt x="549" y="2135"/>
                </a:cubicBezTo>
                <a:cubicBezTo>
                  <a:pt x="549" y="2129"/>
                  <a:pt x="549" y="2129"/>
                  <a:pt x="549" y="2129"/>
                </a:cubicBezTo>
                <a:lnTo>
                  <a:pt x="571" y="2129"/>
                </a:lnTo>
                <a:cubicBezTo>
                  <a:pt x="566" y="2129"/>
                  <a:pt x="560" y="2129"/>
                  <a:pt x="560" y="2124"/>
                </a:cubicBezTo>
                <a:cubicBezTo>
                  <a:pt x="560" y="2124"/>
                  <a:pt x="566" y="2118"/>
                  <a:pt x="566" y="2112"/>
                </a:cubicBezTo>
                <a:cubicBezTo>
                  <a:pt x="566" y="2107"/>
                  <a:pt x="571" y="2107"/>
                  <a:pt x="571" y="2101"/>
                </a:cubicBezTo>
                <a:lnTo>
                  <a:pt x="566" y="2101"/>
                </a:lnTo>
                <a:cubicBezTo>
                  <a:pt x="566" y="2101"/>
                  <a:pt x="570" y="2101"/>
                  <a:pt x="567" y="2097"/>
                </a:cubicBezTo>
                <a:lnTo>
                  <a:pt x="567" y="2097"/>
                </a:lnTo>
                <a:cubicBezTo>
                  <a:pt x="575" y="2099"/>
                  <a:pt x="583" y="2101"/>
                  <a:pt x="583" y="2101"/>
                </a:cubicBezTo>
                <a:cubicBezTo>
                  <a:pt x="583" y="2101"/>
                  <a:pt x="571" y="2096"/>
                  <a:pt x="566" y="2096"/>
                </a:cubicBezTo>
                <a:lnTo>
                  <a:pt x="566" y="2096"/>
                </a:lnTo>
                <a:cubicBezTo>
                  <a:pt x="566" y="2096"/>
                  <a:pt x="567" y="2097"/>
                  <a:pt x="567" y="2097"/>
                </a:cubicBezTo>
                <a:lnTo>
                  <a:pt x="567" y="2097"/>
                </a:lnTo>
                <a:cubicBezTo>
                  <a:pt x="563" y="2096"/>
                  <a:pt x="558" y="2096"/>
                  <a:pt x="555" y="2096"/>
                </a:cubicBezTo>
                <a:cubicBezTo>
                  <a:pt x="555" y="2094"/>
                  <a:pt x="556" y="2093"/>
                  <a:pt x="558" y="2093"/>
                </a:cubicBezTo>
                <a:cubicBezTo>
                  <a:pt x="562" y="2093"/>
                  <a:pt x="570" y="2096"/>
                  <a:pt x="577" y="2096"/>
                </a:cubicBezTo>
                <a:cubicBezTo>
                  <a:pt x="574" y="2096"/>
                  <a:pt x="569" y="2092"/>
                  <a:pt x="566" y="2089"/>
                </a:cubicBezTo>
                <a:lnTo>
                  <a:pt x="566" y="2089"/>
                </a:lnTo>
                <a:cubicBezTo>
                  <a:pt x="566" y="2090"/>
                  <a:pt x="566" y="2090"/>
                  <a:pt x="566" y="2090"/>
                </a:cubicBezTo>
                <a:cubicBezTo>
                  <a:pt x="565" y="2089"/>
                  <a:pt x="564" y="2088"/>
                  <a:pt x="563" y="2087"/>
                </a:cubicBezTo>
                <a:lnTo>
                  <a:pt x="563" y="2087"/>
                </a:lnTo>
                <a:cubicBezTo>
                  <a:pt x="564" y="2088"/>
                  <a:pt x="565" y="2089"/>
                  <a:pt x="566" y="2089"/>
                </a:cubicBezTo>
                <a:lnTo>
                  <a:pt x="566" y="2089"/>
                </a:lnTo>
                <a:cubicBezTo>
                  <a:pt x="566" y="2086"/>
                  <a:pt x="563" y="2085"/>
                  <a:pt x="561" y="2085"/>
                </a:cubicBezTo>
                <a:lnTo>
                  <a:pt x="561" y="2085"/>
                </a:lnTo>
                <a:cubicBezTo>
                  <a:pt x="562" y="2085"/>
                  <a:pt x="563" y="2086"/>
                  <a:pt x="563" y="2087"/>
                </a:cubicBezTo>
                <a:lnTo>
                  <a:pt x="563" y="2087"/>
                </a:lnTo>
                <a:cubicBezTo>
                  <a:pt x="562" y="2086"/>
                  <a:pt x="560" y="2084"/>
                  <a:pt x="560" y="2084"/>
                </a:cubicBezTo>
                <a:lnTo>
                  <a:pt x="560" y="2084"/>
                </a:lnTo>
                <a:cubicBezTo>
                  <a:pt x="560" y="2084"/>
                  <a:pt x="561" y="2084"/>
                  <a:pt x="561" y="2085"/>
                </a:cubicBezTo>
                <a:lnTo>
                  <a:pt x="561" y="2085"/>
                </a:lnTo>
                <a:cubicBezTo>
                  <a:pt x="558" y="2079"/>
                  <a:pt x="564" y="2078"/>
                  <a:pt x="555" y="2073"/>
                </a:cubicBezTo>
                <a:cubicBezTo>
                  <a:pt x="549" y="2073"/>
                  <a:pt x="538" y="2068"/>
                  <a:pt x="532" y="2068"/>
                </a:cubicBezTo>
                <a:cubicBezTo>
                  <a:pt x="532" y="2068"/>
                  <a:pt x="527" y="2062"/>
                  <a:pt x="538" y="2062"/>
                </a:cubicBezTo>
                <a:lnTo>
                  <a:pt x="538" y="2062"/>
                </a:lnTo>
                <a:cubicBezTo>
                  <a:pt x="532" y="2068"/>
                  <a:pt x="538" y="2068"/>
                  <a:pt x="543" y="2068"/>
                </a:cubicBezTo>
                <a:lnTo>
                  <a:pt x="538" y="2068"/>
                </a:lnTo>
                <a:cubicBezTo>
                  <a:pt x="555" y="2068"/>
                  <a:pt x="543" y="2068"/>
                  <a:pt x="555" y="2073"/>
                </a:cubicBezTo>
                <a:cubicBezTo>
                  <a:pt x="549" y="2068"/>
                  <a:pt x="538" y="2062"/>
                  <a:pt x="543" y="2062"/>
                </a:cubicBezTo>
                <a:lnTo>
                  <a:pt x="543" y="2062"/>
                </a:lnTo>
                <a:cubicBezTo>
                  <a:pt x="560" y="2062"/>
                  <a:pt x="549" y="2068"/>
                  <a:pt x="560" y="2068"/>
                </a:cubicBezTo>
                <a:lnTo>
                  <a:pt x="555" y="2068"/>
                </a:lnTo>
                <a:cubicBezTo>
                  <a:pt x="577" y="2073"/>
                  <a:pt x="555" y="2073"/>
                  <a:pt x="577" y="2079"/>
                </a:cubicBezTo>
                <a:cubicBezTo>
                  <a:pt x="583" y="2073"/>
                  <a:pt x="571" y="2068"/>
                  <a:pt x="577" y="2068"/>
                </a:cubicBezTo>
                <a:cubicBezTo>
                  <a:pt x="571" y="2062"/>
                  <a:pt x="566" y="2062"/>
                  <a:pt x="555" y="2062"/>
                </a:cubicBezTo>
                <a:cubicBezTo>
                  <a:pt x="552" y="2059"/>
                  <a:pt x="553" y="2058"/>
                  <a:pt x="557" y="2058"/>
                </a:cubicBezTo>
                <a:cubicBezTo>
                  <a:pt x="563" y="2058"/>
                  <a:pt x="574" y="2060"/>
                  <a:pt x="578" y="2060"/>
                </a:cubicBezTo>
                <a:cubicBezTo>
                  <a:pt x="581" y="2060"/>
                  <a:pt x="582" y="2059"/>
                  <a:pt x="577" y="2056"/>
                </a:cubicBezTo>
                <a:cubicBezTo>
                  <a:pt x="566" y="2051"/>
                  <a:pt x="549" y="2045"/>
                  <a:pt x="560" y="2045"/>
                </a:cubicBezTo>
                <a:lnTo>
                  <a:pt x="560" y="2045"/>
                </a:lnTo>
                <a:lnTo>
                  <a:pt x="577" y="2051"/>
                </a:lnTo>
                <a:cubicBezTo>
                  <a:pt x="583" y="2051"/>
                  <a:pt x="555" y="2040"/>
                  <a:pt x="566" y="2040"/>
                </a:cubicBezTo>
                <a:lnTo>
                  <a:pt x="566" y="2040"/>
                </a:lnTo>
                <a:cubicBezTo>
                  <a:pt x="566" y="2040"/>
                  <a:pt x="566" y="2040"/>
                  <a:pt x="566" y="2040"/>
                </a:cubicBezTo>
                <a:lnTo>
                  <a:pt x="566" y="2040"/>
                </a:lnTo>
                <a:lnTo>
                  <a:pt x="583" y="2045"/>
                </a:lnTo>
                <a:cubicBezTo>
                  <a:pt x="577" y="2040"/>
                  <a:pt x="571" y="2028"/>
                  <a:pt x="571" y="2023"/>
                </a:cubicBezTo>
                <a:lnTo>
                  <a:pt x="571" y="2023"/>
                </a:lnTo>
                <a:cubicBezTo>
                  <a:pt x="577" y="2028"/>
                  <a:pt x="577" y="2028"/>
                  <a:pt x="583" y="2028"/>
                </a:cubicBezTo>
                <a:cubicBezTo>
                  <a:pt x="577" y="2023"/>
                  <a:pt x="588" y="2017"/>
                  <a:pt x="599" y="2017"/>
                </a:cubicBezTo>
                <a:lnTo>
                  <a:pt x="588" y="2012"/>
                </a:lnTo>
                <a:lnTo>
                  <a:pt x="599" y="2012"/>
                </a:lnTo>
                <a:cubicBezTo>
                  <a:pt x="601" y="2012"/>
                  <a:pt x="601" y="2012"/>
                  <a:pt x="599" y="2011"/>
                </a:cubicBezTo>
                <a:lnTo>
                  <a:pt x="599" y="2011"/>
                </a:lnTo>
                <a:cubicBezTo>
                  <a:pt x="590" y="2002"/>
                  <a:pt x="585" y="1993"/>
                  <a:pt x="589" y="1993"/>
                </a:cubicBezTo>
                <a:lnTo>
                  <a:pt x="589" y="1993"/>
                </a:lnTo>
                <a:cubicBezTo>
                  <a:pt x="590" y="1993"/>
                  <a:pt x="592" y="1994"/>
                  <a:pt x="594" y="1995"/>
                </a:cubicBezTo>
                <a:lnTo>
                  <a:pt x="599" y="1995"/>
                </a:lnTo>
                <a:cubicBezTo>
                  <a:pt x="604" y="1995"/>
                  <a:pt x="584" y="1982"/>
                  <a:pt x="586" y="1982"/>
                </a:cubicBezTo>
                <a:lnTo>
                  <a:pt x="586" y="1982"/>
                </a:lnTo>
                <a:cubicBezTo>
                  <a:pt x="586" y="1982"/>
                  <a:pt x="587" y="1983"/>
                  <a:pt x="588" y="1984"/>
                </a:cubicBezTo>
                <a:cubicBezTo>
                  <a:pt x="597" y="1979"/>
                  <a:pt x="595" y="1971"/>
                  <a:pt x="603" y="1971"/>
                </a:cubicBezTo>
                <a:cubicBezTo>
                  <a:pt x="605" y="1971"/>
                  <a:pt x="607" y="1971"/>
                  <a:pt x="611" y="1972"/>
                </a:cubicBezTo>
                <a:cubicBezTo>
                  <a:pt x="594" y="1961"/>
                  <a:pt x="622" y="1972"/>
                  <a:pt x="599" y="1956"/>
                </a:cubicBezTo>
                <a:lnTo>
                  <a:pt x="599" y="1956"/>
                </a:lnTo>
                <a:cubicBezTo>
                  <a:pt x="616" y="1961"/>
                  <a:pt x="616" y="1967"/>
                  <a:pt x="627" y="1967"/>
                </a:cubicBezTo>
                <a:cubicBezTo>
                  <a:pt x="627" y="1967"/>
                  <a:pt x="616" y="1956"/>
                  <a:pt x="616" y="1950"/>
                </a:cubicBezTo>
                <a:lnTo>
                  <a:pt x="616" y="1950"/>
                </a:lnTo>
                <a:lnTo>
                  <a:pt x="627" y="1961"/>
                </a:lnTo>
                <a:lnTo>
                  <a:pt x="627" y="1956"/>
                </a:lnTo>
                <a:cubicBezTo>
                  <a:pt x="627" y="1956"/>
                  <a:pt x="622" y="1950"/>
                  <a:pt x="616" y="1950"/>
                </a:cubicBezTo>
                <a:lnTo>
                  <a:pt x="616" y="1950"/>
                </a:lnTo>
                <a:cubicBezTo>
                  <a:pt x="616" y="1950"/>
                  <a:pt x="616" y="1950"/>
                  <a:pt x="616" y="1950"/>
                </a:cubicBezTo>
                <a:cubicBezTo>
                  <a:pt x="616" y="1948"/>
                  <a:pt x="618" y="1948"/>
                  <a:pt x="620" y="1948"/>
                </a:cubicBezTo>
                <a:cubicBezTo>
                  <a:pt x="625" y="1948"/>
                  <a:pt x="635" y="1952"/>
                  <a:pt x="639" y="1956"/>
                </a:cubicBezTo>
                <a:lnTo>
                  <a:pt x="636" y="1949"/>
                </a:lnTo>
                <a:lnTo>
                  <a:pt x="636" y="1949"/>
                </a:lnTo>
                <a:cubicBezTo>
                  <a:pt x="636" y="1949"/>
                  <a:pt x="636" y="1949"/>
                  <a:pt x="636" y="1949"/>
                </a:cubicBezTo>
                <a:lnTo>
                  <a:pt x="636" y="1949"/>
                </a:lnTo>
                <a:cubicBezTo>
                  <a:pt x="638" y="1949"/>
                  <a:pt x="643" y="1953"/>
                  <a:pt x="645" y="1953"/>
                </a:cubicBezTo>
                <a:cubicBezTo>
                  <a:pt x="645" y="1953"/>
                  <a:pt x="645" y="1952"/>
                  <a:pt x="644" y="1950"/>
                </a:cubicBezTo>
                <a:cubicBezTo>
                  <a:pt x="640" y="1950"/>
                  <a:pt x="635" y="1946"/>
                  <a:pt x="634" y="1945"/>
                </a:cubicBezTo>
                <a:lnTo>
                  <a:pt x="634" y="1945"/>
                </a:lnTo>
                <a:cubicBezTo>
                  <a:pt x="635" y="1946"/>
                  <a:pt x="637" y="1947"/>
                  <a:pt x="638" y="1947"/>
                </a:cubicBezTo>
                <a:cubicBezTo>
                  <a:pt x="642" y="1947"/>
                  <a:pt x="644" y="1944"/>
                  <a:pt x="644" y="1944"/>
                </a:cubicBezTo>
                <a:lnTo>
                  <a:pt x="650" y="1950"/>
                </a:lnTo>
                <a:cubicBezTo>
                  <a:pt x="650" y="1950"/>
                  <a:pt x="650" y="1939"/>
                  <a:pt x="655" y="1939"/>
                </a:cubicBezTo>
                <a:cubicBezTo>
                  <a:pt x="654" y="1937"/>
                  <a:pt x="652" y="1935"/>
                  <a:pt x="650" y="1933"/>
                </a:cubicBezTo>
                <a:cubicBezTo>
                  <a:pt x="644" y="1922"/>
                  <a:pt x="644" y="1928"/>
                  <a:pt x="639" y="1916"/>
                </a:cubicBezTo>
                <a:lnTo>
                  <a:pt x="639" y="1916"/>
                </a:lnTo>
                <a:cubicBezTo>
                  <a:pt x="639" y="1916"/>
                  <a:pt x="650" y="1933"/>
                  <a:pt x="655" y="1933"/>
                </a:cubicBezTo>
                <a:lnTo>
                  <a:pt x="655" y="1933"/>
                </a:lnTo>
                <a:cubicBezTo>
                  <a:pt x="657" y="1935"/>
                  <a:pt x="658" y="1936"/>
                  <a:pt x="661" y="1939"/>
                </a:cubicBezTo>
                <a:cubicBezTo>
                  <a:pt x="667" y="1939"/>
                  <a:pt x="667" y="1933"/>
                  <a:pt x="667" y="1933"/>
                </a:cubicBezTo>
                <a:cubicBezTo>
                  <a:pt x="661" y="1922"/>
                  <a:pt x="661" y="1922"/>
                  <a:pt x="661" y="1911"/>
                </a:cubicBezTo>
                <a:lnTo>
                  <a:pt x="661" y="1911"/>
                </a:lnTo>
                <a:cubicBezTo>
                  <a:pt x="661" y="1916"/>
                  <a:pt x="672" y="1922"/>
                  <a:pt x="672" y="1922"/>
                </a:cubicBezTo>
                <a:cubicBezTo>
                  <a:pt x="672" y="1911"/>
                  <a:pt x="667" y="1911"/>
                  <a:pt x="667" y="1900"/>
                </a:cubicBezTo>
                <a:lnTo>
                  <a:pt x="667" y="1900"/>
                </a:lnTo>
                <a:cubicBezTo>
                  <a:pt x="672" y="1911"/>
                  <a:pt x="672" y="1911"/>
                  <a:pt x="672" y="1922"/>
                </a:cubicBezTo>
                <a:cubicBezTo>
                  <a:pt x="678" y="1916"/>
                  <a:pt x="678" y="1916"/>
                  <a:pt x="678" y="1905"/>
                </a:cubicBezTo>
                <a:cubicBezTo>
                  <a:pt x="679" y="1903"/>
                  <a:pt x="680" y="1902"/>
                  <a:pt x="681" y="1902"/>
                </a:cubicBezTo>
                <a:cubicBezTo>
                  <a:pt x="685" y="1902"/>
                  <a:pt x="691" y="1919"/>
                  <a:pt x="693" y="1919"/>
                </a:cubicBezTo>
                <a:cubicBezTo>
                  <a:pt x="694" y="1919"/>
                  <a:pt x="695" y="1917"/>
                  <a:pt x="695" y="1911"/>
                </a:cubicBezTo>
                <a:lnTo>
                  <a:pt x="695" y="1916"/>
                </a:lnTo>
                <a:cubicBezTo>
                  <a:pt x="695" y="1911"/>
                  <a:pt x="700" y="1905"/>
                  <a:pt x="700" y="1900"/>
                </a:cubicBezTo>
                <a:close/>
                <a:moveTo>
                  <a:pt x="241" y="3193"/>
                </a:moveTo>
                <a:cubicBezTo>
                  <a:pt x="241" y="3195"/>
                  <a:pt x="242" y="3196"/>
                  <a:pt x="242" y="3198"/>
                </a:cubicBezTo>
                <a:lnTo>
                  <a:pt x="242" y="3198"/>
                </a:lnTo>
                <a:cubicBezTo>
                  <a:pt x="243" y="3195"/>
                  <a:pt x="243" y="3193"/>
                  <a:pt x="241" y="3193"/>
                </a:cubicBezTo>
                <a:close/>
                <a:moveTo>
                  <a:pt x="242" y="3198"/>
                </a:moveTo>
                <a:cubicBezTo>
                  <a:pt x="240" y="3201"/>
                  <a:pt x="238" y="3204"/>
                  <a:pt x="240" y="3204"/>
                </a:cubicBezTo>
                <a:lnTo>
                  <a:pt x="240" y="3204"/>
                </a:lnTo>
                <a:cubicBezTo>
                  <a:pt x="241" y="3202"/>
                  <a:pt x="242" y="3200"/>
                  <a:pt x="242" y="3198"/>
                </a:cubicBezTo>
                <a:close/>
                <a:moveTo>
                  <a:pt x="319" y="3204"/>
                </a:moveTo>
                <a:lnTo>
                  <a:pt x="319" y="3210"/>
                </a:lnTo>
                <a:cubicBezTo>
                  <a:pt x="319" y="3216"/>
                  <a:pt x="319" y="3216"/>
                  <a:pt x="319" y="3221"/>
                </a:cubicBezTo>
                <a:cubicBezTo>
                  <a:pt x="319" y="3216"/>
                  <a:pt x="331" y="3210"/>
                  <a:pt x="319" y="3204"/>
                </a:cubicBezTo>
                <a:close/>
                <a:moveTo>
                  <a:pt x="112" y="3216"/>
                </a:moveTo>
                <a:cubicBezTo>
                  <a:pt x="112" y="3219"/>
                  <a:pt x="112" y="3222"/>
                  <a:pt x="113" y="3224"/>
                </a:cubicBezTo>
                <a:lnTo>
                  <a:pt x="113" y="3224"/>
                </a:lnTo>
                <a:cubicBezTo>
                  <a:pt x="114" y="3221"/>
                  <a:pt x="113" y="3218"/>
                  <a:pt x="112" y="3216"/>
                </a:cubicBezTo>
                <a:close/>
                <a:moveTo>
                  <a:pt x="247" y="3143"/>
                </a:moveTo>
                <a:cubicBezTo>
                  <a:pt x="247" y="3148"/>
                  <a:pt x="252" y="3148"/>
                  <a:pt x="252" y="3154"/>
                </a:cubicBezTo>
                <a:cubicBezTo>
                  <a:pt x="235" y="3171"/>
                  <a:pt x="247" y="3176"/>
                  <a:pt x="241" y="3188"/>
                </a:cubicBezTo>
                <a:lnTo>
                  <a:pt x="247" y="3176"/>
                </a:lnTo>
                <a:lnTo>
                  <a:pt x="247" y="3176"/>
                </a:lnTo>
                <a:cubicBezTo>
                  <a:pt x="252" y="3182"/>
                  <a:pt x="247" y="3193"/>
                  <a:pt x="241" y="3204"/>
                </a:cubicBezTo>
                <a:cubicBezTo>
                  <a:pt x="241" y="3204"/>
                  <a:pt x="241" y="3204"/>
                  <a:pt x="240" y="3204"/>
                </a:cubicBezTo>
                <a:lnTo>
                  <a:pt x="240" y="3204"/>
                </a:lnTo>
                <a:cubicBezTo>
                  <a:pt x="235" y="3218"/>
                  <a:pt x="213" y="3226"/>
                  <a:pt x="213" y="3244"/>
                </a:cubicBezTo>
                <a:lnTo>
                  <a:pt x="207" y="3244"/>
                </a:lnTo>
                <a:cubicBezTo>
                  <a:pt x="207" y="3244"/>
                  <a:pt x="207" y="3238"/>
                  <a:pt x="207" y="3238"/>
                </a:cubicBezTo>
                <a:cubicBezTo>
                  <a:pt x="224" y="3216"/>
                  <a:pt x="185" y="3216"/>
                  <a:pt x="202" y="3188"/>
                </a:cubicBezTo>
                <a:cubicBezTo>
                  <a:pt x="205" y="3186"/>
                  <a:pt x="208" y="3185"/>
                  <a:pt x="209" y="3185"/>
                </a:cubicBezTo>
                <a:cubicBezTo>
                  <a:pt x="218" y="3185"/>
                  <a:pt x="212" y="3201"/>
                  <a:pt x="212" y="3201"/>
                </a:cubicBezTo>
                <a:cubicBezTo>
                  <a:pt x="212" y="3201"/>
                  <a:pt x="212" y="3201"/>
                  <a:pt x="213" y="3199"/>
                </a:cubicBezTo>
                <a:cubicBezTo>
                  <a:pt x="215" y="3199"/>
                  <a:pt x="217" y="3199"/>
                  <a:pt x="219" y="3199"/>
                </a:cubicBezTo>
                <a:cubicBezTo>
                  <a:pt x="243" y="3199"/>
                  <a:pt x="220" y="3164"/>
                  <a:pt x="241" y="3148"/>
                </a:cubicBezTo>
                <a:lnTo>
                  <a:pt x="241" y="3148"/>
                </a:lnTo>
                <a:lnTo>
                  <a:pt x="241" y="3154"/>
                </a:lnTo>
                <a:cubicBezTo>
                  <a:pt x="247" y="3148"/>
                  <a:pt x="247" y="3148"/>
                  <a:pt x="247" y="3143"/>
                </a:cubicBezTo>
                <a:close/>
                <a:moveTo>
                  <a:pt x="202" y="3266"/>
                </a:moveTo>
                <a:cubicBezTo>
                  <a:pt x="202" y="3277"/>
                  <a:pt x="202" y="3277"/>
                  <a:pt x="213" y="3277"/>
                </a:cubicBezTo>
                <a:cubicBezTo>
                  <a:pt x="202" y="3277"/>
                  <a:pt x="202" y="3283"/>
                  <a:pt x="196" y="3294"/>
                </a:cubicBezTo>
                <a:lnTo>
                  <a:pt x="196" y="3294"/>
                </a:lnTo>
                <a:cubicBezTo>
                  <a:pt x="202" y="3283"/>
                  <a:pt x="202" y="3277"/>
                  <a:pt x="202" y="3266"/>
                </a:cubicBezTo>
                <a:close/>
                <a:moveTo>
                  <a:pt x="196" y="3305"/>
                </a:moveTo>
                <a:cubicBezTo>
                  <a:pt x="196" y="3311"/>
                  <a:pt x="191" y="3317"/>
                  <a:pt x="185" y="3322"/>
                </a:cubicBezTo>
                <a:cubicBezTo>
                  <a:pt x="191" y="3317"/>
                  <a:pt x="191" y="3311"/>
                  <a:pt x="196" y="3305"/>
                </a:cubicBezTo>
                <a:close/>
                <a:moveTo>
                  <a:pt x="1232" y="1"/>
                </a:moveTo>
                <a:cubicBezTo>
                  <a:pt x="1236" y="9"/>
                  <a:pt x="1232" y="14"/>
                  <a:pt x="1222" y="14"/>
                </a:cubicBezTo>
                <a:cubicBezTo>
                  <a:pt x="1219" y="14"/>
                  <a:pt x="1214" y="14"/>
                  <a:pt x="1210" y="12"/>
                </a:cubicBezTo>
                <a:lnTo>
                  <a:pt x="1210" y="12"/>
                </a:lnTo>
                <a:lnTo>
                  <a:pt x="1232" y="23"/>
                </a:lnTo>
                <a:cubicBezTo>
                  <a:pt x="1226" y="27"/>
                  <a:pt x="1221" y="28"/>
                  <a:pt x="1217" y="28"/>
                </a:cubicBezTo>
                <a:cubicBezTo>
                  <a:pt x="1203" y="28"/>
                  <a:pt x="1197" y="16"/>
                  <a:pt x="1184" y="16"/>
                </a:cubicBezTo>
                <a:cubicBezTo>
                  <a:pt x="1179" y="16"/>
                  <a:pt x="1173" y="18"/>
                  <a:pt x="1165" y="23"/>
                </a:cubicBezTo>
                <a:lnTo>
                  <a:pt x="1176" y="12"/>
                </a:lnTo>
                <a:lnTo>
                  <a:pt x="1176" y="12"/>
                </a:lnTo>
                <a:cubicBezTo>
                  <a:pt x="1154" y="18"/>
                  <a:pt x="1103" y="23"/>
                  <a:pt x="1092" y="57"/>
                </a:cubicBezTo>
                <a:cubicBezTo>
                  <a:pt x="1087" y="51"/>
                  <a:pt x="1081" y="46"/>
                  <a:pt x="1087" y="40"/>
                </a:cubicBezTo>
                <a:lnTo>
                  <a:pt x="1087" y="40"/>
                </a:lnTo>
                <a:cubicBezTo>
                  <a:pt x="1042" y="51"/>
                  <a:pt x="1003" y="113"/>
                  <a:pt x="969" y="135"/>
                </a:cubicBezTo>
                <a:lnTo>
                  <a:pt x="963" y="130"/>
                </a:lnTo>
                <a:cubicBezTo>
                  <a:pt x="958" y="141"/>
                  <a:pt x="963" y="152"/>
                  <a:pt x="952" y="158"/>
                </a:cubicBezTo>
                <a:cubicBezTo>
                  <a:pt x="952" y="158"/>
                  <a:pt x="950" y="155"/>
                  <a:pt x="948" y="155"/>
                </a:cubicBezTo>
                <a:cubicBezTo>
                  <a:pt x="947" y="155"/>
                  <a:pt x="947" y="156"/>
                  <a:pt x="947" y="158"/>
                </a:cubicBezTo>
                <a:cubicBezTo>
                  <a:pt x="947" y="163"/>
                  <a:pt x="947" y="186"/>
                  <a:pt x="941" y="203"/>
                </a:cubicBezTo>
                <a:lnTo>
                  <a:pt x="935" y="186"/>
                </a:lnTo>
                <a:cubicBezTo>
                  <a:pt x="924" y="214"/>
                  <a:pt x="924" y="242"/>
                  <a:pt x="935" y="259"/>
                </a:cubicBezTo>
                <a:cubicBezTo>
                  <a:pt x="947" y="281"/>
                  <a:pt x="963" y="292"/>
                  <a:pt x="975" y="309"/>
                </a:cubicBezTo>
                <a:cubicBezTo>
                  <a:pt x="952" y="320"/>
                  <a:pt x="969" y="354"/>
                  <a:pt x="975" y="371"/>
                </a:cubicBezTo>
                <a:lnTo>
                  <a:pt x="969" y="371"/>
                </a:lnTo>
                <a:cubicBezTo>
                  <a:pt x="991" y="404"/>
                  <a:pt x="1019" y="415"/>
                  <a:pt x="1031" y="449"/>
                </a:cubicBezTo>
                <a:cubicBezTo>
                  <a:pt x="1025" y="460"/>
                  <a:pt x="1019" y="471"/>
                  <a:pt x="1014" y="488"/>
                </a:cubicBezTo>
                <a:cubicBezTo>
                  <a:pt x="1008" y="499"/>
                  <a:pt x="997" y="522"/>
                  <a:pt x="980" y="539"/>
                </a:cubicBezTo>
                <a:cubicBezTo>
                  <a:pt x="991" y="539"/>
                  <a:pt x="997" y="550"/>
                  <a:pt x="997" y="555"/>
                </a:cubicBezTo>
                <a:cubicBezTo>
                  <a:pt x="988" y="560"/>
                  <a:pt x="994" y="580"/>
                  <a:pt x="987" y="580"/>
                </a:cubicBezTo>
                <a:cubicBezTo>
                  <a:pt x="985" y="580"/>
                  <a:pt x="983" y="580"/>
                  <a:pt x="980" y="578"/>
                </a:cubicBezTo>
                <a:lnTo>
                  <a:pt x="980" y="572"/>
                </a:lnTo>
                <a:cubicBezTo>
                  <a:pt x="963" y="572"/>
                  <a:pt x="958" y="595"/>
                  <a:pt x="952" y="606"/>
                </a:cubicBezTo>
                <a:lnTo>
                  <a:pt x="969" y="623"/>
                </a:lnTo>
                <a:cubicBezTo>
                  <a:pt x="919" y="645"/>
                  <a:pt x="935" y="723"/>
                  <a:pt x="896" y="735"/>
                </a:cubicBezTo>
                <a:cubicBezTo>
                  <a:pt x="896" y="746"/>
                  <a:pt x="891" y="757"/>
                  <a:pt x="891" y="768"/>
                </a:cubicBezTo>
                <a:lnTo>
                  <a:pt x="879" y="763"/>
                </a:lnTo>
                <a:cubicBezTo>
                  <a:pt x="868" y="785"/>
                  <a:pt x="857" y="796"/>
                  <a:pt x="846" y="830"/>
                </a:cubicBezTo>
                <a:lnTo>
                  <a:pt x="840" y="819"/>
                </a:lnTo>
                <a:lnTo>
                  <a:pt x="840" y="819"/>
                </a:lnTo>
                <a:cubicBezTo>
                  <a:pt x="829" y="835"/>
                  <a:pt x="863" y="858"/>
                  <a:pt x="857" y="875"/>
                </a:cubicBezTo>
                <a:lnTo>
                  <a:pt x="835" y="869"/>
                </a:lnTo>
                <a:cubicBezTo>
                  <a:pt x="823" y="903"/>
                  <a:pt x="790" y="925"/>
                  <a:pt x="795" y="964"/>
                </a:cubicBezTo>
                <a:cubicBezTo>
                  <a:pt x="791" y="964"/>
                  <a:pt x="786" y="960"/>
                  <a:pt x="788" y="956"/>
                </a:cubicBezTo>
                <a:lnTo>
                  <a:pt x="788" y="956"/>
                </a:lnTo>
                <a:cubicBezTo>
                  <a:pt x="776" y="973"/>
                  <a:pt x="753" y="1002"/>
                  <a:pt x="771" y="1009"/>
                </a:cubicBezTo>
                <a:lnTo>
                  <a:pt x="771" y="1009"/>
                </a:lnTo>
                <a:cubicBezTo>
                  <a:pt x="771" y="1009"/>
                  <a:pt x="771" y="1009"/>
                  <a:pt x="771" y="1009"/>
                </a:cubicBezTo>
                <a:cubicBezTo>
                  <a:pt x="761" y="1009"/>
                  <a:pt x="756" y="1044"/>
                  <a:pt x="756" y="1059"/>
                </a:cubicBezTo>
                <a:lnTo>
                  <a:pt x="751" y="1048"/>
                </a:lnTo>
                <a:lnTo>
                  <a:pt x="751" y="1048"/>
                </a:lnTo>
                <a:cubicBezTo>
                  <a:pt x="756" y="1071"/>
                  <a:pt x="762" y="1071"/>
                  <a:pt x="751" y="1087"/>
                </a:cubicBezTo>
                <a:cubicBezTo>
                  <a:pt x="751" y="1087"/>
                  <a:pt x="748" y="1084"/>
                  <a:pt x="748" y="1083"/>
                </a:cubicBezTo>
                <a:lnTo>
                  <a:pt x="748" y="1083"/>
                </a:lnTo>
                <a:cubicBezTo>
                  <a:pt x="736" y="1089"/>
                  <a:pt x="750" y="1099"/>
                  <a:pt x="734" y="1104"/>
                </a:cubicBezTo>
                <a:cubicBezTo>
                  <a:pt x="734" y="1099"/>
                  <a:pt x="734" y="1093"/>
                  <a:pt x="734" y="1093"/>
                </a:cubicBezTo>
                <a:cubicBezTo>
                  <a:pt x="723" y="1099"/>
                  <a:pt x="728" y="1099"/>
                  <a:pt x="723" y="1115"/>
                </a:cubicBezTo>
                <a:cubicBezTo>
                  <a:pt x="720" y="1118"/>
                  <a:pt x="715" y="1119"/>
                  <a:pt x="709" y="1119"/>
                </a:cubicBezTo>
                <a:cubicBezTo>
                  <a:pt x="701" y="1119"/>
                  <a:pt x="692" y="1116"/>
                  <a:pt x="689" y="1110"/>
                </a:cubicBezTo>
                <a:cubicBezTo>
                  <a:pt x="689" y="1115"/>
                  <a:pt x="683" y="1127"/>
                  <a:pt x="672" y="1127"/>
                </a:cubicBezTo>
                <a:cubicBezTo>
                  <a:pt x="667" y="1121"/>
                  <a:pt x="672" y="1121"/>
                  <a:pt x="672" y="1115"/>
                </a:cubicBezTo>
                <a:lnTo>
                  <a:pt x="672" y="1115"/>
                </a:lnTo>
                <a:cubicBezTo>
                  <a:pt x="649" y="1115"/>
                  <a:pt x="637" y="1135"/>
                  <a:pt x="621" y="1135"/>
                </a:cubicBezTo>
                <a:cubicBezTo>
                  <a:pt x="618" y="1135"/>
                  <a:pt x="614" y="1134"/>
                  <a:pt x="611" y="1132"/>
                </a:cubicBezTo>
                <a:cubicBezTo>
                  <a:pt x="611" y="1132"/>
                  <a:pt x="605" y="1127"/>
                  <a:pt x="605" y="1127"/>
                </a:cubicBezTo>
                <a:cubicBezTo>
                  <a:pt x="621" y="1123"/>
                  <a:pt x="637" y="1119"/>
                  <a:pt x="643" y="1119"/>
                </a:cubicBezTo>
                <a:cubicBezTo>
                  <a:pt x="643" y="1119"/>
                  <a:pt x="644" y="1119"/>
                  <a:pt x="644" y="1119"/>
                </a:cubicBezTo>
                <a:lnTo>
                  <a:pt x="644" y="1119"/>
                </a:lnTo>
                <a:cubicBezTo>
                  <a:pt x="641" y="1110"/>
                  <a:pt x="623" y="1109"/>
                  <a:pt x="633" y="1093"/>
                </a:cubicBezTo>
                <a:lnTo>
                  <a:pt x="633" y="1093"/>
                </a:lnTo>
                <a:cubicBezTo>
                  <a:pt x="622" y="1104"/>
                  <a:pt x="599" y="1127"/>
                  <a:pt x="583" y="1127"/>
                </a:cubicBezTo>
                <a:lnTo>
                  <a:pt x="577" y="1127"/>
                </a:lnTo>
                <a:lnTo>
                  <a:pt x="577" y="1121"/>
                </a:lnTo>
                <a:cubicBezTo>
                  <a:pt x="571" y="1121"/>
                  <a:pt x="571" y="1127"/>
                  <a:pt x="566" y="1127"/>
                </a:cubicBezTo>
                <a:lnTo>
                  <a:pt x="549" y="1127"/>
                </a:lnTo>
                <a:cubicBezTo>
                  <a:pt x="543" y="1132"/>
                  <a:pt x="543" y="1132"/>
                  <a:pt x="538" y="1132"/>
                </a:cubicBezTo>
                <a:cubicBezTo>
                  <a:pt x="538" y="1131"/>
                  <a:pt x="538" y="1129"/>
                  <a:pt x="538" y="1127"/>
                </a:cubicBezTo>
                <a:lnTo>
                  <a:pt x="549" y="1127"/>
                </a:lnTo>
                <a:cubicBezTo>
                  <a:pt x="547" y="1125"/>
                  <a:pt x="545" y="1124"/>
                  <a:pt x="542" y="1124"/>
                </a:cubicBezTo>
                <a:cubicBezTo>
                  <a:pt x="534" y="1124"/>
                  <a:pt x="523" y="1128"/>
                  <a:pt x="515" y="1132"/>
                </a:cubicBezTo>
                <a:cubicBezTo>
                  <a:pt x="521" y="1143"/>
                  <a:pt x="511" y="1149"/>
                  <a:pt x="524" y="1154"/>
                </a:cubicBezTo>
                <a:lnTo>
                  <a:pt x="524" y="1154"/>
                </a:lnTo>
                <a:cubicBezTo>
                  <a:pt x="524" y="1152"/>
                  <a:pt x="528" y="1149"/>
                  <a:pt x="532" y="1149"/>
                </a:cubicBezTo>
                <a:lnTo>
                  <a:pt x="532" y="1149"/>
                </a:lnTo>
                <a:cubicBezTo>
                  <a:pt x="532" y="1160"/>
                  <a:pt x="527" y="1171"/>
                  <a:pt x="527" y="1177"/>
                </a:cubicBezTo>
                <a:cubicBezTo>
                  <a:pt x="510" y="1160"/>
                  <a:pt x="482" y="1160"/>
                  <a:pt x="476" y="1155"/>
                </a:cubicBezTo>
                <a:cubicBezTo>
                  <a:pt x="448" y="1171"/>
                  <a:pt x="409" y="1183"/>
                  <a:pt x="403" y="1216"/>
                </a:cubicBezTo>
                <a:cubicBezTo>
                  <a:pt x="402" y="1217"/>
                  <a:pt x="401" y="1218"/>
                  <a:pt x="400" y="1218"/>
                </a:cubicBezTo>
                <a:cubicBezTo>
                  <a:pt x="396" y="1218"/>
                  <a:pt x="391" y="1211"/>
                  <a:pt x="387" y="1211"/>
                </a:cubicBezTo>
                <a:cubicBezTo>
                  <a:pt x="392" y="1205"/>
                  <a:pt x="398" y="1205"/>
                  <a:pt x="398" y="1200"/>
                </a:cubicBezTo>
                <a:lnTo>
                  <a:pt x="398" y="1200"/>
                </a:lnTo>
                <a:cubicBezTo>
                  <a:pt x="381" y="1211"/>
                  <a:pt x="353" y="1228"/>
                  <a:pt x="359" y="1244"/>
                </a:cubicBezTo>
                <a:cubicBezTo>
                  <a:pt x="342" y="1244"/>
                  <a:pt x="350" y="1232"/>
                  <a:pt x="346" y="1232"/>
                </a:cubicBezTo>
                <a:lnTo>
                  <a:pt x="346" y="1232"/>
                </a:lnTo>
                <a:cubicBezTo>
                  <a:pt x="345" y="1232"/>
                  <a:pt x="342" y="1234"/>
                  <a:pt x="336" y="1239"/>
                </a:cubicBezTo>
                <a:lnTo>
                  <a:pt x="336" y="1233"/>
                </a:lnTo>
                <a:cubicBezTo>
                  <a:pt x="271" y="1239"/>
                  <a:pt x="280" y="1312"/>
                  <a:pt x="220" y="1337"/>
                </a:cubicBezTo>
                <a:lnTo>
                  <a:pt x="220" y="1337"/>
                </a:lnTo>
                <a:cubicBezTo>
                  <a:pt x="221" y="1336"/>
                  <a:pt x="223" y="1335"/>
                  <a:pt x="224" y="1334"/>
                </a:cubicBezTo>
                <a:cubicBezTo>
                  <a:pt x="219" y="1334"/>
                  <a:pt x="219" y="1334"/>
                  <a:pt x="213" y="1340"/>
                </a:cubicBezTo>
                <a:cubicBezTo>
                  <a:pt x="215" y="1339"/>
                  <a:pt x="218" y="1338"/>
                  <a:pt x="220" y="1337"/>
                </a:cubicBezTo>
                <a:lnTo>
                  <a:pt x="220" y="1337"/>
                </a:lnTo>
                <a:cubicBezTo>
                  <a:pt x="156" y="1382"/>
                  <a:pt x="139" y="1464"/>
                  <a:pt x="90" y="1513"/>
                </a:cubicBezTo>
                <a:cubicBezTo>
                  <a:pt x="73" y="1530"/>
                  <a:pt x="84" y="1541"/>
                  <a:pt x="90" y="1552"/>
                </a:cubicBezTo>
                <a:lnTo>
                  <a:pt x="73" y="1552"/>
                </a:lnTo>
                <a:lnTo>
                  <a:pt x="79" y="1580"/>
                </a:lnTo>
                <a:cubicBezTo>
                  <a:pt x="67" y="1586"/>
                  <a:pt x="56" y="1586"/>
                  <a:pt x="51" y="1592"/>
                </a:cubicBezTo>
                <a:cubicBezTo>
                  <a:pt x="39" y="1597"/>
                  <a:pt x="28" y="1603"/>
                  <a:pt x="6" y="1631"/>
                </a:cubicBezTo>
                <a:cubicBezTo>
                  <a:pt x="0" y="1653"/>
                  <a:pt x="17" y="1664"/>
                  <a:pt x="17" y="1681"/>
                </a:cubicBezTo>
                <a:lnTo>
                  <a:pt x="6" y="1681"/>
                </a:lnTo>
                <a:cubicBezTo>
                  <a:pt x="6" y="1692"/>
                  <a:pt x="11" y="1704"/>
                  <a:pt x="17" y="1709"/>
                </a:cubicBezTo>
                <a:cubicBezTo>
                  <a:pt x="11" y="1715"/>
                  <a:pt x="6" y="1720"/>
                  <a:pt x="0" y="1726"/>
                </a:cubicBezTo>
                <a:cubicBezTo>
                  <a:pt x="6" y="1732"/>
                  <a:pt x="6" y="1737"/>
                  <a:pt x="11" y="1743"/>
                </a:cubicBezTo>
                <a:cubicBezTo>
                  <a:pt x="6" y="1737"/>
                  <a:pt x="11" y="1726"/>
                  <a:pt x="17" y="1726"/>
                </a:cubicBezTo>
                <a:cubicBezTo>
                  <a:pt x="28" y="1754"/>
                  <a:pt x="28" y="1793"/>
                  <a:pt x="23" y="1793"/>
                </a:cubicBezTo>
                <a:cubicBezTo>
                  <a:pt x="34" y="1816"/>
                  <a:pt x="45" y="1827"/>
                  <a:pt x="62" y="1844"/>
                </a:cubicBezTo>
                <a:cubicBezTo>
                  <a:pt x="58" y="1844"/>
                  <a:pt x="53" y="1842"/>
                  <a:pt x="48" y="1839"/>
                </a:cubicBezTo>
                <a:lnTo>
                  <a:pt x="48" y="1839"/>
                </a:lnTo>
                <a:cubicBezTo>
                  <a:pt x="57" y="1848"/>
                  <a:pt x="33" y="1846"/>
                  <a:pt x="56" y="1860"/>
                </a:cubicBezTo>
                <a:cubicBezTo>
                  <a:pt x="56" y="1855"/>
                  <a:pt x="67" y="1855"/>
                  <a:pt x="67" y="1855"/>
                </a:cubicBezTo>
                <a:cubicBezTo>
                  <a:pt x="67" y="1872"/>
                  <a:pt x="90" y="1900"/>
                  <a:pt x="107" y="1911"/>
                </a:cubicBezTo>
                <a:lnTo>
                  <a:pt x="95" y="1916"/>
                </a:lnTo>
                <a:cubicBezTo>
                  <a:pt x="123" y="1950"/>
                  <a:pt x="157" y="1972"/>
                  <a:pt x="191" y="2000"/>
                </a:cubicBezTo>
                <a:cubicBezTo>
                  <a:pt x="186" y="1991"/>
                  <a:pt x="193" y="1982"/>
                  <a:pt x="201" y="1982"/>
                </a:cubicBezTo>
                <a:cubicBezTo>
                  <a:pt x="203" y="1982"/>
                  <a:pt x="205" y="1983"/>
                  <a:pt x="207" y="1984"/>
                </a:cubicBezTo>
                <a:lnTo>
                  <a:pt x="202" y="2000"/>
                </a:lnTo>
                <a:cubicBezTo>
                  <a:pt x="213" y="1995"/>
                  <a:pt x="196" y="1989"/>
                  <a:pt x="219" y="1989"/>
                </a:cubicBezTo>
                <a:cubicBezTo>
                  <a:pt x="228" y="1998"/>
                  <a:pt x="218" y="2007"/>
                  <a:pt x="208" y="2007"/>
                </a:cubicBezTo>
                <a:cubicBezTo>
                  <a:pt x="206" y="2007"/>
                  <a:pt x="204" y="2007"/>
                  <a:pt x="202" y="2006"/>
                </a:cubicBezTo>
                <a:lnTo>
                  <a:pt x="202" y="2006"/>
                </a:lnTo>
                <a:lnTo>
                  <a:pt x="224" y="2017"/>
                </a:lnTo>
                <a:cubicBezTo>
                  <a:pt x="219" y="2017"/>
                  <a:pt x="213" y="2017"/>
                  <a:pt x="213" y="2023"/>
                </a:cubicBezTo>
                <a:cubicBezTo>
                  <a:pt x="223" y="2023"/>
                  <a:pt x="229" y="2051"/>
                  <a:pt x="243" y="2051"/>
                </a:cubicBezTo>
                <a:cubicBezTo>
                  <a:pt x="244" y="2051"/>
                  <a:pt x="245" y="2051"/>
                  <a:pt x="247" y="2051"/>
                </a:cubicBezTo>
                <a:lnTo>
                  <a:pt x="247" y="2056"/>
                </a:lnTo>
                <a:cubicBezTo>
                  <a:pt x="280" y="2079"/>
                  <a:pt x="303" y="2090"/>
                  <a:pt x="331" y="2107"/>
                </a:cubicBezTo>
                <a:cubicBezTo>
                  <a:pt x="333" y="2103"/>
                  <a:pt x="336" y="2102"/>
                  <a:pt x="339" y="2102"/>
                </a:cubicBezTo>
                <a:cubicBezTo>
                  <a:pt x="343" y="2102"/>
                  <a:pt x="348" y="2103"/>
                  <a:pt x="354" y="2103"/>
                </a:cubicBezTo>
                <a:cubicBezTo>
                  <a:pt x="357" y="2103"/>
                  <a:pt x="360" y="2102"/>
                  <a:pt x="364" y="2101"/>
                </a:cubicBezTo>
                <a:cubicBezTo>
                  <a:pt x="370" y="2112"/>
                  <a:pt x="381" y="2118"/>
                  <a:pt x="392" y="2129"/>
                </a:cubicBezTo>
                <a:cubicBezTo>
                  <a:pt x="403" y="2140"/>
                  <a:pt x="420" y="2152"/>
                  <a:pt x="420" y="2152"/>
                </a:cubicBezTo>
                <a:cubicBezTo>
                  <a:pt x="431" y="2146"/>
                  <a:pt x="431" y="2140"/>
                  <a:pt x="437" y="2140"/>
                </a:cubicBezTo>
                <a:lnTo>
                  <a:pt x="437" y="2140"/>
                </a:lnTo>
                <a:cubicBezTo>
                  <a:pt x="431" y="2146"/>
                  <a:pt x="437" y="2152"/>
                  <a:pt x="426" y="2152"/>
                </a:cubicBezTo>
                <a:cubicBezTo>
                  <a:pt x="431" y="2157"/>
                  <a:pt x="426" y="2157"/>
                  <a:pt x="431" y="2163"/>
                </a:cubicBezTo>
                <a:cubicBezTo>
                  <a:pt x="431" y="2163"/>
                  <a:pt x="431" y="2168"/>
                  <a:pt x="431" y="2168"/>
                </a:cubicBezTo>
                <a:cubicBezTo>
                  <a:pt x="431" y="2168"/>
                  <a:pt x="431" y="2174"/>
                  <a:pt x="431" y="2191"/>
                </a:cubicBezTo>
                <a:cubicBezTo>
                  <a:pt x="435" y="2187"/>
                  <a:pt x="439" y="2183"/>
                  <a:pt x="441" y="2183"/>
                </a:cubicBezTo>
                <a:cubicBezTo>
                  <a:pt x="442" y="2183"/>
                  <a:pt x="443" y="2184"/>
                  <a:pt x="443" y="2185"/>
                </a:cubicBezTo>
                <a:cubicBezTo>
                  <a:pt x="443" y="2190"/>
                  <a:pt x="435" y="2198"/>
                  <a:pt x="430" y="2198"/>
                </a:cubicBezTo>
                <a:cubicBezTo>
                  <a:pt x="428" y="2198"/>
                  <a:pt x="427" y="2197"/>
                  <a:pt x="426" y="2196"/>
                </a:cubicBezTo>
                <a:cubicBezTo>
                  <a:pt x="426" y="2252"/>
                  <a:pt x="353" y="2297"/>
                  <a:pt x="364" y="2342"/>
                </a:cubicBezTo>
                <a:lnTo>
                  <a:pt x="364" y="2387"/>
                </a:lnTo>
                <a:cubicBezTo>
                  <a:pt x="363" y="2390"/>
                  <a:pt x="362" y="2392"/>
                  <a:pt x="361" y="2392"/>
                </a:cubicBezTo>
                <a:cubicBezTo>
                  <a:pt x="359" y="2392"/>
                  <a:pt x="357" y="2382"/>
                  <a:pt x="353" y="2382"/>
                </a:cubicBezTo>
                <a:cubicBezTo>
                  <a:pt x="352" y="2382"/>
                  <a:pt x="350" y="2383"/>
                  <a:pt x="347" y="2387"/>
                </a:cubicBezTo>
                <a:cubicBezTo>
                  <a:pt x="353" y="2432"/>
                  <a:pt x="325" y="2454"/>
                  <a:pt x="325" y="2493"/>
                </a:cubicBezTo>
                <a:cubicBezTo>
                  <a:pt x="280" y="2510"/>
                  <a:pt x="297" y="2594"/>
                  <a:pt x="263" y="2628"/>
                </a:cubicBezTo>
                <a:lnTo>
                  <a:pt x="275" y="2628"/>
                </a:lnTo>
                <a:cubicBezTo>
                  <a:pt x="280" y="2639"/>
                  <a:pt x="263" y="2633"/>
                  <a:pt x="263" y="2644"/>
                </a:cubicBezTo>
                <a:cubicBezTo>
                  <a:pt x="268" y="2644"/>
                  <a:pt x="272" y="2637"/>
                  <a:pt x="274" y="2637"/>
                </a:cubicBezTo>
                <a:cubicBezTo>
                  <a:pt x="274" y="2637"/>
                  <a:pt x="275" y="2638"/>
                  <a:pt x="275" y="2639"/>
                </a:cubicBezTo>
                <a:cubicBezTo>
                  <a:pt x="258" y="2728"/>
                  <a:pt x="213" y="2812"/>
                  <a:pt x="185" y="2896"/>
                </a:cubicBezTo>
                <a:cubicBezTo>
                  <a:pt x="174" y="2924"/>
                  <a:pt x="224" y="2924"/>
                  <a:pt x="191" y="2958"/>
                </a:cubicBezTo>
                <a:lnTo>
                  <a:pt x="179" y="2941"/>
                </a:lnTo>
                <a:cubicBezTo>
                  <a:pt x="179" y="3008"/>
                  <a:pt x="146" y="3076"/>
                  <a:pt x="146" y="3137"/>
                </a:cubicBezTo>
                <a:cubicBezTo>
                  <a:pt x="146" y="3137"/>
                  <a:pt x="140" y="3132"/>
                  <a:pt x="140" y="3126"/>
                </a:cubicBezTo>
                <a:cubicBezTo>
                  <a:pt x="129" y="3137"/>
                  <a:pt x="129" y="3176"/>
                  <a:pt x="140" y="3176"/>
                </a:cubicBezTo>
                <a:cubicBezTo>
                  <a:pt x="138" y="3181"/>
                  <a:pt x="136" y="3182"/>
                  <a:pt x="134" y="3182"/>
                </a:cubicBezTo>
                <a:cubicBezTo>
                  <a:pt x="132" y="3182"/>
                  <a:pt x="129" y="3180"/>
                  <a:pt x="127" y="3180"/>
                </a:cubicBezTo>
                <a:cubicBezTo>
                  <a:pt x="126" y="3180"/>
                  <a:pt x="125" y="3181"/>
                  <a:pt x="123" y="3182"/>
                </a:cubicBezTo>
                <a:cubicBezTo>
                  <a:pt x="112" y="3193"/>
                  <a:pt x="129" y="3221"/>
                  <a:pt x="118" y="3227"/>
                </a:cubicBezTo>
                <a:cubicBezTo>
                  <a:pt x="115" y="3227"/>
                  <a:pt x="114" y="3226"/>
                  <a:pt x="113" y="3224"/>
                </a:cubicBezTo>
                <a:lnTo>
                  <a:pt x="113" y="3224"/>
                </a:lnTo>
                <a:cubicBezTo>
                  <a:pt x="112" y="3236"/>
                  <a:pt x="106" y="3250"/>
                  <a:pt x="114" y="3250"/>
                </a:cubicBezTo>
                <a:cubicBezTo>
                  <a:pt x="115" y="3250"/>
                  <a:pt x="116" y="3250"/>
                  <a:pt x="118" y="3249"/>
                </a:cubicBezTo>
                <a:lnTo>
                  <a:pt x="118" y="3249"/>
                </a:lnTo>
                <a:cubicBezTo>
                  <a:pt x="107" y="3272"/>
                  <a:pt x="112" y="3300"/>
                  <a:pt x="101" y="3317"/>
                </a:cubicBezTo>
                <a:cubicBezTo>
                  <a:pt x="112" y="3328"/>
                  <a:pt x="84" y="3356"/>
                  <a:pt x="107" y="3361"/>
                </a:cubicBezTo>
                <a:cubicBezTo>
                  <a:pt x="105" y="3361"/>
                  <a:pt x="104" y="3361"/>
                  <a:pt x="103" y="3361"/>
                </a:cubicBezTo>
                <a:cubicBezTo>
                  <a:pt x="84" y="3361"/>
                  <a:pt x="79" y="3401"/>
                  <a:pt x="84" y="3417"/>
                </a:cubicBezTo>
                <a:cubicBezTo>
                  <a:pt x="83" y="3416"/>
                  <a:pt x="83" y="3416"/>
                  <a:pt x="82" y="3416"/>
                </a:cubicBezTo>
                <a:cubicBezTo>
                  <a:pt x="78" y="3416"/>
                  <a:pt x="74" y="3424"/>
                  <a:pt x="70" y="3424"/>
                </a:cubicBezTo>
                <a:cubicBezTo>
                  <a:pt x="69" y="3424"/>
                  <a:pt x="68" y="3424"/>
                  <a:pt x="67" y="3423"/>
                </a:cubicBezTo>
                <a:lnTo>
                  <a:pt x="67" y="3423"/>
                </a:lnTo>
                <a:cubicBezTo>
                  <a:pt x="62" y="3440"/>
                  <a:pt x="67" y="3451"/>
                  <a:pt x="79" y="3451"/>
                </a:cubicBezTo>
                <a:cubicBezTo>
                  <a:pt x="62" y="3468"/>
                  <a:pt x="62" y="3485"/>
                  <a:pt x="62" y="3496"/>
                </a:cubicBezTo>
                <a:lnTo>
                  <a:pt x="90" y="3910"/>
                </a:lnTo>
                <a:lnTo>
                  <a:pt x="163" y="3535"/>
                </a:lnTo>
                <a:cubicBezTo>
                  <a:pt x="163" y="3524"/>
                  <a:pt x="168" y="3507"/>
                  <a:pt x="185" y="3507"/>
                </a:cubicBezTo>
                <a:cubicBezTo>
                  <a:pt x="202" y="3457"/>
                  <a:pt x="213" y="3412"/>
                  <a:pt x="230" y="3367"/>
                </a:cubicBezTo>
                <a:lnTo>
                  <a:pt x="230" y="3367"/>
                </a:lnTo>
                <a:cubicBezTo>
                  <a:pt x="252" y="3378"/>
                  <a:pt x="213" y="3412"/>
                  <a:pt x="230" y="3423"/>
                </a:cubicBezTo>
                <a:cubicBezTo>
                  <a:pt x="241" y="3378"/>
                  <a:pt x="241" y="3350"/>
                  <a:pt x="263" y="3311"/>
                </a:cubicBezTo>
                <a:cubicBezTo>
                  <a:pt x="264" y="3310"/>
                  <a:pt x="265" y="3310"/>
                  <a:pt x="265" y="3310"/>
                </a:cubicBezTo>
                <a:cubicBezTo>
                  <a:pt x="269" y="3310"/>
                  <a:pt x="269" y="3323"/>
                  <a:pt x="269" y="3328"/>
                </a:cubicBezTo>
                <a:cubicBezTo>
                  <a:pt x="280" y="3283"/>
                  <a:pt x="308" y="3255"/>
                  <a:pt x="319" y="3210"/>
                </a:cubicBezTo>
                <a:lnTo>
                  <a:pt x="319" y="3210"/>
                </a:lnTo>
                <a:cubicBezTo>
                  <a:pt x="318" y="3210"/>
                  <a:pt x="318" y="3211"/>
                  <a:pt x="317" y="3211"/>
                </a:cubicBezTo>
                <a:cubicBezTo>
                  <a:pt x="304" y="3211"/>
                  <a:pt x="307" y="3176"/>
                  <a:pt x="304" y="3167"/>
                </a:cubicBezTo>
                <a:lnTo>
                  <a:pt x="304" y="3167"/>
                </a:lnTo>
                <a:cubicBezTo>
                  <a:pt x="307" y="3172"/>
                  <a:pt x="310" y="3173"/>
                  <a:pt x="312" y="3173"/>
                </a:cubicBezTo>
                <a:cubicBezTo>
                  <a:pt x="319" y="3173"/>
                  <a:pt x="325" y="3160"/>
                  <a:pt x="334" y="3160"/>
                </a:cubicBezTo>
                <a:cubicBezTo>
                  <a:pt x="337" y="3160"/>
                  <a:pt x="342" y="3163"/>
                  <a:pt x="347" y="3171"/>
                </a:cubicBezTo>
                <a:cubicBezTo>
                  <a:pt x="347" y="3165"/>
                  <a:pt x="347" y="3160"/>
                  <a:pt x="342" y="3154"/>
                </a:cubicBezTo>
                <a:cubicBezTo>
                  <a:pt x="344" y="3152"/>
                  <a:pt x="346" y="3150"/>
                  <a:pt x="347" y="3150"/>
                </a:cubicBezTo>
                <a:cubicBezTo>
                  <a:pt x="348" y="3150"/>
                  <a:pt x="350" y="3153"/>
                  <a:pt x="353" y="3160"/>
                </a:cubicBezTo>
                <a:cubicBezTo>
                  <a:pt x="359" y="3132"/>
                  <a:pt x="347" y="3137"/>
                  <a:pt x="359" y="3115"/>
                </a:cubicBezTo>
                <a:cubicBezTo>
                  <a:pt x="364" y="3115"/>
                  <a:pt x="364" y="3120"/>
                  <a:pt x="364" y="3126"/>
                </a:cubicBezTo>
                <a:cubicBezTo>
                  <a:pt x="364" y="3109"/>
                  <a:pt x="364" y="3098"/>
                  <a:pt x="375" y="3081"/>
                </a:cubicBezTo>
                <a:cubicBezTo>
                  <a:pt x="375" y="3081"/>
                  <a:pt x="377" y="3081"/>
                  <a:pt x="378" y="3082"/>
                </a:cubicBezTo>
                <a:lnTo>
                  <a:pt x="378" y="3082"/>
                </a:lnTo>
                <a:cubicBezTo>
                  <a:pt x="392" y="3050"/>
                  <a:pt x="388" y="3018"/>
                  <a:pt x="409" y="2986"/>
                </a:cubicBezTo>
                <a:cubicBezTo>
                  <a:pt x="414" y="2993"/>
                  <a:pt x="417" y="2995"/>
                  <a:pt x="419" y="2995"/>
                </a:cubicBezTo>
                <a:cubicBezTo>
                  <a:pt x="424" y="2995"/>
                  <a:pt x="425" y="2985"/>
                  <a:pt x="433" y="2985"/>
                </a:cubicBezTo>
                <a:cubicBezTo>
                  <a:pt x="434" y="2985"/>
                  <a:pt x="435" y="2986"/>
                  <a:pt x="437" y="2986"/>
                </a:cubicBezTo>
                <a:lnTo>
                  <a:pt x="443" y="2964"/>
                </a:lnTo>
                <a:lnTo>
                  <a:pt x="431" y="2969"/>
                </a:lnTo>
                <a:cubicBezTo>
                  <a:pt x="443" y="2952"/>
                  <a:pt x="437" y="2930"/>
                  <a:pt x="448" y="2919"/>
                </a:cubicBezTo>
                <a:cubicBezTo>
                  <a:pt x="448" y="2896"/>
                  <a:pt x="426" y="2908"/>
                  <a:pt x="443" y="2891"/>
                </a:cubicBezTo>
                <a:lnTo>
                  <a:pt x="443" y="2891"/>
                </a:lnTo>
                <a:cubicBezTo>
                  <a:pt x="443" y="2891"/>
                  <a:pt x="443" y="2892"/>
                  <a:pt x="443" y="2892"/>
                </a:cubicBezTo>
                <a:cubicBezTo>
                  <a:pt x="445" y="2892"/>
                  <a:pt x="455" y="2873"/>
                  <a:pt x="465" y="2868"/>
                </a:cubicBezTo>
                <a:cubicBezTo>
                  <a:pt x="465" y="2857"/>
                  <a:pt x="465" y="2846"/>
                  <a:pt x="476" y="2835"/>
                </a:cubicBezTo>
                <a:cubicBezTo>
                  <a:pt x="482" y="2835"/>
                  <a:pt x="493" y="2846"/>
                  <a:pt x="493" y="2846"/>
                </a:cubicBezTo>
                <a:cubicBezTo>
                  <a:pt x="488" y="2830"/>
                  <a:pt x="507" y="2809"/>
                  <a:pt x="505" y="2793"/>
                </a:cubicBezTo>
                <a:lnTo>
                  <a:pt x="505" y="2793"/>
                </a:lnTo>
                <a:cubicBezTo>
                  <a:pt x="507" y="2796"/>
                  <a:pt x="511" y="2796"/>
                  <a:pt x="515" y="2796"/>
                </a:cubicBezTo>
                <a:lnTo>
                  <a:pt x="510" y="2784"/>
                </a:lnTo>
                <a:cubicBezTo>
                  <a:pt x="513" y="2782"/>
                  <a:pt x="514" y="2780"/>
                  <a:pt x="515" y="2780"/>
                </a:cubicBezTo>
                <a:cubicBezTo>
                  <a:pt x="517" y="2780"/>
                  <a:pt x="518" y="2782"/>
                  <a:pt x="521" y="2784"/>
                </a:cubicBezTo>
                <a:cubicBezTo>
                  <a:pt x="538" y="2762"/>
                  <a:pt x="499" y="2779"/>
                  <a:pt x="521" y="2756"/>
                </a:cubicBezTo>
                <a:lnTo>
                  <a:pt x="521" y="2756"/>
                </a:lnTo>
                <a:cubicBezTo>
                  <a:pt x="521" y="2761"/>
                  <a:pt x="525" y="2762"/>
                  <a:pt x="523" y="2765"/>
                </a:cubicBezTo>
                <a:lnTo>
                  <a:pt x="523" y="2765"/>
                </a:lnTo>
                <a:cubicBezTo>
                  <a:pt x="543" y="2737"/>
                  <a:pt x="544" y="2705"/>
                  <a:pt x="560" y="2684"/>
                </a:cubicBezTo>
                <a:lnTo>
                  <a:pt x="560" y="2684"/>
                </a:lnTo>
                <a:cubicBezTo>
                  <a:pt x="581" y="2684"/>
                  <a:pt x="559" y="2707"/>
                  <a:pt x="568" y="2707"/>
                </a:cubicBezTo>
                <a:cubicBezTo>
                  <a:pt x="569" y="2707"/>
                  <a:pt x="570" y="2707"/>
                  <a:pt x="571" y="2706"/>
                </a:cubicBezTo>
                <a:cubicBezTo>
                  <a:pt x="588" y="2672"/>
                  <a:pt x="594" y="2622"/>
                  <a:pt x="616" y="2588"/>
                </a:cubicBezTo>
                <a:lnTo>
                  <a:pt x="616" y="2588"/>
                </a:lnTo>
                <a:lnTo>
                  <a:pt x="611" y="2594"/>
                </a:lnTo>
                <a:cubicBezTo>
                  <a:pt x="588" y="2577"/>
                  <a:pt x="633" y="2572"/>
                  <a:pt x="633" y="2549"/>
                </a:cubicBezTo>
                <a:cubicBezTo>
                  <a:pt x="633" y="2553"/>
                  <a:pt x="638" y="2557"/>
                  <a:pt x="640" y="2559"/>
                </a:cubicBezTo>
                <a:lnTo>
                  <a:pt x="640" y="2559"/>
                </a:lnTo>
                <a:cubicBezTo>
                  <a:pt x="656" y="2537"/>
                  <a:pt x="661" y="2509"/>
                  <a:pt x="672" y="2465"/>
                </a:cubicBezTo>
                <a:lnTo>
                  <a:pt x="678" y="2476"/>
                </a:lnTo>
                <a:cubicBezTo>
                  <a:pt x="689" y="2465"/>
                  <a:pt x="700" y="2437"/>
                  <a:pt x="706" y="2426"/>
                </a:cubicBezTo>
                <a:cubicBezTo>
                  <a:pt x="706" y="2415"/>
                  <a:pt x="711" y="2409"/>
                  <a:pt x="700" y="2409"/>
                </a:cubicBezTo>
                <a:cubicBezTo>
                  <a:pt x="728" y="2392"/>
                  <a:pt x="734" y="2370"/>
                  <a:pt x="739" y="2342"/>
                </a:cubicBezTo>
                <a:cubicBezTo>
                  <a:pt x="745" y="2331"/>
                  <a:pt x="745" y="2320"/>
                  <a:pt x="751" y="2308"/>
                </a:cubicBezTo>
                <a:cubicBezTo>
                  <a:pt x="756" y="2303"/>
                  <a:pt x="762" y="2292"/>
                  <a:pt x="773" y="2292"/>
                </a:cubicBezTo>
                <a:lnTo>
                  <a:pt x="773" y="2292"/>
                </a:lnTo>
                <a:cubicBezTo>
                  <a:pt x="767" y="2297"/>
                  <a:pt x="773" y="2303"/>
                  <a:pt x="773" y="2303"/>
                </a:cubicBezTo>
                <a:cubicBezTo>
                  <a:pt x="773" y="2297"/>
                  <a:pt x="773" y="2286"/>
                  <a:pt x="779" y="2280"/>
                </a:cubicBezTo>
                <a:cubicBezTo>
                  <a:pt x="775" y="2270"/>
                  <a:pt x="774" y="2268"/>
                  <a:pt x="772" y="2268"/>
                </a:cubicBezTo>
                <a:cubicBezTo>
                  <a:pt x="771" y="2268"/>
                  <a:pt x="770" y="2269"/>
                  <a:pt x="767" y="2269"/>
                </a:cubicBezTo>
                <a:cubicBezTo>
                  <a:pt x="767" y="2264"/>
                  <a:pt x="767" y="2252"/>
                  <a:pt x="767" y="2252"/>
                </a:cubicBezTo>
                <a:cubicBezTo>
                  <a:pt x="770" y="2250"/>
                  <a:pt x="772" y="2248"/>
                  <a:pt x="773" y="2248"/>
                </a:cubicBezTo>
                <a:cubicBezTo>
                  <a:pt x="774" y="2248"/>
                  <a:pt x="776" y="2250"/>
                  <a:pt x="779" y="2252"/>
                </a:cubicBezTo>
                <a:cubicBezTo>
                  <a:pt x="767" y="2252"/>
                  <a:pt x="790" y="2269"/>
                  <a:pt x="790" y="2280"/>
                </a:cubicBezTo>
                <a:cubicBezTo>
                  <a:pt x="790" y="2275"/>
                  <a:pt x="790" y="2269"/>
                  <a:pt x="790" y="2269"/>
                </a:cubicBezTo>
                <a:cubicBezTo>
                  <a:pt x="793" y="2274"/>
                  <a:pt x="795" y="2276"/>
                  <a:pt x="797" y="2276"/>
                </a:cubicBezTo>
                <a:cubicBezTo>
                  <a:pt x="800" y="2276"/>
                  <a:pt x="798" y="2263"/>
                  <a:pt x="805" y="2263"/>
                </a:cubicBezTo>
                <a:cubicBezTo>
                  <a:pt x="808" y="2263"/>
                  <a:pt x="812" y="2264"/>
                  <a:pt x="818" y="2269"/>
                </a:cubicBezTo>
                <a:lnTo>
                  <a:pt x="812" y="2275"/>
                </a:lnTo>
                <a:cubicBezTo>
                  <a:pt x="820" y="2275"/>
                  <a:pt x="827" y="2272"/>
                  <a:pt x="835" y="2272"/>
                </a:cubicBezTo>
                <a:cubicBezTo>
                  <a:pt x="838" y="2272"/>
                  <a:pt x="842" y="2273"/>
                  <a:pt x="846" y="2275"/>
                </a:cubicBezTo>
                <a:cubicBezTo>
                  <a:pt x="849" y="2280"/>
                  <a:pt x="846" y="2280"/>
                  <a:pt x="842" y="2280"/>
                </a:cubicBezTo>
                <a:cubicBezTo>
                  <a:pt x="837" y="2280"/>
                  <a:pt x="832" y="2280"/>
                  <a:pt x="829" y="2286"/>
                </a:cubicBezTo>
                <a:cubicBezTo>
                  <a:pt x="840" y="2286"/>
                  <a:pt x="854" y="2279"/>
                  <a:pt x="865" y="2279"/>
                </a:cubicBezTo>
                <a:cubicBezTo>
                  <a:pt x="871" y="2279"/>
                  <a:pt x="876" y="2280"/>
                  <a:pt x="879" y="2286"/>
                </a:cubicBezTo>
                <a:lnTo>
                  <a:pt x="857" y="2286"/>
                </a:lnTo>
                <a:cubicBezTo>
                  <a:pt x="868" y="2308"/>
                  <a:pt x="868" y="2303"/>
                  <a:pt x="879" y="2308"/>
                </a:cubicBezTo>
                <a:lnTo>
                  <a:pt x="907" y="2320"/>
                </a:lnTo>
                <a:lnTo>
                  <a:pt x="902" y="2314"/>
                </a:lnTo>
                <a:cubicBezTo>
                  <a:pt x="911" y="2305"/>
                  <a:pt x="918" y="2302"/>
                  <a:pt x="925" y="2302"/>
                </a:cubicBezTo>
                <a:cubicBezTo>
                  <a:pt x="935" y="2302"/>
                  <a:pt x="944" y="2308"/>
                  <a:pt x="955" y="2308"/>
                </a:cubicBezTo>
                <a:cubicBezTo>
                  <a:pt x="961" y="2308"/>
                  <a:pt x="967" y="2307"/>
                  <a:pt x="975" y="2303"/>
                </a:cubicBezTo>
                <a:lnTo>
                  <a:pt x="975" y="2303"/>
                </a:lnTo>
                <a:cubicBezTo>
                  <a:pt x="941" y="2320"/>
                  <a:pt x="969" y="2314"/>
                  <a:pt x="963" y="2325"/>
                </a:cubicBezTo>
                <a:cubicBezTo>
                  <a:pt x="969" y="2331"/>
                  <a:pt x="980" y="2336"/>
                  <a:pt x="975" y="2342"/>
                </a:cubicBezTo>
                <a:cubicBezTo>
                  <a:pt x="978" y="2340"/>
                  <a:pt x="981" y="2339"/>
                  <a:pt x="984" y="2339"/>
                </a:cubicBezTo>
                <a:cubicBezTo>
                  <a:pt x="992" y="2339"/>
                  <a:pt x="998" y="2345"/>
                  <a:pt x="1007" y="2345"/>
                </a:cubicBezTo>
                <a:cubicBezTo>
                  <a:pt x="1011" y="2345"/>
                  <a:pt x="1015" y="2344"/>
                  <a:pt x="1019" y="2342"/>
                </a:cubicBezTo>
                <a:cubicBezTo>
                  <a:pt x="1019" y="2348"/>
                  <a:pt x="1031" y="2342"/>
                  <a:pt x="1025" y="2353"/>
                </a:cubicBezTo>
                <a:cubicBezTo>
                  <a:pt x="1047" y="2353"/>
                  <a:pt x="1025" y="2348"/>
                  <a:pt x="1025" y="2342"/>
                </a:cubicBezTo>
                <a:cubicBezTo>
                  <a:pt x="1029" y="2340"/>
                  <a:pt x="1034" y="2340"/>
                  <a:pt x="1038" y="2340"/>
                </a:cubicBezTo>
                <a:cubicBezTo>
                  <a:pt x="1057" y="2340"/>
                  <a:pt x="1078" y="2352"/>
                  <a:pt x="1102" y="2352"/>
                </a:cubicBezTo>
                <a:cubicBezTo>
                  <a:pt x="1110" y="2352"/>
                  <a:pt x="1118" y="2351"/>
                  <a:pt x="1126" y="2348"/>
                </a:cubicBezTo>
                <a:cubicBezTo>
                  <a:pt x="1165" y="2336"/>
                  <a:pt x="1171" y="2325"/>
                  <a:pt x="1199" y="2314"/>
                </a:cubicBezTo>
                <a:lnTo>
                  <a:pt x="1199" y="2314"/>
                </a:lnTo>
                <a:cubicBezTo>
                  <a:pt x="1210" y="2320"/>
                  <a:pt x="1188" y="2331"/>
                  <a:pt x="1188" y="2331"/>
                </a:cubicBezTo>
                <a:cubicBezTo>
                  <a:pt x="1197" y="2333"/>
                  <a:pt x="1204" y="2334"/>
                  <a:pt x="1211" y="2334"/>
                </a:cubicBezTo>
                <a:cubicBezTo>
                  <a:pt x="1220" y="2334"/>
                  <a:pt x="1228" y="2332"/>
                  <a:pt x="1238" y="2325"/>
                </a:cubicBezTo>
                <a:lnTo>
                  <a:pt x="1238" y="2325"/>
                </a:lnTo>
                <a:cubicBezTo>
                  <a:pt x="1232" y="2331"/>
                  <a:pt x="1238" y="2336"/>
                  <a:pt x="1244" y="2336"/>
                </a:cubicBezTo>
                <a:cubicBezTo>
                  <a:pt x="1253" y="2336"/>
                  <a:pt x="1250" y="2324"/>
                  <a:pt x="1260" y="2324"/>
                </a:cubicBezTo>
                <a:cubicBezTo>
                  <a:pt x="1262" y="2324"/>
                  <a:pt x="1264" y="2324"/>
                  <a:pt x="1266" y="2325"/>
                </a:cubicBezTo>
                <a:cubicBezTo>
                  <a:pt x="1266" y="2331"/>
                  <a:pt x="1260" y="2336"/>
                  <a:pt x="1255" y="2342"/>
                </a:cubicBezTo>
                <a:cubicBezTo>
                  <a:pt x="1272" y="2336"/>
                  <a:pt x="1283" y="2325"/>
                  <a:pt x="1300" y="2314"/>
                </a:cubicBezTo>
                <a:lnTo>
                  <a:pt x="1311" y="2308"/>
                </a:lnTo>
                <a:cubicBezTo>
                  <a:pt x="1306" y="2303"/>
                  <a:pt x="1301" y="2301"/>
                  <a:pt x="1296" y="2301"/>
                </a:cubicBezTo>
                <a:cubicBezTo>
                  <a:pt x="1278" y="2301"/>
                  <a:pt x="1261" y="2325"/>
                  <a:pt x="1244" y="2325"/>
                </a:cubicBezTo>
                <a:lnTo>
                  <a:pt x="1249" y="2308"/>
                </a:lnTo>
                <a:lnTo>
                  <a:pt x="1249" y="2308"/>
                </a:lnTo>
                <a:cubicBezTo>
                  <a:pt x="1244" y="2314"/>
                  <a:pt x="1238" y="2320"/>
                  <a:pt x="1232" y="2325"/>
                </a:cubicBezTo>
                <a:cubicBezTo>
                  <a:pt x="1227" y="2320"/>
                  <a:pt x="1221" y="2308"/>
                  <a:pt x="1232" y="2308"/>
                </a:cubicBezTo>
                <a:cubicBezTo>
                  <a:pt x="1228" y="2305"/>
                  <a:pt x="1225" y="2304"/>
                  <a:pt x="1222" y="2304"/>
                </a:cubicBezTo>
                <a:cubicBezTo>
                  <a:pt x="1216" y="2304"/>
                  <a:pt x="1214" y="2310"/>
                  <a:pt x="1209" y="2310"/>
                </a:cubicBezTo>
                <a:cubicBezTo>
                  <a:pt x="1207" y="2310"/>
                  <a:pt x="1206" y="2309"/>
                  <a:pt x="1204" y="2308"/>
                </a:cubicBezTo>
                <a:cubicBezTo>
                  <a:pt x="1202" y="2306"/>
                  <a:pt x="1202" y="2304"/>
                  <a:pt x="1202" y="2304"/>
                </a:cubicBezTo>
                <a:lnTo>
                  <a:pt x="1202" y="2304"/>
                </a:lnTo>
                <a:lnTo>
                  <a:pt x="1188" y="2308"/>
                </a:lnTo>
                <a:cubicBezTo>
                  <a:pt x="1193" y="2303"/>
                  <a:pt x="1188" y="2297"/>
                  <a:pt x="1193" y="2297"/>
                </a:cubicBezTo>
                <a:cubicBezTo>
                  <a:pt x="1189" y="2295"/>
                  <a:pt x="1185" y="2294"/>
                  <a:pt x="1182" y="2294"/>
                </a:cubicBezTo>
                <a:cubicBezTo>
                  <a:pt x="1170" y="2294"/>
                  <a:pt x="1160" y="2303"/>
                  <a:pt x="1152" y="2303"/>
                </a:cubicBezTo>
                <a:cubicBezTo>
                  <a:pt x="1148" y="2303"/>
                  <a:pt x="1145" y="2301"/>
                  <a:pt x="1143" y="2297"/>
                </a:cubicBezTo>
                <a:cubicBezTo>
                  <a:pt x="1109" y="2303"/>
                  <a:pt x="1143" y="2314"/>
                  <a:pt x="1109" y="2325"/>
                </a:cubicBezTo>
                <a:lnTo>
                  <a:pt x="1092" y="2292"/>
                </a:lnTo>
                <a:lnTo>
                  <a:pt x="1092" y="2303"/>
                </a:lnTo>
                <a:cubicBezTo>
                  <a:pt x="1087" y="2303"/>
                  <a:pt x="1081" y="2303"/>
                  <a:pt x="1081" y="2297"/>
                </a:cubicBezTo>
                <a:cubicBezTo>
                  <a:pt x="1064" y="2303"/>
                  <a:pt x="1081" y="2303"/>
                  <a:pt x="1075" y="2314"/>
                </a:cubicBezTo>
                <a:cubicBezTo>
                  <a:pt x="1062" y="2301"/>
                  <a:pt x="1035" y="2308"/>
                  <a:pt x="1024" y="2298"/>
                </a:cubicBezTo>
                <a:lnTo>
                  <a:pt x="1024" y="2298"/>
                </a:lnTo>
                <a:cubicBezTo>
                  <a:pt x="1024" y="2300"/>
                  <a:pt x="1021" y="2301"/>
                  <a:pt x="1014" y="2303"/>
                </a:cubicBezTo>
                <a:cubicBezTo>
                  <a:pt x="1014" y="2295"/>
                  <a:pt x="1011" y="2292"/>
                  <a:pt x="1006" y="2292"/>
                </a:cubicBezTo>
                <a:cubicBezTo>
                  <a:pt x="1002" y="2292"/>
                  <a:pt x="995" y="2295"/>
                  <a:pt x="989" y="2295"/>
                </a:cubicBezTo>
                <a:cubicBezTo>
                  <a:pt x="986" y="2295"/>
                  <a:pt x="983" y="2294"/>
                  <a:pt x="980" y="2292"/>
                </a:cubicBezTo>
                <a:cubicBezTo>
                  <a:pt x="986" y="2280"/>
                  <a:pt x="997" y="2286"/>
                  <a:pt x="986" y="2275"/>
                </a:cubicBezTo>
                <a:lnTo>
                  <a:pt x="986" y="2275"/>
                </a:lnTo>
                <a:cubicBezTo>
                  <a:pt x="982" y="2279"/>
                  <a:pt x="978" y="2280"/>
                  <a:pt x="974" y="2280"/>
                </a:cubicBezTo>
                <a:cubicBezTo>
                  <a:pt x="962" y="2280"/>
                  <a:pt x="950" y="2264"/>
                  <a:pt x="941" y="2264"/>
                </a:cubicBezTo>
                <a:cubicBezTo>
                  <a:pt x="941" y="2264"/>
                  <a:pt x="941" y="2258"/>
                  <a:pt x="941" y="2252"/>
                </a:cubicBezTo>
                <a:cubicBezTo>
                  <a:pt x="935" y="2252"/>
                  <a:pt x="930" y="2264"/>
                  <a:pt x="930" y="2269"/>
                </a:cubicBezTo>
                <a:cubicBezTo>
                  <a:pt x="919" y="2269"/>
                  <a:pt x="902" y="2264"/>
                  <a:pt x="885" y="2264"/>
                </a:cubicBezTo>
                <a:cubicBezTo>
                  <a:pt x="885" y="2258"/>
                  <a:pt x="846" y="2247"/>
                  <a:pt x="818" y="2230"/>
                </a:cubicBezTo>
                <a:lnTo>
                  <a:pt x="818" y="2224"/>
                </a:lnTo>
                <a:cubicBezTo>
                  <a:pt x="815" y="2232"/>
                  <a:pt x="809" y="2234"/>
                  <a:pt x="801" y="2234"/>
                </a:cubicBezTo>
                <a:cubicBezTo>
                  <a:pt x="790" y="2234"/>
                  <a:pt x="777" y="2230"/>
                  <a:pt x="767" y="2230"/>
                </a:cubicBezTo>
                <a:cubicBezTo>
                  <a:pt x="762" y="2219"/>
                  <a:pt x="767" y="2219"/>
                  <a:pt x="767" y="2213"/>
                </a:cubicBezTo>
                <a:lnTo>
                  <a:pt x="773" y="2213"/>
                </a:lnTo>
                <a:cubicBezTo>
                  <a:pt x="776" y="2213"/>
                  <a:pt x="777" y="2213"/>
                  <a:pt x="777" y="2212"/>
                </a:cubicBezTo>
                <a:lnTo>
                  <a:pt x="777" y="2212"/>
                </a:lnTo>
                <a:cubicBezTo>
                  <a:pt x="778" y="2213"/>
                  <a:pt x="778" y="2213"/>
                  <a:pt x="779" y="2213"/>
                </a:cubicBezTo>
                <a:lnTo>
                  <a:pt x="784" y="2213"/>
                </a:lnTo>
                <a:lnTo>
                  <a:pt x="779" y="2208"/>
                </a:lnTo>
                <a:lnTo>
                  <a:pt x="779" y="2208"/>
                </a:lnTo>
                <a:cubicBezTo>
                  <a:pt x="784" y="2208"/>
                  <a:pt x="790" y="2213"/>
                  <a:pt x="790" y="2213"/>
                </a:cubicBezTo>
                <a:cubicBezTo>
                  <a:pt x="799" y="2213"/>
                  <a:pt x="786" y="2206"/>
                  <a:pt x="787" y="2206"/>
                </a:cubicBezTo>
                <a:lnTo>
                  <a:pt x="787" y="2206"/>
                </a:lnTo>
                <a:cubicBezTo>
                  <a:pt x="787" y="2206"/>
                  <a:pt x="788" y="2206"/>
                  <a:pt x="790" y="2208"/>
                </a:cubicBezTo>
                <a:cubicBezTo>
                  <a:pt x="790" y="2202"/>
                  <a:pt x="779" y="2202"/>
                  <a:pt x="767" y="2191"/>
                </a:cubicBezTo>
                <a:lnTo>
                  <a:pt x="767" y="2191"/>
                </a:lnTo>
                <a:lnTo>
                  <a:pt x="784" y="2196"/>
                </a:lnTo>
                <a:lnTo>
                  <a:pt x="795" y="2196"/>
                </a:lnTo>
                <a:cubicBezTo>
                  <a:pt x="790" y="2194"/>
                  <a:pt x="788" y="2194"/>
                  <a:pt x="787" y="2194"/>
                </a:cubicBezTo>
                <a:cubicBezTo>
                  <a:pt x="786" y="2194"/>
                  <a:pt x="784" y="2194"/>
                  <a:pt x="779" y="2191"/>
                </a:cubicBezTo>
                <a:cubicBezTo>
                  <a:pt x="789" y="2191"/>
                  <a:pt x="787" y="2187"/>
                  <a:pt x="788" y="2186"/>
                </a:cubicBezTo>
                <a:lnTo>
                  <a:pt x="788" y="2186"/>
                </a:lnTo>
                <a:cubicBezTo>
                  <a:pt x="791" y="2188"/>
                  <a:pt x="793" y="2187"/>
                  <a:pt x="801" y="2191"/>
                </a:cubicBezTo>
                <a:cubicBezTo>
                  <a:pt x="794" y="2187"/>
                  <a:pt x="790" y="2186"/>
                  <a:pt x="789" y="2186"/>
                </a:cubicBezTo>
                <a:lnTo>
                  <a:pt x="789" y="2186"/>
                </a:lnTo>
                <a:cubicBezTo>
                  <a:pt x="789" y="2186"/>
                  <a:pt x="789" y="2186"/>
                  <a:pt x="788" y="2186"/>
                </a:cubicBezTo>
                <a:lnTo>
                  <a:pt x="788" y="2186"/>
                </a:lnTo>
                <a:cubicBezTo>
                  <a:pt x="787" y="2185"/>
                  <a:pt x="786" y="2183"/>
                  <a:pt x="784" y="2180"/>
                </a:cubicBezTo>
                <a:lnTo>
                  <a:pt x="784" y="2180"/>
                </a:lnTo>
                <a:cubicBezTo>
                  <a:pt x="792" y="2183"/>
                  <a:pt x="794" y="2185"/>
                  <a:pt x="795" y="2185"/>
                </a:cubicBezTo>
                <a:cubicBezTo>
                  <a:pt x="795" y="2185"/>
                  <a:pt x="788" y="2180"/>
                  <a:pt x="795" y="2180"/>
                </a:cubicBezTo>
                <a:cubicBezTo>
                  <a:pt x="807" y="2185"/>
                  <a:pt x="795" y="2185"/>
                  <a:pt x="807" y="2185"/>
                </a:cubicBezTo>
                <a:cubicBezTo>
                  <a:pt x="798" y="2182"/>
                  <a:pt x="800" y="2182"/>
                  <a:pt x="803" y="2182"/>
                </a:cubicBezTo>
                <a:cubicBezTo>
                  <a:pt x="807" y="2182"/>
                  <a:pt x="812" y="2182"/>
                  <a:pt x="812" y="2180"/>
                </a:cubicBezTo>
                <a:cubicBezTo>
                  <a:pt x="812" y="2180"/>
                  <a:pt x="818" y="2185"/>
                  <a:pt x="823" y="2185"/>
                </a:cubicBezTo>
                <a:cubicBezTo>
                  <a:pt x="823" y="2185"/>
                  <a:pt x="812" y="2180"/>
                  <a:pt x="807" y="2174"/>
                </a:cubicBezTo>
                <a:cubicBezTo>
                  <a:pt x="801" y="2174"/>
                  <a:pt x="807" y="2174"/>
                  <a:pt x="801" y="2168"/>
                </a:cubicBezTo>
                <a:cubicBezTo>
                  <a:pt x="807" y="2168"/>
                  <a:pt x="812" y="2163"/>
                  <a:pt x="823" y="2163"/>
                </a:cubicBezTo>
                <a:cubicBezTo>
                  <a:pt x="807" y="2157"/>
                  <a:pt x="812" y="2157"/>
                  <a:pt x="812" y="2152"/>
                </a:cubicBezTo>
                <a:lnTo>
                  <a:pt x="812" y="2152"/>
                </a:lnTo>
                <a:cubicBezTo>
                  <a:pt x="818" y="2157"/>
                  <a:pt x="823" y="2157"/>
                  <a:pt x="829" y="2163"/>
                </a:cubicBezTo>
                <a:lnTo>
                  <a:pt x="829" y="2157"/>
                </a:lnTo>
                <a:cubicBezTo>
                  <a:pt x="823" y="2157"/>
                  <a:pt x="823" y="2157"/>
                  <a:pt x="818" y="2152"/>
                </a:cubicBezTo>
                <a:lnTo>
                  <a:pt x="818" y="2152"/>
                </a:lnTo>
                <a:lnTo>
                  <a:pt x="829" y="2157"/>
                </a:lnTo>
                <a:cubicBezTo>
                  <a:pt x="835" y="2152"/>
                  <a:pt x="818" y="2146"/>
                  <a:pt x="829" y="2146"/>
                </a:cubicBezTo>
                <a:cubicBezTo>
                  <a:pt x="824" y="2144"/>
                  <a:pt x="817" y="2141"/>
                  <a:pt x="811" y="2139"/>
                </a:cubicBezTo>
                <a:lnTo>
                  <a:pt x="811" y="2139"/>
                </a:lnTo>
                <a:cubicBezTo>
                  <a:pt x="807" y="2135"/>
                  <a:pt x="807" y="2135"/>
                  <a:pt x="807" y="2135"/>
                </a:cubicBezTo>
                <a:lnTo>
                  <a:pt x="807" y="2135"/>
                </a:lnTo>
                <a:lnTo>
                  <a:pt x="818" y="2140"/>
                </a:lnTo>
                <a:cubicBezTo>
                  <a:pt x="823" y="2140"/>
                  <a:pt x="807" y="2135"/>
                  <a:pt x="812" y="2135"/>
                </a:cubicBezTo>
                <a:lnTo>
                  <a:pt x="812" y="2135"/>
                </a:lnTo>
                <a:cubicBezTo>
                  <a:pt x="815" y="2138"/>
                  <a:pt x="816" y="2138"/>
                  <a:pt x="818" y="2138"/>
                </a:cubicBezTo>
                <a:cubicBezTo>
                  <a:pt x="819" y="2138"/>
                  <a:pt x="821" y="2138"/>
                  <a:pt x="823" y="2140"/>
                </a:cubicBezTo>
                <a:lnTo>
                  <a:pt x="840" y="2140"/>
                </a:lnTo>
                <a:cubicBezTo>
                  <a:pt x="835" y="2135"/>
                  <a:pt x="840" y="2135"/>
                  <a:pt x="829" y="2129"/>
                </a:cubicBezTo>
                <a:lnTo>
                  <a:pt x="829" y="2129"/>
                </a:lnTo>
                <a:cubicBezTo>
                  <a:pt x="829" y="2129"/>
                  <a:pt x="835" y="2129"/>
                  <a:pt x="840" y="2135"/>
                </a:cubicBezTo>
                <a:cubicBezTo>
                  <a:pt x="835" y="2129"/>
                  <a:pt x="840" y="2124"/>
                  <a:pt x="829" y="2124"/>
                </a:cubicBezTo>
                <a:lnTo>
                  <a:pt x="823" y="2124"/>
                </a:lnTo>
                <a:cubicBezTo>
                  <a:pt x="812" y="2112"/>
                  <a:pt x="835" y="2112"/>
                  <a:pt x="835" y="2107"/>
                </a:cubicBezTo>
                <a:cubicBezTo>
                  <a:pt x="835" y="2101"/>
                  <a:pt x="835" y="2101"/>
                  <a:pt x="829" y="2096"/>
                </a:cubicBezTo>
                <a:lnTo>
                  <a:pt x="840" y="2096"/>
                </a:lnTo>
                <a:cubicBezTo>
                  <a:pt x="840" y="2096"/>
                  <a:pt x="835" y="2090"/>
                  <a:pt x="840" y="2090"/>
                </a:cubicBezTo>
                <a:cubicBezTo>
                  <a:pt x="843" y="2093"/>
                  <a:pt x="844" y="2093"/>
                  <a:pt x="845" y="2093"/>
                </a:cubicBezTo>
                <a:cubicBezTo>
                  <a:pt x="846" y="2093"/>
                  <a:pt x="846" y="2093"/>
                  <a:pt x="846" y="2096"/>
                </a:cubicBezTo>
                <a:cubicBezTo>
                  <a:pt x="851" y="2090"/>
                  <a:pt x="857" y="2096"/>
                  <a:pt x="846" y="2084"/>
                </a:cubicBezTo>
                <a:lnTo>
                  <a:pt x="846" y="2084"/>
                </a:lnTo>
                <a:cubicBezTo>
                  <a:pt x="851" y="2087"/>
                  <a:pt x="856" y="2089"/>
                  <a:pt x="858" y="2089"/>
                </a:cubicBezTo>
                <a:cubicBezTo>
                  <a:pt x="860" y="2089"/>
                  <a:pt x="860" y="2087"/>
                  <a:pt x="857" y="2084"/>
                </a:cubicBezTo>
                <a:lnTo>
                  <a:pt x="851" y="2084"/>
                </a:lnTo>
                <a:cubicBezTo>
                  <a:pt x="851" y="2084"/>
                  <a:pt x="851" y="2084"/>
                  <a:pt x="851" y="2079"/>
                </a:cubicBezTo>
                <a:lnTo>
                  <a:pt x="868" y="2084"/>
                </a:lnTo>
                <a:cubicBezTo>
                  <a:pt x="885" y="2084"/>
                  <a:pt x="840" y="2068"/>
                  <a:pt x="868" y="2068"/>
                </a:cubicBezTo>
                <a:cubicBezTo>
                  <a:pt x="866" y="2066"/>
                  <a:pt x="865" y="2065"/>
                  <a:pt x="864" y="2065"/>
                </a:cubicBezTo>
                <a:cubicBezTo>
                  <a:pt x="861" y="2065"/>
                  <a:pt x="859" y="2068"/>
                  <a:pt x="851" y="2068"/>
                </a:cubicBezTo>
                <a:cubicBezTo>
                  <a:pt x="851" y="2062"/>
                  <a:pt x="874" y="2062"/>
                  <a:pt x="874" y="2062"/>
                </a:cubicBezTo>
                <a:cubicBezTo>
                  <a:pt x="885" y="2062"/>
                  <a:pt x="857" y="2056"/>
                  <a:pt x="863" y="2051"/>
                </a:cubicBezTo>
                <a:cubicBezTo>
                  <a:pt x="857" y="2051"/>
                  <a:pt x="840" y="2051"/>
                  <a:pt x="835" y="2045"/>
                </a:cubicBezTo>
                <a:cubicBezTo>
                  <a:pt x="837" y="2043"/>
                  <a:pt x="840" y="2043"/>
                  <a:pt x="843" y="2043"/>
                </a:cubicBezTo>
                <a:cubicBezTo>
                  <a:pt x="850" y="2043"/>
                  <a:pt x="859" y="2045"/>
                  <a:pt x="863" y="2045"/>
                </a:cubicBezTo>
                <a:cubicBezTo>
                  <a:pt x="863" y="2051"/>
                  <a:pt x="863" y="2051"/>
                  <a:pt x="863" y="2051"/>
                </a:cubicBezTo>
                <a:cubicBezTo>
                  <a:pt x="868" y="2051"/>
                  <a:pt x="868" y="2045"/>
                  <a:pt x="879" y="2045"/>
                </a:cubicBezTo>
                <a:lnTo>
                  <a:pt x="868" y="2045"/>
                </a:lnTo>
                <a:cubicBezTo>
                  <a:pt x="874" y="2045"/>
                  <a:pt x="868" y="2040"/>
                  <a:pt x="874" y="2034"/>
                </a:cubicBezTo>
                <a:lnTo>
                  <a:pt x="868" y="2034"/>
                </a:lnTo>
                <a:cubicBezTo>
                  <a:pt x="874" y="2028"/>
                  <a:pt x="857" y="2028"/>
                  <a:pt x="851" y="2028"/>
                </a:cubicBezTo>
                <a:cubicBezTo>
                  <a:pt x="857" y="2026"/>
                  <a:pt x="863" y="2026"/>
                  <a:pt x="866" y="2026"/>
                </a:cubicBezTo>
                <a:cubicBezTo>
                  <a:pt x="870" y="2026"/>
                  <a:pt x="871" y="2026"/>
                  <a:pt x="868" y="2023"/>
                </a:cubicBezTo>
                <a:lnTo>
                  <a:pt x="868" y="2023"/>
                </a:lnTo>
                <a:cubicBezTo>
                  <a:pt x="874" y="2023"/>
                  <a:pt x="879" y="2028"/>
                  <a:pt x="885" y="2028"/>
                </a:cubicBezTo>
                <a:cubicBezTo>
                  <a:pt x="874" y="2023"/>
                  <a:pt x="896" y="2023"/>
                  <a:pt x="896" y="2017"/>
                </a:cubicBezTo>
                <a:cubicBezTo>
                  <a:pt x="891" y="2014"/>
                  <a:pt x="885" y="2014"/>
                  <a:pt x="880" y="2014"/>
                </a:cubicBezTo>
                <a:cubicBezTo>
                  <a:pt x="875" y="2014"/>
                  <a:pt x="871" y="2014"/>
                  <a:pt x="868" y="2012"/>
                </a:cubicBezTo>
                <a:cubicBezTo>
                  <a:pt x="874" y="2012"/>
                  <a:pt x="863" y="2006"/>
                  <a:pt x="874" y="2006"/>
                </a:cubicBezTo>
                <a:lnTo>
                  <a:pt x="874" y="2006"/>
                </a:lnTo>
                <a:cubicBezTo>
                  <a:pt x="871" y="2009"/>
                  <a:pt x="875" y="2009"/>
                  <a:pt x="880" y="2009"/>
                </a:cubicBezTo>
                <a:cubicBezTo>
                  <a:pt x="885" y="2009"/>
                  <a:pt x="891" y="2009"/>
                  <a:pt x="891" y="2012"/>
                </a:cubicBezTo>
                <a:cubicBezTo>
                  <a:pt x="891" y="2012"/>
                  <a:pt x="891" y="2012"/>
                  <a:pt x="891" y="2006"/>
                </a:cubicBezTo>
                <a:cubicBezTo>
                  <a:pt x="896" y="2006"/>
                  <a:pt x="896" y="2012"/>
                  <a:pt x="896" y="2012"/>
                </a:cubicBezTo>
                <a:cubicBezTo>
                  <a:pt x="907" y="2006"/>
                  <a:pt x="879" y="2006"/>
                  <a:pt x="879" y="2000"/>
                </a:cubicBezTo>
                <a:lnTo>
                  <a:pt x="896" y="2000"/>
                </a:lnTo>
                <a:cubicBezTo>
                  <a:pt x="896" y="2000"/>
                  <a:pt x="879" y="2000"/>
                  <a:pt x="874" y="1995"/>
                </a:cubicBezTo>
                <a:cubicBezTo>
                  <a:pt x="879" y="1995"/>
                  <a:pt x="868" y="1995"/>
                  <a:pt x="868" y="1989"/>
                </a:cubicBezTo>
                <a:lnTo>
                  <a:pt x="868" y="1995"/>
                </a:lnTo>
                <a:cubicBezTo>
                  <a:pt x="857" y="1995"/>
                  <a:pt x="863" y="1989"/>
                  <a:pt x="857" y="1989"/>
                </a:cubicBezTo>
                <a:lnTo>
                  <a:pt x="863" y="1989"/>
                </a:lnTo>
                <a:cubicBezTo>
                  <a:pt x="851" y="1989"/>
                  <a:pt x="879" y="1984"/>
                  <a:pt x="868" y="1978"/>
                </a:cubicBezTo>
                <a:lnTo>
                  <a:pt x="851" y="1978"/>
                </a:lnTo>
                <a:cubicBezTo>
                  <a:pt x="868" y="1972"/>
                  <a:pt x="846" y="1972"/>
                  <a:pt x="857" y="1967"/>
                </a:cubicBezTo>
                <a:lnTo>
                  <a:pt x="879" y="1967"/>
                </a:lnTo>
                <a:cubicBezTo>
                  <a:pt x="896" y="1961"/>
                  <a:pt x="868" y="1956"/>
                  <a:pt x="874" y="1950"/>
                </a:cubicBezTo>
                <a:lnTo>
                  <a:pt x="874" y="1950"/>
                </a:lnTo>
                <a:lnTo>
                  <a:pt x="868" y="1956"/>
                </a:lnTo>
                <a:cubicBezTo>
                  <a:pt x="857" y="1956"/>
                  <a:pt x="868" y="1950"/>
                  <a:pt x="863" y="1950"/>
                </a:cubicBezTo>
                <a:cubicBezTo>
                  <a:pt x="868" y="1944"/>
                  <a:pt x="874" y="1944"/>
                  <a:pt x="879" y="1944"/>
                </a:cubicBezTo>
                <a:cubicBezTo>
                  <a:pt x="874" y="1944"/>
                  <a:pt x="879" y="1939"/>
                  <a:pt x="863" y="1939"/>
                </a:cubicBezTo>
                <a:lnTo>
                  <a:pt x="874" y="1933"/>
                </a:lnTo>
                <a:cubicBezTo>
                  <a:pt x="874" y="1930"/>
                  <a:pt x="867" y="1930"/>
                  <a:pt x="860" y="1930"/>
                </a:cubicBezTo>
                <a:cubicBezTo>
                  <a:pt x="853" y="1930"/>
                  <a:pt x="846" y="1930"/>
                  <a:pt x="846" y="1928"/>
                </a:cubicBezTo>
                <a:cubicBezTo>
                  <a:pt x="857" y="1928"/>
                  <a:pt x="863" y="1922"/>
                  <a:pt x="868" y="1922"/>
                </a:cubicBezTo>
                <a:lnTo>
                  <a:pt x="863" y="1922"/>
                </a:lnTo>
                <a:cubicBezTo>
                  <a:pt x="865" y="1919"/>
                  <a:pt x="863" y="1919"/>
                  <a:pt x="860" y="1919"/>
                </a:cubicBezTo>
                <a:cubicBezTo>
                  <a:pt x="857" y="1919"/>
                  <a:pt x="854" y="1919"/>
                  <a:pt x="857" y="1916"/>
                </a:cubicBezTo>
                <a:lnTo>
                  <a:pt x="857" y="1916"/>
                </a:lnTo>
                <a:cubicBezTo>
                  <a:pt x="853" y="1916"/>
                  <a:pt x="850" y="1919"/>
                  <a:pt x="848" y="1919"/>
                </a:cubicBezTo>
                <a:cubicBezTo>
                  <a:pt x="847" y="1919"/>
                  <a:pt x="846" y="1918"/>
                  <a:pt x="846" y="1917"/>
                </a:cubicBezTo>
                <a:lnTo>
                  <a:pt x="846" y="1917"/>
                </a:lnTo>
                <a:cubicBezTo>
                  <a:pt x="843" y="1917"/>
                  <a:pt x="841" y="1918"/>
                  <a:pt x="838" y="1919"/>
                </a:cubicBezTo>
                <a:lnTo>
                  <a:pt x="838" y="1919"/>
                </a:lnTo>
                <a:cubicBezTo>
                  <a:pt x="853" y="1906"/>
                  <a:pt x="825" y="1910"/>
                  <a:pt x="846" y="1894"/>
                </a:cubicBezTo>
                <a:cubicBezTo>
                  <a:pt x="840" y="1888"/>
                  <a:pt x="835" y="1888"/>
                  <a:pt x="829" y="1888"/>
                </a:cubicBezTo>
                <a:cubicBezTo>
                  <a:pt x="835" y="1883"/>
                  <a:pt x="835" y="1883"/>
                  <a:pt x="835" y="1883"/>
                </a:cubicBezTo>
                <a:cubicBezTo>
                  <a:pt x="835" y="1882"/>
                  <a:pt x="836" y="1882"/>
                  <a:pt x="835" y="1882"/>
                </a:cubicBezTo>
                <a:lnTo>
                  <a:pt x="835" y="1882"/>
                </a:lnTo>
                <a:cubicBezTo>
                  <a:pt x="835" y="1882"/>
                  <a:pt x="822" y="1892"/>
                  <a:pt x="818" y="1892"/>
                </a:cubicBezTo>
                <a:cubicBezTo>
                  <a:pt x="817" y="1892"/>
                  <a:pt x="817" y="1891"/>
                  <a:pt x="818" y="1888"/>
                </a:cubicBezTo>
                <a:cubicBezTo>
                  <a:pt x="821" y="1883"/>
                  <a:pt x="822" y="1881"/>
                  <a:pt x="823" y="1881"/>
                </a:cubicBezTo>
                <a:cubicBezTo>
                  <a:pt x="825" y="1881"/>
                  <a:pt x="826" y="1883"/>
                  <a:pt x="829" y="1883"/>
                </a:cubicBezTo>
                <a:cubicBezTo>
                  <a:pt x="851" y="1860"/>
                  <a:pt x="818" y="1877"/>
                  <a:pt x="829" y="1860"/>
                </a:cubicBezTo>
                <a:lnTo>
                  <a:pt x="835" y="1860"/>
                </a:lnTo>
                <a:cubicBezTo>
                  <a:pt x="836" y="1857"/>
                  <a:pt x="836" y="1856"/>
                  <a:pt x="834" y="1856"/>
                </a:cubicBezTo>
                <a:cubicBezTo>
                  <a:pt x="831" y="1856"/>
                  <a:pt x="823" y="1862"/>
                  <a:pt x="819" y="1862"/>
                </a:cubicBezTo>
                <a:cubicBezTo>
                  <a:pt x="818" y="1862"/>
                  <a:pt x="818" y="1861"/>
                  <a:pt x="818" y="1860"/>
                </a:cubicBezTo>
                <a:cubicBezTo>
                  <a:pt x="818" y="1860"/>
                  <a:pt x="818" y="1860"/>
                  <a:pt x="818" y="1855"/>
                </a:cubicBezTo>
                <a:cubicBezTo>
                  <a:pt x="809" y="1864"/>
                  <a:pt x="804" y="1866"/>
                  <a:pt x="796" y="1866"/>
                </a:cubicBezTo>
                <a:lnTo>
                  <a:pt x="796" y="1866"/>
                </a:lnTo>
                <a:cubicBezTo>
                  <a:pt x="799" y="1861"/>
                  <a:pt x="801" y="1855"/>
                  <a:pt x="801" y="1855"/>
                </a:cubicBezTo>
                <a:lnTo>
                  <a:pt x="801" y="1855"/>
                </a:lnTo>
                <a:cubicBezTo>
                  <a:pt x="795" y="1866"/>
                  <a:pt x="801" y="1860"/>
                  <a:pt x="790" y="1866"/>
                </a:cubicBezTo>
                <a:lnTo>
                  <a:pt x="790" y="1866"/>
                </a:lnTo>
                <a:cubicBezTo>
                  <a:pt x="790" y="1860"/>
                  <a:pt x="791" y="1852"/>
                  <a:pt x="795" y="1844"/>
                </a:cubicBezTo>
                <a:lnTo>
                  <a:pt x="801" y="1832"/>
                </a:lnTo>
                <a:lnTo>
                  <a:pt x="801" y="1832"/>
                </a:lnTo>
                <a:cubicBezTo>
                  <a:pt x="795" y="1832"/>
                  <a:pt x="784" y="1849"/>
                  <a:pt x="779" y="1849"/>
                </a:cubicBezTo>
                <a:lnTo>
                  <a:pt x="779" y="1855"/>
                </a:lnTo>
                <a:cubicBezTo>
                  <a:pt x="776" y="1857"/>
                  <a:pt x="775" y="1858"/>
                  <a:pt x="774" y="1858"/>
                </a:cubicBezTo>
                <a:cubicBezTo>
                  <a:pt x="772" y="1858"/>
                  <a:pt x="775" y="1852"/>
                  <a:pt x="775" y="1852"/>
                </a:cubicBezTo>
                <a:lnTo>
                  <a:pt x="775" y="1852"/>
                </a:lnTo>
                <a:cubicBezTo>
                  <a:pt x="775" y="1852"/>
                  <a:pt x="774" y="1852"/>
                  <a:pt x="773" y="1855"/>
                </a:cubicBezTo>
                <a:lnTo>
                  <a:pt x="779" y="1838"/>
                </a:lnTo>
                <a:lnTo>
                  <a:pt x="779" y="1838"/>
                </a:lnTo>
                <a:cubicBezTo>
                  <a:pt x="773" y="1838"/>
                  <a:pt x="762" y="1849"/>
                  <a:pt x="756" y="1849"/>
                </a:cubicBezTo>
                <a:cubicBezTo>
                  <a:pt x="767" y="1838"/>
                  <a:pt x="773" y="1832"/>
                  <a:pt x="779" y="1827"/>
                </a:cubicBezTo>
                <a:lnTo>
                  <a:pt x="779" y="1827"/>
                </a:lnTo>
                <a:cubicBezTo>
                  <a:pt x="779" y="1827"/>
                  <a:pt x="773" y="1827"/>
                  <a:pt x="767" y="1832"/>
                </a:cubicBezTo>
                <a:cubicBezTo>
                  <a:pt x="762" y="1844"/>
                  <a:pt x="756" y="1849"/>
                  <a:pt x="751" y="1849"/>
                </a:cubicBezTo>
                <a:cubicBezTo>
                  <a:pt x="762" y="1816"/>
                  <a:pt x="745" y="1838"/>
                  <a:pt x="745" y="1810"/>
                </a:cubicBezTo>
                <a:cubicBezTo>
                  <a:pt x="744" y="1813"/>
                  <a:pt x="742" y="1814"/>
                  <a:pt x="741" y="1814"/>
                </a:cubicBezTo>
                <a:cubicBezTo>
                  <a:pt x="736" y="1814"/>
                  <a:pt x="731" y="1804"/>
                  <a:pt x="723" y="1804"/>
                </a:cubicBezTo>
                <a:cubicBezTo>
                  <a:pt x="723" y="1818"/>
                  <a:pt x="721" y="1818"/>
                  <a:pt x="720" y="1818"/>
                </a:cubicBezTo>
                <a:cubicBezTo>
                  <a:pt x="718" y="1818"/>
                  <a:pt x="717" y="1818"/>
                  <a:pt x="717" y="1832"/>
                </a:cubicBezTo>
                <a:lnTo>
                  <a:pt x="706" y="1816"/>
                </a:lnTo>
                <a:cubicBezTo>
                  <a:pt x="706" y="1804"/>
                  <a:pt x="711" y="1810"/>
                  <a:pt x="711" y="1799"/>
                </a:cubicBezTo>
                <a:cubicBezTo>
                  <a:pt x="706" y="1799"/>
                  <a:pt x="706" y="1788"/>
                  <a:pt x="706" y="1782"/>
                </a:cubicBezTo>
                <a:cubicBezTo>
                  <a:pt x="706" y="1790"/>
                  <a:pt x="703" y="1795"/>
                  <a:pt x="701" y="1795"/>
                </a:cubicBezTo>
                <a:lnTo>
                  <a:pt x="701" y="1795"/>
                </a:lnTo>
                <a:lnTo>
                  <a:pt x="700" y="1793"/>
                </a:lnTo>
                <a:lnTo>
                  <a:pt x="700" y="1793"/>
                </a:lnTo>
                <a:cubicBezTo>
                  <a:pt x="700" y="1795"/>
                  <a:pt x="701" y="1795"/>
                  <a:pt x="701" y="1795"/>
                </a:cubicBezTo>
                <a:cubicBezTo>
                  <a:pt x="701" y="1795"/>
                  <a:pt x="701" y="1795"/>
                  <a:pt x="701" y="1795"/>
                </a:cubicBezTo>
                <a:lnTo>
                  <a:pt x="701" y="1795"/>
                </a:lnTo>
                <a:lnTo>
                  <a:pt x="706" y="1804"/>
                </a:lnTo>
                <a:cubicBezTo>
                  <a:pt x="704" y="1807"/>
                  <a:pt x="702" y="1809"/>
                  <a:pt x="701" y="1809"/>
                </a:cubicBezTo>
                <a:cubicBezTo>
                  <a:pt x="696" y="1809"/>
                  <a:pt x="694" y="1794"/>
                  <a:pt x="692" y="1794"/>
                </a:cubicBezTo>
                <a:cubicBezTo>
                  <a:pt x="691" y="1794"/>
                  <a:pt x="690" y="1796"/>
                  <a:pt x="689" y="1799"/>
                </a:cubicBezTo>
                <a:lnTo>
                  <a:pt x="689" y="1788"/>
                </a:lnTo>
                <a:cubicBezTo>
                  <a:pt x="689" y="1793"/>
                  <a:pt x="678" y="1788"/>
                  <a:pt x="678" y="1810"/>
                </a:cubicBezTo>
                <a:cubicBezTo>
                  <a:pt x="672" y="1810"/>
                  <a:pt x="672" y="1804"/>
                  <a:pt x="672" y="1799"/>
                </a:cubicBezTo>
                <a:cubicBezTo>
                  <a:pt x="663" y="1799"/>
                  <a:pt x="661" y="1818"/>
                  <a:pt x="655" y="1818"/>
                </a:cubicBezTo>
                <a:cubicBezTo>
                  <a:pt x="653" y="1818"/>
                  <a:pt x="652" y="1817"/>
                  <a:pt x="650" y="1816"/>
                </a:cubicBezTo>
                <a:lnTo>
                  <a:pt x="644" y="1810"/>
                </a:lnTo>
                <a:lnTo>
                  <a:pt x="644" y="1810"/>
                </a:lnTo>
                <a:cubicBezTo>
                  <a:pt x="644" y="1810"/>
                  <a:pt x="648" y="1817"/>
                  <a:pt x="646" y="1817"/>
                </a:cubicBezTo>
                <a:cubicBezTo>
                  <a:pt x="646" y="1817"/>
                  <a:pt x="645" y="1817"/>
                  <a:pt x="644" y="1816"/>
                </a:cubicBezTo>
                <a:cubicBezTo>
                  <a:pt x="644" y="1816"/>
                  <a:pt x="644" y="1810"/>
                  <a:pt x="639" y="1810"/>
                </a:cubicBezTo>
                <a:cubicBezTo>
                  <a:pt x="637" y="1809"/>
                  <a:pt x="636" y="1809"/>
                  <a:pt x="635" y="1809"/>
                </a:cubicBezTo>
                <a:cubicBezTo>
                  <a:pt x="624" y="1809"/>
                  <a:pt x="633" y="1833"/>
                  <a:pt x="627" y="1844"/>
                </a:cubicBezTo>
                <a:cubicBezTo>
                  <a:pt x="616" y="1821"/>
                  <a:pt x="611" y="1821"/>
                  <a:pt x="605" y="1821"/>
                </a:cubicBezTo>
                <a:lnTo>
                  <a:pt x="605" y="1816"/>
                </a:lnTo>
                <a:cubicBezTo>
                  <a:pt x="594" y="1821"/>
                  <a:pt x="594" y="1844"/>
                  <a:pt x="594" y="1855"/>
                </a:cubicBezTo>
                <a:cubicBezTo>
                  <a:pt x="588" y="1849"/>
                  <a:pt x="584" y="1847"/>
                  <a:pt x="580" y="1847"/>
                </a:cubicBezTo>
                <a:cubicBezTo>
                  <a:pt x="573" y="1847"/>
                  <a:pt x="568" y="1855"/>
                  <a:pt x="560" y="1855"/>
                </a:cubicBezTo>
                <a:cubicBezTo>
                  <a:pt x="560" y="1855"/>
                  <a:pt x="571" y="1866"/>
                  <a:pt x="571" y="1872"/>
                </a:cubicBezTo>
                <a:cubicBezTo>
                  <a:pt x="571" y="1871"/>
                  <a:pt x="570" y="1870"/>
                  <a:pt x="570" y="1870"/>
                </a:cubicBezTo>
                <a:lnTo>
                  <a:pt x="570" y="1870"/>
                </a:lnTo>
                <a:cubicBezTo>
                  <a:pt x="569" y="1870"/>
                  <a:pt x="572" y="1876"/>
                  <a:pt x="571" y="1876"/>
                </a:cubicBezTo>
                <a:cubicBezTo>
                  <a:pt x="570" y="1876"/>
                  <a:pt x="569" y="1874"/>
                  <a:pt x="566" y="1872"/>
                </a:cubicBezTo>
                <a:cubicBezTo>
                  <a:pt x="559" y="1864"/>
                  <a:pt x="555" y="1862"/>
                  <a:pt x="552" y="1862"/>
                </a:cubicBezTo>
                <a:cubicBezTo>
                  <a:pt x="549" y="1862"/>
                  <a:pt x="549" y="1866"/>
                  <a:pt x="549" y="1866"/>
                </a:cubicBezTo>
                <a:lnTo>
                  <a:pt x="566" y="1883"/>
                </a:lnTo>
                <a:cubicBezTo>
                  <a:pt x="560" y="1880"/>
                  <a:pt x="556" y="1878"/>
                  <a:pt x="553" y="1878"/>
                </a:cubicBezTo>
                <a:cubicBezTo>
                  <a:pt x="543" y="1878"/>
                  <a:pt x="550" y="1893"/>
                  <a:pt x="543" y="1893"/>
                </a:cubicBezTo>
                <a:cubicBezTo>
                  <a:pt x="541" y="1893"/>
                  <a:pt x="537" y="1891"/>
                  <a:pt x="532" y="1888"/>
                </a:cubicBezTo>
                <a:lnTo>
                  <a:pt x="532" y="1888"/>
                </a:lnTo>
                <a:cubicBezTo>
                  <a:pt x="538" y="1894"/>
                  <a:pt x="538" y="1900"/>
                  <a:pt x="538" y="1905"/>
                </a:cubicBezTo>
                <a:lnTo>
                  <a:pt x="532" y="1894"/>
                </a:lnTo>
                <a:cubicBezTo>
                  <a:pt x="521" y="1900"/>
                  <a:pt x="521" y="1900"/>
                  <a:pt x="521" y="1905"/>
                </a:cubicBezTo>
                <a:lnTo>
                  <a:pt x="510" y="1900"/>
                </a:lnTo>
                <a:lnTo>
                  <a:pt x="510" y="1900"/>
                </a:lnTo>
                <a:cubicBezTo>
                  <a:pt x="510" y="1905"/>
                  <a:pt x="543" y="1928"/>
                  <a:pt x="538" y="1928"/>
                </a:cubicBezTo>
                <a:lnTo>
                  <a:pt x="521" y="1916"/>
                </a:lnTo>
                <a:cubicBezTo>
                  <a:pt x="521" y="1922"/>
                  <a:pt x="499" y="1922"/>
                  <a:pt x="515" y="1939"/>
                </a:cubicBezTo>
                <a:cubicBezTo>
                  <a:pt x="510" y="1933"/>
                  <a:pt x="504" y="1933"/>
                  <a:pt x="504" y="1928"/>
                </a:cubicBezTo>
                <a:lnTo>
                  <a:pt x="504" y="1928"/>
                </a:lnTo>
                <a:cubicBezTo>
                  <a:pt x="504" y="1933"/>
                  <a:pt x="487" y="1933"/>
                  <a:pt x="515" y="1944"/>
                </a:cubicBezTo>
                <a:cubicBezTo>
                  <a:pt x="512" y="1943"/>
                  <a:pt x="510" y="1943"/>
                  <a:pt x="509" y="1943"/>
                </a:cubicBezTo>
                <a:lnTo>
                  <a:pt x="509" y="1943"/>
                </a:lnTo>
                <a:cubicBezTo>
                  <a:pt x="503" y="1943"/>
                  <a:pt x="511" y="1951"/>
                  <a:pt x="515" y="1956"/>
                </a:cubicBezTo>
                <a:lnTo>
                  <a:pt x="504" y="1950"/>
                </a:lnTo>
                <a:lnTo>
                  <a:pt x="504" y="1950"/>
                </a:lnTo>
                <a:cubicBezTo>
                  <a:pt x="515" y="1961"/>
                  <a:pt x="521" y="1961"/>
                  <a:pt x="521" y="1967"/>
                </a:cubicBezTo>
                <a:lnTo>
                  <a:pt x="515" y="1967"/>
                </a:lnTo>
                <a:cubicBezTo>
                  <a:pt x="510" y="1967"/>
                  <a:pt x="527" y="1972"/>
                  <a:pt x="515" y="1972"/>
                </a:cubicBezTo>
                <a:lnTo>
                  <a:pt x="510" y="1967"/>
                </a:lnTo>
                <a:lnTo>
                  <a:pt x="510" y="1967"/>
                </a:lnTo>
                <a:cubicBezTo>
                  <a:pt x="510" y="1972"/>
                  <a:pt x="515" y="1972"/>
                  <a:pt x="521" y="1978"/>
                </a:cubicBezTo>
                <a:cubicBezTo>
                  <a:pt x="524" y="1981"/>
                  <a:pt x="522" y="1982"/>
                  <a:pt x="519" y="1982"/>
                </a:cubicBezTo>
                <a:cubicBezTo>
                  <a:pt x="515" y="1982"/>
                  <a:pt x="510" y="1981"/>
                  <a:pt x="504" y="1978"/>
                </a:cubicBezTo>
                <a:lnTo>
                  <a:pt x="504" y="1978"/>
                </a:lnTo>
                <a:cubicBezTo>
                  <a:pt x="510" y="1984"/>
                  <a:pt x="521" y="1989"/>
                  <a:pt x="515" y="1989"/>
                </a:cubicBezTo>
                <a:cubicBezTo>
                  <a:pt x="510" y="1984"/>
                  <a:pt x="510" y="1984"/>
                  <a:pt x="510" y="1984"/>
                </a:cubicBezTo>
                <a:lnTo>
                  <a:pt x="510" y="1984"/>
                </a:lnTo>
                <a:cubicBezTo>
                  <a:pt x="499" y="1984"/>
                  <a:pt x="521" y="1995"/>
                  <a:pt x="504" y="1995"/>
                </a:cubicBezTo>
                <a:cubicBezTo>
                  <a:pt x="499" y="1995"/>
                  <a:pt x="499" y="1989"/>
                  <a:pt x="499" y="1989"/>
                </a:cubicBezTo>
                <a:cubicBezTo>
                  <a:pt x="499" y="1989"/>
                  <a:pt x="504" y="1984"/>
                  <a:pt x="504" y="1984"/>
                </a:cubicBezTo>
                <a:cubicBezTo>
                  <a:pt x="494" y="1978"/>
                  <a:pt x="489" y="1983"/>
                  <a:pt x="479" y="1975"/>
                </a:cubicBezTo>
                <a:lnTo>
                  <a:pt x="479" y="1975"/>
                </a:lnTo>
                <a:cubicBezTo>
                  <a:pt x="486" y="1981"/>
                  <a:pt x="498" y="1990"/>
                  <a:pt x="493" y="1995"/>
                </a:cubicBezTo>
                <a:cubicBezTo>
                  <a:pt x="487" y="1995"/>
                  <a:pt x="487" y="1995"/>
                  <a:pt x="487" y="1989"/>
                </a:cubicBezTo>
                <a:cubicBezTo>
                  <a:pt x="487" y="1989"/>
                  <a:pt x="487" y="1995"/>
                  <a:pt x="487" y="1995"/>
                </a:cubicBezTo>
                <a:lnTo>
                  <a:pt x="482" y="1995"/>
                </a:lnTo>
                <a:cubicBezTo>
                  <a:pt x="482" y="1995"/>
                  <a:pt x="482" y="1995"/>
                  <a:pt x="482" y="1995"/>
                </a:cubicBezTo>
                <a:lnTo>
                  <a:pt x="482" y="1995"/>
                </a:lnTo>
                <a:cubicBezTo>
                  <a:pt x="481" y="1995"/>
                  <a:pt x="480" y="1995"/>
                  <a:pt x="479" y="1995"/>
                </a:cubicBezTo>
                <a:lnTo>
                  <a:pt x="479" y="1995"/>
                </a:lnTo>
                <a:cubicBezTo>
                  <a:pt x="476" y="1995"/>
                  <a:pt x="476" y="1996"/>
                  <a:pt x="476" y="2000"/>
                </a:cubicBezTo>
                <a:cubicBezTo>
                  <a:pt x="487" y="2000"/>
                  <a:pt x="487" y="2006"/>
                  <a:pt x="493" y="2006"/>
                </a:cubicBezTo>
                <a:cubicBezTo>
                  <a:pt x="493" y="2006"/>
                  <a:pt x="493" y="2000"/>
                  <a:pt x="493" y="2000"/>
                </a:cubicBezTo>
                <a:cubicBezTo>
                  <a:pt x="499" y="2000"/>
                  <a:pt x="504" y="2006"/>
                  <a:pt x="499" y="2006"/>
                </a:cubicBezTo>
                <a:cubicBezTo>
                  <a:pt x="504" y="2012"/>
                  <a:pt x="515" y="2012"/>
                  <a:pt x="515" y="2017"/>
                </a:cubicBezTo>
                <a:cubicBezTo>
                  <a:pt x="499" y="2012"/>
                  <a:pt x="487" y="2012"/>
                  <a:pt x="476" y="2006"/>
                </a:cubicBezTo>
                <a:lnTo>
                  <a:pt x="476" y="2006"/>
                </a:lnTo>
                <a:cubicBezTo>
                  <a:pt x="481" y="2015"/>
                  <a:pt x="478" y="2021"/>
                  <a:pt x="489" y="2029"/>
                </a:cubicBezTo>
                <a:lnTo>
                  <a:pt x="489" y="2029"/>
                </a:lnTo>
                <a:cubicBezTo>
                  <a:pt x="489" y="2028"/>
                  <a:pt x="488" y="2028"/>
                  <a:pt x="487" y="2028"/>
                </a:cubicBezTo>
                <a:lnTo>
                  <a:pt x="482" y="2028"/>
                </a:lnTo>
                <a:cubicBezTo>
                  <a:pt x="487" y="2028"/>
                  <a:pt x="482" y="2034"/>
                  <a:pt x="499" y="2040"/>
                </a:cubicBezTo>
                <a:cubicBezTo>
                  <a:pt x="495" y="2040"/>
                  <a:pt x="491" y="2037"/>
                  <a:pt x="489" y="2037"/>
                </a:cubicBezTo>
                <a:cubicBezTo>
                  <a:pt x="488" y="2037"/>
                  <a:pt x="487" y="2038"/>
                  <a:pt x="487" y="2040"/>
                </a:cubicBezTo>
                <a:lnTo>
                  <a:pt x="482" y="2040"/>
                </a:lnTo>
                <a:cubicBezTo>
                  <a:pt x="454" y="2040"/>
                  <a:pt x="519" y="2067"/>
                  <a:pt x="483" y="2068"/>
                </a:cubicBezTo>
                <a:lnTo>
                  <a:pt x="483" y="2068"/>
                </a:lnTo>
                <a:cubicBezTo>
                  <a:pt x="475" y="2067"/>
                  <a:pt x="470" y="2067"/>
                  <a:pt x="465" y="2062"/>
                </a:cubicBezTo>
                <a:cubicBezTo>
                  <a:pt x="454" y="2062"/>
                  <a:pt x="448" y="2062"/>
                  <a:pt x="437" y="2056"/>
                </a:cubicBezTo>
                <a:cubicBezTo>
                  <a:pt x="448" y="2040"/>
                  <a:pt x="420" y="2017"/>
                  <a:pt x="409" y="2006"/>
                </a:cubicBezTo>
                <a:lnTo>
                  <a:pt x="415" y="2000"/>
                </a:lnTo>
                <a:cubicBezTo>
                  <a:pt x="375" y="1972"/>
                  <a:pt x="336" y="1972"/>
                  <a:pt x="291" y="1950"/>
                </a:cubicBezTo>
                <a:cubicBezTo>
                  <a:pt x="286" y="1917"/>
                  <a:pt x="226" y="1884"/>
                  <a:pt x="203" y="1845"/>
                </a:cubicBezTo>
                <a:lnTo>
                  <a:pt x="203" y="1845"/>
                </a:lnTo>
                <a:cubicBezTo>
                  <a:pt x="203" y="1849"/>
                  <a:pt x="190" y="1849"/>
                  <a:pt x="185" y="1849"/>
                </a:cubicBezTo>
                <a:cubicBezTo>
                  <a:pt x="179" y="1838"/>
                  <a:pt x="157" y="1832"/>
                  <a:pt x="174" y="1821"/>
                </a:cubicBezTo>
                <a:lnTo>
                  <a:pt x="174" y="1821"/>
                </a:lnTo>
                <a:lnTo>
                  <a:pt x="174" y="1827"/>
                </a:lnTo>
                <a:cubicBezTo>
                  <a:pt x="179" y="1810"/>
                  <a:pt x="168" y="1799"/>
                  <a:pt x="157" y="1782"/>
                </a:cubicBezTo>
                <a:lnTo>
                  <a:pt x="135" y="1793"/>
                </a:lnTo>
                <a:cubicBezTo>
                  <a:pt x="135" y="1793"/>
                  <a:pt x="135" y="1788"/>
                  <a:pt x="135" y="1782"/>
                </a:cubicBezTo>
                <a:cubicBezTo>
                  <a:pt x="140" y="1776"/>
                  <a:pt x="140" y="1771"/>
                  <a:pt x="140" y="1765"/>
                </a:cubicBezTo>
                <a:cubicBezTo>
                  <a:pt x="140" y="1760"/>
                  <a:pt x="135" y="1760"/>
                  <a:pt x="129" y="1760"/>
                </a:cubicBezTo>
                <a:cubicBezTo>
                  <a:pt x="129" y="1754"/>
                  <a:pt x="129" y="1754"/>
                  <a:pt x="129" y="1754"/>
                </a:cubicBezTo>
                <a:lnTo>
                  <a:pt x="135" y="1748"/>
                </a:lnTo>
                <a:cubicBezTo>
                  <a:pt x="135" y="1748"/>
                  <a:pt x="135" y="1754"/>
                  <a:pt x="140" y="1760"/>
                </a:cubicBezTo>
                <a:cubicBezTo>
                  <a:pt x="146" y="1748"/>
                  <a:pt x="135" y="1748"/>
                  <a:pt x="129" y="1743"/>
                </a:cubicBezTo>
                <a:cubicBezTo>
                  <a:pt x="135" y="1743"/>
                  <a:pt x="135" y="1737"/>
                  <a:pt x="135" y="1737"/>
                </a:cubicBezTo>
                <a:cubicBezTo>
                  <a:pt x="129" y="1732"/>
                  <a:pt x="118" y="1726"/>
                  <a:pt x="112" y="1726"/>
                </a:cubicBezTo>
                <a:cubicBezTo>
                  <a:pt x="123" y="1720"/>
                  <a:pt x="129" y="1726"/>
                  <a:pt x="135" y="1715"/>
                </a:cubicBezTo>
                <a:cubicBezTo>
                  <a:pt x="133" y="1714"/>
                  <a:pt x="131" y="1714"/>
                  <a:pt x="130" y="1714"/>
                </a:cubicBezTo>
                <a:cubicBezTo>
                  <a:pt x="124" y="1714"/>
                  <a:pt x="120" y="1719"/>
                  <a:pt x="114" y="1719"/>
                </a:cubicBezTo>
                <a:cubicBezTo>
                  <a:pt x="112" y="1719"/>
                  <a:pt x="110" y="1718"/>
                  <a:pt x="107" y="1715"/>
                </a:cubicBezTo>
                <a:cubicBezTo>
                  <a:pt x="118" y="1704"/>
                  <a:pt x="123" y="1709"/>
                  <a:pt x="118" y="1698"/>
                </a:cubicBezTo>
                <a:cubicBezTo>
                  <a:pt x="123" y="1698"/>
                  <a:pt x="123" y="1698"/>
                  <a:pt x="129" y="1704"/>
                </a:cubicBezTo>
                <a:cubicBezTo>
                  <a:pt x="123" y="1692"/>
                  <a:pt x="129" y="1681"/>
                  <a:pt x="118" y="1676"/>
                </a:cubicBezTo>
                <a:cubicBezTo>
                  <a:pt x="118" y="1676"/>
                  <a:pt x="118" y="1670"/>
                  <a:pt x="118" y="1670"/>
                </a:cubicBezTo>
                <a:lnTo>
                  <a:pt x="123" y="1676"/>
                </a:lnTo>
                <a:cubicBezTo>
                  <a:pt x="135" y="1664"/>
                  <a:pt x="140" y="1659"/>
                  <a:pt x="163" y="1648"/>
                </a:cubicBezTo>
                <a:lnTo>
                  <a:pt x="163" y="1648"/>
                </a:lnTo>
                <a:cubicBezTo>
                  <a:pt x="163" y="1648"/>
                  <a:pt x="157" y="1653"/>
                  <a:pt x="157" y="1653"/>
                </a:cubicBezTo>
                <a:cubicBezTo>
                  <a:pt x="174" y="1653"/>
                  <a:pt x="163" y="1614"/>
                  <a:pt x="179" y="1608"/>
                </a:cubicBezTo>
                <a:lnTo>
                  <a:pt x="191" y="1625"/>
                </a:lnTo>
                <a:cubicBezTo>
                  <a:pt x="200" y="1621"/>
                  <a:pt x="211" y="1621"/>
                  <a:pt x="222" y="1621"/>
                </a:cubicBezTo>
                <a:cubicBezTo>
                  <a:pt x="227" y="1621"/>
                  <a:pt x="233" y="1621"/>
                  <a:pt x="239" y="1621"/>
                </a:cubicBezTo>
                <a:cubicBezTo>
                  <a:pt x="256" y="1621"/>
                  <a:pt x="275" y="1620"/>
                  <a:pt x="291" y="1608"/>
                </a:cubicBezTo>
                <a:lnTo>
                  <a:pt x="291" y="1608"/>
                </a:lnTo>
                <a:cubicBezTo>
                  <a:pt x="291" y="1614"/>
                  <a:pt x="286" y="1620"/>
                  <a:pt x="286" y="1620"/>
                </a:cubicBezTo>
                <a:cubicBezTo>
                  <a:pt x="292" y="1620"/>
                  <a:pt x="310" y="1625"/>
                  <a:pt x="324" y="1625"/>
                </a:cubicBezTo>
                <a:cubicBezTo>
                  <a:pt x="334" y="1625"/>
                  <a:pt x="343" y="1622"/>
                  <a:pt x="342" y="1611"/>
                </a:cubicBezTo>
                <a:lnTo>
                  <a:pt x="342" y="1611"/>
                </a:lnTo>
                <a:cubicBezTo>
                  <a:pt x="344" y="1616"/>
                  <a:pt x="348" y="1617"/>
                  <a:pt x="355" y="1617"/>
                </a:cubicBezTo>
                <a:cubicBezTo>
                  <a:pt x="366" y="1617"/>
                  <a:pt x="384" y="1612"/>
                  <a:pt x="398" y="1608"/>
                </a:cubicBezTo>
                <a:lnTo>
                  <a:pt x="398" y="1608"/>
                </a:lnTo>
                <a:lnTo>
                  <a:pt x="392" y="1620"/>
                </a:lnTo>
                <a:cubicBezTo>
                  <a:pt x="415" y="1608"/>
                  <a:pt x="415" y="1603"/>
                  <a:pt x="437" y="1597"/>
                </a:cubicBezTo>
                <a:lnTo>
                  <a:pt x="437" y="1597"/>
                </a:lnTo>
                <a:cubicBezTo>
                  <a:pt x="443" y="1603"/>
                  <a:pt x="443" y="1608"/>
                  <a:pt x="431" y="1608"/>
                </a:cubicBezTo>
                <a:cubicBezTo>
                  <a:pt x="435" y="1609"/>
                  <a:pt x="438" y="1610"/>
                  <a:pt x="440" y="1610"/>
                </a:cubicBezTo>
                <a:cubicBezTo>
                  <a:pt x="449" y="1610"/>
                  <a:pt x="451" y="1604"/>
                  <a:pt x="458" y="1604"/>
                </a:cubicBezTo>
                <a:cubicBezTo>
                  <a:pt x="461" y="1604"/>
                  <a:pt x="465" y="1605"/>
                  <a:pt x="471" y="1608"/>
                </a:cubicBezTo>
                <a:lnTo>
                  <a:pt x="459" y="1614"/>
                </a:lnTo>
                <a:cubicBezTo>
                  <a:pt x="466" y="1616"/>
                  <a:pt x="471" y="1616"/>
                  <a:pt x="474" y="1616"/>
                </a:cubicBezTo>
                <a:cubicBezTo>
                  <a:pt x="483" y="1616"/>
                  <a:pt x="485" y="1612"/>
                  <a:pt x="493" y="1608"/>
                </a:cubicBezTo>
                <a:cubicBezTo>
                  <a:pt x="495" y="1608"/>
                  <a:pt x="496" y="1607"/>
                  <a:pt x="498" y="1607"/>
                </a:cubicBezTo>
                <a:cubicBezTo>
                  <a:pt x="510" y="1607"/>
                  <a:pt x="527" y="1621"/>
                  <a:pt x="527" y="1631"/>
                </a:cubicBezTo>
                <a:cubicBezTo>
                  <a:pt x="531" y="1627"/>
                  <a:pt x="537" y="1620"/>
                  <a:pt x="544" y="1620"/>
                </a:cubicBezTo>
                <a:cubicBezTo>
                  <a:pt x="548" y="1620"/>
                  <a:pt x="551" y="1622"/>
                  <a:pt x="555" y="1625"/>
                </a:cubicBezTo>
                <a:cubicBezTo>
                  <a:pt x="555" y="1625"/>
                  <a:pt x="549" y="1631"/>
                  <a:pt x="549" y="1631"/>
                </a:cubicBezTo>
                <a:cubicBezTo>
                  <a:pt x="558" y="1636"/>
                  <a:pt x="567" y="1638"/>
                  <a:pt x="575" y="1638"/>
                </a:cubicBezTo>
                <a:cubicBezTo>
                  <a:pt x="582" y="1638"/>
                  <a:pt x="588" y="1637"/>
                  <a:pt x="593" y="1637"/>
                </a:cubicBezTo>
                <a:cubicBezTo>
                  <a:pt x="602" y="1637"/>
                  <a:pt x="610" y="1639"/>
                  <a:pt x="616" y="1648"/>
                </a:cubicBezTo>
                <a:cubicBezTo>
                  <a:pt x="616" y="1648"/>
                  <a:pt x="616" y="1653"/>
                  <a:pt x="616" y="1653"/>
                </a:cubicBezTo>
                <a:cubicBezTo>
                  <a:pt x="598" y="1649"/>
                  <a:pt x="580" y="1644"/>
                  <a:pt x="577" y="1643"/>
                </a:cubicBezTo>
                <a:lnTo>
                  <a:pt x="577" y="1643"/>
                </a:lnTo>
                <a:cubicBezTo>
                  <a:pt x="572" y="1653"/>
                  <a:pt x="588" y="1659"/>
                  <a:pt x="571" y="1670"/>
                </a:cubicBezTo>
                <a:cubicBezTo>
                  <a:pt x="582" y="1667"/>
                  <a:pt x="598" y="1661"/>
                  <a:pt x="613" y="1661"/>
                </a:cubicBezTo>
                <a:cubicBezTo>
                  <a:pt x="623" y="1661"/>
                  <a:pt x="632" y="1663"/>
                  <a:pt x="639" y="1670"/>
                </a:cubicBezTo>
                <a:cubicBezTo>
                  <a:pt x="644" y="1676"/>
                  <a:pt x="644" y="1676"/>
                  <a:pt x="650" y="1676"/>
                </a:cubicBezTo>
                <a:cubicBezTo>
                  <a:pt x="655" y="1681"/>
                  <a:pt x="661" y="1681"/>
                  <a:pt x="667" y="1681"/>
                </a:cubicBezTo>
                <a:cubicBezTo>
                  <a:pt x="661" y="1692"/>
                  <a:pt x="683" y="1698"/>
                  <a:pt x="695" y="1698"/>
                </a:cubicBezTo>
                <a:cubicBezTo>
                  <a:pt x="700" y="1687"/>
                  <a:pt x="711" y="1692"/>
                  <a:pt x="700" y="1681"/>
                </a:cubicBezTo>
                <a:cubicBezTo>
                  <a:pt x="700" y="1681"/>
                  <a:pt x="700" y="1681"/>
                  <a:pt x="695" y="1676"/>
                </a:cubicBezTo>
                <a:lnTo>
                  <a:pt x="689" y="1676"/>
                </a:lnTo>
                <a:cubicBezTo>
                  <a:pt x="683" y="1676"/>
                  <a:pt x="672" y="1670"/>
                  <a:pt x="667" y="1670"/>
                </a:cubicBezTo>
                <a:cubicBezTo>
                  <a:pt x="669" y="1668"/>
                  <a:pt x="672" y="1666"/>
                  <a:pt x="676" y="1666"/>
                </a:cubicBezTo>
                <a:cubicBezTo>
                  <a:pt x="682" y="1666"/>
                  <a:pt x="688" y="1669"/>
                  <a:pt x="695" y="1676"/>
                </a:cubicBezTo>
                <a:cubicBezTo>
                  <a:pt x="700" y="1670"/>
                  <a:pt x="711" y="1664"/>
                  <a:pt x="711" y="1659"/>
                </a:cubicBezTo>
                <a:cubicBezTo>
                  <a:pt x="723" y="1681"/>
                  <a:pt x="745" y="1698"/>
                  <a:pt x="739" y="1709"/>
                </a:cubicBezTo>
                <a:cubicBezTo>
                  <a:pt x="764" y="1713"/>
                  <a:pt x="792" y="1726"/>
                  <a:pt x="816" y="1726"/>
                </a:cubicBezTo>
                <a:cubicBezTo>
                  <a:pt x="825" y="1726"/>
                  <a:pt x="833" y="1725"/>
                  <a:pt x="840" y="1720"/>
                </a:cubicBezTo>
                <a:cubicBezTo>
                  <a:pt x="851" y="1720"/>
                  <a:pt x="846" y="1732"/>
                  <a:pt x="846" y="1737"/>
                </a:cubicBezTo>
                <a:cubicBezTo>
                  <a:pt x="842" y="1737"/>
                  <a:pt x="838" y="1735"/>
                  <a:pt x="836" y="1735"/>
                </a:cubicBezTo>
                <a:cubicBezTo>
                  <a:pt x="835" y="1735"/>
                  <a:pt x="835" y="1735"/>
                  <a:pt x="835" y="1737"/>
                </a:cubicBezTo>
                <a:cubicBezTo>
                  <a:pt x="847" y="1737"/>
                  <a:pt x="866" y="1747"/>
                  <a:pt x="880" y="1747"/>
                </a:cubicBezTo>
                <a:cubicBezTo>
                  <a:pt x="884" y="1747"/>
                  <a:pt x="888" y="1746"/>
                  <a:pt x="891" y="1743"/>
                </a:cubicBezTo>
                <a:lnTo>
                  <a:pt x="891" y="1743"/>
                </a:lnTo>
                <a:cubicBezTo>
                  <a:pt x="907" y="1760"/>
                  <a:pt x="874" y="1748"/>
                  <a:pt x="902" y="1760"/>
                </a:cubicBezTo>
                <a:lnTo>
                  <a:pt x="896" y="1765"/>
                </a:lnTo>
                <a:cubicBezTo>
                  <a:pt x="939" y="1813"/>
                  <a:pt x="1002" y="1775"/>
                  <a:pt x="1042" y="1829"/>
                </a:cubicBezTo>
                <a:lnTo>
                  <a:pt x="1042" y="1829"/>
                </a:lnTo>
                <a:cubicBezTo>
                  <a:pt x="1042" y="1829"/>
                  <a:pt x="1042" y="1828"/>
                  <a:pt x="1042" y="1827"/>
                </a:cubicBezTo>
                <a:lnTo>
                  <a:pt x="1042" y="1827"/>
                </a:lnTo>
                <a:cubicBezTo>
                  <a:pt x="1098" y="1883"/>
                  <a:pt x="1188" y="1905"/>
                  <a:pt x="1227" y="1978"/>
                </a:cubicBezTo>
                <a:cubicBezTo>
                  <a:pt x="1233" y="1988"/>
                  <a:pt x="1240" y="1990"/>
                  <a:pt x="1247" y="1990"/>
                </a:cubicBezTo>
                <a:cubicBezTo>
                  <a:pt x="1251" y="1990"/>
                  <a:pt x="1256" y="1989"/>
                  <a:pt x="1260" y="1989"/>
                </a:cubicBezTo>
                <a:lnTo>
                  <a:pt x="1260" y="1989"/>
                </a:lnTo>
                <a:lnTo>
                  <a:pt x="1255" y="2006"/>
                </a:lnTo>
                <a:lnTo>
                  <a:pt x="1283" y="2006"/>
                </a:lnTo>
                <a:cubicBezTo>
                  <a:pt x="1311" y="2023"/>
                  <a:pt x="1288" y="2073"/>
                  <a:pt x="1328" y="2090"/>
                </a:cubicBezTo>
                <a:lnTo>
                  <a:pt x="1333" y="2079"/>
                </a:lnTo>
                <a:cubicBezTo>
                  <a:pt x="1339" y="2090"/>
                  <a:pt x="1361" y="2118"/>
                  <a:pt x="1350" y="2118"/>
                </a:cubicBezTo>
                <a:cubicBezTo>
                  <a:pt x="1350" y="2118"/>
                  <a:pt x="1361" y="2118"/>
                  <a:pt x="1356" y="2124"/>
                </a:cubicBezTo>
                <a:lnTo>
                  <a:pt x="1350" y="2129"/>
                </a:lnTo>
                <a:cubicBezTo>
                  <a:pt x="1361" y="2135"/>
                  <a:pt x="1367" y="2146"/>
                  <a:pt x="1372" y="2157"/>
                </a:cubicBezTo>
                <a:cubicBezTo>
                  <a:pt x="1372" y="2180"/>
                  <a:pt x="1344" y="2157"/>
                  <a:pt x="1344" y="2185"/>
                </a:cubicBezTo>
                <a:cubicBezTo>
                  <a:pt x="1350" y="2196"/>
                  <a:pt x="1361" y="2219"/>
                  <a:pt x="1367" y="2219"/>
                </a:cubicBezTo>
                <a:cubicBezTo>
                  <a:pt x="1367" y="2213"/>
                  <a:pt x="1372" y="2208"/>
                  <a:pt x="1378" y="2208"/>
                </a:cubicBezTo>
                <a:cubicBezTo>
                  <a:pt x="1378" y="2213"/>
                  <a:pt x="1378" y="2219"/>
                  <a:pt x="1378" y="2219"/>
                </a:cubicBezTo>
                <a:lnTo>
                  <a:pt x="1372" y="2219"/>
                </a:lnTo>
                <a:lnTo>
                  <a:pt x="1378" y="2224"/>
                </a:lnTo>
                <a:cubicBezTo>
                  <a:pt x="1389" y="2224"/>
                  <a:pt x="1395" y="2230"/>
                  <a:pt x="1406" y="2236"/>
                </a:cubicBezTo>
                <a:cubicBezTo>
                  <a:pt x="1400" y="2236"/>
                  <a:pt x="1400" y="2236"/>
                  <a:pt x="1395" y="2241"/>
                </a:cubicBezTo>
                <a:cubicBezTo>
                  <a:pt x="1400" y="2247"/>
                  <a:pt x="1406" y="2252"/>
                  <a:pt x="1406" y="2258"/>
                </a:cubicBezTo>
                <a:lnTo>
                  <a:pt x="1412" y="2236"/>
                </a:lnTo>
                <a:cubicBezTo>
                  <a:pt x="1414" y="2237"/>
                  <a:pt x="1417" y="2238"/>
                  <a:pt x="1419" y="2238"/>
                </a:cubicBezTo>
                <a:cubicBezTo>
                  <a:pt x="1426" y="2238"/>
                  <a:pt x="1432" y="2230"/>
                  <a:pt x="1445" y="2213"/>
                </a:cubicBezTo>
                <a:cubicBezTo>
                  <a:pt x="1445" y="2202"/>
                  <a:pt x="1440" y="2191"/>
                  <a:pt x="1434" y="2180"/>
                </a:cubicBezTo>
                <a:lnTo>
                  <a:pt x="1445" y="2168"/>
                </a:lnTo>
                <a:lnTo>
                  <a:pt x="1445" y="2196"/>
                </a:lnTo>
                <a:cubicBezTo>
                  <a:pt x="1456" y="2180"/>
                  <a:pt x="1445" y="2168"/>
                  <a:pt x="1440" y="2157"/>
                </a:cubicBezTo>
                <a:cubicBezTo>
                  <a:pt x="1445" y="2157"/>
                  <a:pt x="1445" y="2152"/>
                  <a:pt x="1445" y="2146"/>
                </a:cubicBezTo>
                <a:cubicBezTo>
                  <a:pt x="1445" y="2146"/>
                  <a:pt x="1445" y="2140"/>
                  <a:pt x="1445" y="2140"/>
                </a:cubicBezTo>
                <a:cubicBezTo>
                  <a:pt x="1445" y="2140"/>
                  <a:pt x="1445" y="2135"/>
                  <a:pt x="1451" y="2135"/>
                </a:cubicBezTo>
                <a:lnTo>
                  <a:pt x="1456" y="2135"/>
                </a:lnTo>
                <a:lnTo>
                  <a:pt x="1456" y="2118"/>
                </a:lnTo>
                <a:cubicBezTo>
                  <a:pt x="1456" y="2124"/>
                  <a:pt x="1468" y="2124"/>
                  <a:pt x="1462" y="2129"/>
                </a:cubicBezTo>
                <a:lnTo>
                  <a:pt x="1462" y="2129"/>
                </a:lnTo>
                <a:cubicBezTo>
                  <a:pt x="1479" y="2112"/>
                  <a:pt x="1462" y="2084"/>
                  <a:pt x="1479" y="2084"/>
                </a:cubicBezTo>
                <a:cubicBezTo>
                  <a:pt x="1484" y="2051"/>
                  <a:pt x="1468" y="2079"/>
                  <a:pt x="1456" y="2051"/>
                </a:cubicBezTo>
                <a:lnTo>
                  <a:pt x="1496" y="2040"/>
                </a:lnTo>
                <a:lnTo>
                  <a:pt x="1484" y="2034"/>
                </a:lnTo>
                <a:cubicBezTo>
                  <a:pt x="1484" y="2030"/>
                  <a:pt x="1484" y="2026"/>
                  <a:pt x="1486" y="2026"/>
                </a:cubicBezTo>
                <a:cubicBezTo>
                  <a:pt x="1487" y="2026"/>
                  <a:pt x="1488" y="2027"/>
                  <a:pt x="1490" y="2028"/>
                </a:cubicBezTo>
                <a:cubicBezTo>
                  <a:pt x="1488" y="2022"/>
                  <a:pt x="1486" y="2020"/>
                  <a:pt x="1485" y="2020"/>
                </a:cubicBezTo>
                <a:cubicBezTo>
                  <a:pt x="1484" y="2020"/>
                  <a:pt x="1484" y="2021"/>
                  <a:pt x="1483" y="2021"/>
                </a:cubicBezTo>
                <a:cubicBezTo>
                  <a:pt x="1482" y="2021"/>
                  <a:pt x="1480" y="2021"/>
                  <a:pt x="1479" y="2017"/>
                </a:cubicBezTo>
                <a:cubicBezTo>
                  <a:pt x="1496" y="2006"/>
                  <a:pt x="1479" y="1972"/>
                  <a:pt x="1501" y="1972"/>
                </a:cubicBezTo>
                <a:cubicBezTo>
                  <a:pt x="1500" y="1970"/>
                  <a:pt x="1499" y="1969"/>
                  <a:pt x="1498" y="1969"/>
                </a:cubicBezTo>
                <a:cubicBezTo>
                  <a:pt x="1495" y="1969"/>
                  <a:pt x="1493" y="1973"/>
                  <a:pt x="1491" y="1973"/>
                </a:cubicBezTo>
                <a:cubicBezTo>
                  <a:pt x="1490" y="1973"/>
                  <a:pt x="1490" y="1972"/>
                  <a:pt x="1490" y="1967"/>
                </a:cubicBezTo>
                <a:cubicBezTo>
                  <a:pt x="1512" y="1967"/>
                  <a:pt x="1484" y="1944"/>
                  <a:pt x="1501" y="1933"/>
                </a:cubicBezTo>
                <a:lnTo>
                  <a:pt x="1501" y="1933"/>
                </a:lnTo>
                <a:cubicBezTo>
                  <a:pt x="1509" y="1937"/>
                  <a:pt x="1506" y="1944"/>
                  <a:pt x="1509" y="1944"/>
                </a:cubicBezTo>
                <a:cubicBezTo>
                  <a:pt x="1510" y="1944"/>
                  <a:pt x="1513" y="1942"/>
                  <a:pt x="1518" y="1939"/>
                </a:cubicBezTo>
                <a:cubicBezTo>
                  <a:pt x="1496" y="1928"/>
                  <a:pt x="1524" y="1905"/>
                  <a:pt x="1518" y="1894"/>
                </a:cubicBezTo>
                <a:cubicBezTo>
                  <a:pt x="1524" y="1894"/>
                  <a:pt x="1524" y="1894"/>
                  <a:pt x="1529" y="1888"/>
                </a:cubicBezTo>
                <a:cubicBezTo>
                  <a:pt x="1529" y="1888"/>
                  <a:pt x="1518" y="1883"/>
                  <a:pt x="1512" y="1883"/>
                </a:cubicBezTo>
                <a:cubicBezTo>
                  <a:pt x="1507" y="1872"/>
                  <a:pt x="1512" y="1855"/>
                  <a:pt x="1507" y="1838"/>
                </a:cubicBezTo>
                <a:lnTo>
                  <a:pt x="1507" y="1838"/>
                </a:lnTo>
                <a:cubicBezTo>
                  <a:pt x="1507" y="1838"/>
                  <a:pt x="1507" y="1838"/>
                  <a:pt x="1508" y="1838"/>
                </a:cubicBezTo>
                <a:cubicBezTo>
                  <a:pt x="1512" y="1838"/>
                  <a:pt x="1513" y="1797"/>
                  <a:pt x="1518" y="1776"/>
                </a:cubicBezTo>
                <a:cubicBezTo>
                  <a:pt x="1501" y="1776"/>
                  <a:pt x="1501" y="1754"/>
                  <a:pt x="1496" y="1737"/>
                </a:cubicBezTo>
                <a:cubicBezTo>
                  <a:pt x="1507" y="1737"/>
                  <a:pt x="1512" y="1737"/>
                  <a:pt x="1518" y="1748"/>
                </a:cubicBezTo>
                <a:lnTo>
                  <a:pt x="1512" y="1732"/>
                </a:lnTo>
                <a:cubicBezTo>
                  <a:pt x="1507" y="1732"/>
                  <a:pt x="1501" y="1726"/>
                  <a:pt x="1501" y="1715"/>
                </a:cubicBezTo>
                <a:lnTo>
                  <a:pt x="1512" y="1715"/>
                </a:lnTo>
                <a:cubicBezTo>
                  <a:pt x="1507" y="1698"/>
                  <a:pt x="1490" y="1681"/>
                  <a:pt x="1490" y="1653"/>
                </a:cubicBezTo>
                <a:cubicBezTo>
                  <a:pt x="1482" y="1657"/>
                  <a:pt x="1472" y="1669"/>
                  <a:pt x="1463" y="1669"/>
                </a:cubicBezTo>
                <a:cubicBezTo>
                  <a:pt x="1458" y="1669"/>
                  <a:pt x="1454" y="1666"/>
                  <a:pt x="1451" y="1659"/>
                </a:cubicBezTo>
                <a:cubicBezTo>
                  <a:pt x="1454" y="1659"/>
                  <a:pt x="1461" y="1656"/>
                  <a:pt x="1464" y="1656"/>
                </a:cubicBezTo>
                <a:cubicBezTo>
                  <a:pt x="1465" y="1656"/>
                  <a:pt x="1465" y="1656"/>
                  <a:pt x="1466" y="1656"/>
                </a:cubicBezTo>
                <a:lnTo>
                  <a:pt x="1466" y="1656"/>
                </a:lnTo>
                <a:cubicBezTo>
                  <a:pt x="1464" y="1654"/>
                  <a:pt x="1462" y="1651"/>
                  <a:pt x="1462" y="1648"/>
                </a:cubicBezTo>
                <a:lnTo>
                  <a:pt x="1462" y="1648"/>
                </a:lnTo>
                <a:lnTo>
                  <a:pt x="1479" y="1653"/>
                </a:lnTo>
                <a:cubicBezTo>
                  <a:pt x="1479" y="1648"/>
                  <a:pt x="1476" y="1648"/>
                  <a:pt x="1472" y="1648"/>
                </a:cubicBezTo>
                <a:cubicBezTo>
                  <a:pt x="1469" y="1648"/>
                  <a:pt x="1465" y="1648"/>
                  <a:pt x="1462" y="1642"/>
                </a:cubicBezTo>
                <a:cubicBezTo>
                  <a:pt x="1473" y="1642"/>
                  <a:pt x="1468" y="1636"/>
                  <a:pt x="1479" y="1636"/>
                </a:cubicBezTo>
                <a:lnTo>
                  <a:pt x="1479" y="1636"/>
                </a:lnTo>
                <a:cubicBezTo>
                  <a:pt x="1479" y="1636"/>
                  <a:pt x="1473" y="1642"/>
                  <a:pt x="1479" y="1648"/>
                </a:cubicBezTo>
                <a:cubicBezTo>
                  <a:pt x="1479" y="1636"/>
                  <a:pt x="1479" y="1620"/>
                  <a:pt x="1484" y="1614"/>
                </a:cubicBezTo>
                <a:lnTo>
                  <a:pt x="1484" y="1614"/>
                </a:lnTo>
                <a:cubicBezTo>
                  <a:pt x="1482" y="1617"/>
                  <a:pt x="1479" y="1618"/>
                  <a:pt x="1476" y="1618"/>
                </a:cubicBezTo>
                <a:cubicBezTo>
                  <a:pt x="1473" y="1618"/>
                  <a:pt x="1470" y="1617"/>
                  <a:pt x="1468" y="1614"/>
                </a:cubicBezTo>
                <a:cubicBezTo>
                  <a:pt x="1462" y="1592"/>
                  <a:pt x="1479" y="1603"/>
                  <a:pt x="1479" y="1592"/>
                </a:cubicBezTo>
                <a:cubicBezTo>
                  <a:pt x="1470" y="1587"/>
                  <a:pt x="1468" y="1579"/>
                  <a:pt x="1462" y="1579"/>
                </a:cubicBezTo>
                <a:cubicBezTo>
                  <a:pt x="1460" y="1579"/>
                  <a:pt x="1458" y="1579"/>
                  <a:pt x="1456" y="1580"/>
                </a:cubicBezTo>
                <a:cubicBezTo>
                  <a:pt x="1456" y="1575"/>
                  <a:pt x="1462" y="1569"/>
                  <a:pt x="1462" y="1564"/>
                </a:cubicBezTo>
                <a:cubicBezTo>
                  <a:pt x="1453" y="1559"/>
                  <a:pt x="1444" y="1536"/>
                  <a:pt x="1438" y="1536"/>
                </a:cubicBezTo>
                <a:cubicBezTo>
                  <a:pt x="1436" y="1536"/>
                  <a:pt x="1435" y="1538"/>
                  <a:pt x="1434" y="1541"/>
                </a:cubicBezTo>
                <a:cubicBezTo>
                  <a:pt x="1406" y="1519"/>
                  <a:pt x="1406" y="1474"/>
                  <a:pt x="1384" y="1452"/>
                </a:cubicBezTo>
                <a:lnTo>
                  <a:pt x="1389" y="1452"/>
                </a:lnTo>
                <a:cubicBezTo>
                  <a:pt x="1372" y="1435"/>
                  <a:pt x="1361" y="1412"/>
                  <a:pt x="1344" y="1407"/>
                </a:cubicBezTo>
                <a:cubicBezTo>
                  <a:pt x="1339" y="1407"/>
                  <a:pt x="1344" y="1396"/>
                  <a:pt x="1350" y="1390"/>
                </a:cubicBezTo>
                <a:cubicBezTo>
                  <a:pt x="1339" y="1384"/>
                  <a:pt x="1333" y="1384"/>
                  <a:pt x="1328" y="1362"/>
                </a:cubicBezTo>
                <a:lnTo>
                  <a:pt x="1328" y="1362"/>
                </a:lnTo>
                <a:cubicBezTo>
                  <a:pt x="1329" y="1363"/>
                  <a:pt x="1331" y="1363"/>
                  <a:pt x="1331" y="1363"/>
                </a:cubicBezTo>
                <a:cubicBezTo>
                  <a:pt x="1333" y="1363"/>
                  <a:pt x="1333" y="1361"/>
                  <a:pt x="1333" y="1361"/>
                </a:cubicBezTo>
                <a:lnTo>
                  <a:pt x="1333" y="1361"/>
                </a:lnTo>
                <a:cubicBezTo>
                  <a:pt x="1333" y="1361"/>
                  <a:pt x="1334" y="1363"/>
                  <a:pt x="1339" y="1373"/>
                </a:cubicBezTo>
                <a:cubicBezTo>
                  <a:pt x="1333" y="1351"/>
                  <a:pt x="1333" y="1345"/>
                  <a:pt x="1311" y="1334"/>
                </a:cubicBezTo>
                <a:cubicBezTo>
                  <a:pt x="1322" y="1334"/>
                  <a:pt x="1316" y="1317"/>
                  <a:pt x="1311" y="1317"/>
                </a:cubicBezTo>
                <a:cubicBezTo>
                  <a:pt x="1311" y="1317"/>
                  <a:pt x="1311" y="1323"/>
                  <a:pt x="1311" y="1328"/>
                </a:cubicBezTo>
                <a:cubicBezTo>
                  <a:pt x="1300" y="1323"/>
                  <a:pt x="1300" y="1317"/>
                  <a:pt x="1300" y="1312"/>
                </a:cubicBezTo>
                <a:lnTo>
                  <a:pt x="1316" y="1312"/>
                </a:lnTo>
                <a:cubicBezTo>
                  <a:pt x="1316" y="1306"/>
                  <a:pt x="1316" y="1306"/>
                  <a:pt x="1316" y="1300"/>
                </a:cubicBezTo>
                <a:cubicBezTo>
                  <a:pt x="1316" y="1300"/>
                  <a:pt x="1311" y="1295"/>
                  <a:pt x="1311" y="1278"/>
                </a:cubicBezTo>
                <a:cubicBezTo>
                  <a:pt x="1311" y="1267"/>
                  <a:pt x="1316" y="1256"/>
                  <a:pt x="1333" y="1250"/>
                </a:cubicBezTo>
                <a:cubicBezTo>
                  <a:pt x="1331" y="1246"/>
                  <a:pt x="1329" y="1245"/>
                  <a:pt x="1327" y="1245"/>
                </a:cubicBezTo>
                <a:cubicBezTo>
                  <a:pt x="1321" y="1245"/>
                  <a:pt x="1317" y="1255"/>
                  <a:pt x="1312" y="1255"/>
                </a:cubicBezTo>
                <a:cubicBezTo>
                  <a:pt x="1310" y="1255"/>
                  <a:pt x="1307" y="1253"/>
                  <a:pt x="1305" y="1250"/>
                </a:cubicBezTo>
                <a:cubicBezTo>
                  <a:pt x="1316" y="1233"/>
                  <a:pt x="1344" y="1228"/>
                  <a:pt x="1344" y="1222"/>
                </a:cubicBezTo>
                <a:cubicBezTo>
                  <a:pt x="1361" y="1200"/>
                  <a:pt x="1333" y="1194"/>
                  <a:pt x="1350" y="1171"/>
                </a:cubicBezTo>
                <a:cubicBezTo>
                  <a:pt x="1344" y="1171"/>
                  <a:pt x="1328" y="1166"/>
                  <a:pt x="1328" y="1149"/>
                </a:cubicBezTo>
                <a:cubicBezTo>
                  <a:pt x="1333" y="1142"/>
                  <a:pt x="1340" y="1138"/>
                  <a:pt x="1346" y="1138"/>
                </a:cubicBezTo>
                <a:cubicBezTo>
                  <a:pt x="1354" y="1138"/>
                  <a:pt x="1361" y="1143"/>
                  <a:pt x="1361" y="1149"/>
                </a:cubicBezTo>
                <a:cubicBezTo>
                  <a:pt x="1356" y="1155"/>
                  <a:pt x="1356" y="1155"/>
                  <a:pt x="1356" y="1155"/>
                </a:cubicBezTo>
                <a:cubicBezTo>
                  <a:pt x="1356" y="1159"/>
                  <a:pt x="1353" y="1163"/>
                  <a:pt x="1355" y="1163"/>
                </a:cubicBezTo>
                <a:cubicBezTo>
                  <a:pt x="1356" y="1163"/>
                  <a:pt x="1358" y="1162"/>
                  <a:pt x="1361" y="1160"/>
                </a:cubicBezTo>
                <a:lnTo>
                  <a:pt x="1356" y="1160"/>
                </a:lnTo>
                <a:cubicBezTo>
                  <a:pt x="1365" y="1156"/>
                  <a:pt x="1370" y="1135"/>
                  <a:pt x="1375" y="1135"/>
                </a:cubicBezTo>
                <a:cubicBezTo>
                  <a:pt x="1376" y="1135"/>
                  <a:pt x="1377" y="1136"/>
                  <a:pt x="1378" y="1138"/>
                </a:cubicBezTo>
                <a:cubicBezTo>
                  <a:pt x="1378" y="1130"/>
                  <a:pt x="1377" y="1127"/>
                  <a:pt x="1375" y="1127"/>
                </a:cubicBezTo>
                <a:cubicBezTo>
                  <a:pt x="1375" y="1127"/>
                  <a:pt x="1375" y="1127"/>
                  <a:pt x="1375" y="1127"/>
                </a:cubicBezTo>
                <a:lnTo>
                  <a:pt x="1375" y="1127"/>
                </a:lnTo>
                <a:cubicBezTo>
                  <a:pt x="1382" y="1114"/>
                  <a:pt x="1381" y="1100"/>
                  <a:pt x="1395" y="1082"/>
                </a:cubicBezTo>
                <a:lnTo>
                  <a:pt x="1395" y="1082"/>
                </a:lnTo>
                <a:cubicBezTo>
                  <a:pt x="1392" y="1085"/>
                  <a:pt x="1389" y="1086"/>
                  <a:pt x="1387" y="1086"/>
                </a:cubicBezTo>
                <a:cubicBezTo>
                  <a:pt x="1385" y="1086"/>
                  <a:pt x="1384" y="1085"/>
                  <a:pt x="1384" y="1082"/>
                </a:cubicBezTo>
                <a:cubicBezTo>
                  <a:pt x="1400" y="1054"/>
                  <a:pt x="1378" y="1065"/>
                  <a:pt x="1384" y="1043"/>
                </a:cubicBezTo>
                <a:cubicBezTo>
                  <a:pt x="1387" y="1040"/>
                  <a:pt x="1390" y="1039"/>
                  <a:pt x="1393" y="1039"/>
                </a:cubicBezTo>
                <a:cubicBezTo>
                  <a:pt x="1397" y="1039"/>
                  <a:pt x="1399" y="1042"/>
                  <a:pt x="1401" y="1042"/>
                </a:cubicBezTo>
                <a:cubicBezTo>
                  <a:pt x="1403" y="1042"/>
                  <a:pt x="1404" y="1040"/>
                  <a:pt x="1406" y="1031"/>
                </a:cubicBezTo>
                <a:cubicBezTo>
                  <a:pt x="1409" y="1028"/>
                  <a:pt x="1412" y="1027"/>
                  <a:pt x="1414" y="1027"/>
                </a:cubicBezTo>
                <a:cubicBezTo>
                  <a:pt x="1418" y="1027"/>
                  <a:pt x="1419" y="1033"/>
                  <a:pt x="1423" y="1037"/>
                </a:cubicBezTo>
                <a:cubicBezTo>
                  <a:pt x="1423" y="1015"/>
                  <a:pt x="1445" y="1003"/>
                  <a:pt x="1451" y="992"/>
                </a:cubicBezTo>
                <a:lnTo>
                  <a:pt x="1451" y="1003"/>
                </a:lnTo>
                <a:cubicBezTo>
                  <a:pt x="1451" y="998"/>
                  <a:pt x="1451" y="992"/>
                  <a:pt x="1456" y="987"/>
                </a:cubicBezTo>
                <a:lnTo>
                  <a:pt x="1456" y="987"/>
                </a:lnTo>
                <a:lnTo>
                  <a:pt x="1440" y="992"/>
                </a:lnTo>
                <a:cubicBezTo>
                  <a:pt x="1445" y="987"/>
                  <a:pt x="1445" y="981"/>
                  <a:pt x="1451" y="981"/>
                </a:cubicBezTo>
                <a:cubicBezTo>
                  <a:pt x="1445" y="970"/>
                  <a:pt x="1434" y="981"/>
                  <a:pt x="1428" y="964"/>
                </a:cubicBezTo>
                <a:cubicBezTo>
                  <a:pt x="1440" y="959"/>
                  <a:pt x="1434" y="936"/>
                  <a:pt x="1445" y="936"/>
                </a:cubicBezTo>
                <a:lnTo>
                  <a:pt x="1445" y="936"/>
                </a:lnTo>
                <a:cubicBezTo>
                  <a:pt x="1436" y="960"/>
                  <a:pt x="1454" y="948"/>
                  <a:pt x="1457" y="957"/>
                </a:cubicBezTo>
                <a:lnTo>
                  <a:pt x="1457" y="957"/>
                </a:lnTo>
                <a:cubicBezTo>
                  <a:pt x="1457" y="954"/>
                  <a:pt x="1459" y="951"/>
                  <a:pt x="1462" y="947"/>
                </a:cubicBezTo>
                <a:cubicBezTo>
                  <a:pt x="1462" y="947"/>
                  <a:pt x="1468" y="947"/>
                  <a:pt x="1468" y="953"/>
                </a:cubicBezTo>
                <a:cubicBezTo>
                  <a:pt x="1484" y="931"/>
                  <a:pt x="1456" y="936"/>
                  <a:pt x="1462" y="908"/>
                </a:cubicBezTo>
                <a:lnTo>
                  <a:pt x="1462" y="908"/>
                </a:lnTo>
                <a:cubicBezTo>
                  <a:pt x="1465" y="910"/>
                  <a:pt x="1468" y="911"/>
                  <a:pt x="1470" y="911"/>
                </a:cubicBezTo>
                <a:cubicBezTo>
                  <a:pt x="1474" y="911"/>
                  <a:pt x="1476" y="909"/>
                  <a:pt x="1478" y="907"/>
                </a:cubicBezTo>
                <a:lnTo>
                  <a:pt x="1478" y="907"/>
                </a:lnTo>
                <a:cubicBezTo>
                  <a:pt x="1477" y="907"/>
                  <a:pt x="1477" y="907"/>
                  <a:pt x="1476" y="907"/>
                </a:cubicBezTo>
                <a:cubicBezTo>
                  <a:pt x="1473" y="907"/>
                  <a:pt x="1466" y="899"/>
                  <a:pt x="1462" y="891"/>
                </a:cubicBezTo>
                <a:cubicBezTo>
                  <a:pt x="1479" y="875"/>
                  <a:pt x="1468" y="869"/>
                  <a:pt x="1473" y="863"/>
                </a:cubicBezTo>
                <a:lnTo>
                  <a:pt x="1473" y="863"/>
                </a:lnTo>
                <a:lnTo>
                  <a:pt x="1462" y="875"/>
                </a:lnTo>
                <a:cubicBezTo>
                  <a:pt x="1456" y="863"/>
                  <a:pt x="1462" y="858"/>
                  <a:pt x="1462" y="847"/>
                </a:cubicBezTo>
                <a:cubicBezTo>
                  <a:pt x="1465" y="847"/>
                  <a:pt x="1466" y="848"/>
                  <a:pt x="1467" y="849"/>
                </a:cubicBezTo>
                <a:lnTo>
                  <a:pt x="1467" y="849"/>
                </a:lnTo>
                <a:cubicBezTo>
                  <a:pt x="1467" y="835"/>
                  <a:pt x="1495" y="828"/>
                  <a:pt x="1490" y="807"/>
                </a:cubicBezTo>
                <a:cubicBezTo>
                  <a:pt x="1492" y="806"/>
                  <a:pt x="1495" y="806"/>
                  <a:pt x="1497" y="806"/>
                </a:cubicBezTo>
                <a:cubicBezTo>
                  <a:pt x="1500" y="806"/>
                  <a:pt x="1503" y="807"/>
                  <a:pt x="1506" y="807"/>
                </a:cubicBezTo>
                <a:cubicBezTo>
                  <a:pt x="1508" y="807"/>
                  <a:pt x="1510" y="806"/>
                  <a:pt x="1512" y="802"/>
                </a:cubicBezTo>
                <a:cubicBezTo>
                  <a:pt x="1507" y="779"/>
                  <a:pt x="1529" y="785"/>
                  <a:pt x="1529" y="763"/>
                </a:cubicBezTo>
                <a:lnTo>
                  <a:pt x="1529" y="763"/>
                </a:lnTo>
                <a:cubicBezTo>
                  <a:pt x="1525" y="763"/>
                  <a:pt x="1523" y="763"/>
                  <a:pt x="1521" y="763"/>
                </a:cubicBezTo>
                <a:cubicBezTo>
                  <a:pt x="1517" y="763"/>
                  <a:pt x="1516" y="761"/>
                  <a:pt x="1512" y="746"/>
                </a:cubicBezTo>
                <a:lnTo>
                  <a:pt x="1507" y="785"/>
                </a:lnTo>
                <a:lnTo>
                  <a:pt x="1501" y="757"/>
                </a:lnTo>
                <a:cubicBezTo>
                  <a:pt x="1496" y="768"/>
                  <a:pt x="1501" y="785"/>
                  <a:pt x="1496" y="791"/>
                </a:cubicBezTo>
                <a:cubicBezTo>
                  <a:pt x="1492" y="780"/>
                  <a:pt x="1493" y="776"/>
                  <a:pt x="1491" y="776"/>
                </a:cubicBezTo>
                <a:cubicBezTo>
                  <a:pt x="1490" y="776"/>
                  <a:pt x="1488" y="777"/>
                  <a:pt x="1484" y="779"/>
                </a:cubicBezTo>
                <a:cubicBezTo>
                  <a:pt x="1501" y="768"/>
                  <a:pt x="1484" y="746"/>
                  <a:pt x="1501" y="735"/>
                </a:cubicBezTo>
                <a:lnTo>
                  <a:pt x="1524" y="746"/>
                </a:lnTo>
                <a:cubicBezTo>
                  <a:pt x="1546" y="723"/>
                  <a:pt x="1529" y="695"/>
                  <a:pt x="1546" y="673"/>
                </a:cubicBezTo>
                <a:lnTo>
                  <a:pt x="1546" y="673"/>
                </a:lnTo>
                <a:lnTo>
                  <a:pt x="1540" y="679"/>
                </a:lnTo>
                <a:cubicBezTo>
                  <a:pt x="1529" y="667"/>
                  <a:pt x="1546" y="662"/>
                  <a:pt x="1546" y="651"/>
                </a:cubicBezTo>
                <a:cubicBezTo>
                  <a:pt x="1550" y="653"/>
                  <a:pt x="1553" y="653"/>
                  <a:pt x="1555" y="653"/>
                </a:cubicBezTo>
                <a:cubicBezTo>
                  <a:pt x="1561" y="653"/>
                  <a:pt x="1565" y="651"/>
                  <a:pt x="1568" y="651"/>
                </a:cubicBezTo>
                <a:cubicBezTo>
                  <a:pt x="1563" y="651"/>
                  <a:pt x="1580" y="639"/>
                  <a:pt x="1568" y="623"/>
                </a:cubicBezTo>
                <a:lnTo>
                  <a:pt x="1585" y="623"/>
                </a:lnTo>
                <a:cubicBezTo>
                  <a:pt x="1602" y="617"/>
                  <a:pt x="1591" y="589"/>
                  <a:pt x="1613" y="583"/>
                </a:cubicBezTo>
                <a:lnTo>
                  <a:pt x="1613" y="583"/>
                </a:lnTo>
                <a:cubicBezTo>
                  <a:pt x="1608" y="595"/>
                  <a:pt x="1619" y="600"/>
                  <a:pt x="1613" y="606"/>
                </a:cubicBezTo>
                <a:cubicBezTo>
                  <a:pt x="1619" y="606"/>
                  <a:pt x="1624" y="606"/>
                  <a:pt x="1619" y="600"/>
                </a:cubicBezTo>
                <a:lnTo>
                  <a:pt x="1619" y="600"/>
                </a:lnTo>
                <a:cubicBezTo>
                  <a:pt x="1619" y="601"/>
                  <a:pt x="1620" y="601"/>
                  <a:pt x="1621" y="601"/>
                </a:cubicBezTo>
                <a:cubicBezTo>
                  <a:pt x="1627" y="601"/>
                  <a:pt x="1638" y="588"/>
                  <a:pt x="1644" y="588"/>
                </a:cubicBezTo>
                <a:cubicBezTo>
                  <a:pt x="1645" y="588"/>
                  <a:pt x="1646" y="588"/>
                  <a:pt x="1647" y="589"/>
                </a:cubicBezTo>
                <a:cubicBezTo>
                  <a:pt x="1652" y="583"/>
                  <a:pt x="1652" y="578"/>
                  <a:pt x="1664" y="572"/>
                </a:cubicBezTo>
                <a:cubicBezTo>
                  <a:pt x="1664" y="578"/>
                  <a:pt x="1664" y="578"/>
                  <a:pt x="1664" y="578"/>
                </a:cubicBezTo>
                <a:cubicBezTo>
                  <a:pt x="1664" y="572"/>
                  <a:pt x="1675" y="572"/>
                  <a:pt x="1664" y="561"/>
                </a:cubicBezTo>
                <a:lnTo>
                  <a:pt x="1664" y="561"/>
                </a:lnTo>
                <a:cubicBezTo>
                  <a:pt x="1670" y="565"/>
                  <a:pt x="1677" y="567"/>
                  <a:pt x="1685" y="567"/>
                </a:cubicBezTo>
                <a:cubicBezTo>
                  <a:pt x="1697" y="567"/>
                  <a:pt x="1711" y="562"/>
                  <a:pt x="1725" y="555"/>
                </a:cubicBezTo>
                <a:cubicBezTo>
                  <a:pt x="1742" y="544"/>
                  <a:pt x="1759" y="527"/>
                  <a:pt x="1781" y="527"/>
                </a:cubicBezTo>
                <a:cubicBezTo>
                  <a:pt x="1792" y="505"/>
                  <a:pt x="1798" y="471"/>
                  <a:pt x="1804" y="455"/>
                </a:cubicBezTo>
                <a:cubicBezTo>
                  <a:pt x="1804" y="455"/>
                  <a:pt x="1805" y="455"/>
                  <a:pt x="1806" y="455"/>
                </a:cubicBezTo>
                <a:lnTo>
                  <a:pt x="1806" y="455"/>
                </a:lnTo>
                <a:cubicBezTo>
                  <a:pt x="1816" y="428"/>
                  <a:pt x="1782" y="436"/>
                  <a:pt x="1792" y="410"/>
                </a:cubicBezTo>
                <a:cubicBezTo>
                  <a:pt x="1796" y="406"/>
                  <a:pt x="1798" y="405"/>
                  <a:pt x="1800" y="405"/>
                </a:cubicBezTo>
                <a:cubicBezTo>
                  <a:pt x="1806" y="405"/>
                  <a:pt x="1805" y="418"/>
                  <a:pt x="1807" y="418"/>
                </a:cubicBezTo>
                <a:cubicBezTo>
                  <a:pt x="1808" y="418"/>
                  <a:pt x="1808" y="417"/>
                  <a:pt x="1809" y="415"/>
                </a:cubicBezTo>
                <a:cubicBezTo>
                  <a:pt x="1837" y="404"/>
                  <a:pt x="1798" y="371"/>
                  <a:pt x="1809" y="348"/>
                </a:cubicBezTo>
                <a:lnTo>
                  <a:pt x="1809" y="348"/>
                </a:lnTo>
                <a:lnTo>
                  <a:pt x="1809" y="354"/>
                </a:lnTo>
                <a:cubicBezTo>
                  <a:pt x="1815" y="331"/>
                  <a:pt x="1787" y="320"/>
                  <a:pt x="1770" y="298"/>
                </a:cubicBezTo>
                <a:cubicBezTo>
                  <a:pt x="1770" y="298"/>
                  <a:pt x="1776" y="298"/>
                  <a:pt x="1776" y="292"/>
                </a:cubicBezTo>
                <a:cubicBezTo>
                  <a:pt x="1753" y="287"/>
                  <a:pt x="1731" y="264"/>
                  <a:pt x="1708" y="253"/>
                </a:cubicBezTo>
                <a:cubicBezTo>
                  <a:pt x="1725" y="247"/>
                  <a:pt x="1720" y="253"/>
                  <a:pt x="1725" y="242"/>
                </a:cubicBezTo>
                <a:cubicBezTo>
                  <a:pt x="1725" y="241"/>
                  <a:pt x="1724" y="241"/>
                  <a:pt x="1723" y="241"/>
                </a:cubicBezTo>
                <a:cubicBezTo>
                  <a:pt x="1719" y="241"/>
                  <a:pt x="1715" y="251"/>
                  <a:pt x="1706" y="251"/>
                </a:cubicBezTo>
                <a:cubicBezTo>
                  <a:pt x="1704" y="251"/>
                  <a:pt x="1701" y="250"/>
                  <a:pt x="1697" y="247"/>
                </a:cubicBezTo>
                <a:cubicBezTo>
                  <a:pt x="1697" y="236"/>
                  <a:pt x="1692" y="225"/>
                  <a:pt x="1697" y="214"/>
                </a:cubicBezTo>
                <a:lnTo>
                  <a:pt x="1714" y="225"/>
                </a:lnTo>
                <a:cubicBezTo>
                  <a:pt x="1714" y="208"/>
                  <a:pt x="1692" y="208"/>
                  <a:pt x="1686" y="203"/>
                </a:cubicBezTo>
                <a:lnTo>
                  <a:pt x="1692" y="197"/>
                </a:lnTo>
                <a:cubicBezTo>
                  <a:pt x="1669" y="175"/>
                  <a:pt x="1658" y="191"/>
                  <a:pt x="1630" y="169"/>
                </a:cubicBezTo>
                <a:lnTo>
                  <a:pt x="1630" y="180"/>
                </a:lnTo>
                <a:cubicBezTo>
                  <a:pt x="1605" y="180"/>
                  <a:pt x="1620" y="163"/>
                  <a:pt x="1608" y="163"/>
                </a:cubicBezTo>
                <a:lnTo>
                  <a:pt x="1608" y="163"/>
                </a:lnTo>
                <a:cubicBezTo>
                  <a:pt x="1606" y="163"/>
                  <a:pt x="1604" y="163"/>
                  <a:pt x="1602" y="163"/>
                </a:cubicBezTo>
                <a:lnTo>
                  <a:pt x="1608" y="141"/>
                </a:lnTo>
                <a:cubicBezTo>
                  <a:pt x="1591" y="141"/>
                  <a:pt x="1563" y="135"/>
                  <a:pt x="1540" y="130"/>
                </a:cubicBezTo>
                <a:cubicBezTo>
                  <a:pt x="1546" y="128"/>
                  <a:pt x="1553" y="127"/>
                  <a:pt x="1560" y="127"/>
                </a:cubicBezTo>
                <a:cubicBezTo>
                  <a:pt x="1575" y="127"/>
                  <a:pt x="1591" y="130"/>
                  <a:pt x="1602" y="130"/>
                </a:cubicBezTo>
                <a:cubicBezTo>
                  <a:pt x="1593" y="125"/>
                  <a:pt x="1573" y="117"/>
                  <a:pt x="1563" y="117"/>
                </a:cubicBezTo>
                <a:cubicBezTo>
                  <a:pt x="1560" y="117"/>
                  <a:pt x="1558" y="118"/>
                  <a:pt x="1557" y="119"/>
                </a:cubicBezTo>
                <a:cubicBezTo>
                  <a:pt x="1563" y="119"/>
                  <a:pt x="1568" y="119"/>
                  <a:pt x="1568" y="124"/>
                </a:cubicBezTo>
                <a:cubicBezTo>
                  <a:pt x="1563" y="126"/>
                  <a:pt x="1558" y="127"/>
                  <a:pt x="1552" y="127"/>
                </a:cubicBezTo>
                <a:cubicBezTo>
                  <a:pt x="1539" y="127"/>
                  <a:pt x="1524" y="123"/>
                  <a:pt x="1512" y="119"/>
                </a:cubicBezTo>
                <a:cubicBezTo>
                  <a:pt x="1529" y="85"/>
                  <a:pt x="1456" y="85"/>
                  <a:pt x="1451" y="51"/>
                </a:cubicBezTo>
                <a:cubicBezTo>
                  <a:pt x="1406" y="51"/>
                  <a:pt x="1372" y="29"/>
                  <a:pt x="1316" y="23"/>
                </a:cubicBezTo>
                <a:lnTo>
                  <a:pt x="1316" y="23"/>
                </a:lnTo>
                <a:cubicBezTo>
                  <a:pt x="1325" y="37"/>
                  <a:pt x="1322" y="37"/>
                  <a:pt x="1317" y="37"/>
                </a:cubicBezTo>
                <a:cubicBezTo>
                  <a:pt x="1312" y="37"/>
                  <a:pt x="1305" y="37"/>
                  <a:pt x="1305" y="51"/>
                </a:cubicBezTo>
                <a:lnTo>
                  <a:pt x="1288" y="51"/>
                </a:lnTo>
                <a:cubicBezTo>
                  <a:pt x="1277" y="46"/>
                  <a:pt x="1266" y="40"/>
                  <a:pt x="1255" y="35"/>
                </a:cubicBezTo>
                <a:cubicBezTo>
                  <a:pt x="1244" y="23"/>
                  <a:pt x="1266" y="29"/>
                  <a:pt x="1266" y="18"/>
                </a:cubicBezTo>
                <a:cubicBezTo>
                  <a:pt x="1238" y="18"/>
                  <a:pt x="1255" y="7"/>
                  <a:pt x="1232" y="1"/>
                </a:cubicBezTo>
                <a:close/>
              </a:path>
            </a:pathLst>
          </a:custGeom>
          <a:solidFill>
            <a:srgbClr val="EA732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/>
              <a:sym typeface="Arial"/>
            </a:endParaRPr>
          </a:p>
        </p:txBody>
      </p:sp>
      <p:sp>
        <p:nvSpPr>
          <p:cNvPr id="86" name="Google Shape;383;p41">
            <a:extLst>
              <a:ext uri="{FF2B5EF4-FFF2-40B4-BE49-F238E27FC236}">
                <a16:creationId xmlns:a16="http://schemas.microsoft.com/office/drawing/2014/main" id="{0D8CB814-750D-4539-A54F-81010AEB94FE}"/>
              </a:ext>
            </a:extLst>
          </p:cNvPr>
          <p:cNvSpPr/>
          <p:nvPr/>
        </p:nvSpPr>
        <p:spPr>
          <a:xfrm rot="-9501406">
            <a:off x="7315941" y="4088110"/>
            <a:ext cx="339359" cy="378474"/>
          </a:xfrm>
          <a:custGeom>
            <a:avLst/>
            <a:gdLst/>
            <a:ahLst/>
            <a:cxnLst/>
            <a:rect l="l" t="t" r="r" b="b"/>
            <a:pathLst>
              <a:path w="3591" h="4005" extrusionOk="0">
                <a:moveTo>
                  <a:pt x="1944" y="184"/>
                </a:moveTo>
                <a:cubicBezTo>
                  <a:pt x="1943" y="184"/>
                  <a:pt x="1943" y="185"/>
                  <a:pt x="1944" y="185"/>
                </a:cubicBezTo>
                <a:cubicBezTo>
                  <a:pt x="1944" y="185"/>
                  <a:pt x="1944" y="184"/>
                  <a:pt x="1944" y="184"/>
                </a:cubicBezTo>
                <a:close/>
                <a:moveTo>
                  <a:pt x="1703" y="218"/>
                </a:moveTo>
                <a:lnTo>
                  <a:pt x="1703" y="218"/>
                </a:lnTo>
                <a:cubicBezTo>
                  <a:pt x="1699" y="222"/>
                  <a:pt x="1700" y="223"/>
                  <a:pt x="1702" y="224"/>
                </a:cubicBezTo>
                <a:lnTo>
                  <a:pt x="1702" y="224"/>
                </a:lnTo>
                <a:cubicBezTo>
                  <a:pt x="1702" y="222"/>
                  <a:pt x="1702" y="220"/>
                  <a:pt x="1703" y="218"/>
                </a:cubicBezTo>
                <a:close/>
                <a:moveTo>
                  <a:pt x="1793" y="134"/>
                </a:moveTo>
                <a:lnTo>
                  <a:pt x="1793" y="134"/>
                </a:lnTo>
                <a:cubicBezTo>
                  <a:pt x="1798" y="134"/>
                  <a:pt x="1804" y="140"/>
                  <a:pt x="1809" y="146"/>
                </a:cubicBezTo>
                <a:cubicBezTo>
                  <a:pt x="1809" y="143"/>
                  <a:pt x="1812" y="141"/>
                  <a:pt x="1816" y="141"/>
                </a:cubicBezTo>
                <a:cubicBezTo>
                  <a:pt x="1819" y="141"/>
                  <a:pt x="1823" y="143"/>
                  <a:pt x="1826" y="146"/>
                </a:cubicBezTo>
                <a:cubicBezTo>
                  <a:pt x="1829" y="148"/>
                  <a:pt x="1832" y="150"/>
                  <a:pt x="1835" y="150"/>
                </a:cubicBezTo>
                <a:cubicBezTo>
                  <a:pt x="1839" y="150"/>
                  <a:pt x="1843" y="148"/>
                  <a:pt x="1849" y="146"/>
                </a:cubicBezTo>
                <a:lnTo>
                  <a:pt x="1849" y="146"/>
                </a:lnTo>
                <a:cubicBezTo>
                  <a:pt x="1837" y="157"/>
                  <a:pt x="1849" y="162"/>
                  <a:pt x="1843" y="168"/>
                </a:cubicBezTo>
                <a:cubicBezTo>
                  <a:pt x="1837" y="168"/>
                  <a:pt x="1837" y="174"/>
                  <a:pt x="1837" y="179"/>
                </a:cubicBezTo>
                <a:cubicBezTo>
                  <a:pt x="1837" y="179"/>
                  <a:pt x="1837" y="178"/>
                  <a:pt x="1836" y="178"/>
                </a:cubicBezTo>
                <a:cubicBezTo>
                  <a:pt x="1835" y="178"/>
                  <a:pt x="1832" y="179"/>
                  <a:pt x="1826" y="185"/>
                </a:cubicBezTo>
                <a:cubicBezTo>
                  <a:pt x="1822" y="189"/>
                  <a:pt x="1818" y="195"/>
                  <a:pt x="1816" y="195"/>
                </a:cubicBezTo>
                <a:cubicBezTo>
                  <a:pt x="1815" y="195"/>
                  <a:pt x="1815" y="194"/>
                  <a:pt x="1815" y="190"/>
                </a:cubicBezTo>
                <a:cubicBezTo>
                  <a:pt x="1809" y="202"/>
                  <a:pt x="1804" y="213"/>
                  <a:pt x="1798" y="224"/>
                </a:cubicBezTo>
                <a:cubicBezTo>
                  <a:pt x="1793" y="235"/>
                  <a:pt x="1793" y="246"/>
                  <a:pt x="1793" y="252"/>
                </a:cubicBezTo>
                <a:cubicBezTo>
                  <a:pt x="1787" y="235"/>
                  <a:pt x="1787" y="218"/>
                  <a:pt x="1793" y="213"/>
                </a:cubicBezTo>
                <a:cubicBezTo>
                  <a:pt x="1798" y="213"/>
                  <a:pt x="1798" y="218"/>
                  <a:pt x="1798" y="224"/>
                </a:cubicBezTo>
                <a:cubicBezTo>
                  <a:pt x="1798" y="213"/>
                  <a:pt x="1798" y="190"/>
                  <a:pt x="1798" y="174"/>
                </a:cubicBezTo>
                <a:cubicBezTo>
                  <a:pt x="1798" y="168"/>
                  <a:pt x="1798" y="162"/>
                  <a:pt x="1798" y="162"/>
                </a:cubicBezTo>
                <a:cubicBezTo>
                  <a:pt x="1798" y="162"/>
                  <a:pt x="1796" y="160"/>
                  <a:pt x="1794" y="160"/>
                </a:cubicBezTo>
                <a:cubicBezTo>
                  <a:pt x="1794" y="160"/>
                  <a:pt x="1794" y="160"/>
                  <a:pt x="1794" y="160"/>
                </a:cubicBezTo>
                <a:lnTo>
                  <a:pt x="1794" y="160"/>
                </a:lnTo>
                <a:cubicBezTo>
                  <a:pt x="1797" y="150"/>
                  <a:pt x="1793" y="140"/>
                  <a:pt x="1793" y="134"/>
                </a:cubicBezTo>
                <a:close/>
                <a:moveTo>
                  <a:pt x="1787" y="274"/>
                </a:moveTo>
                <a:cubicBezTo>
                  <a:pt x="1793" y="274"/>
                  <a:pt x="1793" y="280"/>
                  <a:pt x="1793" y="280"/>
                </a:cubicBezTo>
                <a:cubicBezTo>
                  <a:pt x="1793" y="286"/>
                  <a:pt x="1793" y="291"/>
                  <a:pt x="1787" y="297"/>
                </a:cubicBezTo>
                <a:cubicBezTo>
                  <a:pt x="1787" y="291"/>
                  <a:pt x="1787" y="280"/>
                  <a:pt x="1787" y="274"/>
                </a:cubicBezTo>
                <a:close/>
                <a:moveTo>
                  <a:pt x="2364" y="291"/>
                </a:moveTo>
                <a:cubicBezTo>
                  <a:pt x="2374" y="295"/>
                  <a:pt x="2378" y="298"/>
                  <a:pt x="2381" y="301"/>
                </a:cubicBezTo>
                <a:lnTo>
                  <a:pt x="2381" y="301"/>
                </a:lnTo>
                <a:cubicBezTo>
                  <a:pt x="2380" y="297"/>
                  <a:pt x="2379" y="296"/>
                  <a:pt x="2364" y="291"/>
                </a:cubicBezTo>
                <a:close/>
                <a:moveTo>
                  <a:pt x="2464" y="501"/>
                </a:moveTo>
                <a:lnTo>
                  <a:pt x="2464" y="501"/>
                </a:lnTo>
                <a:cubicBezTo>
                  <a:pt x="2449" y="507"/>
                  <a:pt x="2434" y="517"/>
                  <a:pt x="2420" y="527"/>
                </a:cubicBezTo>
                <a:cubicBezTo>
                  <a:pt x="2434" y="518"/>
                  <a:pt x="2449" y="509"/>
                  <a:pt x="2464" y="501"/>
                </a:cubicBezTo>
                <a:close/>
                <a:moveTo>
                  <a:pt x="2022" y="532"/>
                </a:moveTo>
                <a:lnTo>
                  <a:pt x="2022" y="532"/>
                </a:lnTo>
                <a:cubicBezTo>
                  <a:pt x="2023" y="532"/>
                  <a:pt x="2024" y="532"/>
                  <a:pt x="2025" y="533"/>
                </a:cubicBezTo>
                <a:lnTo>
                  <a:pt x="2025" y="533"/>
                </a:lnTo>
                <a:cubicBezTo>
                  <a:pt x="2024" y="532"/>
                  <a:pt x="2023" y="532"/>
                  <a:pt x="2022" y="532"/>
                </a:cubicBezTo>
                <a:close/>
                <a:moveTo>
                  <a:pt x="2800" y="618"/>
                </a:moveTo>
                <a:cubicBezTo>
                  <a:pt x="2802" y="619"/>
                  <a:pt x="2804" y="620"/>
                  <a:pt x="2806" y="622"/>
                </a:cubicBezTo>
                <a:cubicBezTo>
                  <a:pt x="2804" y="620"/>
                  <a:pt x="2802" y="619"/>
                  <a:pt x="2800" y="618"/>
                </a:cubicBezTo>
                <a:close/>
                <a:moveTo>
                  <a:pt x="2448" y="829"/>
                </a:moveTo>
                <a:lnTo>
                  <a:pt x="2448" y="829"/>
                </a:lnTo>
                <a:cubicBezTo>
                  <a:pt x="2448" y="829"/>
                  <a:pt x="2448" y="829"/>
                  <a:pt x="2449" y="829"/>
                </a:cubicBezTo>
                <a:lnTo>
                  <a:pt x="2449" y="829"/>
                </a:lnTo>
                <a:cubicBezTo>
                  <a:pt x="2448" y="829"/>
                  <a:pt x="2448" y="829"/>
                  <a:pt x="2448" y="829"/>
                </a:cubicBezTo>
                <a:close/>
                <a:moveTo>
                  <a:pt x="2319" y="840"/>
                </a:moveTo>
                <a:cubicBezTo>
                  <a:pt x="2322" y="843"/>
                  <a:pt x="2326" y="846"/>
                  <a:pt x="2330" y="849"/>
                </a:cubicBezTo>
                <a:lnTo>
                  <a:pt x="2330" y="849"/>
                </a:lnTo>
                <a:cubicBezTo>
                  <a:pt x="2326" y="846"/>
                  <a:pt x="2323" y="843"/>
                  <a:pt x="2319" y="840"/>
                </a:cubicBezTo>
                <a:close/>
                <a:moveTo>
                  <a:pt x="3142" y="953"/>
                </a:moveTo>
                <a:cubicBezTo>
                  <a:pt x="3142" y="958"/>
                  <a:pt x="3143" y="958"/>
                  <a:pt x="3148" y="958"/>
                </a:cubicBezTo>
                <a:cubicBezTo>
                  <a:pt x="3146" y="956"/>
                  <a:pt x="3144" y="955"/>
                  <a:pt x="3142" y="953"/>
                </a:cubicBezTo>
                <a:close/>
                <a:moveTo>
                  <a:pt x="2941" y="1059"/>
                </a:moveTo>
                <a:cubicBezTo>
                  <a:pt x="2939" y="1062"/>
                  <a:pt x="2937" y="1064"/>
                  <a:pt x="2937" y="1066"/>
                </a:cubicBezTo>
                <a:lnTo>
                  <a:pt x="2937" y="1066"/>
                </a:lnTo>
                <a:cubicBezTo>
                  <a:pt x="2939" y="1063"/>
                  <a:pt x="2941" y="1061"/>
                  <a:pt x="2941" y="1059"/>
                </a:cubicBezTo>
                <a:close/>
                <a:moveTo>
                  <a:pt x="3282" y="1389"/>
                </a:moveTo>
                <a:cubicBezTo>
                  <a:pt x="3276" y="1389"/>
                  <a:pt x="3273" y="1389"/>
                  <a:pt x="3270" y="1390"/>
                </a:cubicBezTo>
                <a:lnTo>
                  <a:pt x="3270" y="1390"/>
                </a:lnTo>
                <a:cubicBezTo>
                  <a:pt x="3274" y="1390"/>
                  <a:pt x="3278" y="1389"/>
                  <a:pt x="3282" y="1389"/>
                </a:cubicBezTo>
                <a:close/>
                <a:moveTo>
                  <a:pt x="3428" y="1624"/>
                </a:moveTo>
                <a:lnTo>
                  <a:pt x="3428" y="1624"/>
                </a:lnTo>
                <a:cubicBezTo>
                  <a:pt x="3426" y="1629"/>
                  <a:pt x="3426" y="1633"/>
                  <a:pt x="3426" y="1636"/>
                </a:cubicBezTo>
                <a:lnTo>
                  <a:pt x="3426" y="1636"/>
                </a:lnTo>
                <a:cubicBezTo>
                  <a:pt x="3426" y="1632"/>
                  <a:pt x="3427" y="1628"/>
                  <a:pt x="3428" y="1624"/>
                </a:cubicBezTo>
                <a:close/>
                <a:moveTo>
                  <a:pt x="363" y="2327"/>
                </a:moveTo>
                <a:lnTo>
                  <a:pt x="363" y="2327"/>
                </a:lnTo>
                <a:cubicBezTo>
                  <a:pt x="362" y="2328"/>
                  <a:pt x="360" y="2329"/>
                  <a:pt x="359" y="2330"/>
                </a:cubicBezTo>
                <a:lnTo>
                  <a:pt x="364" y="2330"/>
                </a:lnTo>
                <a:cubicBezTo>
                  <a:pt x="364" y="2328"/>
                  <a:pt x="364" y="2327"/>
                  <a:pt x="363" y="2327"/>
                </a:cubicBezTo>
                <a:close/>
                <a:moveTo>
                  <a:pt x="2913" y="2789"/>
                </a:moveTo>
                <a:lnTo>
                  <a:pt x="2913" y="2789"/>
                </a:lnTo>
                <a:cubicBezTo>
                  <a:pt x="2911" y="2791"/>
                  <a:pt x="2910" y="2793"/>
                  <a:pt x="2910" y="2795"/>
                </a:cubicBezTo>
                <a:lnTo>
                  <a:pt x="2910" y="2795"/>
                </a:lnTo>
                <a:lnTo>
                  <a:pt x="2913" y="2789"/>
                </a:lnTo>
                <a:close/>
                <a:moveTo>
                  <a:pt x="2910" y="2795"/>
                </a:moveTo>
                <a:lnTo>
                  <a:pt x="2901" y="2812"/>
                </a:lnTo>
                <a:cubicBezTo>
                  <a:pt x="2909" y="2804"/>
                  <a:pt x="2909" y="2799"/>
                  <a:pt x="2910" y="2795"/>
                </a:cubicBezTo>
                <a:close/>
                <a:moveTo>
                  <a:pt x="556" y="2906"/>
                </a:moveTo>
                <a:cubicBezTo>
                  <a:pt x="549" y="2906"/>
                  <a:pt x="556" y="2915"/>
                  <a:pt x="556" y="2919"/>
                </a:cubicBezTo>
                <a:lnTo>
                  <a:pt x="556" y="2919"/>
                </a:lnTo>
                <a:lnTo>
                  <a:pt x="560" y="2907"/>
                </a:lnTo>
                <a:cubicBezTo>
                  <a:pt x="559" y="2906"/>
                  <a:pt x="557" y="2906"/>
                  <a:pt x="556" y="2906"/>
                </a:cubicBezTo>
                <a:close/>
                <a:moveTo>
                  <a:pt x="556" y="2919"/>
                </a:moveTo>
                <a:lnTo>
                  <a:pt x="556" y="2920"/>
                </a:lnTo>
                <a:lnTo>
                  <a:pt x="556" y="2920"/>
                </a:lnTo>
                <a:cubicBezTo>
                  <a:pt x="556" y="2920"/>
                  <a:pt x="556" y="2919"/>
                  <a:pt x="556" y="2919"/>
                </a:cubicBezTo>
                <a:close/>
                <a:moveTo>
                  <a:pt x="921" y="3250"/>
                </a:moveTo>
                <a:cubicBezTo>
                  <a:pt x="925" y="3253"/>
                  <a:pt x="930" y="3256"/>
                  <a:pt x="936" y="3260"/>
                </a:cubicBezTo>
                <a:cubicBezTo>
                  <a:pt x="931" y="3256"/>
                  <a:pt x="926" y="3253"/>
                  <a:pt x="921" y="3250"/>
                </a:cubicBezTo>
                <a:close/>
                <a:moveTo>
                  <a:pt x="2508" y="3430"/>
                </a:moveTo>
                <a:cubicBezTo>
                  <a:pt x="2502" y="3435"/>
                  <a:pt x="2498" y="3440"/>
                  <a:pt x="2493" y="3444"/>
                </a:cubicBezTo>
                <a:lnTo>
                  <a:pt x="2493" y="3444"/>
                </a:lnTo>
                <a:cubicBezTo>
                  <a:pt x="2497" y="3442"/>
                  <a:pt x="2501" y="3439"/>
                  <a:pt x="2508" y="3430"/>
                </a:cubicBezTo>
                <a:close/>
                <a:moveTo>
                  <a:pt x="2375" y="3428"/>
                </a:moveTo>
                <a:lnTo>
                  <a:pt x="2375" y="3428"/>
                </a:lnTo>
                <a:cubicBezTo>
                  <a:pt x="2375" y="3433"/>
                  <a:pt x="2369" y="3439"/>
                  <a:pt x="2358" y="3450"/>
                </a:cubicBezTo>
                <a:cubicBezTo>
                  <a:pt x="2364" y="3439"/>
                  <a:pt x="2369" y="3433"/>
                  <a:pt x="2375" y="3428"/>
                </a:cubicBezTo>
                <a:close/>
                <a:moveTo>
                  <a:pt x="2319" y="3489"/>
                </a:moveTo>
                <a:lnTo>
                  <a:pt x="2319" y="3489"/>
                </a:lnTo>
                <a:cubicBezTo>
                  <a:pt x="2325" y="3495"/>
                  <a:pt x="2325" y="3500"/>
                  <a:pt x="2313" y="3506"/>
                </a:cubicBezTo>
                <a:cubicBezTo>
                  <a:pt x="2314" y="3505"/>
                  <a:pt x="2314" y="3505"/>
                  <a:pt x="2314" y="3505"/>
                </a:cubicBezTo>
                <a:lnTo>
                  <a:pt x="2314" y="3505"/>
                </a:lnTo>
                <a:cubicBezTo>
                  <a:pt x="2313" y="3505"/>
                  <a:pt x="2294" y="3518"/>
                  <a:pt x="2280" y="3523"/>
                </a:cubicBezTo>
                <a:cubicBezTo>
                  <a:pt x="2291" y="3512"/>
                  <a:pt x="2302" y="3506"/>
                  <a:pt x="2319" y="3489"/>
                </a:cubicBezTo>
                <a:close/>
                <a:moveTo>
                  <a:pt x="2021" y="3831"/>
                </a:moveTo>
                <a:cubicBezTo>
                  <a:pt x="2018" y="3833"/>
                  <a:pt x="2015" y="3834"/>
                  <a:pt x="2011" y="3836"/>
                </a:cubicBezTo>
                <a:cubicBezTo>
                  <a:pt x="2016" y="3835"/>
                  <a:pt x="2019" y="3833"/>
                  <a:pt x="2021" y="3831"/>
                </a:cubicBezTo>
                <a:close/>
                <a:moveTo>
                  <a:pt x="1720" y="0"/>
                </a:moveTo>
                <a:cubicBezTo>
                  <a:pt x="1714" y="0"/>
                  <a:pt x="1714" y="17"/>
                  <a:pt x="1714" y="17"/>
                </a:cubicBezTo>
                <a:cubicBezTo>
                  <a:pt x="1708" y="84"/>
                  <a:pt x="1708" y="168"/>
                  <a:pt x="1703" y="224"/>
                </a:cubicBezTo>
                <a:cubicBezTo>
                  <a:pt x="1703" y="224"/>
                  <a:pt x="1702" y="224"/>
                  <a:pt x="1702" y="224"/>
                </a:cubicBezTo>
                <a:lnTo>
                  <a:pt x="1702" y="224"/>
                </a:lnTo>
                <a:cubicBezTo>
                  <a:pt x="1688" y="279"/>
                  <a:pt x="1719" y="260"/>
                  <a:pt x="1697" y="330"/>
                </a:cubicBezTo>
                <a:cubicBezTo>
                  <a:pt x="1694" y="337"/>
                  <a:pt x="1692" y="340"/>
                  <a:pt x="1691" y="340"/>
                </a:cubicBezTo>
                <a:cubicBezTo>
                  <a:pt x="1687" y="340"/>
                  <a:pt x="1692" y="309"/>
                  <a:pt x="1689" y="309"/>
                </a:cubicBezTo>
                <a:lnTo>
                  <a:pt x="1689" y="309"/>
                </a:lnTo>
                <a:cubicBezTo>
                  <a:pt x="1689" y="309"/>
                  <a:pt x="1688" y="311"/>
                  <a:pt x="1686" y="314"/>
                </a:cubicBezTo>
                <a:cubicBezTo>
                  <a:pt x="1658" y="319"/>
                  <a:pt x="1680" y="403"/>
                  <a:pt x="1652" y="448"/>
                </a:cubicBezTo>
                <a:lnTo>
                  <a:pt x="1652" y="437"/>
                </a:lnTo>
                <a:cubicBezTo>
                  <a:pt x="1630" y="470"/>
                  <a:pt x="1636" y="527"/>
                  <a:pt x="1619" y="588"/>
                </a:cubicBezTo>
                <a:cubicBezTo>
                  <a:pt x="1619" y="588"/>
                  <a:pt x="1619" y="586"/>
                  <a:pt x="1617" y="586"/>
                </a:cubicBezTo>
                <a:cubicBezTo>
                  <a:pt x="1616" y="586"/>
                  <a:pt x="1615" y="586"/>
                  <a:pt x="1613" y="588"/>
                </a:cubicBezTo>
                <a:cubicBezTo>
                  <a:pt x="1619" y="633"/>
                  <a:pt x="1596" y="711"/>
                  <a:pt x="1580" y="767"/>
                </a:cubicBezTo>
                <a:cubicBezTo>
                  <a:pt x="1575" y="750"/>
                  <a:pt x="1581" y="743"/>
                  <a:pt x="1576" y="743"/>
                </a:cubicBezTo>
                <a:lnTo>
                  <a:pt x="1576" y="743"/>
                </a:lnTo>
                <a:cubicBezTo>
                  <a:pt x="1575" y="743"/>
                  <a:pt x="1572" y="744"/>
                  <a:pt x="1568" y="745"/>
                </a:cubicBezTo>
                <a:cubicBezTo>
                  <a:pt x="1563" y="773"/>
                  <a:pt x="1591" y="745"/>
                  <a:pt x="1574" y="795"/>
                </a:cubicBezTo>
                <a:cubicBezTo>
                  <a:pt x="1563" y="812"/>
                  <a:pt x="1540" y="846"/>
                  <a:pt x="1524" y="846"/>
                </a:cubicBezTo>
                <a:lnTo>
                  <a:pt x="1546" y="795"/>
                </a:lnTo>
                <a:lnTo>
                  <a:pt x="1546" y="795"/>
                </a:lnTo>
                <a:cubicBezTo>
                  <a:pt x="1518" y="818"/>
                  <a:pt x="1518" y="857"/>
                  <a:pt x="1507" y="879"/>
                </a:cubicBezTo>
                <a:lnTo>
                  <a:pt x="1501" y="874"/>
                </a:lnTo>
                <a:cubicBezTo>
                  <a:pt x="1473" y="947"/>
                  <a:pt x="1490" y="958"/>
                  <a:pt x="1445" y="1031"/>
                </a:cubicBezTo>
                <a:lnTo>
                  <a:pt x="1456" y="1025"/>
                </a:lnTo>
                <a:lnTo>
                  <a:pt x="1456" y="1025"/>
                </a:lnTo>
                <a:cubicBezTo>
                  <a:pt x="1451" y="1075"/>
                  <a:pt x="1428" y="1053"/>
                  <a:pt x="1417" y="1098"/>
                </a:cubicBezTo>
                <a:lnTo>
                  <a:pt x="1395" y="1103"/>
                </a:lnTo>
                <a:cubicBezTo>
                  <a:pt x="1389" y="1131"/>
                  <a:pt x="1356" y="1204"/>
                  <a:pt x="1333" y="1249"/>
                </a:cubicBezTo>
                <a:cubicBezTo>
                  <a:pt x="1339" y="1215"/>
                  <a:pt x="1367" y="1159"/>
                  <a:pt x="1378" y="1120"/>
                </a:cubicBezTo>
                <a:lnTo>
                  <a:pt x="1378" y="1120"/>
                </a:lnTo>
                <a:cubicBezTo>
                  <a:pt x="1361" y="1148"/>
                  <a:pt x="1328" y="1210"/>
                  <a:pt x="1328" y="1227"/>
                </a:cubicBezTo>
                <a:cubicBezTo>
                  <a:pt x="1333" y="1215"/>
                  <a:pt x="1333" y="1199"/>
                  <a:pt x="1344" y="1193"/>
                </a:cubicBezTo>
                <a:lnTo>
                  <a:pt x="1344" y="1193"/>
                </a:lnTo>
                <a:cubicBezTo>
                  <a:pt x="1339" y="1232"/>
                  <a:pt x="1316" y="1277"/>
                  <a:pt x="1283" y="1327"/>
                </a:cubicBezTo>
                <a:cubicBezTo>
                  <a:pt x="1281" y="1325"/>
                  <a:pt x="1279" y="1324"/>
                  <a:pt x="1276" y="1324"/>
                </a:cubicBezTo>
                <a:cubicBezTo>
                  <a:pt x="1248" y="1324"/>
                  <a:pt x="1183" y="1452"/>
                  <a:pt x="1137" y="1467"/>
                </a:cubicBezTo>
                <a:cubicBezTo>
                  <a:pt x="1109" y="1512"/>
                  <a:pt x="1076" y="1551"/>
                  <a:pt x="1042" y="1591"/>
                </a:cubicBezTo>
                <a:cubicBezTo>
                  <a:pt x="1003" y="1630"/>
                  <a:pt x="964" y="1669"/>
                  <a:pt x="924" y="1714"/>
                </a:cubicBezTo>
                <a:cubicBezTo>
                  <a:pt x="930" y="1712"/>
                  <a:pt x="934" y="1712"/>
                  <a:pt x="936" y="1712"/>
                </a:cubicBezTo>
                <a:cubicBezTo>
                  <a:pt x="954" y="1712"/>
                  <a:pt x="905" y="1744"/>
                  <a:pt x="924" y="1759"/>
                </a:cubicBezTo>
                <a:cubicBezTo>
                  <a:pt x="908" y="1781"/>
                  <a:pt x="896" y="1787"/>
                  <a:pt x="896" y="1787"/>
                </a:cubicBezTo>
                <a:lnTo>
                  <a:pt x="824" y="1837"/>
                </a:lnTo>
                <a:cubicBezTo>
                  <a:pt x="822" y="1838"/>
                  <a:pt x="820" y="1838"/>
                  <a:pt x="819" y="1838"/>
                </a:cubicBezTo>
                <a:cubicBezTo>
                  <a:pt x="807" y="1838"/>
                  <a:pt x="834" y="1814"/>
                  <a:pt x="829" y="1809"/>
                </a:cubicBezTo>
                <a:lnTo>
                  <a:pt x="829" y="1809"/>
                </a:lnTo>
                <a:cubicBezTo>
                  <a:pt x="807" y="1831"/>
                  <a:pt x="800" y="1834"/>
                  <a:pt x="794" y="1834"/>
                </a:cubicBezTo>
                <a:cubicBezTo>
                  <a:pt x="792" y="1834"/>
                  <a:pt x="791" y="1834"/>
                  <a:pt x="789" y="1834"/>
                </a:cubicBezTo>
                <a:cubicBezTo>
                  <a:pt x="784" y="1834"/>
                  <a:pt x="779" y="1835"/>
                  <a:pt x="768" y="1843"/>
                </a:cubicBezTo>
                <a:cubicBezTo>
                  <a:pt x="784" y="1843"/>
                  <a:pt x="768" y="1871"/>
                  <a:pt x="734" y="1887"/>
                </a:cubicBezTo>
                <a:cubicBezTo>
                  <a:pt x="751" y="1882"/>
                  <a:pt x="768" y="1876"/>
                  <a:pt x="779" y="1865"/>
                </a:cubicBezTo>
                <a:lnTo>
                  <a:pt x="779" y="1865"/>
                </a:lnTo>
                <a:cubicBezTo>
                  <a:pt x="728" y="1938"/>
                  <a:pt x="712" y="1899"/>
                  <a:pt x="656" y="1971"/>
                </a:cubicBezTo>
                <a:lnTo>
                  <a:pt x="667" y="1943"/>
                </a:lnTo>
                <a:lnTo>
                  <a:pt x="667" y="1943"/>
                </a:lnTo>
                <a:cubicBezTo>
                  <a:pt x="639" y="1977"/>
                  <a:pt x="544" y="2050"/>
                  <a:pt x="521" y="2095"/>
                </a:cubicBezTo>
                <a:cubicBezTo>
                  <a:pt x="519" y="2097"/>
                  <a:pt x="516" y="2098"/>
                  <a:pt x="514" y="2098"/>
                </a:cubicBezTo>
                <a:cubicBezTo>
                  <a:pt x="510" y="2098"/>
                  <a:pt x="508" y="2094"/>
                  <a:pt x="516" y="2083"/>
                </a:cubicBezTo>
                <a:lnTo>
                  <a:pt x="516" y="2083"/>
                </a:lnTo>
                <a:cubicBezTo>
                  <a:pt x="432" y="2151"/>
                  <a:pt x="342" y="2251"/>
                  <a:pt x="264" y="2285"/>
                </a:cubicBezTo>
                <a:lnTo>
                  <a:pt x="264" y="2274"/>
                </a:lnTo>
                <a:cubicBezTo>
                  <a:pt x="247" y="2285"/>
                  <a:pt x="241" y="2302"/>
                  <a:pt x="219" y="2307"/>
                </a:cubicBezTo>
                <a:cubicBezTo>
                  <a:pt x="219" y="2307"/>
                  <a:pt x="219" y="2302"/>
                  <a:pt x="213" y="2302"/>
                </a:cubicBezTo>
                <a:cubicBezTo>
                  <a:pt x="208" y="2313"/>
                  <a:pt x="174" y="2341"/>
                  <a:pt x="146" y="2352"/>
                </a:cubicBezTo>
                <a:lnTo>
                  <a:pt x="163" y="2335"/>
                </a:lnTo>
                <a:lnTo>
                  <a:pt x="163" y="2335"/>
                </a:lnTo>
                <a:cubicBezTo>
                  <a:pt x="152" y="2341"/>
                  <a:pt x="140" y="2347"/>
                  <a:pt x="129" y="2352"/>
                </a:cubicBezTo>
                <a:cubicBezTo>
                  <a:pt x="112" y="2363"/>
                  <a:pt x="101" y="2369"/>
                  <a:pt x="84" y="2380"/>
                </a:cubicBezTo>
                <a:cubicBezTo>
                  <a:pt x="51" y="2403"/>
                  <a:pt x="23" y="2419"/>
                  <a:pt x="0" y="2436"/>
                </a:cubicBezTo>
                <a:cubicBezTo>
                  <a:pt x="23" y="2459"/>
                  <a:pt x="51" y="2487"/>
                  <a:pt x="73" y="2509"/>
                </a:cubicBezTo>
                <a:cubicBezTo>
                  <a:pt x="90" y="2526"/>
                  <a:pt x="107" y="2543"/>
                  <a:pt x="129" y="2565"/>
                </a:cubicBezTo>
                <a:cubicBezTo>
                  <a:pt x="112" y="2576"/>
                  <a:pt x="163" y="2644"/>
                  <a:pt x="185" y="2677"/>
                </a:cubicBezTo>
                <a:cubicBezTo>
                  <a:pt x="264" y="2772"/>
                  <a:pt x="336" y="2828"/>
                  <a:pt x="426" y="2907"/>
                </a:cubicBezTo>
                <a:cubicBezTo>
                  <a:pt x="460" y="2974"/>
                  <a:pt x="588" y="3086"/>
                  <a:pt x="661" y="3176"/>
                </a:cubicBezTo>
                <a:cubicBezTo>
                  <a:pt x="656" y="3168"/>
                  <a:pt x="658" y="3165"/>
                  <a:pt x="663" y="3165"/>
                </a:cubicBezTo>
                <a:cubicBezTo>
                  <a:pt x="669" y="3165"/>
                  <a:pt x="680" y="3169"/>
                  <a:pt x="689" y="3176"/>
                </a:cubicBezTo>
                <a:cubicBezTo>
                  <a:pt x="706" y="3198"/>
                  <a:pt x="756" y="3220"/>
                  <a:pt x="740" y="3232"/>
                </a:cubicBezTo>
                <a:lnTo>
                  <a:pt x="734" y="3220"/>
                </a:lnTo>
                <a:lnTo>
                  <a:pt x="734" y="3220"/>
                </a:lnTo>
                <a:cubicBezTo>
                  <a:pt x="734" y="3248"/>
                  <a:pt x="779" y="3282"/>
                  <a:pt x="812" y="3316"/>
                </a:cubicBezTo>
                <a:lnTo>
                  <a:pt x="829" y="3299"/>
                </a:lnTo>
                <a:cubicBezTo>
                  <a:pt x="891" y="3405"/>
                  <a:pt x="1064" y="3489"/>
                  <a:pt x="1087" y="3551"/>
                </a:cubicBezTo>
                <a:cubicBezTo>
                  <a:pt x="1115" y="3562"/>
                  <a:pt x="1143" y="3584"/>
                  <a:pt x="1165" y="3601"/>
                </a:cubicBezTo>
                <a:lnTo>
                  <a:pt x="1154" y="3607"/>
                </a:lnTo>
                <a:cubicBezTo>
                  <a:pt x="1216" y="3657"/>
                  <a:pt x="1244" y="3685"/>
                  <a:pt x="1316" y="3741"/>
                </a:cubicBezTo>
                <a:lnTo>
                  <a:pt x="1294" y="3736"/>
                </a:lnTo>
                <a:lnTo>
                  <a:pt x="1294" y="3736"/>
                </a:lnTo>
                <a:cubicBezTo>
                  <a:pt x="1339" y="3769"/>
                  <a:pt x="1372" y="3747"/>
                  <a:pt x="1412" y="3775"/>
                </a:cubicBezTo>
                <a:lnTo>
                  <a:pt x="1412" y="3797"/>
                </a:lnTo>
                <a:cubicBezTo>
                  <a:pt x="1451" y="3825"/>
                  <a:pt x="1484" y="3859"/>
                  <a:pt x="1518" y="3887"/>
                </a:cubicBezTo>
                <a:cubicBezTo>
                  <a:pt x="1557" y="3915"/>
                  <a:pt x="1596" y="3943"/>
                  <a:pt x="1647" y="3960"/>
                </a:cubicBezTo>
                <a:cubicBezTo>
                  <a:pt x="1644" y="3962"/>
                  <a:pt x="1641" y="3964"/>
                  <a:pt x="1638" y="3964"/>
                </a:cubicBezTo>
                <a:cubicBezTo>
                  <a:pt x="1634" y="3964"/>
                  <a:pt x="1630" y="3962"/>
                  <a:pt x="1624" y="3960"/>
                </a:cubicBezTo>
                <a:lnTo>
                  <a:pt x="1624" y="3960"/>
                </a:lnTo>
                <a:cubicBezTo>
                  <a:pt x="1641" y="3971"/>
                  <a:pt x="1686" y="3999"/>
                  <a:pt x="1736" y="4004"/>
                </a:cubicBezTo>
                <a:cubicBezTo>
                  <a:pt x="1782" y="4004"/>
                  <a:pt x="1814" y="3991"/>
                  <a:pt x="1811" y="3980"/>
                </a:cubicBezTo>
                <a:lnTo>
                  <a:pt x="1811" y="3980"/>
                </a:lnTo>
                <a:cubicBezTo>
                  <a:pt x="1813" y="3981"/>
                  <a:pt x="1814" y="3981"/>
                  <a:pt x="1816" y="3981"/>
                </a:cubicBezTo>
                <a:cubicBezTo>
                  <a:pt x="1828" y="3981"/>
                  <a:pt x="1851" y="3972"/>
                  <a:pt x="1871" y="3960"/>
                </a:cubicBezTo>
                <a:cubicBezTo>
                  <a:pt x="1899" y="3943"/>
                  <a:pt x="1927" y="3915"/>
                  <a:pt x="1944" y="3898"/>
                </a:cubicBezTo>
                <a:lnTo>
                  <a:pt x="1944" y="3909"/>
                </a:lnTo>
                <a:cubicBezTo>
                  <a:pt x="1972" y="3870"/>
                  <a:pt x="1966" y="3870"/>
                  <a:pt x="2011" y="3831"/>
                </a:cubicBezTo>
                <a:cubicBezTo>
                  <a:pt x="2016" y="3827"/>
                  <a:pt x="2020" y="3826"/>
                  <a:pt x="2022" y="3826"/>
                </a:cubicBezTo>
                <a:lnTo>
                  <a:pt x="2022" y="3826"/>
                </a:lnTo>
                <a:cubicBezTo>
                  <a:pt x="2024" y="3826"/>
                  <a:pt x="2024" y="3828"/>
                  <a:pt x="2021" y="3831"/>
                </a:cubicBezTo>
                <a:lnTo>
                  <a:pt x="2021" y="3831"/>
                </a:lnTo>
                <a:cubicBezTo>
                  <a:pt x="2052" y="3813"/>
                  <a:pt x="2038" y="3806"/>
                  <a:pt x="2084" y="3780"/>
                </a:cubicBezTo>
                <a:lnTo>
                  <a:pt x="2084" y="3780"/>
                </a:lnTo>
                <a:lnTo>
                  <a:pt x="2073" y="3797"/>
                </a:lnTo>
                <a:cubicBezTo>
                  <a:pt x="2112" y="3769"/>
                  <a:pt x="2106" y="3769"/>
                  <a:pt x="2117" y="3741"/>
                </a:cubicBezTo>
                <a:cubicBezTo>
                  <a:pt x="2140" y="3719"/>
                  <a:pt x="2190" y="3691"/>
                  <a:pt x="2201" y="3691"/>
                </a:cubicBezTo>
                <a:cubicBezTo>
                  <a:pt x="2201" y="3685"/>
                  <a:pt x="2218" y="3657"/>
                  <a:pt x="2241" y="3640"/>
                </a:cubicBezTo>
                <a:lnTo>
                  <a:pt x="2241" y="3640"/>
                </a:lnTo>
                <a:cubicBezTo>
                  <a:pt x="2246" y="3646"/>
                  <a:pt x="2241" y="3652"/>
                  <a:pt x="2235" y="3657"/>
                </a:cubicBezTo>
                <a:cubicBezTo>
                  <a:pt x="2302" y="3607"/>
                  <a:pt x="2313" y="3568"/>
                  <a:pt x="2364" y="3540"/>
                </a:cubicBezTo>
                <a:cubicBezTo>
                  <a:pt x="2366" y="3540"/>
                  <a:pt x="2368" y="3540"/>
                  <a:pt x="2370" y="3539"/>
                </a:cubicBezTo>
                <a:lnTo>
                  <a:pt x="2370" y="3539"/>
                </a:lnTo>
                <a:cubicBezTo>
                  <a:pt x="2327" y="3581"/>
                  <a:pt x="2291" y="3612"/>
                  <a:pt x="2297" y="3612"/>
                </a:cubicBezTo>
                <a:cubicBezTo>
                  <a:pt x="2297" y="3613"/>
                  <a:pt x="2298" y="3613"/>
                  <a:pt x="2299" y="3613"/>
                </a:cubicBezTo>
                <a:cubicBezTo>
                  <a:pt x="2304" y="3613"/>
                  <a:pt x="2317" y="3604"/>
                  <a:pt x="2324" y="3604"/>
                </a:cubicBezTo>
                <a:cubicBezTo>
                  <a:pt x="2329" y="3604"/>
                  <a:pt x="2331" y="3609"/>
                  <a:pt x="2325" y="3624"/>
                </a:cubicBezTo>
                <a:cubicBezTo>
                  <a:pt x="2347" y="3590"/>
                  <a:pt x="2386" y="3528"/>
                  <a:pt x="2425" y="3495"/>
                </a:cubicBezTo>
                <a:lnTo>
                  <a:pt x="2431" y="3495"/>
                </a:lnTo>
                <a:lnTo>
                  <a:pt x="2431" y="3500"/>
                </a:lnTo>
                <a:cubicBezTo>
                  <a:pt x="2437" y="3495"/>
                  <a:pt x="2448" y="3484"/>
                  <a:pt x="2448" y="3478"/>
                </a:cubicBezTo>
                <a:cubicBezTo>
                  <a:pt x="2465" y="3467"/>
                  <a:pt x="2470" y="3461"/>
                  <a:pt x="2481" y="3450"/>
                </a:cubicBezTo>
                <a:cubicBezTo>
                  <a:pt x="2484" y="3450"/>
                  <a:pt x="2488" y="3448"/>
                  <a:pt x="2493" y="3444"/>
                </a:cubicBezTo>
                <a:lnTo>
                  <a:pt x="2493" y="3444"/>
                </a:lnTo>
                <a:cubicBezTo>
                  <a:pt x="2491" y="3444"/>
                  <a:pt x="2489" y="3444"/>
                  <a:pt x="2487" y="3444"/>
                </a:cubicBezTo>
                <a:cubicBezTo>
                  <a:pt x="2493" y="3439"/>
                  <a:pt x="2498" y="3433"/>
                  <a:pt x="2509" y="3422"/>
                </a:cubicBezTo>
                <a:cubicBezTo>
                  <a:pt x="2509" y="3423"/>
                  <a:pt x="2509" y="3425"/>
                  <a:pt x="2509" y="3428"/>
                </a:cubicBezTo>
                <a:cubicBezTo>
                  <a:pt x="2509" y="3428"/>
                  <a:pt x="2508" y="3429"/>
                  <a:pt x="2508" y="3430"/>
                </a:cubicBezTo>
                <a:lnTo>
                  <a:pt x="2508" y="3430"/>
                </a:lnTo>
                <a:cubicBezTo>
                  <a:pt x="2520" y="3417"/>
                  <a:pt x="2534" y="3400"/>
                  <a:pt x="2543" y="3388"/>
                </a:cubicBezTo>
                <a:cubicBezTo>
                  <a:pt x="2535" y="3384"/>
                  <a:pt x="2548" y="3371"/>
                  <a:pt x="2544" y="3371"/>
                </a:cubicBezTo>
                <a:lnTo>
                  <a:pt x="2544" y="3371"/>
                </a:lnTo>
                <a:cubicBezTo>
                  <a:pt x="2543" y="3371"/>
                  <a:pt x="2539" y="3373"/>
                  <a:pt x="2532" y="3377"/>
                </a:cubicBezTo>
                <a:cubicBezTo>
                  <a:pt x="2532" y="3376"/>
                  <a:pt x="2532" y="3376"/>
                  <a:pt x="2531" y="3376"/>
                </a:cubicBezTo>
                <a:cubicBezTo>
                  <a:pt x="2530" y="3376"/>
                  <a:pt x="2524" y="3385"/>
                  <a:pt x="2515" y="3394"/>
                </a:cubicBezTo>
                <a:cubicBezTo>
                  <a:pt x="2515" y="3400"/>
                  <a:pt x="2509" y="3400"/>
                  <a:pt x="2509" y="3405"/>
                </a:cubicBezTo>
                <a:lnTo>
                  <a:pt x="2509" y="3400"/>
                </a:lnTo>
                <a:cubicBezTo>
                  <a:pt x="2498" y="3416"/>
                  <a:pt x="2481" y="3428"/>
                  <a:pt x="2465" y="3444"/>
                </a:cubicBezTo>
                <a:cubicBezTo>
                  <a:pt x="2476" y="3428"/>
                  <a:pt x="2487" y="3411"/>
                  <a:pt x="2509" y="3394"/>
                </a:cubicBezTo>
                <a:cubicBezTo>
                  <a:pt x="2515" y="3377"/>
                  <a:pt x="2515" y="3360"/>
                  <a:pt x="2521" y="3355"/>
                </a:cubicBezTo>
                <a:cubicBezTo>
                  <a:pt x="2552" y="3339"/>
                  <a:pt x="2604" y="3298"/>
                  <a:pt x="2619" y="3298"/>
                </a:cubicBezTo>
                <a:cubicBezTo>
                  <a:pt x="2620" y="3298"/>
                  <a:pt x="2621" y="3298"/>
                  <a:pt x="2621" y="3299"/>
                </a:cubicBezTo>
                <a:cubicBezTo>
                  <a:pt x="2672" y="3232"/>
                  <a:pt x="2739" y="3153"/>
                  <a:pt x="2750" y="3097"/>
                </a:cubicBezTo>
                <a:cubicBezTo>
                  <a:pt x="2761" y="3080"/>
                  <a:pt x="2773" y="3080"/>
                  <a:pt x="2778" y="3075"/>
                </a:cubicBezTo>
                <a:lnTo>
                  <a:pt x="2778" y="3075"/>
                </a:lnTo>
                <a:cubicBezTo>
                  <a:pt x="2773" y="3092"/>
                  <a:pt x="2761" y="3103"/>
                  <a:pt x="2761" y="3108"/>
                </a:cubicBezTo>
                <a:cubicBezTo>
                  <a:pt x="2784" y="3069"/>
                  <a:pt x="2840" y="3002"/>
                  <a:pt x="2834" y="2985"/>
                </a:cubicBezTo>
                <a:cubicBezTo>
                  <a:pt x="2844" y="2974"/>
                  <a:pt x="2849" y="2970"/>
                  <a:pt x="2850" y="2970"/>
                </a:cubicBezTo>
                <a:lnTo>
                  <a:pt x="2850" y="2970"/>
                </a:lnTo>
                <a:cubicBezTo>
                  <a:pt x="2854" y="2970"/>
                  <a:pt x="2850" y="2980"/>
                  <a:pt x="2850" y="2980"/>
                </a:cubicBezTo>
                <a:cubicBezTo>
                  <a:pt x="2851" y="2980"/>
                  <a:pt x="2855" y="2974"/>
                  <a:pt x="2868" y="2952"/>
                </a:cubicBezTo>
                <a:lnTo>
                  <a:pt x="2868" y="2968"/>
                </a:lnTo>
                <a:cubicBezTo>
                  <a:pt x="2980" y="2856"/>
                  <a:pt x="2969" y="2739"/>
                  <a:pt x="3086" y="2616"/>
                </a:cubicBezTo>
                <a:lnTo>
                  <a:pt x="3086" y="2616"/>
                </a:lnTo>
                <a:cubicBezTo>
                  <a:pt x="3081" y="2621"/>
                  <a:pt x="3075" y="2627"/>
                  <a:pt x="3069" y="2627"/>
                </a:cubicBezTo>
                <a:cubicBezTo>
                  <a:pt x="3181" y="2470"/>
                  <a:pt x="3243" y="2274"/>
                  <a:pt x="3344" y="2111"/>
                </a:cubicBezTo>
                <a:cubicBezTo>
                  <a:pt x="3366" y="2067"/>
                  <a:pt x="3361" y="2055"/>
                  <a:pt x="3366" y="2022"/>
                </a:cubicBezTo>
                <a:lnTo>
                  <a:pt x="3383" y="2016"/>
                </a:lnTo>
                <a:lnTo>
                  <a:pt x="3389" y="1960"/>
                </a:lnTo>
                <a:cubicBezTo>
                  <a:pt x="3405" y="1882"/>
                  <a:pt x="3467" y="1843"/>
                  <a:pt x="3484" y="1742"/>
                </a:cubicBezTo>
                <a:lnTo>
                  <a:pt x="3484" y="1742"/>
                </a:lnTo>
                <a:lnTo>
                  <a:pt x="3467" y="1747"/>
                </a:lnTo>
                <a:cubicBezTo>
                  <a:pt x="3483" y="1715"/>
                  <a:pt x="3494" y="1646"/>
                  <a:pt x="3505" y="1646"/>
                </a:cubicBezTo>
                <a:cubicBezTo>
                  <a:pt x="3505" y="1646"/>
                  <a:pt x="3506" y="1646"/>
                  <a:pt x="3506" y="1647"/>
                </a:cubicBezTo>
                <a:cubicBezTo>
                  <a:pt x="3506" y="1647"/>
                  <a:pt x="3501" y="1635"/>
                  <a:pt x="3506" y="1624"/>
                </a:cubicBezTo>
                <a:lnTo>
                  <a:pt x="3517" y="1624"/>
                </a:lnTo>
                <a:cubicBezTo>
                  <a:pt x="3523" y="1596"/>
                  <a:pt x="3529" y="1563"/>
                  <a:pt x="3529" y="1535"/>
                </a:cubicBezTo>
                <a:cubicBezTo>
                  <a:pt x="3537" y="1510"/>
                  <a:pt x="3544" y="1508"/>
                  <a:pt x="3549" y="1508"/>
                </a:cubicBezTo>
                <a:cubicBezTo>
                  <a:pt x="3551" y="1508"/>
                  <a:pt x="3552" y="1508"/>
                  <a:pt x="3554" y="1508"/>
                </a:cubicBezTo>
                <a:cubicBezTo>
                  <a:pt x="3561" y="1508"/>
                  <a:pt x="3568" y="1504"/>
                  <a:pt x="3579" y="1456"/>
                </a:cubicBezTo>
                <a:cubicBezTo>
                  <a:pt x="3589" y="1420"/>
                  <a:pt x="3590" y="1360"/>
                  <a:pt x="3581" y="1360"/>
                </a:cubicBezTo>
                <a:lnTo>
                  <a:pt x="3581" y="1360"/>
                </a:lnTo>
                <a:cubicBezTo>
                  <a:pt x="3581" y="1360"/>
                  <a:pt x="3580" y="1360"/>
                  <a:pt x="3579" y="1361"/>
                </a:cubicBezTo>
                <a:cubicBezTo>
                  <a:pt x="3573" y="1378"/>
                  <a:pt x="3568" y="1395"/>
                  <a:pt x="3557" y="1395"/>
                </a:cubicBezTo>
                <a:lnTo>
                  <a:pt x="3562" y="1361"/>
                </a:lnTo>
                <a:cubicBezTo>
                  <a:pt x="3555" y="1357"/>
                  <a:pt x="3547" y="1348"/>
                  <a:pt x="3538" y="1348"/>
                </a:cubicBezTo>
                <a:cubicBezTo>
                  <a:pt x="3533" y="1348"/>
                  <a:pt x="3528" y="1350"/>
                  <a:pt x="3523" y="1355"/>
                </a:cubicBezTo>
                <a:lnTo>
                  <a:pt x="3512" y="1350"/>
                </a:lnTo>
                <a:lnTo>
                  <a:pt x="3512" y="1350"/>
                </a:lnTo>
                <a:cubicBezTo>
                  <a:pt x="3512" y="1355"/>
                  <a:pt x="3517" y="1355"/>
                  <a:pt x="3517" y="1355"/>
                </a:cubicBezTo>
                <a:cubicBezTo>
                  <a:pt x="3512" y="1367"/>
                  <a:pt x="3501" y="1378"/>
                  <a:pt x="3495" y="1400"/>
                </a:cubicBezTo>
                <a:lnTo>
                  <a:pt x="3489" y="1456"/>
                </a:lnTo>
                <a:lnTo>
                  <a:pt x="3478" y="1473"/>
                </a:lnTo>
                <a:lnTo>
                  <a:pt x="3489" y="1423"/>
                </a:lnTo>
                <a:lnTo>
                  <a:pt x="3489" y="1423"/>
                </a:lnTo>
                <a:cubicBezTo>
                  <a:pt x="3473" y="1451"/>
                  <a:pt x="3473" y="1467"/>
                  <a:pt x="3478" y="1490"/>
                </a:cubicBezTo>
                <a:cubicBezTo>
                  <a:pt x="3467" y="1490"/>
                  <a:pt x="3461" y="1495"/>
                  <a:pt x="3456" y="1507"/>
                </a:cubicBezTo>
                <a:cubicBezTo>
                  <a:pt x="3461" y="1529"/>
                  <a:pt x="3461" y="1546"/>
                  <a:pt x="3461" y="1568"/>
                </a:cubicBezTo>
                <a:cubicBezTo>
                  <a:pt x="3461" y="1569"/>
                  <a:pt x="3460" y="1569"/>
                  <a:pt x="3459" y="1569"/>
                </a:cubicBezTo>
                <a:cubicBezTo>
                  <a:pt x="3454" y="1569"/>
                  <a:pt x="3454" y="1559"/>
                  <a:pt x="3450" y="1559"/>
                </a:cubicBezTo>
                <a:cubicBezTo>
                  <a:pt x="3448" y="1559"/>
                  <a:pt x="3445" y="1562"/>
                  <a:pt x="3439" y="1574"/>
                </a:cubicBezTo>
                <a:cubicBezTo>
                  <a:pt x="3439" y="1581"/>
                  <a:pt x="3441" y="1584"/>
                  <a:pt x="3443" y="1584"/>
                </a:cubicBezTo>
                <a:cubicBezTo>
                  <a:pt x="3446" y="1584"/>
                  <a:pt x="3451" y="1579"/>
                  <a:pt x="3454" y="1579"/>
                </a:cubicBezTo>
                <a:cubicBezTo>
                  <a:pt x="3456" y="1579"/>
                  <a:pt x="3458" y="1583"/>
                  <a:pt x="3456" y="1596"/>
                </a:cubicBezTo>
                <a:cubicBezTo>
                  <a:pt x="3439" y="1624"/>
                  <a:pt x="3433" y="1613"/>
                  <a:pt x="3433" y="1647"/>
                </a:cubicBezTo>
                <a:cubicBezTo>
                  <a:pt x="3429" y="1647"/>
                  <a:pt x="3426" y="1644"/>
                  <a:pt x="3426" y="1636"/>
                </a:cubicBezTo>
                <a:lnTo>
                  <a:pt x="3426" y="1636"/>
                </a:lnTo>
                <a:cubicBezTo>
                  <a:pt x="3419" y="1668"/>
                  <a:pt x="3406" y="1705"/>
                  <a:pt x="3411" y="1719"/>
                </a:cubicBezTo>
                <a:cubicBezTo>
                  <a:pt x="3396" y="1740"/>
                  <a:pt x="3385" y="1799"/>
                  <a:pt x="3370" y="1799"/>
                </a:cubicBezTo>
                <a:cubicBezTo>
                  <a:pt x="3369" y="1799"/>
                  <a:pt x="3368" y="1799"/>
                  <a:pt x="3366" y="1798"/>
                </a:cubicBezTo>
                <a:cubicBezTo>
                  <a:pt x="3366" y="1809"/>
                  <a:pt x="3366" y="1854"/>
                  <a:pt x="3355" y="1876"/>
                </a:cubicBezTo>
                <a:cubicBezTo>
                  <a:pt x="3354" y="1869"/>
                  <a:pt x="3353" y="1866"/>
                  <a:pt x="3351" y="1866"/>
                </a:cubicBezTo>
                <a:cubicBezTo>
                  <a:pt x="3342" y="1866"/>
                  <a:pt x="3322" y="1951"/>
                  <a:pt x="3304" y="1951"/>
                </a:cubicBezTo>
                <a:cubicBezTo>
                  <a:pt x="3302" y="1951"/>
                  <a:pt x="3301" y="1951"/>
                  <a:pt x="3299" y="1949"/>
                </a:cubicBezTo>
                <a:lnTo>
                  <a:pt x="3299" y="1949"/>
                </a:lnTo>
                <a:cubicBezTo>
                  <a:pt x="3304" y="1985"/>
                  <a:pt x="3267" y="2058"/>
                  <a:pt x="3248" y="2118"/>
                </a:cubicBezTo>
                <a:lnTo>
                  <a:pt x="3248" y="2118"/>
                </a:lnTo>
                <a:cubicBezTo>
                  <a:pt x="3248" y="2118"/>
                  <a:pt x="3248" y="2117"/>
                  <a:pt x="3249" y="2117"/>
                </a:cubicBezTo>
                <a:lnTo>
                  <a:pt x="3249" y="2117"/>
                </a:lnTo>
                <a:cubicBezTo>
                  <a:pt x="3248" y="2118"/>
                  <a:pt x="3248" y="2119"/>
                  <a:pt x="3247" y="2120"/>
                </a:cubicBezTo>
                <a:lnTo>
                  <a:pt x="3247" y="2120"/>
                </a:lnTo>
                <a:cubicBezTo>
                  <a:pt x="3247" y="2119"/>
                  <a:pt x="3248" y="2119"/>
                  <a:pt x="3248" y="2118"/>
                </a:cubicBezTo>
                <a:lnTo>
                  <a:pt x="3248" y="2118"/>
                </a:lnTo>
                <a:cubicBezTo>
                  <a:pt x="3245" y="2121"/>
                  <a:pt x="3244" y="2124"/>
                  <a:pt x="3243" y="2127"/>
                </a:cubicBezTo>
                <a:lnTo>
                  <a:pt x="3243" y="2127"/>
                </a:lnTo>
                <a:cubicBezTo>
                  <a:pt x="3245" y="2125"/>
                  <a:pt x="3246" y="2122"/>
                  <a:pt x="3247" y="2120"/>
                </a:cubicBezTo>
                <a:lnTo>
                  <a:pt x="3247" y="2120"/>
                </a:lnTo>
                <a:cubicBezTo>
                  <a:pt x="3246" y="2125"/>
                  <a:pt x="3244" y="2129"/>
                  <a:pt x="3243" y="2134"/>
                </a:cubicBezTo>
                <a:cubicBezTo>
                  <a:pt x="3243" y="2132"/>
                  <a:pt x="3243" y="2129"/>
                  <a:pt x="3243" y="2127"/>
                </a:cubicBezTo>
                <a:lnTo>
                  <a:pt x="3243" y="2127"/>
                </a:lnTo>
                <a:cubicBezTo>
                  <a:pt x="3229" y="2152"/>
                  <a:pt x="3219" y="2158"/>
                  <a:pt x="3209" y="2173"/>
                </a:cubicBezTo>
                <a:cubicBezTo>
                  <a:pt x="3221" y="2184"/>
                  <a:pt x="3204" y="2235"/>
                  <a:pt x="3198" y="2268"/>
                </a:cubicBezTo>
                <a:cubicBezTo>
                  <a:pt x="3191" y="2275"/>
                  <a:pt x="3187" y="2278"/>
                  <a:pt x="3185" y="2278"/>
                </a:cubicBezTo>
                <a:cubicBezTo>
                  <a:pt x="3174" y="2278"/>
                  <a:pt x="3187" y="2240"/>
                  <a:pt x="3173" y="2240"/>
                </a:cubicBezTo>
                <a:cubicBezTo>
                  <a:pt x="3172" y="2240"/>
                  <a:pt x="3171" y="2240"/>
                  <a:pt x="3170" y="2240"/>
                </a:cubicBezTo>
                <a:cubicBezTo>
                  <a:pt x="3186" y="2246"/>
                  <a:pt x="3156" y="2308"/>
                  <a:pt x="3168" y="2308"/>
                </a:cubicBezTo>
                <a:cubicBezTo>
                  <a:pt x="3169" y="2308"/>
                  <a:pt x="3170" y="2308"/>
                  <a:pt x="3170" y="2307"/>
                </a:cubicBezTo>
                <a:lnTo>
                  <a:pt x="3170" y="2307"/>
                </a:lnTo>
                <a:cubicBezTo>
                  <a:pt x="3142" y="2330"/>
                  <a:pt x="3153" y="2330"/>
                  <a:pt x="3131" y="2341"/>
                </a:cubicBezTo>
                <a:cubicBezTo>
                  <a:pt x="3148" y="2352"/>
                  <a:pt x="3120" y="2369"/>
                  <a:pt x="3120" y="2397"/>
                </a:cubicBezTo>
                <a:cubicBezTo>
                  <a:pt x="3086" y="2436"/>
                  <a:pt x="3097" y="2403"/>
                  <a:pt x="3075" y="2447"/>
                </a:cubicBezTo>
                <a:cubicBezTo>
                  <a:pt x="3072" y="2452"/>
                  <a:pt x="3070" y="2454"/>
                  <a:pt x="3069" y="2454"/>
                </a:cubicBezTo>
                <a:cubicBezTo>
                  <a:pt x="3064" y="2454"/>
                  <a:pt x="3075" y="2425"/>
                  <a:pt x="3075" y="2425"/>
                </a:cubicBezTo>
                <a:lnTo>
                  <a:pt x="3075" y="2425"/>
                </a:lnTo>
                <a:cubicBezTo>
                  <a:pt x="3047" y="2470"/>
                  <a:pt x="3075" y="2453"/>
                  <a:pt x="3081" y="2470"/>
                </a:cubicBezTo>
                <a:cubicBezTo>
                  <a:pt x="3068" y="2496"/>
                  <a:pt x="3061" y="2501"/>
                  <a:pt x="3055" y="2501"/>
                </a:cubicBezTo>
                <a:cubicBezTo>
                  <a:pt x="3051" y="2501"/>
                  <a:pt x="3048" y="2499"/>
                  <a:pt x="3045" y="2499"/>
                </a:cubicBezTo>
                <a:cubicBezTo>
                  <a:pt x="3042" y="2499"/>
                  <a:pt x="3039" y="2500"/>
                  <a:pt x="3036" y="2503"/>
                </a:cubicBezTo>
                <a:cubicBezTo>
                  <a:pt x="3019" y="2537"/>
                  <a:pt x="3019" y="2576"/>
                  <a:pt x="3002" y="2599"/>
                </a:cubicBezTo>
                <a:cubicBezTo>
                  <a:pt x="2998" y="2599"/>
                  <a:pt x="2997" y="2601"/>
                  <a:pt x="2997" y="2601"/>
                </a:cubicBezTo>
                <a:cubicBezTo>
                  <a:pt x="2997" y="2601"/>
                  <a:pt x="2997" y="2601"/>
                  <a:pt x="2997" y="2599"/>
                </a:cubicBezTo>
                <a:cubicBezTo>
                  <a:pt x="2985" y="2638"/>
                  <a:pt x="2929" y="2705"/>
                  <a:pt x="2918" y="2756"/>
                </a:cubicBezTo>
                <a:cubicBezTo>
                  <a:pt x="2913" y="2756"/>
                  <a:pt x="2913" y="2756"/>
                  <a:pt x="2913" y="2761"/>
                </a:cubicBezTo>
                <a:cubicBezTo>
                  <a:pt x="2916" y="2759"/>
                  <a:pt x="2919" y="2759"/>
                  <a:pt x="2921" y="2759"/>
                </a:cubicBezTo>
                <a:cubicBezTo>
                  <a:pt x="2927" y="2759"/>
                  <a:pt x="2931" y="2763"/>
                  <a:pt x="2935" y="2767"/>
                </a:cubicBezTo>
                <a:cubicBezTo>
                  <a:pt x="2924" y="2784"/>
                  <a:pt x="2918" y="2806"/>
                  <a:pt x="2901" y="2812"/>
                </a:cubicBezTo>
                <a:cubicBezTo>
                  <a:pt x="2900" y="2812"/>
                  <a:pt x="2898" y="2812"/>
                  <a:pt x="2897" y="2812"/>
                </a:cubicBezTo>
                <a:cubicBezTo>
                  <a:pt x="2878" y="2812"/>
                  <a:pt x="2912" y="2778"/>
                  <a:pt x="2907" y="2772"/>
                </a:cubicBezTo>
                <a:lnTo>
                  <a:pt x="2907" y="2772"/>
                </a:lnTo>
                <a:cubicBezTo>
                  <a:pt x="2879" y="2817"/>
                  <a:pt x="2862" y="2873"/>
                  <a:pt x="2834" y="2901"/>
                </a:cubicBezTo>
                <a:cubicBezTo>
                  <a:pt x="2821" y="2897"/>
                  <a:pt x="2859" y="2848"/>
                  <a:pt x="2852" y="2848"/>
                </a:cubicBezTo>
                <a:lnTo>
                  <a:pt x="2852" y="2848"/>
                </a:lnTo>
                <a:cubicBezTo>
                  <a:pt x="2851" y="2848"/>
                  <a:pt x="2847" y="2850"/>
                  <a:pt x="2840" y="2856"/>
                </a:cubicBezTo>
                <a:lnTo>
                  <a:pt x="2879" y="2812"/>
                </a:lnTo>
                <a:lnTo>
                  <a:pt x="2879" y="2812"/>
                </a:lnTo>
                <a:cubicBezTo>
                  <a:pt x="2871" y="2816"/>
                  <a:pt x="2866" y="2817"/>
                  <a:pt x="2864" y="2817"/>
                </a:cubicBezTo>
                <a:cubicBezTo>
                  <a:pt x="2857" y="2817"/>
                  <a:pt x="2881" y="2797"/>
                  <a:pt x="2870" y="2797"/>
                </a:cubicBezTo>
                <a:lnTo>
                  <a:pt x="2870" y="2797"/>
                </a:lnTo>
                <a:cubicBezTo>
                  <a:pt x="2867" y="2797"/>
                  <a:pt x="2863" y="2798"/>
                  <a:pt x="2857" y="2800"/>
                </a:cubicBezTo>
                <a:cubicBezTo>
                  <a:pt x="2806" y="2862"/>
                  <a:pt x="2812" y="2879"/>
                  <a:pt x="2767" y="2935"/>
                </a:cubicBezTo>
                <a:cubicBezTo>
                  <a:pt x="2761" y="2957"/>
                  <a:pt x="2778" y="2940"/>
                  <a:pt x="2773" y="2957"/>
                </a:cubicBezTo>
                <a:cubicBezTo>
                  <a:pt x="2722" y="3058"/>
                  <a:pt x="2694" y="3002"/>
                  <a:pt x="2661" y="3080"/>
                </a:cubicBezTo>
                <a:cubicBezTo>
                  <a:pt x="2655" y="3103"/>
                  <a:pt x="2666" y="3120"/>
                  <a:pt x="2621" y="3159"/>
                </a:cubicBezTo>
                <a:lnTo>
                  <a:pt x="2621" y="3131"/>
                </a:lnTo>
                <a:cubicBezTo>
                  <a:pt x="2571" y="3187"/>
                  <a:pt x="2610" y="3181"/>
                  <a:pt x="2554" y="3232"/>
                </a:cubicBezTo>
                <a:cubicBezTo>
                  <a:pt x="2554" y="3221"/>
                  <a:pt x="2583" y="3192"/>
                  <a:pt x="2578" y="3192"/>
                </a:cubicBezTo>
                <a:lnTo>
                  <a:pt x="2578" y="3192"/>
                </a:lnTo>
                <a:cubicBezTo>
                  <a:pt x="2578" y="3192"/>
                  <a:pt x="2577" y="3192"/>
                  <a:pt x="2577" y="3192"/>
                </a:cubicBezTo>
                <a:cubicBezTo>
                  <a:pt x="2532" y="3220"/>
                  <a:pt x="2560" y="3226"/>
                  <a:pt x="2537" y="3254"/>
                </a:cubicBezTo>
                <a:lnTo>
                  <a:pt x="2521" y="3248"/>
                </a:lnTo>
                <a:cubicBezTo>
                  <a:pt x="2470" y="3310"/>
                  <a:pt x="2414" y="3383"/>
                  <a:pt x="2358" y="3444"/>
                </a:cubicBezTo>
                <a:cubicBezTo>
                  <a:pt x="2358" y="3440"/>
                  <a:pt x="2361" y="3429"/>
                  <a:pt x="2356" y="3429"/>
                </a:cubicBezTo>
                <a:cubicBezTo>
                  <a:pt x="2354" y="3429"/>
                  <a:pt x="2351" y="3430"/>
                  <a:pt x="2347" y="3433"/>
                </a:cubicBezTo>
                <a:cubicBezTo>
                  <a:pt x="2308" y="3478"/>
                  <a:pt x="2263" y="3517"/>
                  <a:pt x="2218" y="3556"/>
                </a:cubicBezTo>
                <a:cubicBezTo>
                  <a:pt x="2173" y="3590"/>
                  <a:pt x="2129" y="3624"/>
                  <a:pt x="2084" y="3657"/>
                </a:cubicBezTo>
                <a:lnTo>
                  <a:pt x="2061" y="3691"/>
                </a:lnTo>
                <a:cubicBezTo>
                  <a:pt x="2059" y="3694"/>
                  <a:pt x="2054" y="3695"/>
                  <a:pt x="2052" y="3695"/>
                </a:cubicBezTo>
                <a:cubicBezTo>
                  <a:pt x="2049" y="3695"/>
                  <a:pt x="2047" y="3694"/>
                  <a:pt x="2050" y="3691"/>
                </a:cubicBezTo>
                <a:lnTo>
                  <a:pt x="2050" y="3691"/>
                </a:lnTo>
                <a:cubicBezTo>
                  <a:pt x="2017" y="3713"/>
                  <a:pt x="2056" y="3696"/>
                  <a:pt x="2039" y="3713"/>
                </a:cubicBezTo>
                <a:cubicBezTo>
                  <a:pt x="2031" y="3722"/>
                  <a:pt x="2024" y="3726"/>
                  <a:pt x="2020" y="3726"/>
                </a:cubicBezTo>
                <a:cubicBezTo>
                  <a:pt x="2017" y="3726"/>
                  <a:pt x="2017" y="3722"/>
                  <a:pt x="2022" y="3713"/>
                </a:cubicBezTo>
                <a:lnTo>
                  <a:pt x="2022" y="3713"/>
                </a:lnTo>
                <a:cubicBezTo>
                  <a:pt x="1994" y="3741"/>
                  <a:pt x="1961" y="3780"/>
                  <a:pt x="1916" y="3814"/>
                </a:cubicBezTo>
                <a:cubicBezTo>
                  <a:pt x="1877" y="3848"/>
                  <a:pt x="1832" y="3876"/>
                  <a:pt x="1804" y="3881"/>
                </a:cubicBezTo>
                <a:lnTo>
                  <a:pt x="1809" y="3870"/>
                </a:lnTo>
                <a:lnTo>
                  <a:pt x="1809" y="3870"/>
                </a:lnTo>
                <a:cubicBezTo>
                  <a:pt x="1787" y="3881"/>
                  <a:pt x="1781" y="3887"/>
                  <a:pt x="1770" y="3898"/>
                </a:cubicBezTo>
                <a:cubicBezTo>
                  <a:pt x="1764" y="3901"/>
                  <a:pt x="1755" y="3904"/>
                  <a:pt x="1745" y="3904"/>
                </a:cubicBezTo>
                <a:cubicBezTo>
                  <a:pt x="1738" y="3904"/>
                  <a:pt x="1729" y="3903"/>
                  <a:pt x="1720" y="3898"/>
                </a:cubicBezTo>
                <a:lnTo>
                  <a:pt x="1731" y="3898"/>
                </a:lnTo>
                <a:cubicBezTo>
                  <a:pt x="1680" y="3881"/>
                  <a:pt x="1624" y="3842"/>
                  <a:pt x="1574" y="3803"/>
                </a:cubicBezTo>
                <a:cubicBezTo>
                  <a:pt x="1518" y="3764"/>
                  <a:pt x="1473" y="3724"/>
                  <a:pt x="1440" y="3685"/>
                </a:cubicBezTo>
                <a:cubicBezTo>
                  <a:pt x="1439" y="3685"/>
                  <a:pt x="1438" y="3685"/>
                  <a:pt x="1437" y="3685"/>
                </a:cubicBezTo>
                <a:cubicBezTo>
                  <a:pt x="1410" y="3685"/>
                  <a:pt x="1350" y="3616"/>
                  <a:pt x="1323" y="3616"/>
                </a:cubicBezTo>
                <a:cubicBezTo>
                  <a:pt x="1321" y="3616"/>
                  <a:pt x="1318" y="3617"/>
                  <a:pt x="1316" y="3618"/>
                </a:cubicBezTo>
                <a:cubicBezTo>
                  <a:pt x="1266" y="3562"/>
                  <a:pt x="1288" y="3568"/>
                  <a:pt x="1210" y="3495"/>
                </a:cubicBezTo>
                <a:cubicBezTo>
                  <a:pt x="1193" y="3478"/>
                  <a:pt x="1171" y="3484"/>
                  <a:pt x="1137" y="3461"/>
                </a:cubicBezTo>
                <a:lnTo>
                  <a:pt x="1148" y="3450"/>
                </a:lnTo>
                <a:lnTo>
                  <a:pt x="1104" y="3433"/>
                </a:lnTo>
                <a:lnTo>
                  <a:pt x="1092" y="3400"/>
                </a:lnTo>
                <a:lnTo>
                  <a:pt x="1064" y="3383"/>
                </a:lnTo>
                <a:lnTo>
                  <a:pt x="1064" y="3383"/>
                </a:lnTo>
                <a:cubicBezTo>
                  <a:pt x="1076" y="3394"/>
                  <a:pt x="1081" y="3405"/>
                  <a:pt x="1081" y="3411"/>
                </a:cubicBezTo>
                <a:cubicBezTo>
                  <a:pt x="1036" y="3383"/>
                  <a:pt x="992" y="3321"/>
                  <a:pt x="997" y="3316"/>
                </a:cubicBezTo>
                <a:lnTo>
                  <a:pt x="896" y="3243"/>
                </a:lnTo>
                <a:cubicBezTo>
                  <a:pt x="897" y="3242"/>
                  <a:pt x="899" y="3241"/>
                  <a:pt x="901" y="3241"/>
                </a:cubicBezTo>
                <a:cubicBezTo>
                  <a:pt x="905" y="3241"/>
                  <a:pt x="913" y="3245"/>
                  <a:pt x="921" y="3250"/>
                </a:cubicBezTo>
                <a:lnTo>
                  <a:pt x="921" y="3250"/>
                </a:lnTo>
                <a:cubicBezTo>
                  <a:pt x="891" y="3228"/>
                  <a:pt x="930" y="3234"/>
                  <a:pt x="885" y="3209"/>
                </a:cubicBezTo>
                <a:lnTo>
                  <a:pt x="885" y="3209"/>
                </a:lnTo>
                <a:cubicBezTo>
                  <a:pt x="885" y="3215"/>
                  <a:pt x="874" y="3215"/>
                  <a:pt x="874" y="3215"/>
                </a:cubicBezTo>
                <a:cubicBezTo>
                  <a:pt x="857" y="3187"/>
                  <a:pt x="807" y="3142"/>
                  <a:pt x="768" y="3108"/>
                </a:cubicBezTo>
                <a:lnTo>
                  <a:pt x="784" y="3108"/>
                </a:lnTo>
                <a:cubicBezTo>
                  <a:pt x="717" y="3047"/>
                  <a:pt x="644" y="2980"/>
                  <a:pt x="572" y="2912"/>
                </a:cubicBezTo>
                <a:lnTo>
                  <a:pt x="572" y="2912"/>
                </a:lnTo>
                <a:cubicBezTo>
                  <a:pt x="585" y="2929"/>
                  <a:pt x="584" y="2937"/>
                  <a:pt x="577" y="2937"/>
                </a:cubicBezTo>
                <a:cubicBezTo>
                  <a:pt x="573" y="2937"/>
                  <a:pt x="564" y="2933"/>
                  <a:pt x="555" y="2924"/>
                </a:cubicBezTo>
                <a:lnTo>
                  <a:pt x="556" y="2920"/>
                </a:lnTo>
                <a:lnTo>
                  <a:pt x="556" y="2920"/>
                </a:lnTo>
                <a:cubicBezTo>
                  <a:pt x="556" y="2920"/>
                  <a:pt x="555" y="2920"/>
                  <a:pt x="555" y="2920"/>
                </a:cubicBezTo>
                <a:cubicBezTo>
                  <a:pt x="553" y="2920"/>
                  <a:pt x="548" y="2918"/>
                  <a:pt x="538" y="2912"/>
                </a:cubicBezTo>
                <a:cubicBezTo>
                  <a:pt x="524" y="2895"/>
                  <a:pt x="527" y="2889"/>
                  <a:pt x="536" y="2889"/>
                </a:cubicBezTo>
                <a:cubicBezTo>
                  <a:pt x="541" y="2889"/>
                  <a:pt x="548" y="2891"/>
                  <a:pt x="555" y="2896"/>
                </a:cubicBezTo>
                <a:lnTo>
                  <a:pt x="516" y="2862"/>
                </a:lnTo>
                <a:lnTo>
                  <a:pt x="516" y="2862"/>
                </a:lnTo>
                <a:cubicBezTo>
                  <a:pt x="519" y="2862"/>
                  <a:pt x="523" y="2864"/>
                  <a:pt x="527" y="2864"/>
                </a:cubicBezTo>
                <a:cubicBezTo>
                  <a:pt x="529" y="2864"/>
                  <a:pt x="531" y="2864"/>
                  <a:pt x="532" y="2862"/>
                </a:cubicBezTo>
                <a:cubicBezTo>
                  <a:pt x="516" y="2856"/>
                  <a:pt x="493" y="2795"/>
                  <a:pt x="460" y="2789"/>
                </a:cubicBezTo>
                <a:lnTo>
                  <a:pt x="465" y="2784"/>
                </a:lnTo>
                <a:cubicBezTo>
                  <a:pt x="392" y="2711"/>
                  <a:pt x="359" y="2677"/>
                  <a:pt x="303" y="2621"/>
                </a:cubicBezTo>
                <a:cubicBezTo>
                  <a:pt x="302" y="2622"/>
                  <a:pt x="301" y="2622"/>
                  <a:pt x="300" y="2622"/>
                </a:cubicBezTo>
                <a:cubicBezTo>
                  <a:pt x="289" y="2622"/>
                  <a:pt x="273" y="2598"/>
                  <a:pt x="252" y="2588"/>
                </a:cubicBezTo>
                <a:cubicBezTo>
                  <a:pt x="224" y="2554"/>
                  <a:pt x="196" y="2515"/>
                  <a:pt x="168" y="2470"/>
                </a:cubicBezTo>
                <a:cubicBezTo>
                  <a:pt x="157" y="2464"/>
                  <a:pt x="157" y="2464"/>
                  <a:pt x="152" y="2459"/>
                </a:cubicBezTo>
                <a:cubicBezTo>
                  <a:pt x="152" y="2459"/>
                  <a:pt x="146" y="2459"/>
                  <a:pt x="146" y="2453"/>
                </a:cubicBezTo>
                <a:lnTo>
                  <a:pt x="146" y="2453"/>
                </a:lnTo>
                <a:cubicBezTo>
                  <a:pt x="150" y="2454"/>
                  <a:pt x="154" y="2455"/>
                  <a:pt x="157" y="2455"/>
                </a:cubicBezTo>
                <a:cubicBezTo>
                  <a:pt x="164" y="2455"/>
                  <a:pt x="169" y="2453"/>
                  <a:pt x="174" y="2453"/>
                </a:cubicBezTo>
                <a:cubicBezTo>
                  <a:pt x="177" y="2453"/>
                  <a:pt x="180" y="2455"/>
                  <a:pt x="180" y="2459"/>
                </a:cubicBezTo>
                <a:cubicBezTo>
                  <a:pt x="180" y="2459"/>
                  <a:pt x="180" y="2453"/>
                  <a:pt x="185" y="2453"/>
                </a:cubicBezTo>
                <a:cubicBezTo>
                  <a:pt x="191" y="2447"/>
                  <a:pt x="196" y="2442"/>
                  <a:pt x="208" y="2442"/>
                </a:cubicBezTo>
                <a:cubicBezTo>
                  <a:pt x="219" y="2431"/>
                  <a:pt x="230" y="2425"/>
                  <a:pt x="247" y="2414"/>
                </a:cubicBezTo>
                <a:cubicBezTo>
                  <a:pt x="269" y="2397"/>
                  <a:pt x="297" y="2375"/>
                  <a:pt x="342" y="2341"/>
                </a:cubicBezTo>
                <a:lnTo>
                  <a:pt x="342" y="2341"/>
                </a:lnTo>
                <a:cubicBezTo>
                  <a:pt x="334" y="2341"/>
                  <a:pt x="327" y="2344"/>
                  <a:pt x="323" y="2344"/>
                </a:cubicBezTo>
                <a:cubicBezTo>
                  <a:pt x="321" y="2344"/>
                  <a:pt x="320" y="2343"/>
                  <a:pt x="320" y="2341"/>
                </a:cubicBezTo>
                <a:cubicBezTo>
                  <a:pt x="331" y="2333"/>
                  <a:pt x="349" y="2325"/>
                  <a:pt x="358" y="2325"/>
                </a:cubicBezTo>
                <a:cubicBezTo>
                  <a:pt x="360" y="2325"/>
                  <a:pt x="362" y="2326"/>
                  <a:pt x="363" y="2327"/>
                </a:cubicBezTo>
                <a:lnTo>
                  <a:pt x="363" y="2327"/>
                </a:lnTo>
                <a:cubicBezTo>
                  <a:pt x="413" y="2288"/>
                  <a:pt x="472" y="2251"/>
                  <a:pt x="532" y="2218"/>
                </a:cubicBezTo>
                <a:cubicBezTo>
                  <a:pt x="587" y="2185"/>
                  <a:pt x="642" y="2147"/>
                  <a:pt x="676" y="2103"/>
                </a:cubicBezTo>
                <a:lnTo>
                  <a:pt x="676" y="2103"/>
                </a:lnTo>
                <a:cubicBezTo>
                  <a:pt x="702" y="2081"/>
                  <a:pt x="724" y="2054"/>
                  <a:pt x="745" y="2027"/>
                </a:cubicBezTo>
                <a:cubicBezTo>
                  <a:pt x="752" y="2022"/>
                  <a:pt x="755" y="2019"/>
                  <a:pt x="757" y="2019"/>
                </a:cubicBezTo>
                <a:lnTo>
                  <a:pt x="757" y="2019"/>
                </a:lnTo>
                <a:cubicBezTo>
                  <a:pt x="761" y="2019"/>
                  <a:pt x="743" y="2042"/>
                  <a:pt x="753" y="2042"/>
                </a:cubicBezTo>
                <a:cubicBezTo>
                  <a:pt x="754" y="2042"/>
                  <a:pt x="757" y="2041"/>
                  <a:pt x="762" y="2039"/>
                </a:cubicBezTo>
                <a:cubicBezTo>
                  <a:pt x="829" y="1949"/>
                  <a:pt x="891" y="1915"/>
                  <a:pt x="947" y="1843"/>
                </a:cubicBezTo>
                <a:cubicBezTo>
                  <a:pt x="1025" y="1815"/>
                  <a:pt x="1120" y="1652"/>
                  <a:pt x="1193" y="1591"/>
                </a:cubicBezTo>
                <a:lnTo>
                  <a:pt x="1182" y="1591"/>
                </a:lnTo>
                <a:cubicBezTo>
                  <a:pt x="1193" y="1563"/>
                  <a:pt x="1204" y="1568"/>
                  <a:pt x="1221" y="1557"/>
                </a:cubicBezTo>
                <a:cubicBezTo>
                  <a:pt x="1220" y="1556"/>
                  <a:pt x="1219" y="1556"/>
                  <a:pt x="1217" y="1556"/>
                </a:cubicBezTo>
                <a:cubicBezTo>
                  <a:pt x="1211" y="1556"/>
                  <a:pt x="1205" y="1563"/>
                  <a:pt x="1203" y="1563"/>
                </a:cubicBezTo>
                <a:cubicBezTo>
                  <a:pt x="1203" y="1563"/>
                  <a:pt x="1203" y="1562"/>
                  <a:pt x="1204" y="1557"/>
                </a:cubicBezTo>
                <a:cubicBezTo>
                  <a:pt x="1322" y="1383"/>
                  <a:pt x="1468" y="1204"/>
                  <a:pt x="1568" y="1014"/>
                </a:cubicBezTo>
                <a:cubicBezTo>
                  <a:pt x="1608" y="941"/>
                  <a:pt x="1552" y="952"/>
                  <a:pt x="1608" y="868"/>
                </a:cubicBezTo>
                <a:lnTo>
                  <a:pt x="1613" y="902"/>
                </a:lnTo>
                <a:cubicBezTo>
                  <a:pt x="1664" y="745"/>
                  <a:pt x="1731" y="588"/>
                  <a:pt x="1753" y="431"/>
                </a:cubicBezTo>
                <a:cubicBezTo>
                  <a:pt x="1753" y="442"/>
                  <a:pt x="1759" y="442"/>
                  <a:pt x="1753" y="459"/>
                </a:cubicBezTo>
                <a:cubicBezTo>
                  <a:pt x="1770" y="426"/>
                  <a:pt x="1776" y="336"/>
                  <a:pt x="1770" y="336"/>
                </a:cubicBezTo>
                <a:cubicBezTo>
                  <a:pt x="1770" y="321"/>
                  <a:pt x="1773" y="321"/>
                  <a:pt x="1776" y="321"/>
                </a:cubicBezTo>
                <a:cubicBezTo>
                  <a:pt x="1778" y="321"/>
                  <a:pt x="1779" y="321"/>
                  <a:pt x="1781" y="319"/>
                </a:cubicBezTo>
                <a:lnTo>
                  <a:pt x="1781" y="319"/>
                </a:lnTo>
                <a:cubicBezTo>
                  <a:pt x="1776" y="347"/>
                  <a:pt x="1776" y="381"/>
                  <a:pt x="1787" y="409"/>
                </a:cubicBezTo>
                <a:cubicBezTo>
                  <a:pt x="1798" y="454"/>
                  <a:pt x="1815" y="482"/>
                  <a:pt x="1815" y="515"/>
                </a:cubicBezTo>
                <a:cubicBezTo>
                  <a:pt x="1865" y="583"/>
                  <a:pt x="1938" y="616"/>
                  <a:pt x="2011" y="622"/>
                </a:cubicBezTo>
                <a:cubicBezTo>
                  <a:pt x="2016" y="622"/>
                  <a:pt x="2022" y="622"/>
                  <a:pt x="2027" y="622"/>
                </a:cubicBezTo>
                <a:cubicBezTo>
                  <a:pt x="2095" y="622"/>
                  <a:pt x="2165" y="590"/>
                  <a:pt x="2201" y="538"/>
                </a:cubicBezTo>
                <a:lnTo>
                  <a:pt x="2201" y="538"/>
                </a:lnTo>
                <a:cubicBezTo>
                  <a:pt x="2207" y="549"/>
                  <a:pt x="2179" y="577"/>
                  <a:pt x="2145" y="599"/>
                </a:cubicBezTo>
                <a:cubicBezTo>
                  <a:pt x="2112" y="616"/>
                  <a:pt x="2078" y="622"/>
                  <a:pt x="2084" y="633"/>
                </a:cubicBezTo>
                <a:cubicBezTo>
                  <a:pt x="2151" y="616"/>
                  <a:pt x="2196" y="571"/>
                  <a:pt x="2218" y="527"/>
                </a:cubicBezTo>
                <a:cubicBezTo>
                  <a:pt x="2235" y="504"/>
                  <a:pt x="2241" y="482"/>
                  <a:pt x="2252" y="459"/>
                </a:cubicBezTo>
                <a:cubicBezTo>
                  <a:pt x="2257" y="437"/>
                  <a:pt x="2269" y="403"/>
                  <a:pt x="2269" y="392"/>
                </a:cubicBezTo>
                <a:cubicBezTo>
                  <a:pt x="2269" y="391"/>
                  <a:pt x="2270" y="391"/>
                  <a:pt x="2271" y="391"/>
                </a:cubicBezTo>
                <a:cubicBezTo>
                  <a:pt x="2274" y="391"/>
                  <a:pt x="2275" y="404"/>
                  <a:pt x="2280" y="409"/>
                </a:cubicBezTo>
                <a:cubicBezTo>
                  <a:pt x="2280" y="403"/>
                  <a:pt x="2280" y="398"/>
                  <a:pt x="2280" y="392"/>
                </a:cubicBezTo>
                <a:cubicBezTo>
                  <a:pt x="2274" y="381"/>
                  <a:pt x="2274" y="364"/>
                  <a:pt x="2269" y="358"/>
                </a:cubicBezTo>
                <a:cubicBezTo>
                  <a:pt x="2266" y="354"/>
                  <a:pt x="2267" y="352"/>
                  <a:pt x="2268" y="352"/>
                </a:cubicBezTo>
                <a:lnTo>
                  <a:pt x="2268" y="352"/>
                </a:lnTo>
                <a:cubicBezTo>
                  <a:pt x="2270" y="352"/>
                  <a:pt x="2274" y="355"/>
                  <a:pt x="2274" y="358"/>
                </a:cubicBezTo>
                <a:cubicBezTo>
                  <a:pt x="2280" y="364"/>
                  <a:pt x="2285" y="364"/>
                  <a:pt x="2291" y="370"/>
                </a:cubicBezTo>
                <a:cubicBezTo>
                  <a:pt x="2291" y="370"/>
                  <a:pt x="2291" y="375"/>
                  <a:pt x="2291" y="375"/>
                </a:cubicBezTo>
                <a:cubicBezTo>
                  <a:pt x="2295" y="375"/>
                  <a:pt x="2298" y="380"/>
                  <a:pt x="2300" y="380"/>
                </a:cubicBezTo>
                <a:cubicBezTo>
                  <a:pt x="2302" y="380"/>
                  <a:pt x="2302" y="379"/>
                  <a:pt x="2302" y="375"/>
                </a:cubicBezTo>
                <a:lnTo>
                  <a:pt x="2297" y="370"/>
                </a:lnTo>
                <a:cubicBezTo>
                  <a:pt x="2292" y="361"/>
                  <a:pt x="2294" y="356"/>
                  <a:pt x="2300" y="356"/>
                </a:cubicBezTo>
                <a:cubicBezTo>
                  <a:pt x="2302" y="356"/>
                  <a:pt x="2305" y="357"/>
                  <a:pt x="2308" y="358"/>
                </a:cubicBezTo>
                <a:lnTo>
                  <a:pt x="2330" y="358"/>
                </a:lnTo>
                <a:cubicBezTo>
                  <a:pt x="2341" y="364"/>
                  <a:pt x="2347" y="364"/>
                  <a:pt x="2353" y="364"/>
                </a:cubicBezTo>
                <a:cubicBezTo>
                  <a:pt x="2330" y="370"/>
                  <a:pt x="2347" y="381"/>
                  <a:pt x="2358" y="392"/>
                </a:cubicBezTo>
                <a:cubicBezTo>
                  <a:pt x="2369" y="398"/>
                  <a:pt x="2369" y="403"/>
                  <a:pt x="2341" y="409"/>
                </a:cubicBezTo>
                <a:lnTo>
                  <a:pt x="2364" y="409"/>
                </a:lnTo>
                <a:cubicBezTo>
                  <a:pt x="2369" y="409"/>
                  <a:pt x="2364" y="414"/>
                  <a:pt x="2347" y="414"/>
                </a:cubicBezTo>
                <a:cubicBezTo>
                  <a:pt x="2369" y="420"/>
                  <a:pt x="2381" y="420"/>
                  <a:pt x="2397" y="420"/>
                </a:cubicBezTo>
                <a:cubicBezTo>
                  <a:pt x="2397" y="420"/>
                  <a:pt x="2392" y="426"/>
                  <a:pt x="2386" y="431"/>
                </a:cubicBezTo>
                <a:cubicBezTo>
                  <a:pt x="2375" y="426"/>
                  <a:pt x="2381" y="426"/>
                  <a:pt x="2369" y="426"/>
                </a:cubicBezTo>
                <a:cubicBezTo>
                  <a:pt x="2381" y="426"/>
                  <a:pt x="2369" y="442"/>
                  <a:pt x="2341" y="454"/>
                </a:cubicBezTo>
                <a:cubicBezTo>
                  <a:pt x="2341" y="448"/>
                  <a:pt x="2336" y="448"/>
                  <a:pt x="2341" y="448"/>
                </a:cubicBezTo>
                <a:lnTo>
                  <a:pt x="2336" y="448"/>
                </a:lnTo>
                <a:lnTo>
                  <a:pt x="2325" y="459"/>
                </a:lnTo>
                <a:cubicBezTo>
                  <a:pt x="2319" y="470"/>
                  <a:pt x="2308" y="476"/>
                  <a:pt x="2302" y="487"/>
                </a:cubicBezTo>
                <a:cubicBezTo>
                  <a:pt x="2285" y="504"/>
                  <a:pt x="2274" y="521"/>
                  <a:pt x="2269" y="543"/>
                </a:cubicBezTo>
                <a:cubicBezTo>
                  <a:pt x="2246" y="583"/>
                  <a:pt x="2241" y="627"/>
                  <a:pt x="2246" y="683"/>
                </a:cubicBezTo>
                <a:cubicBezTo>
                  <a:pt x="2241" y="679"/>
                  <a:pt x="2238" y="677"/>
                  <a:pt x="2236" y="677"/>
                </a:cubicBezTo>
                <a:lnTo>
                  <a:pt x="2236" y="677"/>
                </a:lnTo>
                <a:cubicBezTo>
                  <a:pt x="2226" y="677"/>
                  <a:pt x="2243" y="724"/>
                  <a:pt x="2229" y="734"/>
                </a:cubicBezTo>
                <a:cubicBezTo>
                  <a:pt x="2241" y="751"/>
                  <a:pt x="2252" y="767"/>
                  <a:pt x="2263" y="784"/>
                </a:cubicBezTo>
                <a:cubicBezTo>
                  <a:pt x="2263" y="779"/>
                  <a:pt x="2257" y="767"/>
                  <a:pt x="2257" y="762"/>
                </a:cubicBezTo>
                <a:lnTo>
                  <a:pt x="2257" y="762"/>
                </a:lnTo>
                <a:cubicBezTo>
                  <a:pt x="2285" y="807"/>
                  <a:pt x="2325" y="835"/>
                  <a:pt x="2358" y="863"/>
                </a:cubicBezTo>
                <a:cubicBezTo>
                  <a:pt x="2350" y="859"/>
                  <a:pt x="2340" y="855"/>
                  <a:pt x="2330" y="849"/>
                </a:cubicBezTo>
                <a:lnTo>
                  <a:pt x="2330" y="849"/>
                </a:lnTo>
                <a:cubicBezTo>
                  <a:pt x="2355" y="867"/>
                  <a:pt x="2379" y="881"/>
                  <a:pt x="2409" y="891"/>
                </a:cubicBezTo>
                <a:cubicBezTo>
                  <a:pt x="2392" y="879"/>
                  <a:pt x="2375" y="874"/>
                  <a:pt x="2358" y="863"/>
                </a:cubicBezTo>
                <a:lnTo>
                  <a:pt x="2358" y="863"/>
                </a:lnTo>
                <a:cubicBezTo>
                  <a:pt x="2366" y="864"/>
                  <a:pt x="2371" y="865"/>
                  <a:pt x="2375" y="865"/>
                </a:cubicBezTo>
                <a:cubicBezTo>
                  <a:pt x="2389" y="865"/>
                  <a:pt x="2385" y="857"/>
                  <a:pt x="2393" y="857"/>
                </a:cubicBezTo>
                <a:cubicBezTo>
                  <a:pt x="2397" y="857"/>
                  <a:pt x="2406" y="859"/>
                  <a:pt x="2425" y="868"/>
                </a:cubicBezTo>
                <a:cubicBezTo>
                  <a:pt x="2412" y="868"/>
                  <a:pt x="2449" y="875"/>
                  <a:pt x="2478" y="875"/>
                </a:cubicBezTo>
                <a:cubicBezTo>
                  <a:pt x="2486" y="875"/>
                  <a:pt x="2493" y="875"/>
                  <a:pt x="2498" y="874"/>
                </a:cubicBezTo>
                <a:cubicBezTo>
                  <a:pt x="2521" y="863"/>
                  <a:pt x="2543" y="846"/>
                  <a:pt x="2571" y="829"/>
                </a:cubicBezTo>
                <a:cubicBezTo>
                  <a:pt x="2582" y="829"/>
                  <a:pt x="2577" y="846"/>
                  <a:pt x="2582" y="846"/>
                </a:cubicBezTo>
                <a:cubicBezTo>
                  <a:pt x="2588" y="835"/>
                  <a:pt x="2610" y="812"/>
                  <a:pt x="2627" y="784"/>
                </a:cubicBezTo>
                <a:cubicBezTo>
                  <a:pt x="2638" y="762"/>
                  <a:pt x="2649" y="728"/>
                  <a:pt x="2649" y="711"/>
                </a:cubicBezTo>
                <a:cubicBezTo>
                  <a:pt x="2649" y="723"/>
                  <a:pt x="2655" y="728"/>
                  <a:pt x="2661" y="728"/>
                </a:cubicBezTo>
                <a:lnTo>
                  <a:pt x="2655" y="700"/>
                </a:lnTo>
                <a:cubicBezTo>
                  <a:pt x="2663" y="688"/>
                  <a:pt x="2665" y="681"/>
                  <a:pt x="2668" y="681"/>
                </a:cubicBezTo>
                <a:cubicBezTo>
                  <a:pt x="2669" y="681"/>
                  <a:pt x="2670" y="682"/>
                  <a:pt x="2672" y="683"/>
                </a:cubicBezTo>
                <a:cubicBezTo>
                  <a:pt x="2677" y="666"/>
                  <a:pt x="2673" y="665"/>
                  <a:pt x="2669" y="665"/>
                </a:cubicBezTo>
                <a:cubicBezTo>
                  <a:pt x="2668" y="665"/>
                  <a:pt x="2667" y="665"/>
                  <a:pt x="2667" y="665"/>
                </a:cubicBezTo>
                <a:cubicBezTo>
                  <a:pt x="2662" y="665"/>
                  <a:pt x="2658" y="664"/>
                  <a:pt x="2666" y="639"/>
                </a:cubicBezTo>
                <a:lnTo>
                  <a:pt x="2666" y="639"/>
                </a:lnTo>
                <a:cubicBezTo>
                  <a:pt x="2666" y="644"/>
                  <a:pt x="2666" y="644"/>
                  <a:pt x="2672" y="655"/>
                </a:cubicBezTo>
                <a:cubicBezTo>
                  <a:pt x="2672" y="650"/>
                  <a:pt x="2672" y="650"/>
                  <a:pt x="2672" y="644"/>
                </a:cubicBezTo>
                <a:cubicBezTo>
                  <a:pt x="2672" y="622"/>
                  <a:pt x="2666" y="588"/>
                  <a:pt x="2655" y="560"/>
                </a:cubicBezTo>
                <a:cubicBezTo>
                  <a:pt x="2653" y="555"/>
                  <a:pt x="2652" y="554"/>
                  <a:pt x="2653" y="554"/>
                </a:cubicBezTo>
                <a:lnTo>
                  <a:pt x="2653" y="554"/>
                </a:lnTo>
                <a:cubicBezTo>
                  <a:pt x="2654" y="554"/>
                  <a:pt x="2657" y="557"/>
                  <a:pt x="2661" y="560"/>
                </a:cubicBezTo>
                <a:lnTo>
                  <a:pt x="2666" y="571"/>
                </a:lnTo>
                <a:lnTo>
                  <a:pt x="2683" y="594"/>
                </a:lnTo>
                <a:cubicBezTo>
                  <a:pt x="2690" y="607"/>
                  <a:pt x="2691" y="611"/>
                  <a:pt x="2690" y="611"/>
                </a:cubicBezTo>
                <a:cubicBezTo>
                  <a:pt x="2688" y="611"/>
                  <a:pt x="2681" y="602"/>
                  <a:pt x="2679" y="602"/>
                </a:cubicBezTo>
                <a:lnTo>
                  <a:pt x="2679" y="602"/>
                </a:lnTo>
                <a:cubicBezTo>
                  <a:pt x="2678" y="602"/>
                  <a:pt x="2678" y="606"/>
                  <a:pt x="2683" y="616"/>
                </a:cubicBezTo>
                <a:cubicBezTo>
                  <a:pt x="2694" y="627"/>
                  <a:pt x="2700" y="633"/>
                  <a:pt x="2711" y="639"/>
                </a:cubicBezTo>
                <a:cubicBezTo>
                  <a:pt x="2733" y="650"/>
                  <a:pt x="2773" y="672"/>
                  <a:pt x="2812" y="689"/>
                </a:cubicBezTo>
                <a:lnTo>
                  <a:pt x="2806" y="695"/>
                </a:lnTo>
                <a:lnTo>
                  <a:pt x="2795" y="700"/>
                </a:lnTo>
                <a:lnTo>
                  <a:pt x="2812" y="695"/>
                </a:lnTo>
                <a:lnTo>
                  <a:pt x="2812" y="695"/>
                </a:lnTo>
                <a:cubicBezTo>
                  <a:pt x="2829" y="695"/>
                  <a:pt x="2806" y="706"/>
                  <a:pt x="2789" y="717"/>
                </a:cubicBezTo>
                <a:cubicBezTo>
                  <a:pt x="2768" y="728"/>
                  <a:pt x="2756" y="728"/>
                  <a:pt x="2740" y="749"/>
                </a:cubicBezTo>
                <a:lnTo>
                  <a:pt x="2740" y="749"/>
                </a:lnTo>
                <a:cubicBezTo>
                  <a:pt x="2744" y="743"/>
                  <a:pt x="2739" y="734"/>
                  <a:pt x="2739" y="734"/>
                </a:cubicBezTo>
                <a:cubicBezTo>
                  <a:pt x="2711" y="756"/>
                  <a:pt x="2689" y="784"/>
                  <a:pt x="2666" y="823"/>
                </a:cubicBezTo>
                <a:cubicBezTo>
                  <a:pt x="2649" y="863"/>
                  <a:pt x="2633" y="913"/>
                  <a:pt x="2644" y="963"/>
                </a:cubicBezTo>
                <a:lnTo>
                  <a:pt x="2638" y="952"/>
                </a:lnTo>
                <a:lnTo>
                  <a:pt x="2638" y="952"/>
                </a:lnTo>
                <a:cubicBezTo>
                  <a:pt x="2633" y="975"/>
                  <a:pt x="2638" y="1008"/>
                  <a:pt x="2649" y="1036"/>
                </a:cubicBezTo>
                <a:cubicBezTo>
                  <a:pt x="2661" y="1064"/>
                  <a:pt x="2683" y="1087"/>
                  <a:pt x="2700" y="1103"/>
                </a:cubicBezTo>
                <a:cubicBezTo>
                  <a:pt x="2711" y="1107"/>
                  <a:pt x="2725" y="1116"/>
                  <a:pt x="2730" y="1116"/>
                </a:cubicBezTo>
                <a:cubicBezTo>
                  <a:pt x="2732" y="1116"/>
                  <a:pt x="2731" y="1114"/>
                  <a:pt x="2728" y="1109"/>
                </a:cubicBezTo>
                <a:lnTo>
                  <a:pt x="2728" y="1109"/>
                </a:lnTo>
                <a:cubicBezTo>
                  <a:pt x="2754" y="1138"/>
                  <a:pt x="2791" y="1152"/>
                  <a:pt x="2829" y="1152"/>
                </a:cubicBezTo>
                <a:cubicBezTo>
                  <a:pt x="2866" y="1152"/>
                  <a:pt x="2902" y="1139"/>
                  <a:pt x="2929" y="1115"/>
                </a:cubicBezTo>
                <a:cubicBezTo>
                  <a:pt x="2985" y="1070"/>
                  <a:pt x="3002" y="1008"/>
                  <a:pt x="3030" y="952"/>
                </a:cubicBezTo>
                <a:lnTo>
                  <a:pt x="3030" y="952"/>
                </a:lnTo>
                <a:cubicBezTo>
                  <a:pt x="3030" y="966"/>
                  <a:pt x="3027" y="983"/>
                  <a:pt x="3028" y="983"/>
                </a:cubicBezTo>
                <a:cubicBezTo>
                  <a:pt x="3029" y="983"/>
                  <a:pt x="3029" y="982"/>
                  <a:pt x="3030" y="980"/>
                </a:cubicBezTo>
                <a:cubicBezTo>
                  <a:pt x="3030" y="969"/>
                  <a:pt x="3036" y="958"/>
                  <a:pt x="3036" y="952"/>
                </a:cubicBezTo>
                <a:cubicBezTo>
                  <a:pt x="3036" y="947"/>
                  <a:pt x="3036" y="941"/>
                  <a:pt x="3036" y="935"/>
                </a:cubicBezTo>
                <a:cubicBezTo>
                  <a:pt x="3036" y="924"/>
                  <a:pt x="3036" y="913"/>
                  <a:pt x="3036" y="902"/>
                </a:cubicBezTo>
                <a:cubicBezTo>
                  <a:pt x="3033" y="900"/>
                  <a:pt x="3031" y="900"/>
                  <a:pt x="3030" y="900"/>
                </a:cubicBezTo>
                <a:cubicBezTo>
                  <a:pt x="3026" y="900"/>
                  <a:pt x="3027" y="905"/>
                  <a:pt x="3019" y="913"/>
                </a:cubicBezTo>
                <a:cubicBezTo>
                  <a:pt x="3013" y="902"/>
                  <a:pt x="3008" y="868"/>
                  <a:pt x="3008" y="846"/>
                </a:cubicBezTo>
                <a:lnTo>
                  <a:pt x="3008" y="846"/>
                </a:lnTo>
                <a:cubicBezTo>
                  <a:pt x="3011" y="868"/>
                  <a:pt x="3014" y="874"/>
                  <a:pt x="3017" y="874"/>
                </a:cubicBezTo>
                <a:cubicBezTo>
                  <a:pt x="3020" y="874"/>
                  <a:pt x="3022" y="871"/>
                  <a:pt x="3025" y="868"/>
                </a:cubicBezTo>
                <a:cubicBezTo>
                  <a:pt x="3025" y="863"/>
                  <a:pt x="3019" y="851"/>
                  <a:pt x="3013" y="846"/>
                </a:cubicBezTo>
                <a:cubicBezTo>
                  <a:pt x="3019" y="846"/>
                  <a:pt x="3013" y="835"/>
                  <a:pt x="3008" y="818"/>
                </a:cubicBezTo>
                <a:cubicBezTo>
                  <a:pt x="2999" y="807"/>
                  <a:pt x="2997" y="800"/>
                  <a:pt x="2999" y="800"/>
                </a:cubicBezTo>
                <a:lnTo>
                  <a:pt x="2999" y="800"/>
                </a:lnTo>
                <a:cubicBezTo>
                  <a:pt x="3002" y="800"/>
                  <a:pt x="3011" y="807"/>
                  <a:pt x="3025" y="823"/>
                </a:cubicBezTo>
                <a:lnTo>
                  <a:pt x="3025" y="829"/>
                </a:lnTo>
                <a:cubicBezTo>
                  <a:pt x="3041" y="840"/>
                  <a:pt x="3058" y="840"/>
                  <a:pt x="3075" y="863"/>
                </a:cubicBezTo>
                <a:cubicBezTo>
                  <a:pt x="3078" y="869"/>
                  <a:pt x="3078" y="871"/>
                  <a:pt x="3077" y="871"/>
                </a:cubicBezTo>
                <a:cubicBezTo>
                  <a:pt x="3074" y="871"/>
                  <a:pt x="3066" y="863"/>
                  <a:pt x="3061" y="863"/>
                </a:cubicBezTo>
                <a:cubicBezTo>
                  <a:pt x="3060" y="863"/>
                  <a:pt x="3058" y="865"/>
                  <a:pt x="3058" y="868"/>
                </a:cubicBezTo>
                <a:cubicBezTo>
                  <a:pt x="3069" y="879"/>
                  <a:pt x="3081" y="879"/>
                  <a:pt x="3097" y="885"/>
                </a:cubicBezTo>
                <a:cubicBezTo>
                  <a:pt x="3109" y="891"/>
                  <a:pt x="3125" y="902"/>
                  <a:pt x="3137" y="919"/>
                </a:cubicBezTo>
                <a:cubicBezTo>
                  <a:pt x="3120" y="907"/>
                  <a:pt x="3103" y="896"/>
                  <a:pt x="3092" y="891"/>
                </a:cubicBezTo>
                <a:lnTo>
                  <a:pt x="3092" y="891"/>
                </a:lnTo>
                <a:cubicBezTo>
                  <a:pt x="3109" y="924"/>
                  <a:pt x="3114" y="919"/>
                  <a:pt x="3125" y="935"/>
                </a:cubicBezTo>
                <a:cubicBezTo>
                  <a:pt x="3130" y="943"/>
                  <a:pt x="3137" y="949"/>
                  <a:pt x="3142" y="953"/>
                </a:cubicBezTo>
                <a:lnTo>
                  <a:pt x="3142" y="953"/>
                </a:lnTo>
                <a:cubicBezTo>
                  <a:pt x="3142" y="953"/>
                  <a:pt x="3142" y="952"/>
                  <a:pt x="3142" y="952"/>
                </a:cubicBezTo>
                <a:lnTo>
                  <a:pt x="3142" y="952"/>
                </a:lnTo>
                <a:cubicBezTo>
                  <a:pt x="3159" y="958"/>
                  <a:pt x="3170" y="963"/>
                  <a:pt x="3181" y="969"/>
                </a:cubicBezTo>
                <a:cubicBezTo>
                  <a:pt x="3187" y="969"/>
                  <a:pt x="3176" y="969"/>
                  <a:pt x="3170" y="975"/>
                </a:cubicBezTo>
                <a:cubicBezTo>
                  <a:pt x="3144" y="985"/>
                  <a:pt x="3123" y="990"/>
                  <a:pt x="3103" y="1026"/>
                </a:cubicBezTo>
                <a:lnTo>
                  <a:pt x="3103" y="1026"/>
                </a:lnTo>
                <a:cubicBezTo>
                  <a:pt x="3112" y="1008"/>
                  <a:pt x="3114" y="1003"/>
                  <a:pt x="3111" y="1003"/>
                </a:cubicBezTo>
                <a:lnTo>
                  <a:pt x="3111" y="1003"/>
                </a:lnTo>
                <a:cubicBezTo>
                  <a:pt x="3108" y="1003"/>
                  <a:pt x="3100" y="1010"/>
                  <a:pt x="3095" y="1010"/>
                </a:cubicBezTo>
                <a:cubicBezTo>
                  <a:pt x="3094" y="1010"/>
                  <a:pt x="3093" y="1010"/>
                  <a:pt x="3092" y="1008"/>
                </a:cubicBezTo>
                <a:cubicBezTo>
                  <a:pt x="3078" y="1017"/>
                  <a:pt x="3061" y="1034"/>
                  <a:pt x="3055" y="1034"/>
                </a:cubicBezTo>
                <a:cubicBezTo>
                  <a:pt x="3053" y="1034"/>
                  <a:pt x="3053" y="1033"/>
                  <a:pt x="3053" y="1031"/>
                </a:cubicBezTo>
                <a:cubicBezTo>
                  <a:pt x="3041" y="1064"/>
                  <a:pt x="3013" y="1081"/>
                  <a:pt x="3013" y="1137"/>
                </a:cubicBezTo>
                <a:cubicBezTo>
                  <a:pt x="3009" y="1137"/>
                  <a:pt x="3008" y="1167"/>
                  <a:pt x="3000" y="1167"/>
                </a:cubicBezTo>
                <a:cubicBezTo>
                  <a:pt x="2999" y="1167"/>
                  <a:pt x="2998" y="1166"/>
                  <a:pt x="2997" y="1165"/>
                </a:cubicBezTo>
                <a:lnTo>
                  <a:pt x="2997" y="1165"/>
                </a:lnTo>
                <a:cubicBezTo>
                  <a:pt x="2998" y="1180"/>
                  <a:pt x="3000" y="1185"/>
                  <a:pt x="3002" y="1185"/>
                </a:cubicBezTo>
                <a:cubicBezTo>
                  <a:pt x="3005" y="1185"/>
                  <a:pt x="3009" y="1159"/>
                  <a:pt x="3013" y="1159"/>
                </a:cubicBezTo>
                <a:cubicBezTo>
                  <a:pt x="3013" y="1159"/>
                  <a:pt x="3013" y="1159"/>
                  <a:pt x="3013" y="1159"/>
                </a:cubicBezTo>
                <a:cubicBezTo>
                  <a:pt x="3019" y="1193"/>
                  <a:pt x="3013" y="1238"/>
                  <a:pt x="3025" y="1283"/>
                </a:cubicBezTo>
                <a:cubicBezTo>
                  <a:pt x="3036" y="1327"/>
                  <a:pt x="3069" y="1372"/>
                  <a:pt x="3114" y="1400"/>
                </a:cubicBezTo>
                <a:cubicBezTo>
                  <a:pt x="3153" y="1423"/>
                  <a:pt x="3181" y="1423"/>
                  <a:pt x="3209" y="1423"/>
                </a:cubicBezTo>
                <a:cubicBezTo>
                  <a:pt x="3232" y="1423"/>
                  <a:pt x="3254" y="1417"/>
                  <a:pt x="3288" y="1400"/>
                </a:cubicBezTo>
                <a:cubicBezTo>
                  <a:pt x="3316" y="1400"/>
                  <a:pt x="3277" y="1423"/>
                  <a:pt x="3271" y="1423"/>
                </a:cubicBezTo>
                <a:cubicBezTo>
                  <a:pt x="3316" y="1423"/>
                  <a:pt x="3349" y="1400"/>
                  <a:pt x="3372" y="1367"/>
                </a:cubicBezTo>
                <a:cubicBezTo>
                  <a:pt x="3372" y="1371"/>
                  <a:pt x="3373" y="1373"/>
                  <a:pt x="3375" y="1373"/>
                </a:cubicBezTo>
                <a:cubicBezTo>
                  <a:pt x="3378" y="1373"/>
                  <a:pt x="3382" y="1370"/>
                  <a:pt x="3389" y="1367"/>
                </a:cubicBezTo>
                <a:cubicBezTo>
                  <a:pt x="3411" y="1339"/>
                  <a:pt x="3394" y="1339"/>
                  <a:pt x="3417" y="1311"/>
                </a:cubicBezTo>
                <a:cubicBezTo>
                  <a:pt x="3417" y="1316"/>
                  <a:pt x="3417" y="1316"/>
                  <a:pt x="3422" y="1322"/>
                </a:cubicBezTo>
                <a:cubicBezTo>
                  <a:pt x="3422" y="1327"/>
                  <a:pt x="3417" y="1339"/>
                  <a:pt x="3417" y="1344"/>
                </a:cubicBezTo>
                <a:cubicBezTo>
                  <a:pt x="3428" y="1327"/>
                  <a:pt x="3428" y="1322"/>
                  <a:pt x="3428" y="1305"/>
                </a:cubicBezTo>
                <a:cubicBezTo>
                  <a:pt x="3433" y="1294"/>
                  <a:pt x="3433" y="1277"/>
                  <a:pt x="3433" y="1260"/>
                </a:cubicBezTo>
                <a:cubicBezTo>
                  <a:pt x="3439" y="1260"/>
                  <a:pt x="3439" y="1266"/>
                  <a:pt x="3439" y="1271"/>
                </a:cubicBezTo>
                <a:cubicBezTo>
                  <a:pt x="3439" y="1283"/>
                  <a:pt x="3439" y="1294"/>
                  <a:pt x="3439" y="1305"/>
                </a:cubicBezTo>
                <a:cubicBezTo>
                  <a:pt x="3439" y="1299"/>
                  <a:pt x="3439" y="1288"/>
                  <a:pt x="3445" y="1283"/>
                </a:cubicBezTo>
                <a:cubicBezTo>
                  <a:pt x="3445" y="1277"/>
                  <a:pt x="3445" y="1266"/>
                  <a:pt x="3439" y="1255"/>
                </a:cubicBezTo>
                <a:cubicBezTo>
                  <a:pt x="3439" y="1258"/>
                  <a:pt x="3439" y="1259"/>
                  <a:pt x="3438" y="1259"/>
                </a:cubicBezTo>
                <a:cubicBezTo>
                  <a:pt x="3436" y="1259"/>
                  <a:pt x="3433" y="1253"/>
                  <a:pt x="3433" y="1249"/>
                </a:cubicBezTo>
                <a:cubicBezTo>
                  <a:pt x="3433" y="1243"/>
                  <a:pt x="3433" y="1232"/>
                  <a:pt x="3433" y="1227"/>
                </a:cubicBezTo>
                <a:cubicBezTo>
                  <a:pt x="3433" y="1222"/>
                  <a:pt x="3433" y="1220"/>
                  <a:pt x="3432" y="1220"/>
                </a:cubicBezTo>
                <a:cubicBezTo>
                  <a:pt x="3430" y="1220"/>
                  <a:pt x="3428" y="1225"/>
                  <a:pt x="3428" y="1232"/>
                </a:cubicBezTo>
                <a:cubicBezTo>
                  <a:pt x="3422" y="1249"/>
                  <a:pt x="3422" y="1277"/>
                  <a:pt x="3417" y="1294"/>
                </a:cubicBezTo>
                <a:cubicBezTo>
                  <a:pt x="3411" y="1316"/>
                  <a:pt x="3400" y="1339"/>
                  <a:pt x="3389" y="1355"/>
                </a:cubicBezTo>
                <a:cubicBezTo>
                  <a:pt x="3389" y="1344"/>
                  <a:pt x="3383" y="1333"/>
                  <a:pt x="3383" y="1322"/>
                </a:cubicBezTo>
                <a:cubicBezTo>
                  <a:pt x="3377" y="1339"/>
                  <a:pt x="3372" y="1361"/>
                  <a:pt x="3361" y="1378"/>
                </a:cubicBezTo>
                <a:cubicBezTo>
                  <a:pt x="3349" y="1378"/>
                  <a:pt x="3338" y="1378"/>
                  <a:pt x="3355" y="1355"/>
                </a:cubicBezTo>
                <a:lnTo>
                  <a:pt x="3355" y="1355"/>
                </a:lnTo>
                <a:cubicBezTo>
                  <a:pt x="3321" y="1372"/>
                  <a:pt x="3333" y="1383"/>
                  <a:pt x="3299" y="1389"/>
                </a:cubicBezTo>
                <a:cubicBezTo>
                  <a:pt x="3293" y="1389"/>
                  <a:pt x="3293" y="1389"/>
                  <a:pt x="3299" y="1383"/>
                </a:cubicBezTo>
                <a:lnTo>
                  <a:pt x="3299" y="1383"/>
                </a:lnTo>
                <a:cubicBezTo>
                  <a:pt x="3288" y="1395"/>
                  <a:pt x="3277" y="1400"/>
                  <a:pt x="3265" y="1400"/>
                </a:cubicBezTo>
                <a:cubicBezTo>
                  <a:pt x="3270" y="1396"/>
                  <a:pt x="3265" y="1392"/>
                  <a:pt x="3270" y="1390"/>
                </a:cubicBezTo>
                <a:lnTo>
                  <a:pt x="3270" y="1390"/>
                </a:lnTo>
                <a:cubicBezTo>
                  <a:pt x="3256" y="1391"/>
                  <a:pt x="3243" y="1392"/>
                  <a:pt x="3231" y="1392"/>
                </a:cubicBezTo>
                <a:cubicBezTo>
                  <a:pt x="3200" y="1392"/>
                  <a:pt x="3178" y="1387"/>
                  <a:pt x="3170" y="1372"/>
                </a:cubicBezTo>
                <a:lnTo>
                  <a:pt x="3170" y="1378"/>
                </a:lnTo>
                <a:cubicBezTo>
                  <a:pt x="3148" y="1363"/>
                  <a:pt x="3138" y="1358"/>
                  <a:pt x="3134" y="1358"/>
                </a:cubicBezTo>
                <a:cubicBezTo>
                  <a:pt x="3132" y="1358"/>
                  <a:pt x="3131" y="1359"/>
                  <a:pt x="3131" y="1361"/>
                </a:cubicBezTo>
                <a:cubicBezTo>
                  <a:pt x="3128" y="1364"/>
                  <a:pt x="3127" y="1367"/>
                  <a:pt x="3122" y="1367"/>
                </a:cubicBezTo>
                <a:cubicBezTo>
                  <a:pt x="3117" y="1367"/>
                  <a:pt x="3109" y="1364"/>
                  <a:pt x="3092" y="1355"/>
                </a:cubicBezTo>
                <a:cubicBezTo>
                  <a:pt x="3092" y="1333"/>
                  <a:pt x="3092" y="1316"/>
                  <a:pt x="3097" y="1299"/>
                </a:cubicBezTo>
                <a:lnTo>
                  <a:pt x="3081" y="1299"/>
                </a:lnTo>
                <a:cubicBezTo>
                  <a:pt x="3075" y="1288"/>
                  <a:pt x="3069" y="1271"/>
                  <a:pt x="3075" y="1271"/>
                </a:cubicBezTo>
                <a:cubicBezTo>
                  <a:pt x="3070" y="1264"/>
                  <a:pt x="3068" y="1261"/>
                  <a:pt x="3066" y="1261"/>
                </a:cubicBezTo>
                <a:cubicBezTo>
                  <a:pt x="3064" y="1261"/>
                  <a:pt x="3065" y="1270"/>
                  <a:pt x="3063" y="1270"/>
                </a:cubicBezTo>
                <a:cubicBezTo>
                  <a:pt x="3062" y="1270"/>
                  <a:pt x="3060" y="1269"/>
                  <a:pt x="3058" y="1266"/>
                </a:cubicBezTo>
                <a:cubicBezTo>
                  <a:pt x="3058" y="1243"/>
                  <a:pt x="3047" y="1215"/>
                  <a:pt x="3053" y="1187"/>
                </a:cubicBezTo>
                <a:cubicBezTo>
                  <a:pt x="3053" y="1159"/>
                  <a:pt x="3058" y="1137"/>
                  <a:pt x="3069" y="1137"/>
                </a:cubicBezTo>
                <a:cubicBezTo>
                  <a:pt x="3069" y="1135"/>
                  <a:pt x="3068" y="1134"/>
                  <a:pt x="3067" y="1134"/>
                </a:cubicBezTo>
                <a:cubicBezTo>
                  <a:pt x="3063" y="1134"/>
                  <a:pt x="3059" y="1147"/>
                  <a:pt x="3057" y="1147"/>
                </a:cubicBezTo>
                <a:cubicBezTo>
                  <a:pt x="3056" y="1147"/>
                  <a:pt x="3056" y="1142"/>
                  <a:pt x="3058" y="1126"/>
                </a:cubicBezTo>
                <a:cubicBezTo>
                  <a:pt x="3081" y="1126"/>
                  <a:pt x="3069" y="1075"/>
                  <a:pt x="3103" y="1047"/>
                </a:cubicBezTo>
                <a:lnTo>
                  <a:pt x="3103" y="1047"/>
                </a:lnTo>
                <a:cubicBezTo>
                  <a:pt x="3107" y="1059"/>
                  <a:pt x="3095" y="1076"/>
                  <a:pt x="3098" y="1076"/>
                </a:cubicBezTo>
                <a:cubicBezTo>
                  <a:pt x="3099" y="1076"/>
                  <a:pt x="3104" y="1073"/>
                  <a:pt x="3114" y="1064"/>
                </a:cubicBezTo>
                <a:cubicBezTo>
                  <a:pt x="3114" y="1053"/>
                  <a:pt x="3125" y="1036"/>
                  <a:pt x="3142" y="1025"/>
                </a:cubicBezTo>
                <a:cubicBezTo>
                  <a:pt x="3165" y="1014"/>
                  <a:pt x="3215" y="1003"/>
                  <a:pt x="3243" y="997"/>
                </a:cubicBezTo>
                <a:cubicBezTo>
                  <a:pt x="3237" y="991"/>
                  <a:pt x="3237" y="991"/>
                  <a:pt x="3243" y="986"/>
                </a:cubicBezTo>
                <a:cubicBezTo>
                  <a:pt x="3237" y="980"/>
                  <a:pt x="3237" y="980"/>
                  <a:pt x="3243" y="975"/>
                </a:cubicBezTo>
                <a:cubicBezTo>
                  <a:pt x="3249" y="975"/>
                  <a:pt x="3237" y="969"/>
                  <a:pt x="3232" y="969"/>
                </a:cubicBezTo>
                <a:cubicBezTo>
                  <a:pt x="3232" y="963"/>
                  <a:pt x="3226" y="958"/>
                  <a:pt x="3221" y="952"/>
                </a:cubicBezTo>
                <a:cubicBezTo>
                  <a:pt x="3198" y="935"/>
                  <a:pt x="3170" y="913"/>
                  <a:pt x="3148" y="896"/>
                </a:cubicBezTo>
                <a:cubicBezTo>
                  <a:pt x="3159" y="896"/>
                  <a:pt x="3047" y="801"/>
                  <a:pt x="2985" y="739"/>
                </a:cubicBezTo>
                <a:lnTo>
                  <a:pt x="2980" y="734"/>
                </a:lnTo>
                <a:lnTo>
                  <a:pt x="2980" y="734"/>
                </a:lnTo>
                <a:cubicBezTo>
                  <a:pt x="2983" y="740"/>
                  <a:pt x="2981" y="743"/>
                  <a:pt x="2976" y="743"/>
                </a:cubicBezTo>
                <a:cubicBezTo>
                  <a:pt x="2972" y="743"/>
                  <a:pt x="2968" y="742"/>
                  <a:pt x="2963" y="739"/>
                </a:cubicBezTo>
                <a:lnTo>
                  <a:pt x="2963" y="739"/>
                </a:lnTo>
                <a:cubicBezTo>
                  <a:pt x="2969" y="751"/>
                  <a:pt x="2969" y="762"/>
                  <a:pt x="2963" y="773"/>
                </a:cubicBezTo>
                <a:cubicBezTo>
                  <a:pt x="2969" y="790"/>
                  <a:pt x="2974" y="807"/>
                  <a:pt x="2980" y="823"/>
                </a:cubicBezTo>
                <a:cubicBezTo>
                  <a:pt x="2963" y="801"/>
                  <a:pt x="2952" y="779"/>
                  <a:pt x="2929" y="711"/>
                </a:cubicBezTo>
                <a:lnTo>
                  <a:pt x="2924" y="706"/>
                </a:lnTo>
                <a:lnTo>
                  <a:pt x="2952" y="801"/>
                </a:lnTo>
                <a:cubicBezTo>
                  <a:pt x="2969" y="835"/>
                  <a:pt x="2980" y="863"/>
                  <a:pt x="2980" y="902"/>
                </a:cubicBezTo>
                <a:lnTo>
                  <a:pt x="2969" y="874"/>
                </a:lnTo>
                <a:lnTo>
                  <a:pt x="2969" y="874"/>
                </a:lnTo>
                <a:cubicBezTo>
                  <a:pt x="2974" y="902"/>
                  <a:pt x="2969" y="919"/>
                  <a:pt x="2969" y="935"/>
                </a:cubicBezTo>
                <a:cubicBezTo>
                  <a:pt x="2969" y="947"/>
                  <a:pt x="2969" y="963"/>
                  <a:pt x="2963" y="975"/>
                </a:cubicBezTo>
                <a:cubicBezTo>
                  <a:pt x="2957" y="997"/>
                  <a:pt x="2946" y="1025"/>
                  <a:pt x="2929" y="1042"/>
                </a:cubicBezTo>
                <a:cubicBezTo>
                  <a:pt x="2930" y="1044"/>
                  <a:pt x="2933" y="1044"/>
                  <a:pt x="2936" y="1044"/>
                </a:cubicBezTo>
                <a:cubicBezTo>
                  <a:pt x="2941" y="1044"/>
                  <a:pt x="2948" y="1042"/>
                  <a:pt x="2953" y="1042"/>
                </a:cubicBezTo>
                <a:cubicBezTo>
                  <a:pt x="2963" y="1042"/>
                  <a:pt x="2967" y="1048"/>
                  <a:pt x="2946" y="1081"/>
                </a:cubicBezTo>
                <a:cubicBezTo>
                  <a:pt x="2942" y="1081"/>
                  <a:pt x="2933" y="1077"/>
                  <a:pt x="2937" y="1066"/>
                </a:cubicBezTo>
                <a:lnTo>
                  <a:pt x="2937" y="1066"/>
                </a:lnTo>
                <a:cubicBezTo>
                  <a:pt x="2932" y="1072"/>
                  <a:pt x="2925" y="1077"/>
                  <a:pt x="2918" y="1081"/>
                </a:cubicBezTo>
                <a:cubicBezTo>
                  <a:pt x="2924" y="1075"/>
                  <a:pt x="2929" y="1064"/>
                  <a:pt x="2929" y="1059"/>
                </a:cubicBezTo>
                <a:lnTo>
                  <a:pt x="2929" y="1059"/>
                </a:lnTo>
                <a:cubicBezTo>
                  <a:pt x="2907" y="1070"/>
                  <a:pt x="2929" y="1075"/>
                  <a:pt x="2907" y="1087"/>
                </a:cubicBezTo>
                <a:cubicBezTo>
                  <a:pt x="2907" y="1085"/>
                  <a:pt x="2906" y="1085"/>
                  <a:pt x="2905" y="1085"/>
                </a:cubicBezTo>
                <a:cubicBezTo>
                  <a:pt x="2902" y="1085"/>
                  <a:pt x="2899" y="1086"/>
                  <a:pt x="2895" y="1086"/>
                </a:cubicBezTo>
                <a:cubicBezTo>
                  <a:pt x="2893" y="1086"/>
                  <a:pt x="2890" y="1085"/>
                  <a:pt x="2890" y="1081"/>
                </a:cubicBezTo>
                <a:cubicBezTo>
                  <a:pt x="2896" y="1081"/>
                  <a:pt x="2907" y="1075"/>
                  <a:pt x="2913" y="1070"/>
                </a:cubicBezTo>
                <a:lnTo>
                  <a:pt x="2913" y="1070"/>
                </a:lnTo>
                <a:cubicBezTo>
                  <a:pt x="2900" y="1078"/>
                  <a:pt x="2882" y="1083"/>
                  <a:pt x="2869" y="1083"/>
                </a:cubicBezTo>
                <a:cubicBezTo>
                  <a:pt x="2864" y="1083"/>
                  <a:pt x="2860" y="1082"/>
                  <a:pt x="2857" y="1081"/>
                </a:cubicBezTo>
                <a:lnTo>
                  <a:pt x="2857" y="1081"/>
                </a:lnTo>
                <a:cubicBezTo>
                  <a:pt x="2862" y="1087"/>
                  <a:pt x="2862" y="1092"/>
                  <a:pt x="2845" y="1098"/>
                </a:cubicBezTo>
                <a:cubicBezTo>
                  <a:pt x="2801" y="1098"/>
                  <a:pt x="2829" y="1087"/>
                  <a:pt x="2806" y="1081"/>
                </a:cubicBezTo>
                <a:cubicBezTo>
                  <a:pt x="2799" y="1081"/>
                  <a:pt x="2786" y="1076"/>
                  <a:pt x="2777" y="1076"/>
                </a:cubicBezTo>
                <a:cubicBezTo>
                  <a:pt x="2773" y="1076"/>
                  <a:pt x="2769" y="1077"/>
                  <a:pt x="2767" y="1081"/>
                </a:cubicBezTo>
                <a:cubicBezTo>
                  <a:pt x="2756" y="1070"/>
                  <a:pt x="2756" y="1064"/>
                  <a:pt x="2756" y="1059"/>
                </a:cubicBezTo>
                <a:cubicBezTo>
                  <a:pt x="2745" y="1059"/>
                  <a:pt x="2728" y="1042"/>
                  <a:pt x="2717" y="1025"/>
                </a:cubicBezTo>
                <a:cubicBezTo>
                  <a:pt x="2709" y="1013"/>
                  <a:pt x="2700" y="1004"/>
                  <a:pt x="2697" y="1004"/>
                </a:cubicBezTo>
                <a:cubicBezTo>
                  <a:pt x="2695" y="1004"/>
                  <a:pt x="2694" y="1005"/>
                  <a:pt x="2694" y="1008"/>
                </a:cubicBezTo>
                <a:lnTo>
                  <a:pt x="2694" y="1014"/>
                </a:lnTo>
                <a:cubicBezTo>
                  <a:pt x="2672" y="980"/>
                  <a:pt x="2672" y="930"/>
                  <a:pt x="2689" y="896"/>
                </a:cubicBezTo>
                <a:cubicBezTo>
                  <a:pt x="2705" y="857"/>
                  <a:pt x="2733" y="823"/>
                  <a:pt x="2756" y="790"/>
                </a:cubicBezTo>
                <a:lnTo>
                  <a:pt x="2761" y="795"/>
                </a:lnTo>
                <a:cubicBezTo>
                  <a:pt x="2767" y="784"/>
                  <a:pt x="2778" y="779"/>
                  <a:pt x="2789" y="767"/>
                </a:cubicBezTo>
                <a:cubicBezTo>
                  <a:pt x="2801" y="756"/>
                  <a:pt x="2817" y="745"/>
                  <a:pt x="2829" y="734"/>
                </a:cubicBezTo>
                <a:cubicBezTo>
                  <a:pt x="2851" y="711"/>
                  <a:pt x="2879" y="695"/>
                  <a:pt x="2885" y="683"/>
                </a:cubicBezTo>
                <a:lnTo>
                  <a:pt x="2885" y="678"/>
                </a:lnTo>
                <a:cubicBezTo>
                  <a:pt x="2868" y="672"/>
                  <a:pt x="2862" y="661"/>
                  <a:pt x="2879" y="661"/>
                </a:cubicBezTo>
                <a:cubicBezTo>
                  <a:pt x="2817" y="644"/>
                  <a:pt x="2812" y="644"/>
                  <a:pt x="2756" y="599"/>
                </a:cubicBezTo>
                <a:lnTo>
                  <a:pt x="2756" y="599"/>
                </a:lnTo>
                <a:cubicBezTo>
                  <a:pt x="2767" y="605"/>
                  <a:pt x="2772" y="607"/>
                  <a:pt x="2774" y="607"/>
                </a:cubicBezTo>
                <a:cubicBezTo>
                  <a:pt x="2777" y="607"/>
                  <a:pt x="2774" y="603"/>
                  <a:pt x="2775" y="603"/>
                </a:cubicBezTo>
                <a:lnTo>
                  <a:pt x="2775" y="603"/>
                </a:lnTo>
                <a:cubicBezTo>
                  <a:pt x="2776" y="603"/>
                  <a:pt x="2782" y="606"/>
                  <a:pt x="2800" y="618"/>
                </a:cubicBezTo>
                <a:lnTo>
                  <a:pt x="2800" y="618"/>
                </a:lnTo>
                <a:cubicBezTo>
                  <a:pt x="2759" y="592"/>
                  <a:pt x="2737" y="569"/>
                  <a:pt x="2700" y="527"/>
                </a:cubicBezTo>
                <a:cubicBezTo>
                  <a:pt x="2694" y="532"/>
                  <a:pt x="2689" y="532"/>
                  <a:pt x="2677" y="532"/>
                </a:cubicBezTo>
                <a:cubicBezTo>
                  <a:pt x="2683" y="527"/>
                  <a:pt x="2677" y="521"/>
                  <a:pt x="2666" y="515"/>
                </a:cubicBezTo>
                <a:cubicBezTo>
                  <a:pt x="2655" y="510"/>
                  <a:pt x="2644" y="510"/>
                  <a:pt x="2638" y="504"/>
                </a:cubicBezTo>
                <a:lnTo>
                  <a:pt x="2638" y="504"/>
                </a:lnTo>
                <a:cubicBezTo>
                  <a:pt x="2644" y="510"/>
                  <a:pt x="2649" y="515"/>
                  <a:pt x="2661" y="521"/>
                </a:cubicBezTo>
                <a:cubicBezTo>
                  <a:pt x="2655" y="521"/>
                  <a:pt x="2644" y="515"/>
                  <a:pt x="2638" y="510"/>
                </a:cubicBezTo>
                <a:cubicBezTo>
                  <a:pt x="2638" y="504"/>
                  <a:pt x="2633" y="504"/>
                  <a:pt x="2633" y="499"/>
                </a:cubicBezTo>
                <a:cubicBezTo>
                  <a:pt x="2633" y="499"/>
                  <a:pt x="2630" y="496"/>
                  <a:pt x="2628" y="496"/>
                </a:cubicBezTo>
                <a:cubicBezTo>
                  <a:pt x="2628" y="496"/>
                  <a:pt x="2627" y="497"/>
                  <a:pt x="2627" y="499"/>
                </a:cubicBezTo>
                <a:cubicBezTo>
                  <a:pt x="2633" y="510"/>
                  <a:pt x="2621" y="527"/>
                  <a:pt x="2599" y="566"/>
                </a:cubicBezTo>
                <a:cubicBezTo>
                  <a:pt x="2605" y="599"/>
                  <a:pt x="2605" y="622"/>
                  <a:pt x="2605" y="639"/>
                </a:cubicBezTo>
                <a:cubicBezTo>
                  <a:pt x="2610" y="650"/>
                  <a:pt x="2605" y="661"/>
                  <a:pt x="2605" y="667"/>
                </a:cubicBezTo>
                <a:lnTo>
                  <a:pt x="2605" y="683"/>
                </a:lnTo>
                <a:cubicBezTo>
                  <a:pt x="2599" y="700"/>
                  <a:pt x="2588" y="723"/>
                  <a:pt x="2571" y="734"/>
                </a:cubicBezTo>
                <a:cubicBezTo>
                  <a:pt x="2571" y="737"/>
                  <a:pt x="2572" y="738"/>
                  <a:pt x="2573" y="738"/>
                </a:cubicBezTo>
                <a:cubicBezTo>
                  <a:pt x="2577" y="738"/>
                  <a:pt x="2591" y="710"/>
                  <a:pt x="2597" y="710"/>
                </a:cubicBezTo>
                <a:cubicBezTo>
                  <a:pt x="2598" y="710"/>
                  <a:pt x="2599" y="712"/>
                  <a:pt x="2599" y="717"/>
                </a:cubicBezTo>
                <a:cubicBezTo>
                  <a:pt x="2582" y="756"/>
                  <a:pt x="2537" y="773"/>
                  <a:pt x="2526" y="779"/>
                </a:cubicBezTo>
                <a:cubicBezTo>
                  <a:pt x="2509" y="795"/>
                  <a:pt x="2504" y="801"/>
                  <a:pt x="2493" y="812"/>
                </a:cubicBezTo>
                <a:cubicBezTo>
                  <a:pt x="2483" y="817"/>
                  <a:pt x="2477" y="830"/>
                  <a:pt x="2458" y="830"/>
                </a:cubicBezTo>
                <a:cubicBezTo>
                  <a:pt x="2455" y="830"/>
                  <a:pt x="2452" y="830"/>
                  <a:pt x="2449" y="829"/>
                </a:cubicBezTo>
                <a:lnTo>
                  <a:pt x="2449" y="829"/>
                </a:lnTo>
                <a:cubicBezTo>
                  <a:pt x="2453" y="831"/>
                  <a:pt x="2456" y="847"/>
                  <a:pt x="2427" y="847"/>
                </a:cubicBezTo>
                <a:cubicBezTo>
                  <a:pt x="2423" y="847"/>
                  <a:pt x="2419" y="846"/>
                  <a:pt x="2414" y="846"/>
                </a:cubicBezTo>
                <a:cubicBezTo>
                  <a:pt x="2378" y="827"/>
                  <a:pt x="2378" y="809"/>
                  <a:pt x="2392" y="809"/>
                </a:cubicBezTo>
                <a:cubicBezTo>
                  <a:pt x="2395" y="809"/>
                  <a:pt x="2399" y="810"/>
                  <a:pt x="2403" y="812"/>
                </a:cubicBezTo>
                <a:cubicBezTo>
                  <a:pt x="2409" y="812"/>
                  <a:pt x="2414" y="818"/>
                  <a:pt x="2414" y="818"/>
                </a:cubicBezTo>
                <a:cubicBezTo>
                  <a:pt x="2419" y="820"/>
                  <a:pt x="2423" y="821"/>
                  <a:pt x="2426" y="821"/>
                </a:cubicBezTo>
                <a:cubicBezTo>
                  <a:pt x="2431" y="821"/>
                  <a:pt x="2432" y="819"/>
                  <a:pt x="2425" y="812"/>
                </a:cubicBezTo>
                <a:lnTo>
                  <a:pt x="2420" y="818"/>
                </a:lnTo>
                <a:cubicBezTo>
                  <a:pt x="2404" y="807"/>
                  <a:pt x="2370" y="778"/>
                  <a:pt x="2378" y="778"/>
                </a:cubicBezTo>
                <a:lnTo>
                  <a:pt x="2378" y="778"/>
                </a:lnTo>
                <a:cubicBezTo>
                  <a:pt x="2378" y="778"/>
                  <a:pt x="2379" y="778"/>
                  <a:pt x="2381" y="779"/>
                </a:cubicBezTo>
                <a:cubicBezTo>
                  <a:pt x="2373" y="773"/>
                  <a:pt x="2368" y="770"/>
                  <a:pt x="2367" y="770"/>
                </a:cubicBezTo>
                <a:lnTo>
                  <a:pt x="2367" y="770"/>
                </a:lnTo>
                <a:cubicBezTo>
                  <a:pt x="2365" y="770"/>
                  <a:pt x="2366" y="772"/>
                  <a:pt x="2367" y="774"/>
                </a:cubicBezTo>
                <a:lnTo>
                  <a:pt x="2367" y="774"/>
                </a:lnTo>
                <a:cubicBezTo>
                  <a:pt x="2341" y="744"/>
                  <a:pt x="2324" y="721"/>
                  <a:pt x="2319" y="678"/>
                </a:cubicBezTo>
                <a:cubicBezTo>
                  <a:pt x="2315" y="686"/>
                  <a:pt x="2314" y="691"/>
                  <a:pt x="2311" y="691"/>
                </a:cubicBezTo>
                <a:cubicBezTo>
                  <a:pt x="2310" y="691"/>
                  <a:pt x="2309" y="690"/>
                  <a:pt x="2308" y="689"/>
                </a:cubicBezTo>
                <a:cubicBezTo>
                  <a:pt x="2302" y="650"/>
                  <a:pt x="2308" y="644"/>
                  <a:pt x="2302" y="639"/>
                </a:cubicBezTo>
                <a:cubicBezTo>
                  <a:pt x="2297" y="633"/>
                  <a:pt x="2291" y="627"/>
                  <a:pt x="2297" y="605"/>
                </a:cubicBezTo>
                <a:cubicBezTo>
                  <a:pt x="2304" y="596"/>
                  <a:pt x="2308" y="594"/>
                  <a:pt x="2310" y="594"/>
                </a:cubicBezTo>
                <a:cubicBezTo>
                  <a:pt x="2312" y="594"/>
                  <a:pt x="2313" y="595"/>
                  <a:pt x="2314" y="595"/>
                </a:cubicBezTo>
                <a:cubicBezTo>
                  <a:pt x="2317" y="595"/>
                  <a:pt x="2320" y="591"/>
                  <a:pt x="2330" y="571"/>
                </a:cubicBezTo>
                <a:cubicBezTo>
                  <a:pt x="2337" y="564"/>
                  <a:pt x="2341" y="562"/>
                  <a:pt x="2343" y="562"/>
                </a:cubicBezTo>
                <a:lnTo>
                  <a:pt x="2343" y="562"/>
                </a:lnTo>
                <a:cubicBezTo>
                  <a:pt x="2347" y="562"/>
                  <a:pt x="2341" y="575"/>
                  <a:pt x="2341" y="583"/>
                </a:cubicBezTo>
                <a:cubicBezTo>
                  <a:pt x="2347" y="560"/>
                  <a:pt x="2364" y="549"/>
                  <a:pt x="2381" y="538"/>
                </a:cubicBezTo>
                <a:cubicBezTo>
                  <a:pt x="2386" y="538"/>
                  <a:pt x="2392" y="532"/>
                  <a:pt x="2392" y="532"/>
                </a:cubicBezTo>
                <a:cubicBezTo>
                  <a:pt x="2403" y="527"/>
                  <a:pt x="2409" y="521"/>
                  <a:pt x="2420" y="521"/>
                </a:cubicBezTo>
                <a:cubicBezTo>
                  <a:pt x="2435" y="511"/>
                  <a:pt x="2450" y="505"/>
                  <a:pt x="2465" y="500"/>
                </a:cubicBezTo>
                <a:lnTo>
                  <a:pt x="2465" y="500"/>
                </a:lnTo>
                <a:cubicBezTo>
                  <a:pt x="2465" y="500"/>
                  <a:pt x="2464" y="501"/>
                  <a:pt x="2464" y="501"/>
                </a:cubicBezTo>
                <a:lnTo>
                  <a:pt x="2464" y="501"/>
                </a:lnTo>
                <a:cubicBezTo>
                  <a:pt x="2466" y="500"/>
                  <a:pt x="2468" y="499"/>
                  <a:pt x="2470" y="499"/>
                </a:cubicBezTo>
                <a:lnTo>
                  <a:pt x="2470" y="499"/>
                </a:lnTo>
                <a:cubicBezTo>
                  <a:pt x="2468" y="499"/>
                  <a:pt x="2467" y="500"/>
                  <a:pt x="2465" y="500"/>
                </a:cubicBezTo>
                <a:lnTo>
                  <a:pt x="2465" y="500"/>
                </a:lnTo>
                <a:cubicBezTo>
                  <a:pt x="2478" y="493"/>
                  <a:pt x="2491" y="487"/>
                  <a:pt x="2504" y="482"/>
                </a:cubicBezTo>
                <a:lnTo>
                  <a:pt x="2504" y="482"/>
                </a:lnTo>
                <a:lnTo>
                  <a:pt x="2459" y="493"/>
                </a:lnTo>
                <a:cubicBezTo>
                  <a:pt x="2493" y="476"/>
                  <a:pt x="2521" y="465"/>
                  <a:pt x="2532" y="465"/>
                </a:cubicBezTo>
                <a:cubicBezTo>
                  <a:pt x="2543" y="459"/>
                  <a:pt x="2526" y="459"/>
                  <a:pt x="2515" y="459"/>
                </a:cubicBezTo>
                <a:cubicBezTo>
                  <a:pt x="2504" y="459"/>
                  <a:pt x="2498" y="454"/>
                  <a:pt x="2515" y="442"/>
                </a:cubicBezTo>
                <a:cubicBezTo>
                  <a:pt x="2532" y="437"/>
                  <a:pt x="2554" y="426"/>
                  <a:pt x="2571" y="420"/>
                </a:cubicBezTo>
                <a:cubicBezTo>
                  <a:pt x="2543" y="409"/>
                  <a:pt x="2515" y="398"/>
                  <a:pt x="2521" y="392"/>
                </a:cubicBezTo>
                <a:lnTo>
                  <a:pt x="2521" y="392"/>
                </a:lnTo>
                <a:cubicBezTo>
                  <a:pt x="2559" y="409"/>
                  <a:pt x="2573" y="413"/>
                  <a:pt x="2580" y="413"/>
                </a:cubicBezTo>
                <a:cubicBezTo>
                  <a:pt x="2586" y="413"/>
                  <a:pt x="2587" y="410"/>
                  <a:pt x="2594" y="410"/>
                </a:cubicBezTo>
                <a:cubicBezTo>
                  <a:pt x="2600" y="410"/>
                  <a:pt x="2611" y="412"/>
                  <a:pt x="2633" y="420"/>
                </a:cubicBezTo>
                <a:cubicBezTo>
                  <a:pt x="2616" y="409"/>
                  <a:pt x="2594" y="403"/>
                  <a:pt x="2577" y="392"/>
                </a:cubicBezTo>
                <a:lnTo>
                  <a:pt x="2577" y="392"/>
                </a:lnTo>
                <a:cubicBezTo>
                  <a:pt x="2581" y="393"/>
                  <a:pt x="2589" y="394"/>
                  <a:pt x="2599" y="398"/>
                </a:cubicBezTo>
                <a:cubicBezTo>
                  <a:pt x="2476" y="336"/>
                  <a:pt x="2493" y="381"/>
                  <a:pt x="2386" y="319"/>
                </a:cubicBezTo>
                <a:lnTo>
                  <a:pt x="2386" y="319"/>
                </a:lnTo>
                <a:cubicBezTo>
                  <a:pt x="2388" y="320"/>
                  <a:pt x="2390" y="321"/>
                  <a:pt x="2391" y="321"/>
                </a:cubicBezTo>
                <a:cubicBezTo>
                  <a:pt x="2395" y="321"/>
                  <a:pt x="2391" y="313"/>
                  <a:pt x="2386" y="308"/>
                </a:cubicBezTo>
                <a:cubicBezTo>
                  <a:pt x="2384" y="306"/>
                  <a:pt x="2383" y="303"/>
                  <a:pt x="2381" y="301"/>
                </a:cubicBezTo>
                <a:lnTo>
                  <a:pt x="2381" y="301"/>
                </a:lnTo>
                <a:cubicBezTo>
                  <a:pt x="2381" y="302"/>
                  <a:pt x="2381" y="302"/>
                  <a:pt x="2381" y="302"/>
                </a:cubicBezTo>
                <a:cubicBezTo>
                  <a:pt x="2381" y="302"/>
                  <a:pt x="2381" y="308"/>
                  <a:pt x="2381" y="308"/>
                </a:cubicBezTo>
                <a:cubicBezTo>
                  <a:pt x="2375" y="308"/>
                  <a:pt x="2358" y="308"/>
                  <a:pt x="2341" y="297"/>
                </a:cubicBezTo>
                <a:cubicBezTo>
                  <a:pt x="2302" y="258"/>
                  <a:pt x="2280" y="246"/>
                  <a:pt x="2269" y="235"/>
                </a:cubicBezTo>
                <a:cubicBezTo>
                  <a:pt x="2263" y="241"/>
                  <a:pt x="2257" y="241"/>
                  <a:pt x="2252" y="241"/>
                </a:cubicBezTo>
                <a:lnTo>
                  <a:pt x="2269" y="241"/>
                </a:lnTo>
                <a:lnTo>
                  <a:pt x="2280" y="252"/>
                </a:lnTo>
                <a:lnTo>
                  <a:pt x="2269" y="252"/>
                </a:lnTo>
                <a:cubicBezTo>
                  <a:pt x="2267" y="254"/>
                  <a:pt x="2264" y="254"/>
                  <a:pt x="2261" y="254"/>
                </a:cubicBezTo>
                <a:cubicBezTo>
                  <a:pt x="2253" y="254"/>
                  <a:pt x="2241" y="250"/>
                  <a:pt x="2229" y="246"/>
                </a:cubicBezTo>
                <a:cubicBezTo>
                  <a:pt x="2228" y="245"/>
                  <a:pt x="2228" y="245"/>
                  <a:pt x="2229" y="245"/>
                </a:cubicBezTo>
                <a:lnTo>
                  <a:pt x="2229" y="245"/>
                </a:lnTo>
                <a:cubicBezTo>
                  <a:pt x="2231" y="245"/>
                  <a:pt x="2239" y="248"/>
                  <a:pt x="2241" y="248"/>
                </a:cubicBezTo>
                <a:cubicBezTo>
                  <a:pt x="2242" y="248"/>
                  <a:pt x="2242" y="248"/>
                  <a:pt x="2241" y="246"/>
                </a:cubicBezTo>
                <a:cubicBezTo>
                  <a:pt x="2229" y="246"/>
                  <a:pt x="2224" y="241"/>
                  <a:pt x="2213" y="235"/>
                </a:cubicBezTo>
                <a:cubicBezTo>
                  <a:pt x="2207" y="230"/>
                  <a:pt x="2207" y="224"/>
                  <a:pt x="2201" y="224"/>
                </a:cubicBezTo>
                <a:cubicBezTo>
                  <a:pt x="2201" y="224"/>
                  <a:pt x="2201" y="230"/>
                  <a:pt x="2201" y="235"/>
                </a:cubicBezTo>
                <a:cubicBezTo>
                  <a:pt x="2207" y="241"/>
                  <a:pt x="2207" y="246"/>
                  <a:pt x="2207" y="258"/>
                </a:cubicBezTo>
                <a:cubicBezTo>
                  <a:pt x="2205" y="260"/>
                  <a:pt x="2203" y="261"/>
                  <a:pt x="2201" y="261"/>
                </a:cubicBezTo>
                <a:cubicBezTo>
                  <a:pt x="2197" y="261"/>
                  <a:pt x="2195" y="254"/>
                  <a:pt x="2193" y="254"/>
                </a:cubicBezTo>
                <a:cubicBezTo>
                  <a:pt x="2192" y="254"/>
                  <a:pt x="2191" y="255"/>
                  <a:pt x="2190" y="258"/>
                </a:cubicBezTo>
                <a:cubicBezTo>
                  <a:pt x="2179" y="269"/>
                  <a:pt x="2173" y="280"/>
                  <a:pt x="2162" y="286"/>
                </a:cubicBezTo>
                <a:cubicBezTo>
                  <a:pt x="2173" y="308"/>
                  <a:pt x="2173" y="319"/>
                  <a:pt x="2173" y="330"/>
                </a:cubicBezTo>
                <a:cubicBezTo>
                  <a:pt x="2173" y="342"/>
                  <a:pt x="2173" y="353"/>
                  <a:pt x="2168" y="364"/>
                </a:cubicBezTo>
                <a:cubicBezTo>
                  <a:pt x="2168" y="375"/>
                  <a:pt x="2162" y="392"/>
                  <a:pt x="2162" y="414"/>
                </a:cubicBezTo>
                <a:cubicBezTo>
                  <a:pt x="2166" y="410"/>
                  <a:pt x="2169" y="408"/>
                  <a:pt x="2170" y="408"/>
                </a:cubicBezTo>
                <a:cubicBezTo>
                  <a:pt x="2173" y="408"/>
                  <a:pt x="2173" y="416"/>
                  <a:pt x="2173" y="437"/>
                </a:cubicBezTo>
                <a:cubicBezTo>
                  <a:pt x="2173" y="426"/>
                  <a:pt x="2179" y="409"/>
                  <a:pt x="2179" y="398"/>
                </a:cubicBezTo>
                <a:cubicBezTo>
                  <a:pt x="2185" y="381"/>
                  <a:pt x="2185" y="353"/>
                  <a:pt x="2179" y="319"/>
                </a:cubicBezTo>
                <a:lnTo>
                  <a:pt x="2179" y="319"/>
                </a:lnTo>
                <a:cubicBezTo>
                  <a:pt x="2190" y="364"/>
                  <a:pt x="2190" y="398"/>
                  <a:pt x="2190" y="414"/>
                </a:cubicBezTo>
                <a:cubicBezTo>
                  <a:pt x="2196" y="398"/>
                  <a:pt x="2196" y="347"/>
                  <a:pt x="2185" y="308"/>
                </a:cubicBezTo>
                <a:cubicBezTo>
                  <a:pt x="2185" y="302"/>
                  <a:pt x="2190" y="302"/>
                  <a:pt x="2190" y="297"/>
                </a:cubicBezTo>
                <a:cubicBezTo>
                  <a:pt x="2190" y="302"/>
                  <a:pt x="2190" y="308"/>
                  <a:pt x="2190" y="308"/>
                </a:cubicBezTo>
                <a:cubicBezTo>
                  <a:pt x="2201" y="336"/>
                  <a:pt x="2196" y="342"/>
                  <a:pt x="2201" y="342"/>
                </a:cubicBezTo>
                <a:cubicBezTo>
                  <a:pt x="2201" y="342"/>
                  <a:pt x="2201" y="342"/>
                  <a:pt x="2207" y="330"/>
                </a:cubicBezTo>
                <a:lnTo>
                  <a:pt x="2207" y="330"/>
                </a:lnTo>
                <a:cubicBezTo>
                  <a:pt x="2201" y="358"/>
                  <a:pt x="2201" y="392"/>
                  <a:pt x="2196" y="409"/>
                </a:cubicBezTo>
                <a:cubicBezTo>
                  <a:pt x="2196" y="426"/>
                  <a:pt x="2196" y="448"/>
                  <a:pt x="2179" y="465"/>
                </a:cubicBezTo>
                <a:lnTo>
                  <a:pt x="2151" y="454"/>
                </a:lnTo>
                <a:cubicBezTo>
                  <a:pt x="2134" y="470"/>
                  <a:pt x="2123" y="493"/>
                  <a:pt x="2106" y="510"/>
                </a:cubicBezTo>
                <a:cubicBezTo>
                  <a:pt x="2088" y="524"/>
                  <a:pt x="2065" y="534"/>
                  <a:pt x="2039" y="534"/>
                </a:cubicBezTo>
                <a:cubicBezTo>
                  <a:pt x="2035" y="534"/>
                  <a:pt x="2030" y="533"/>
                  <a:pt x="2025" y="533"/>
                </a:cubicBezTo>
                <a:lnTo>
                  <a:pt x="2025" y="533"/>
                </a:lnTo>
                <a:cubicBezTo>
                  <a:pt x="2030" y="534"/>
                  <a:pt x="2035" y="538"/>
                  <a:pt x="2045" y="538"/>
                </a:cubicBezTo>
                <a:cubicBezTo>
                  <a:pt x="2041" y="541"/>
                  <a:pt x="2036" y="542"/>
                  <a:pt x="2029" y="542"/>
                </a:cubicBezTo>
                <a:cubicBezTo>
                  <a:pt x="2012" y="542"/>
                  <a:pt x="1988" y="534"/>
                  <a:pt x="1972" y="527"/>
                </a:cubicBezTo>
                <a:cubicBezTo>
                  <a:pt x="1977" y="521"/>
                  <a:pt x="1966" y="510"/>
                  <a:pt x="1961" y="504"/>
                </a:cubicBezTo>
                <a:cubicBezTo>
                  <a:pt x="1960" y="504"/>
                  <a:pt x="1960" y="505"/>
                  <a:pt x="1959" y="505"/>
                </a:cubicBezTo>
                <a:cubicBezTo>
                  <a:pt x="1951" y="505"/>
                  <a:pt x="1924" y="476"/>
                  <a:pt x="1908" y="476"/>
                </a:cubicBezTo>
                <a:cubicBezTo>
                  <a:pt x="1907" y="476"/>
                  <a:pt x="1906" y="476"/>
                  <a:pt x="1905" y="476"/>
                </a:cubicBezTo>
                <a:cubicBezTo>
                  <a:pt x="1899" y="459"/>
                  <a:pt x="1899" y="448"/>
                  <a:pt x="1899" y="437"/>
                </a:cubicBezTo>
                <a:cubicBezTo>
                  <a:pt x="1888" y="409"/>
                  <a:pt x="1877" y="392"/>
                  <a:pt x="1871" y="375"/>
                </a:cubicBezTo>
                <a:cubicBezTo>
                  <a:pt x="1865" y="358"/>
                  <a:pt x="1854" y="342"/>
                  <a:pt x="1865" y="308"/>
                </a:cubicBezTo>
                <a:lnTo>
                  <a:pt x="1865" y="308"/>
                </a:lnTo>
                <a:cubicBezTo>
                  <a:pt x="1871" y="325"/>
                  <a:pt x="1882" y="302"/>
                  <a:pt x="1882" y="342"/>
                </a:cubicBezTo>
                <a:cubicBezTo>
                  <a:pt x="1882" y="319"/>
                  <a:pt x="1888" y="302"/>
                  <a:pt x="1882" y="302"/>
                </a:cubicBezTo>
                <a:cubicBezTo>
                  <a:pt x="1888" y="291"/>
                  <a:pt x="1888" y="241"/>
                  <a:pt x="1910" y="230"/>
                </a:cubicBezTo>
                <a:cubicBezTo>
                  <a:pt x="1910" y="218"/>
                  <a:pt x="1905" y="207"/>
                  <a:pt x="1938" y="185"/>
                </a:cubicBezTo>
                <a:cubicBezTo>
                  <a:pt x="1940" y="183"/>
                  <a:pt x="1941" y="182"/>
                  <a:pt x="1942" y="182"/>
                </a:cubicBezTo>
                <a:cubicBezTo>
                  <a:pt x="1943" y="182"/>
                  <a:pt x="1943" y="183"/>
                  <a:pt x="1944" y="184"/>
                </a:cubicBezTo>
                <a:lnTo>
                  <a:pt x="1944" y="184"/>
                </a:lnTo>
                <a:cubicBezTo>
                  <a:pt x="1946" y="179"/>
                  <a:pt x="1964" y="161"/>
                  <a:pt x="1956" y="161"/>
                </a:cubicBezTo>
                <a:lnTo>
                  <a:pt x="1956" y="161"/>
                </a:lnTo>
                <a:cubicBezTo>
                  <a:pt x="1954" y="161"/>
                  <a:pt x="1948" y="163"/>
                  <a:pt x="1938" y="168"/>
                </a:cubicBezTo>
                <a:cubicBezTo>
                  <a:pt x="1944" y="162"/>
                  <a:pt x="1955" y="157"/>
                  <a:pt x="1961" y="157"/>
                </a:cubicBezTo>
                <a:cubicBezTo>
                  <a:pt x="1989" y="146"/>
                  <a:pt x="1961" y="129"/>
                  <a:pt x="1938" y="118"/>
                </a:cubicBezTo>
                <a:cubicBezTo>
                  <a:pt x="1916" y="101"/>
                  <a:pt x="1893" y="90"/>
                  <a:pt x="1865" y="78"/>
                </a:cubicBezTo>
                <a:cubicBezTo>
                  <a:pt x="1815" y="62"/>
                  <a:pt x="1764" y="34"/>
                  <a:pt x="1720" y="0"/>
                </a:cubicBezTo>
                <a:close/>
              </a:path>
            </a:pathLst>
          </a:custGeom>
          <a:solidFill>
            <a:srgbClr val="EA732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/>
              <a:sym typeface="Arial"/>
            </a:endParaRPr>
          </a:p>
        </p:txBody>
      </p:sp>
      <p:grpSp>
        <p:nvGrpSpPr>
          <p:cNvPr id="87" name="Google Shape;285;p41">
            <a:extLst>
              <a:ext uri="{FF2B5EF4-FFF2-40B4-BE49-F238E27FC236}">
                <a16:creationId xmlns:a16="http://schemas.microsoft.com/office/drawing/2014/main" id="{570153B6-890B-4F35-9977-D2DAC710AC1C}"/>
              </a:ext>
            </a:extLst>
          </p:cNvPr>
          <p:cNvGrpSpPr/>
          <p:nvPr/>
        </p:nvGrpSpPr>
        <p:grpSpPr>
          <a:xfrm>
            <a:off x="768180" y="4043283"/>
            <a:ext cx="678072" cy="282761"/>
            <a:chOff x="8883100" y="1046613"/>
            <a:chExt cx="189750" cy="79125"/>
          </a:xfrm>
        </p:grpSpPr>
        <p:sp>
          <p:nvSpPr>
            <p:cNvPr id="88" name="Google Shape;286;p41">
              <a:extLst>
                <a:ext uri="{FF2B5EF4-FFF2-40B4-BE49-F238E27FC236}">
                  <a16:creationId xmlns:a16="http://schemas.microsoft.com/office/drawing/2014/main" id="{9F12C184-83D7-4620-856A-6293B8BB42FF}"/>
                </a:ext>
              </a:extLst>
            </p:cNvPr>
            <p:cNvSpPr/>
            <p:nvPr/>
          </p:nvSpPr>
          <p:spPr>
            <a:xfrm>
              <a:off x="8916700" y="1073788"/>
              <a:ext cx="13325" cy="17375"/>
            </a:xfrm>
            <a:custGeom>
              <a:avLst/>
              <a:gdLst/>
              <a:ahLst/>
              <a:cxnLst/>
              <a:rect l="l" t="t" r="r" b="b"/>
              <a:pathLst>
                <a:path w="533" h="695" extrusionOk="0">
                  <a:moveTo>
                    <a:pt x="180" y="56"/>
                  </a:moveTo>
                  <a:cubicBezTo>
                    <a:pt x="176" y="60"/>
                    <a:pt x="180" y="61"/>
                    <a:pt x="185" y="62"/>
                  </a:cubicBezTo>
                  <a:lnTo>
                    <a:pt x="185" y="62"/>
                  </a:lnTo>
                  <a:lnTo>
                    <a:pt x="180" y="56"/>
                  </a:lnTo>
                  <a:close/>
                  <a:moveTo>
                    <a:pt x="183" y="67"/>
                  </a:moveTo>
                  <a:lnTo>
                    <a:pt x="180" y="67"/>
                  </a:lnTo>
                  <a:cubicBezTo>
                    <a:pt x="181" y="67"/>
                    <a:pt x="182" y="67"/>
                    <a:pt x="183" y="67"/>
                  </a:cubicBezTo>
                  <a:close/>
                  <a:moveTo>
                    <a:pt x="191" y="123"/>
                  </a:moveTo>
                  <a:cubicBezTo>
                    <a:pt x="194" y="125"/>
                    <a:pt x="197" y="126"/>
                    <a:pt x="198" y="126"/>
                  </a:cubicBezTo>
                  <a:cubicBezTo>
                    <a:pt x="200" y="126"/>
                    <a:pt x="201" y="125"/>
                    <a:pt x="202" y="124"/>
                  </a:cubicBezTo>
                  <a:lnTo>
                    <a:pt x="202" y="124"/>
                  </a:lnTo>
                  <a:cubicBezTo>
                    <a:pt x="201" y="124"/>
                    <a:pt x="200" y="125"/>
                    <a:pt x="197" y="125"/>
                  </a:cubicBezTo>
                  <a:cubicBezTo>
                    <a:pt x="196" y="125"/>
                    <a:pt x="194" y="125"/>
                    <a:pt x="191" y="123"/>
                  </a:cubicBezTo>
                  <a:close/>
                  <a:moveTo>
                    <a:pt x="253" y="129"/>
                  </a:moveTo>
                  <a:cubicBezTo>
                    <a:pt x="253" y="135"/>
                    <a:pt x="253" y="135"/>
                    <a:pt x="247" y="135"/>
                  </a:cubicBezTo>
                  <a:lnTo>
                    <a:pt x="241" y="135"/>
                  </a:lnTo>
                  <a:cubicBezTo>
                    <a:pt x="241" y="136"/>
                    <a:pt x="242" y="137"/>
                    <a:pt x="243" y="137"/>
                  </a:cubicBezTo>
                  <a:cubicBezTo>
                    <a:pt x="245" y="137"/>
                    <a:pt x="247" y="135"/>
                    <a:pt x="247" y="135"/>
                  </a:cubicBezTo>
                  <a:lnTo>
                    <a:pt x="247" y="135"/>
                  </a:lnTo>
                  <a:cubicBezTo>
                    <a:pt x="247" y="140"/>
                    <a:pt x="247" y="140"/>
                    <a:pt x="241" y="140"/>
                  </a:cubicBezTo>
                  <a:cubicBezTo>
                    <a:pt x="241" y="140"/>
                    <a:pt x="241" y="140"/>
                    <a:pt x="241" y="135"/>
                  </a:cubicBezTo>
                  <a:cubicBezTo>
                    <a:pt x="247" y="135"/>
                    <a:pt x="247" y="135"/>
                    <a:pt x="253" y="129"/>
                  </a:cubicBezTo>
                  <a:close/>
                  <a:moveTo>
                    <a:pt x="163" y="140"/>
                  </a:moveTo>
                  <a:cubicBezTo>
                    <a:pt x="163" y="140"/>
                    <a:pt x="169" y="143"/>
                    <a:pt x="174" y="145"/>
                  </a:cubicBezTo>
                  <a:lnTo>
                    <a:pt x="174" y="145"/>
                  </a:lnTo>
                  <a:cubicBezTo>
                    <a:pt x="173" y="140"/>
                    <a:pt x="168" y="140"/>
                    <a:pt x="163" y="140"/>
                  </a:cubicBezTo>
                  <a:close/>
                  <a:moveTo>
                    <a:pt x="235" y="155"/>
                  </a:moveTo>
                  <a:cubicBezTo>
                    <a:pt x="234" y="155"/>
                    <a:pt x="232" y="156"/>
                    <a:pt x="230" y="157"/>
                  </a:cubicBezTo>
                  <a:cubicBezTo>
                    <a:pt x="233" y="157"/>
                    <a:pt x="234" y="156"/>
                    <a:pt x="235" y="155"/>
                  </a:cubicBezTo>
                  <a:close/>
                  <a:moveTo>
                    <a:pt x="157" y="219"/>
                  </a:moveTo>
                  <a:cubicBezTo>
                    <a:pt x="155" y="219"/>
                    <a:pt x="156" y="219"/>
                    <a:pt x="158" y="219"/>
                  </a:cubicBezTo>
                  <a:lnTo>
                    <a:pt x="158" y="219"/>
                  </a:lnTo>
                  <a:lnTo>
                    <a:pt x="157" y="219"/>
                  </a:lnTo>
                  <a:close/>
                  <a:moveTo>
                    <a:pt x="158" y="219"/>
                  </a:moveTo>
                  <a:lnTo>
                    <a:pt x="164" y="222"/>
                  </a:lnTo>
                  <a:lnTo>
                    <a:pt x="164" y="222"/>
                  </a:lnTo>
                  <a:cubicBezTo>
                    <a:pt x="164" y="220"/>
                    <a:pt x="160" y="219"/>
                    <a:pt x="158" y="219"/>
                  </a:cubicBezTo>
                  <a:close/>
                  <a:moveTo>
                    <a:pt x="404" y="243"/>
                  </a:moveTo>
                  <a:cubicBezTo>
                    <a:pt x="402" y="244"/>
                    <a:pt x="401" y="245"/>
                    <a:pt x="398" y="247"/>
                  </a:cubicBezTo>
                  <a:cubicBezTo>
                    <a:pt x="402" y="247"/>
                    <a:pt x="403" y="244"/>
                    <a:pt x="404" y="243"/>
                  </a:cubicBezTo>
                  <a:close/>
                  <a:moveTo>
                    <a:pt x="331" y="291"/>
                  </a:moveTo>
                  <a:cubicBezTo>
                    <a:pt x="331" y="291"/>
                    <a:pt x="331" y="297"/>
                    <a:pt x="325" y="297"/>
                  </a:cubicBezTo>
                  <a:cubicBezTo>
                    <a:pt x="325" y="297"/>
                    <a:pt x="325" y="297"/>
                    <a:pt x="325" y="291"/>
                  </a:cubicBezTo>
                  <a:close/>
                  <a:moveTo>
                    <a:pt x="113" y="303"/>
                  </a:moveTo>
                  <a:lnTo>
                    <a:pt x="113" y="303"/>
                  </a:lnTo>
                  <a:cubicBezTo>
                    <a:pt x="112" y="304"/>
                    <a:pt x="110" y="304"/>
                    <a:pt x="109" y="305"/>
                  </a:cubicBezTo>
                  <a:lnTo>
                    <a:pt x="109" y="305"/>
                  </a:lnTo>
                  <a:cubicBezTo>
                    <a:pt x="110" y="305"/>
                    <a:pt x="111" y="304"/>
                    <a:pt x="113" y="303"/>
                  </a:cubicBezTo>
                  <a:close/>
                  <a:moveTo>
                    <a:pt x="109" y="305"/>
                  </a:moveTo>
                  <a:cubicBezTo>
                    <a:pt x="109" y="305"/>
                    <a:pt x="108" y="305"/>
                    <a:pt x="108" y="305"/>
                  </a:cubicBezTo>
                  <a:cubicBezTo>
                    <a:pt x="108" y="305"/>
                    <a:pt x="109" y="305"/>
                    <a:pt x="109" y="305"/>
                  </a:cubicBezTo>
                  <a:lnTo>
                    <a:pt x="109" y="305"/>
                  </a:lnTo>
                  <a:cubicBezTo>
                    <a:pt x="109" y="305"/>
                    <a:pt x="109" y="305"/>
                    <a:pt x="109" y="305"/>
                  </a:cubicBezTo>
                  <a:close/>
                  <a:moveTo>
                    <a:pt x="68" y="381"/>
                  </a:moveTo>
                  <a:cubicBezTo>
                    <a:pt x="70" y="381"/>
                    <a:pt x="71" y="381"/>
                    <a:pt x="72" y="381"/>
                  </a:cubicBezTo>
                  <a:lnTo>
                    <a:pt x="72" y="381"/>
                  </a:lnTo>
                  <a:cubicBezTo>
                    <a:pt x="73" y="381"/>
                    <a:pt x="73" y="381"/>
                    <a:pt x="73" y="381"/>
                  </a:cubicBezTo>
                  <a:close/>
                  <a:moveTo>
                    <a:pt x="23" y="426"/>
                  </a:moveTo>
                  <a:cubicBezTo>
                    <a:pt x="23" y="426"/>
                    <a:pt x="23" y="431"/>
                    <a:pt x="23" y="431"/>
                  </a:cubicBezTo>
                  <a:lnTo>
                    <a:pt x="29" y="431"/>
                  </a:lnTo>
                  <a:lnTo>
                    <a:pt x="23" y="426"/>
                  </a:lnTo>
                  <a:close/>
                  <a:moveTo>
                    <a:pt x="29" y="431"/>
                  </a:moveTo>
                  <a:lnTo>
                    <a:pt x="29" y="431"/>
                  </a:lnTo>
                  <a:cubicBezTo>
                    <a:pt x="30" y="433"/>
                    <a:pt x="31" y="433"/>
                    <a:pt x="32" y="434"/>
                  </a:cubicBezTo>
                  <a:lnTo>
                    <a:pt x="32" y="434"/>
                  </a:lnTo>
                  <a:cubicBezTo>
                    <a:pt x="30" y="433"/>
                    <a:pt x="30" y="432"/>
                    <a:pt x="29" y="431"/>
                  </a:cubicBezTo>
                  <a:close/>
                  <a:moveTo>
                    <a:pt x="29" y="443"/>
                  </a:moveTo>
                  <a:cubicBezTo>
                    <a:pt x="29" y="443"/>
                    <a:pt x="29" y="443"/>
                    <a:pt x="29" y="443"/>
                  </a:cubicBezTo>
                  <a:cubicBezTo>
                    <a:pt x="29" y="443"/>
                    <a:pt x="29" y="443"/>
                    <a:pt x="29" y="443"/>
                  </a:cubicBezTo>
                  <a:close/>
                  <a:moveTo>
                    <a:pt x="45" y="482"/>
                  </a:moveTo>
                  <a:cubicBezTo>
                    <a:pt x="45" y="482"/>
                    <a:pt x="45" y="485"/>
                    <a:pt x="48" y="487"/>
                  </a:cubicBezTo>
                  <a:lnTo>
                    <a:pt x="48" y="487"/>
                  </a:lnTo>
                  <a:cubicBezTo>
                    <a:pt x="48" y="486"/>
                    <a:pt x="48" y="484"/>
                    <a:pt x="45" y="482"/>
                  </a:cubicBezTo>
                  <a:close/>
                  <a:moveTo>
                    <a:pt x="124" y="483"/>
                  </a:moveTo>
                  <a:cubicBezTo>
                    <a:pt x="126" y="484"/>
                    <a:pt x="127" y="485"/>
                    <a:pt x="129" y="487"/>
                  </a:cubicBezTo>
                  <a:lnTo>
                    <a:pt x="129" y="487"/>
                  </a:lnTo>
                  <a:cubicBezTo>
                    <a:pt x="129" y="487"/>
                    <a:pt x="127" y="485"/>
                    <a:pt x="124" y="483"/>
                  </a:cubicBezTo>
                  <a:close/>
                  <a:moveTo>
                    <a:pt x="488" y="499"/>
                  </a:moveTo>
                  <a:cubicBezTo>
                    <a:pt x="488" y="499"/>
                    <a:pt x="488" y="500"/>
                    <a:pt x="488" y="500"/>
                  </a:cubicBezTo>
                  <a:lnTo>
                    <a:pt x="488" y="500"/>
                  </a:lnTo>
                  <a:cubicBezTo>
                    <a:pt x="488" y="500"/>
                    <a:pt x="488" y="499"/>
                    <a:pt x="488" y="499"/>
                  </a:cubicBezTo>
                  <a:close/>
                  <a:moveTo>
                    <a:pt x="361" y="541"/>
                  </a:moveTo>
                  <a:cubicBezTo>
                    <a:pt x="361" y="541"/>
                    <a:pt x="362" y="541"/>
                    <a:pt x="367" y="543"/>
                  </a:cubicBezTo>
                  <a:lnTo>
                    <a:pt x="367" y="543"/>
                  </a:lnTo>
                  <a:cubicBezTo>
                    <a:pt x="366" y="542"/>
                    <a:pt x="362" y="541"/>
                    <a:pt x="361" y="541"/>
                  </a:cubicBezTo>
                  <a:close/>
                  <a:moveTo>
                    <a:pt x="398" y="543"/>
                  </a:moveTo>
                  <a:cubicBezTo>
                    <a:pt x="398" y="545"/>
                    <a:pt x="396" y="546"/>
                    <a:pt x="394" y="546"/>
                  </a:cubicBezTo>
                  <a:cubicBezTo>
                    <a:pt x="388" y="546"/>
                    <a:pt x="380" y="543"/>
                    <a:pt x="376" y="543"/>
                  </a:cubicBezTo>
                  <a:close/>
                  <a:moveTo>
                    <a:pt x="117" y="553"/>
                  </a:moveTo>
                  <a:cubicBezTo>
                    <a:pt x="119" y="554"/>
                    <a:pt x="122" y="555"/>
                    <a:pt x="124" y="555"/>
                  </a:cubicBezTo>
                  <a:cubicBezTo>
                    <a:pt x="121" y="554"/>
                    <a:pt x="119" y="553"/>
                    <a:pt x="117" y="553"/>
                  </a:cubicBezTo>
                  <a:close/>
                  <a:moveTo>
                    <a:pt x="131" y="565"/>
                  </a:moveTo>
                  <a:cubicBezTo>
                    <a:pt x="131" y="565"/>
                    <a:pt x="130" y="565"/>
                    <a:pt x="129" y="566"/>
                  </a:cubicBezTo>
                  <a:lnTo>
                    <a:pt x="129" y="566"/>
                  </a:lnTo>
                  <a:cubicBezTo>
                    <a:pt x="130" y="565"/>
                    <a:pt x="131" y="565"/>
                    <a:pt x="131" y="565"/>
                  </a:cubicBezTo>
                  <a:close/>
                  <a:moveTo>
                    <a:pt x="126" y="567"/>
                  </a:moveTo>
                  <a:cubicBezTo>
                    <a:pt x="126" y="567"/>
                    <a:pt x="126" y="568"/>
                    <a:pt x="127" y="568"/>
                  </a:cubicBezTo>
                  <a:cubicBezTo>
                    <a:pt x="127" y="568"/>
                    <a:pt x="127" y="568"/>
                    <a:pt x="127" y="568"/>
                  </a:cubicBezTo>
                  <a:lnTo>
                    <a:pt x="127" y="568"/>
                  </a:lnTo>
                  <a:cubicBezTo>
                    <a:pt x="126" y="569"/>
                    <a:pt x="124" y="570"/>
                    <a:pt x="123" y="570"/>
                  </a:cubicBezTo>
                  <a:lnTo>
                    <a:pt x="123" y="570"/>
                  </a:lnTo>
                  <a:cubicBezTo>
                    <a:pt x="125" y="568"/>
                    <a:pt x="126" y="567"/>
                    <a:pt x="126" y="567"/>
                  </a:cubicBezTo>
                  <a:close/>
                  <a:moveTo>
                    <a:pt x="376" y="555"/>
                  </a:moveTo>
                  <a:lnTo>
                    <a:pt x="376" y="555"/>
                  </a:lnTo>
                  <a:cubicBezTo>
                    <a:pt x="381" y="560"/>
                    <a:pt x="387" y="566"/>
                    <a:pt x="393" y="571"/>
                  </a:cubicBezTo>
                  <a:cubicBezTo>
                    <a:pt x="381" y="566"/>
                    <a:pt x="381" y="566"/>
                    <a:pt x="376" y="555"/>
                  </a:cubicBezTo>
                  <a:close/>
                  <a:moveTo>
                    <a:pt x="208" y="140"/>
                  </a:moveTo>
                  <a:cubicBezTo>
                    <a:pt x="216" y="149"/>
                    <a:pt x="219" y="150"/>
                    <a:pt x="221" y="150"/>
                  </a:cubicBezTo>
                  <a:cubicBezTo>
                    <a:pt x="222" y="150"/>
                    <a:pt x="223" y="150"/>
                    <a:pt x="224" y="150"/>
                  </a:cubicBezTo>
                  <a:cubicBezTo>
                    <a:pt x="226" y="150"/>
                    <a:pt x="227" y="150"/>
                    <a:pt x="230" y="151"/>
                  </a:cubicBezTo>
                  <a:lnTo>
                    <a:pt x="236" y="151"/>
                  </a:lnTo>
                  <a:cubicBezTo>
                    <a:pt x="236" y="151"/>
                    <a:pt x="236" y="153"/>
                    <a:pt x="235" y="155"/>
                  </a:cubicBezTo>
                  <a:lnTo>
                    <a:pt x="235" y="155"/>
                  </a:lnTo>
                  <a:cubicBezTo>
                    <a:pt x="240" y="152"/>
                    <a:pt x="242" y="152"/>
                    <a:pt x="243" y="152"/>
                  </a:cubicBezTo>
                  <a:cubicBezTo>
                    <a:pt x="244" y="152"/>
                    <a:pt x="243" y="153"/>
                    <a:pt x="246" y="153"/>
                  </a:cubicBezTo>
                  <a:cubicBezTo>
                    <a:pt x="247" y="153"/>
                    <a:pt x="249" y="153"/>
                    <a:pt x="253" y="151"/>
                  </a:cubicBezTo>
                  <a:lnTo>
                    <a:pt x="253" y="151"/>
                  </a:lnTo>
                  <a:cubicBezTo>
                    <a:pt x="241" y="163"/>
                    <a:pt x="230" y="163"/>
                    <a:pt x="241" y="168"/>
                  </a:cubicBezTo>
                  <a:cubicBezTo>
                    <a:pt x="236" y="174"/>
                    <a:pt x="225" y="174"/>
                    <a:pt x="225" y="174"/>
                  </a:cubicBezTo>
                  <a:cubicBezTo>
                    <a:pt x="226" y="175"/>
                    <a:pt x="227" y="175"/>
                    <a:pt x="228" y="175"/>
                  </a:cubicBezTo>
                  <a:cubicBezTo>
                    <a:pt x="235" y="175"/>
                    <a:pt x="244" y="167"/>
                    <a:pt x="253" y="163"/>
                  </a:cubicBezTo>
                  <a:lnTo>
                    <a:pt x="253" y="163"/>
                  </a:lnTo>
                  <a:cubicBezTo>
                    <a:pt x="258" y="168"/>
                    <a:pt x="241" y="174"/>
                    <a:pt x="236" y="179"/>
                  </a:cubicBezTo>
                  <a:cubicBezTo>
                    <a:pt x="240" y="179"/>
                    <a:pt x="248" y="177"/>
                    <a:pt x="254" y="177"/>
                  </a:cubicBezTo>
                  <a:cubicBezTo>
                    <a:pt x="256" y="177"/>
                    <a:pt x="258" y="177"/>
                    <a:pt x="258" y="179"/>
                  </a:cubicBezTo>
                  <a:cubicBezTo>
                    <a:pt x="258" y="179"/>
                    <a:pt x="258" y="179"/>
                    <a:pt x="253" y="185"/>
                  </a:cubicBezTo>
                  <a:cubicBezTo>
                    <a:pt x="255" y="184"/>
                    <a:pt x="257" y="184"/>
                    <a:pt x="258" y="184"/>
                  </a:cubicBezTo>
                  <a:cubicBezTo>
                    <a:pt x="265" y="184"/>
                    <a:pt x="262" y="192"/>
                    <a:pt x="269" y="192"/>
                  </a:cubicBezTo>
                  <a:cubicBezTo>
                    <a:pt x="271" y="192"/>
                    <a:pt x="273" y="191"/>
                    <a:pt x="275" y="191"/>
                  </a:cubicBezTo>
                  <a:cubicBezTo>
                    <a:pt x="275" y="196"/>
                    <a:pt x="275" y="196"/>
                    <a:pt x="275" y="196"/>
                  </a:cubicBezTo>
                  <a:cubicBezTo>
                    <a:pt x="281" y="191"/>
                    <a:pt x="292" y="185"/>
                    <a:pt x="297" y="185"/>
                  </a:cubicBezTo>
                  <a:cubicBezTo>
                    <a:pt x="297" y="185"/>
                    <a:pt x="309" y="185"/>
                    <a:pt x="297" y="191"/>
                  </a:cubicBezTo>
                  <a:cubicBezTo>
                    <a:pt x="291" y="195"/>
                    <a:pt x="288" y="196"/>
                    <a:pt x="286" y="196"/>
                  </a:cubicBezTo>
                  <a:cubicBezTo>
                    <a:pt x="284" y="196"/>
                    <a:pt x="283" y="194"/>
                    <a:pt x="281" y="194"/>
                  </a:cubicBezTo>
                  <a:cubicBezTo>
                    <a:pt x="279" y="194"/>
                    <a:pt x="278" y="195"/>
                    <a:pt x="275" y="196"/>
                  </a:cubicBezTo>
                  <a:cubicBezTo>
                    <a:pt x="286" y="196"/>
                    <a:pt x="297" y="202"/>
                    <a:pt x="297" y="207"/>
                  </a:cubicBezTo>
                  <a:cubicBezTo>
                    <a:pt x="295" y="208"/>
                    <a:pt x="293" y="209"/>
                    <a:pt x="291" y="209"/>
                  </a:cubicBezTo>
                  <a:cubicBezTo>
                    <a:pt x="285" y="209"/>
                    <a:pt x="284" y="203"/>
                    <a:pt x="281" y="203"/>
                  </a:cubicBezTo>
                  <a:cubicBezTo>
                    <a:pt x="280" y="203"/>
                    <a:pt x="278" y="204"/>
                    <a:pt x="275" y="207"/>
                  </a:cubicBezTo>
                  <a:lnTo>
                    <a:pt x="281" y="202"/>
                  </a:lnTo>
                  <a:lnTo>
                    <a:pt x="281" y="202"/>
                  </a:lnTo>
                  <a:cubicBezTo>
                    <a:pt x="274" y="205"/>
                    <a:pt x="271" y="206"/>
                    <a:pt x="270" y="206"/>
                  </a:cubicBezTo>
                  <a:cubicBezTo>
                    <a:pt x="269" y="206"/>
                    <a:pt x="270" y="205"/>
                    <a:pt x="269" y="205"/>
                  </a:cubicBezTo>
                  <a:lnTo>
                    <a:pt x="269" y="205"/>
                  </a:lnTo>
                  <a:cubicBezTo>
                    <a:pt x="269" y="205"/>
                    <a:pt x="267" y="206"/>
                    <a:pt x="258" y="213"/>
                  </a:cubicBezTo>
                  <a:cubicBezTo>
                    <a:pt x="258" y="219"/>
                    <a:pt x="269" y="219"/>
                    <a:pt x="269" y="224"/>
                  </a:cubicBezTo>
                  <a:cubicBezTo>
                    <a:pt x="275" y="224"/>
                    <a:pt x="281" y="219"/>
                    <a:pt x="292" y="219"/>
                  </a:cubicBezTo>
                  <a:cubicBezTo>
                    <a:pt x="309" y="224"/>
                    <a:pt x="258" y="247"/>
                    <a:pt x="281" y="247"/>
                  </a:cubicBezTo>
                  <a:cubicBezTo>
                    <a:pt x="287" y="243"/>
                    <a:pt x="295" y="240"/>
                    <a:pt x="300" y="240"/>
                  </a:cubicBezTo>
                  <a:cubicBezTo>
                    <a:pt x="304" y="240"/>
                    <a:pt x="305" y="242"/>
                    <a:pt x="303" y="247"/>
                  </a:cubicBezTo>
                  <a:lnTo>
                    <a:pt x="286" y="252"/>
                  </a:lnTo>
                  <a:cubicBezTo>
                    <a:pt x="286" y="253"/>
                    <a:pt x="287" y="254"/>
                    <a:pt x="289" y="254"/>
                  </a:cubicBezTo>
                  <a:cubicBezTo>
                    <a:pt x="292" y="254"/>
                    <a:pt x="297" y="253"/>
                    <a:pt x="300" y="253"/>
                  </a:cubicBezTo>
                  <a:cubicBezTo>
                    <a:pt x="303" y="253"/>
                    <a:pt x="305" y="254"/>
                    <a:pt x="303" y="258"/>
                  </a:cubicBezTo>
                  <a:cubicBezTo>
                    <a:pt x="299" y="258"/>
                    <a:pt x="296" y="255"/>
                    <a:pt x="294" y="255"/>
                  </a:cubicBezTo>
                  <a:cubicBezTo>
                    <a:pt x="292" y="255"/>
                    <a:pt x="292" y="256"/>
                    <a:pt x="292" y="258"/>
                  </a:cubicBezTo>
                  <a:cubicBezTo>
                    <a:pt x="288" y="261"/>
                    <a:pt x="288" y="263"/>
                    <a:pt x="290" y="263"/>
                  </a:cubicBezTo>
                  <a:cubicBezTo>
                    <a:pt x="293" y="263"/>
                    <a:pt x="303" y="258"/>
                    <a:pt x="303" y="258"/>
                  </a:cubicBezTo>
                  <a:lnTo>
                    <a:pt x="303" y="258"/>
                  </a:lnTo>
                  <a:lnTo>
                    <a:pt x="292" y="269"/>
                  </a:lnTo>
                  <a:cubicBezTo>
                    <a:pt x="297" y="275"/>
                    <a:pt x="309" y="280"/>
                    <a:pt x="320" y="291"/>
                  </a:cubicBezTo>
                  <a:lnTo>
                    <a:pt x="303" y="291"/>
                  </a:lnTo>
                  <a:cubicBezTo>
                    <a:pt x="314" y="303"/>
                    <a:pt x="309" y="319"/>
                    <a:pt x="309" y="336"/>
                  </a:cubicBezTo>
                  <a:lnTo>
                    <a:pt x="320" y="336"/>
                  </a:lnTo>
                  <a:cubicBezTo>
                    <a:pt x="320" y="336"/>
                    <a:pt x="317" y="339"/>
                    <a:pt x="316" y="339"/>
                  </a:cubicBezTo>
                  <a:cubicBezTo>
                    <a:pt x="315" y="339"/>
                    <a:pt x="314" y="338"/>
                    <a:pt x="314" y="336"/>
                  </a:cubicBezTo>
                  <a:cubicBezTo>
                    <a:pt x="312" y="340"/>
                    <a:pt x="312" y="341"/>
                    <a:pt x="313" y="341"/>
                  </a:cubicBezTo>
                  <a:cubicBezTo>
                    <a:pt x="316" y="341"/>
                    <a:pt x="322" y="336"/>
                    <a:pt x="325" y="336"/>
                  </a:cubicBezTo>
                  <a:lnTo>
                    <a:pt x="325" y="336"/>
                  </a:lnTo>
                  <a:cubicBezTo>
                    <a:pt x="331" y="342"/>
                    <a:pt x="320" y="342"/>
                    <a:pt x="314" y="342"/>
                  </a:cubicBezTo>
                  <a:cubicBezTo>
                    <a:pt x="331" y="347"/>
                    <a:pt x="348" y="359"/>
                    <a:pt x="337" y="370"/>
                  </a:cubicBezTo>
                  <a:lnTo>
                    <a:pt x="331" y="370"/>
                  </a:lnTo>
                  <a:cubicBezTo>
                    <a:pt x="331" y="375"/>
                    <a:pt x="338" y="375"/>
                    <a:pt x="344" y="375"/>
                  </a:cubicBezTo>
                  <a:cubicBezTo>
                    <a:pt x="351" y="375"/>
                    <a:pt x="356" y="375"/>
                    <a:pt x="353" y="381"/>
                  </a:cubicBezTo>
                  <a:lnTo>
                    <a:pt x="348" y="381"/>
                  </a:lnTo>
                  <a:cubicBezTo>
                    <a:pt x="348" y="398"/>
                    <a:pt x="365" y="409"/>
                    <a:pt x="348" y="426"/>
                  </a:cubicBezTo>
                  <a:cubicBezTo>
                    <a:pt x="350" y="425"/>
                    <a:pt x="351" y="425"/>
                    <a:pt x="352" y="425"/>
                  </a:cubicBezTo>
                  <a:lnTo>
                    <a:pt x="352" y="425"/>
                  </a:lnTo>
                  <a:cubicBezTo>
                    <a:pt x="359" y="425"/>
                    <a:pt x="349" y="438"/>
                    <a:pt x="363" y="438"/>
                  </a:cubicBezTo>
                  <a:cubicBezTo>
                    <a:pt x="365" y="438"/>
                    <a:pt x="367" y="438"/>
                    <a:pt x="370" y="437"/>
                  </a:cubicBezTo>
                  <a:lnTo>
                    <a:pt x="370" y="437"/>
                  </a:lnTo>
                  <a:cubicBezTo>
                    <a:pt x="359" y="448"/>
                    <a:pt x="353" y="448"/>
                    <a:pt x="348" y="459"/>
                  </a:cubicBezTo>
                  <a:cubicBezTo>
                    <a:pt x="348" y="465"/>
                    <a:pt x="365" y="465"/>
                    <a:pt x="370" y="465"/>
                  </a:cubicBezTo>
                  <a:lnTo>
                    <a:pt x="359" y="471"/>
                  </a:lnTo>
                  <a:lnTo>
                    <a:pt x="370" y="471"/>
                  </a:lnTo>
                  <a:lnTo>
                    <a:pt x="359" y="476"/>
                  </a:lnTo>
                  <a:lnTo>
                    <a:pt x="359" y="482"/>
                  </a:lnTo>
                  <a:cubicBezTo>
                    <a:pt x="359" y="482"/>
                    <a:pt x="365" y="476"/>
                    <a:pt x="370" y="476"/>
                  </a:cubicBezTo>
                  <a:lnTo>
                    <a:pt x="370" y="476"/>
                  </a:lnTo>
                  <a:cubicBezTo>
                    <a:pt x="376" y="482"/>
                    <a:pt x="365" y="493"/>
                    <a:pt x="359" y="493"/>
                  </a:cubicBezTo>
                  <a:lnTo>
                    <a:pt x="376" y="504"/>
                  </a:lnTo>
                  <a:lnTo>
                    <a:pt x="359" y="504"/>
                  </a:lnTo>
                  <a:cubicBezTo>
                    <a:pt x="376" y="510"/>
                    <a:pt x="348" y="510"/>
                    <a:pt x="365" y="510"/>
                  </a:cubicBezTo>
                  <a:lnTo>
                    <a:pt x="376" y="510"/>
                  </a:lnTo>
                  <a:cubicBezTo>
                    <a:pt x="365" y="515"/>
                    <a:pt x="370" y="521"/>
                    <a:pt x="376" y="527"/>
                  </a:cubicBezTo>
                  <a:lnTo>
                    <a:pt x="365" y="532"/>
                  </a:lnTo>
                  <a:cubicBezTo>
                    <a:pt x="365" y="532"/>
                    <a:pt x="365" y="532"/>
                    <a:pt x="365" y="538"/>
                  </a:cubicBezTo>
                  <a:cubicBezTo>
                    <a:pt x="370" y="538"/>
                    <a:pt x="370" y="538"/>
                    <a:pt x="370" y="543"/>
                  </a:cubicBezTo>
                  <a:cubicBezTo>
                    <a:pt x="369" y="543"/>
                    <a:pt x="368" y="543"/>
                    <a:pt x="367" y="543"/>
                  </a:cubicBezTo>
                  <a:lnTo>
                    <a:pt x="367" y="543"/>
                  </a:lnTo>
                  <a:cubicBezTo>
                    <a:pt x="368" y="543"/>
                    <a:pt x="368" y="543"/>
                    <a:pt x="365" y="543"/>
                  </a:cubicBezTo>
                  <a:cubicBezTo>
                    <a:pt x="365" y="543"/>
                    <a:pt x="370" y="549"/>
                    <a:pt x="370" y="549"/>
                  </a:cubicBezTo>
                  <a:cubicBezTo>
                    <a:pt x="387" y="555"/>
                    <a:pt x="387" y="555"/>
                    <a:pt x="398" y="566"/>
                  </a:cubicBezTo>
                  <a:cubicBezTo>
                    <a:pt x="387" y="560"/>
                    <a:pt x="376" y="555"/>
                    <a:pt x="376" y="555"/>
                  </a:cubicBezTo>
                  <a:lnTo>
                    <a:pt x="376" y="555"/>
                  </a:lnTo>
                  <a:cubicBezTo>
                    <a:pt x="376" y="555"/>
                    <a:pt x="376" y="555"/>
                    <a:pt x="376" y="555"/>
                  </a:cubicBezTo>
                  <a:cubicBezTo>
                    <a:pt x="370" y="560"/>
                    <a:pt x="370" y="560"/>
                    <a:pt x="376" y="571"/>
                  </a:cubicBezTo>
                  <a:cubicBezTo>
                    <a:pt x="376" y="571"/>
                    <a:pt x="376" y="577"/>
                    <a:pt x="381" y="577"/>
                  </a:cubicBezTo>
                  <a:cubicBezTo>
                    <a:pt x="381" y="579"/>
                    <a:pt x="381" y="579"/>
                    <a:pt x="380" y="579"/>
                  </a:cubicBezTo>
                  <a:cubicBezTo>
                    <a:pt x="378" y="579"/>
                    <a:pt x="374" y="575"/>
                    <a:pt x="370" y="571"/>
                  </a:cubicBezTo>
                  <a:cubicBezTo>
                    <a:pt x="370" y="574"/>
                    <a:pt x="370" y="575"/>
                    <a:pt x="369" y="575"/>
                  </a:cubicBezTo>
                  <a:cubicBezTo>
                    <a:pt x="366" y="575"/>
                    <a:pt x="358" y="557"/>
                    <a:pt x="350" y="557"/>
                  </a:cubicBezTo>
                  <a:cubicBezTo>
                    <a:pt x="348" y="557"/>
                    <a:pt x="345" y="559"/>
                    <a:pt x="342" y="566"/>
                  </a:cubicBezTo>
                  <a:lnTo>
                    <a:pt x="342" y="560"/>
                  </a:lnTo>
                  <a:lnTo>
                    <a:pt x="331" y="577"/>
                  </a:lnTo>
                  <a:cubicBezTo>
                    <a:pt x="325" y="577"/>
                    <a:pt x="337" y="566"/>
                    <a:pt x="331" y="560"/>
                  </a:cubicBezTo>
                  <a:lnTo>
                    <a:pt x="331" y="560"/>
                  </a:lnTo>
                  <a:cubicBezTo>
                    <a:pt x="327" y="568"/>
                    <a:pt x="323" y="571"/>
                    <a:pt x="319" y="571"/>
                  </a:cubicBezTo>
                  <a:cubicBezTo>
                    <a:pt x="314" y="571"/>
                    <a:pt x="310" y="568"/>
                    <a:pt x="305" y="568"/>
                  </a:cubicBezTo>
                  <a:cubicBezTo>
                    <a:pt x="303" y="568"/>
                    <a:pt x="300" y="569"/>
                    <a:pt x="297" y="571"/>
                  </a:cubicBezTo>
                  <a:cubicBezTo>
                    <a:pt x="294" y="561"/>
                    <a:pt x="290" y="557"/>
                    <a:pt x="285" y="557"/>
                  </a:cubicBezTo>
                  <a:cubicBezTo>
                    <a:pt x="279" y="557"/>
                    <a:pt x="272" y="565"/>
                    <a:pt x="265" y="565"/>
                  </a:cubicBezTo>
                  <a:cubicBezTo>
                    <a:pt x="263" y="565"/>
                    <a:pt x="260" y="563"/>
                    <a:pt x="258" y="560"/>
                  </a:cubicBezTo>
                  <a:lnTo>
                    <a:pt x="258" y="566"/>
                  </a:lnTo>
                  <a:cubicBezTo>
                    <a:pt x="258" y="567"/>
                    <a:pt x="258" y="567"/>
                    <a:pt x="258" y="567"/>
                  </a:cubicBezTo>
                  <a:cubicBezTo>
                    <a:pt x="258" y="567"/>
                    <a:pt x="257" y="560"/>
                    <a:pt x="253" y="560"/>
                  </a:cubicBezTo>
                  <a:lnTo>
                    <a:pt x="253" y="560"/>
                  </a:lnTo>
                  <a:cubicBezTo>
                    <a:pt x="253" y="566"/>
                    <a:pt x="258" y="566"/>
                    <a:pt x="258" y="571"/>
                  </a:cubicBezTo>
                  <a:cubicBezTo>
                    <a:pt x="254" y="574"/>
                    <a:pt x="249" y="574"/>
                    <a:pt x="245" y="574"/>
                  </a:cubicBezTo>
                  <a:cubicBezTo>
                    <a:pt x="225" y="574"/>
                    <a:pt x="203" y="559"/>
                    <a:pt x="185" y="555"/>
                  </a:cubicBezTo>
                  <a:cubicBezTo>
                    <a:pt x="176" y="555"/>
                    <a:pt x="178" y="583"/>
                    <a:pt x="174" y="583"/>
                  </a:cubicBezTo>
                  <a:cubicBezTo>
                    <a:pt x="172" y="583"/>
                    <a:pt x="171" y="581"/>
                    <a:pt x="169" y="577"/>
                  </a:cubicBezTo>
                  <a:lnTo>
                    <a:pt x="169" y="560"/>
                  </a:lnTo>
                  <a:cubicBezTo>
                    <a:pt x="162" y="569"/>
                    <a:pt x="154" y="571"/>
                    <a:pt x="148" y="571"/>
                  </a:cubicBezTo>
                  <a:cubicBezTo>
                    <a:pt x="143" y="571"/>
                    <a:pt x="139" y="570"/>
                    <a:pt x="136" y="570"/>
                  </a:cubicBezTo>
                  <a:cubicBezTo>
                    <a:pt x="132" y="570"/>
                    <a:pt x="129" y="571"/>
                    <a:pt x="129" y="577"/>
                  </a:cubicBezTo>
                  <a:cubicBezTo>
                    <a:pt x="129" y="571"/>
                    <a:pt x="129" y="571"/>
                    <a:pt x="129" y="571"/>
                  </a:cubicBezTo>
                  <a:cubicBezTo>
                    <a:pt x="131" y="568"/>
                    <a:pt x="132" y="567"/>
                    <a:pt x="132" y="567"/>
                  </a:cubicBezTo>
                  <a:lnTo>
                    <a:pt x="132" y="567"/>
                  </a:lnTo>
                  <a:cubicBezTo>
                    <a:pt x="132" y="567"/>
                    <a:pt x="128" y="573"/>
                    <a:pt x="124" y="577"/>
                  </a:cubicBezTo>
                  <a:lnTo>
                    <a:pt x="124" y="577"/>
                  </a:lnTo>
                  <a:cubicBezTo>
                    <a:pt x="124" y="577"/>
                    <a:pt x="129" y="571"/>
                    <a:pt x="129" y="566"/>
                  </a:cubicBezTo>
                  <a:lnTo>
                    <a:pt x="129" y="566"/>
                  </a:lnTo>
                  <a:cubicBezTo>
                    <a:pt x="128" y="567"/>
                    <a:pt x="128" y="567"/>
                    <a:pt x="127" y="568"/>
                  </a:cubicBezTo>
                  <a:lnTo>
                    <a:pt x="127" y="568"/>
                  </a:lnTo>
                  <a:cubicBezTo>
                    <a:pt x="128" y="567"/>
                    <a:pt x="129" y="566"/>
                    <a:pt x="129" y="566"/>
                  </a:cubicBezTo>
                  <a:lnTo>
                    <a:pt x="124" y="566"/>
                  </a:lnTo>
                  <a:cubicBezTo>
                    <a:pt x="122" y="569"/>
                    <a:pt x="122" y="570"/>
                    <a:pt x="123" y="570"/>
                  </a:cubicBezTo>
                  <a:cubicBezTo>
                    <a:pt x="123" y="570"/>
                    <a:pt x="123" y="570"/>
                    <a:pt x="123" y="570"/>
                  </a:cubicBezTo>
                  <a:lnTo>
                    <a:pt x="123" y="570"/>
                  </a:lnTo>
                  <a:cubicBezTo>
                    <a:pt x="122" y="571"/>
                    <a:pt x="121" y="573"/>
                    <a:pt x="119" y="576"/>
                  </a:cubicBezTo>
                  <a:lnTo>
                    <a:pt x="119" y="576"/>
                  </a:lnTo>
                  <a:cubicBezTo>
                    <a:pt x="118" y="576"/>
                    <a:pt x="118" y="577"/>
                    <a:pt x="117" y="577"/>
                  </a:cubicBezTo>
                  <a:cubicBezTo>
                    <a:pt x="116" y="577"/>
                    <a:pt x="116" y="576"/>
                    <a:pt x="118" y="571"/>
                  </a:cubicBezTo>
                  <a:lnTo>
                    <a:pt x="118" y="571"/>
                  </a:lnTo>
                  <a:cubicBezTo>
                    <a:pt x="113" y="577"/>
                    <a:pt x="111" y="578"/>
                    <a:pt x="111" y="578"/>
                  </a:cubicBezTo>
                  <a:cubicBezTo>
                    <a:pt x="110" y="578"/>
                    <a:pt x="110" y="577"/>
                    <a:pt x="107" y="577"/>
                  </a:cubicBezTo>
                  <a:cubicBezTo>
                    <a:pt x="107" y="577"/>
                    <a:pt x="107" y="577"/>
                    <a:pt x="96" y="583"/>
                  </a:cubicBezTo>
                  <a:cubicBezTo>
                    <a:pt x="114" y="572"/>
                    <a:pt x="118" y="568"/>
                    <a:pt x="116" y="568"/>
                  </a:cubicBezTo>
                  <a:lnTo>
                    <a:pt x="116" y="568"/>
                  </a:lnTo>
                  <a:cubicBezTo>
                    <a:pt x="115" y="568"/>
                    <a:pt x="114" y="568"/>
                    <a:pt x="112" y="569"/>
                  </a:cubicBezTo>
                  <a:lnTo>
                    <a:pt x="112" y="569"/>
                  </a:lnTo>
                  <a:cubicBezTo>
                    <a:pt x="114" y="567"/>
                    <a:pt x="117" y="564"/>
                    <a:pt x="124" y="560"/>
                  </a:cubicBezTo>
                  <a:lnTo>
                    <a:pt x="124" y="560"/>
                  </a:lnTo>
                  <a:cubicBezTo>
                    <a:pt x="124" y="560"/>
                    <a:pt x="121" y="560"/>
                    <a:pt x="116" y="564"/>
                  </a:cubicBezTo>
                  <a:lnTo>
                    <a:pt x="116" y="564"/>
                  </a:lnTo>
                  <a:cubicBezTo>
                    <a:pt x="115" y="564"/>
                    <a:pt x="115" y="563"/>
                    <a:pt x="114" y="563"/>
                  </a:cubicBezTo>
                  <a:cubicBezTo>
                    <a:pt x="111" y="563"/>
                    <a:pt x="107" y="564"/>
                    <a:pt x="106" y="564"/>
                  </a:cubicBezTo>
                  <a:cubicBezTo>
                    <a:pt x="106" y="564"/>
                    <a:pt x="108" y="564"/>
                    <a:pt x="118" y="560"/>
                  </a:cubicBezTo>
                  <a:cubicBezTo>
                    <a:pt x="107" y="560"/>
                    <a:pt x="101" y="555"/>
                    <a:pt x="101" y="543"/>
                  </a:cubicBezTo>
                  <a:lnTo>
                    <a:pt x="101" y="543"/>
                  </a:lnTo>
                  <a:cubicBezTo>
                    <a:pt x="116" y="553"/>
                    <a:pt x="105" y="550"/>
                    <a:pt x="117" y="553"/>
                  </a:cubicBezTo>
                  <a:lnTo>
                    <a:pt x="117" y="553"/>
                  </a:lnTo>
                  <a:cubicBezTo>
                    <a:pt x="107" y="548"/>
                    <a:pt x="98" y="536"/>
                    <a:pt x="107" y="527"/>
                  </a:cubicBezTo>
                  <a:lnTo>
                    <a:pt x="107" y="527"/>
                  </a:lnTo>
                  <a:cubicBezTo>
                    <a:pt x="107" y="527"/>
                    <a:pt x="113" y="532"/>
                    <a:pt x="118" y="538"/>
                  </a:cubicBezTo>
                  <a:cubicBezTo>
                    <a:pt x="113" y="521"/>
                    <a:pt x="124" y="515"/>
                    <a:pt x="118" y="499"/>
                  </a:cubicBezTo>
                  <a:lnTo>
                    <a:pt x="118" y="499"/>
                  </a:lnTo>
                  <a:cubicBezTo>
                    <a:pt x="118" y="499"/>
                    <a:pt x="124" y="504"/>
                    <a:pt x="124" y="504"/>
                  </a:cubicBezTo>
                  <a:cubicBezTo>
                    <a:pt x="124" y="504"/>
                    <a:pt x="129" y="499"/>
                    <a:pt x="118" y="499"/>
                  </a:cubicBezTo>
                  <a:cubicBezTo>
                    <a:pt x="109" y="499"/>
                    <a:pt x="101" y="488"/>
                    <a:pt x="94" y="484"/>
                  </a:cubicBezTo>
                  <a:lnTo>
                    <a:pt x="94" y="484"/>
                  </a:lnTo>
                  <a:cubicBezTo>
                    <a:pt x="97" y="485"/>
                    <a:pt x="99" y="485"/>
                    <a:pt x="100" y="485"/>
                  </a:cubicBezTo>
                  <a:cubicBezTo>
                    <a:pt x="105" y="485"/>
                    <a:pt x="105" y="481"/>
                    <a:pt x="111" y="481"/>
                  </a:cubicBezTo>
                  <a:cubicBezTo>
                    <a:pt x="114" y="481"/>
                    <a:pt x="120" y="482"/>
                    <a:pt x="129" y="487"/>
                  </a:cubicBezTo>
                  <a:cubicBezTo>
                    <a:pt x="129" y="476"/>
                    <a:pt x="118" y="476"/>
                    <a:pt x="118" y="471"/>
                  </a:cubicBezTo>
                  <a:cubicBezTo>
                    <a:pt x="124" y="471"/>
                    <a:pt x="124" y="471"/>
                    <a:pt x="129" y="476"/>
                  </a:cubicBezTo>
                  <a:cubicBezTo>
                    <a:pt x="124" y="471"/>
                    <a:pt x="118" y="465"/>
                    <a:pt x="124" y="459"/>
                  </a:cubicBezTo>
                  <a:lnTo>
                    <a:pt x="129" y="459"/>
                  </a:lnTo>
                  <a:cubicBezTo>
                    <a:pt x="129" y="454"/>
                    <a:pt x="113" y="437"/>
                    <a:pt x="124" y="431"/>
                  </a:cubicBezTo>
                  <a:lnTo>
                    <a:pt x="124" y="431"/>
                  </a:lnTo>
                  <a:cubicBezTo>
                    <a:pt x="127" y="433"/>
                    <a:pt x="130" y="433"/>
                    <a:pt x="131" y="433"/>
                  </a:cubicBezTo>
                  <a:cubicBezTo>
                    <a:pt x="136" y="433"/>
                    <a:pt x="135" y="430"/>
                    <a:pt x="139" y="430"/>
                  </a:cubicBezTo>
                  <a:cubicBezTo>
                    <a:pt x="140" y="430"/>
                    <a:pt x="143" y="430"/>
                    <a:pt x="146" y="431"/>
                  </a:cubicBezTo>
                  <a:lnTo>
                    <a:pt x="146" y="426"/>
                  </a:lnTo>
                  <a:lnTo>
                    <a:pt x="135" y="426"/>
                  </a:lnTo>
                  <a:cubicBezTo>
                    <a:pt x="135" y="420"/>
                    <a:pt x="129" y="409"/>
                    <a:pt x="135" y="409"/>
                  </a:cubicBezTo>
                  <a:lnTo>
                    <a:pt x="141" y="415"/>
                  </a:lnTo>
                  <a:lnTo>
                    <a:pt x="141" y="403"/>
                  </a:lnTo>
                  <a:lnTo>
                    <a:pt x="129" y="409"/>
                  </a:lnTo>
                  <a:cubicBezTo>
                    <a:pt x="124" y="398"/>
                    <a:pt x="113" y="403"/>
                    <a:pt x="118" y="398"/>
                  </a:cubicBezTo>
                  <a:cubicBezTo>
                    <a:pt x="118" y="398"/>
                    <a:pt x="118" y="392"/>
                    <a:pt x="129" y="392"/>
                  </a:cubicBezTo>
                  <a:cubicBezTo>
                    <a:pt x="124" y="387"/>
                    <a:pt x="124" y="381"/>
                    <a:pt x="129" y="381"/>
                  </a:cubicBezTo>
                  <a:cubicBezTo>
                    <a:pt x="135" y="381"/>
                    <a:pt x="146" y="387"/>
                    <a:pt x="146" y="387"/>
                  </a:cubicBezTo>
                  <a:cubicBezTo>
                    <a:pt x="135" y="381"/>
                    <a:pt x="146" y="375"/>
                    <a:pt x="135" y="370"/>
                  </a:cubicBezTo>
                  <a:lnTo>
                    <a:pt x="135" y="370"/>
                  </a:lnTo>
                  <a:cubicBezTo>
                    <a:pt x="141" y="370"/>
                    <a:pt x="146" y="375"/>
                    <a:pt x="152" y="375"/>
                  </a:cubicBezTo>
                  <a:lnTo>
                    <a:pt x="141" y="364"/>
                  </a:lnTo>
                  <a:lnTo>
                    <a:pt x="141" y="364"/>
                  </a:lnTo>
                  <a:cubicBezTo>
                    <a:pt x="141" y="364"/>
                    <a:pt x="146" y="364"/>
                    <a:pt x="152" y="370"/>
                  </a:cubicBezTo>
                  <a:cubicBezTo>
                    <a:pt x="157" y="364"/>
                    <a:pt x="129" y="364"/>
                    <a:pt x="141" y="359"/>
                  </a:cubicBezTo>
                  <a:lnTo>
                    <a:pt x="141" y="359"/>
                  </a:lnTo>
                  <a:cubicBezTo>
                    <a:pt x="141" y="359"/>
                    <a:pt x="146" y="359"/>
                    <a:pt x="146" y="364"/>
                  </a:cubicBezTo>
                  <a:cubicBezTo>
                    <a:pt x="152" y="353"/>
                    <a:pt x="146" y="342"/>
                    <a:pt x="152" y="336"/>
                  </a:cubicBezTo>
                  <a:cubicBezTo>
                    <a:pt x="169" y="342"/>
                    <a:pt x="157" y="347"/>
                    <a:pt x="169" y="347"/>
                  </a:cubicBezTo>
                  <a:cubicBezTo>
                    <a:pt x="169" y="336"/>
                    <a:pt x="157" y="319"/>
                    <a:pt x="169" y="308"/>
                  </a:cubicBezTo>
                  <a:lnTo>
                    <a:pt x="163" y="308"/>
                  </a:lnTo>
                  <a:cubicBezTo>
                    <a:pt x="141" y="303"/>
                    <a:pt x="180" y="308"/>
                    <a:pt x="169" y="297"/>
                  </a:cubicBezTo>
                  <a:lnTo>
                    <a:pt x="169" y="297"/>
                  </a:lnTo>
                  <a:cubicBezTo>
                    <a:pt x="174" y="297"/>
                    <a:pt x="180" y="303"/>
                    <a:pt x="180" y="303"/>
                  </a:cubicBezTo>
                  <a:cubicBezTo>
                    <a:pt x="185" y="298"/>
                    <a:pt x="181" y="288"/>
                    <a:pt x="180" y="275"/>
                  </a:cubicBezTo>
                  <a:lnTo>
                    <a:pt x="180" y="275"/>
                  </a:lnTo>
                  <a:cubicBezTo>
                    <a:pt x="191" y="274"/>
                    <a:pt x="191" y="263"/>
                    <a:pt x="197" y="263"/>
                  </a:cubicBezTo>
                  <a:cubicBezTo>
                    <a:pt x="191" y="258"/>
                    <a:pt x="191" y="258"/>
                    <a:pt x="180" y="252"/>
                  </a:cubicBezTo>
                  <a:cubicBezTo>
                    <a:pt x="219" y="252"/>
                    <a:pt x="174" y="219"/>
                    <a:pt x="208" y="219"/>
                  </a:cubicBezTo>
                  <a:cubicBezTo>
                    <a:pt x="208" y="219"/>
                    <a:pt x="210" y="221"/>
                    <a:pt x="212" y="221"/>
                  </a:cubicBezTo>
                  <a:cubicBezTo>
                    <a:pt x="213" y="221"/>
                    <a:pt x="213" y="220"/>
                    <a:pt x="213" y="219"/>
                  </a:cubicBezTo>
                  <a:lnTo>
                    <a:pt x="208" y="207"/>
                  </a:lnTo>
                  <a:lnTo>
                    <a:pt x="197" y="207"/>
                  </a:lnTo>
                  <a:cubicBezTo>
                    <a:pt x="191" y="202"/>
                    <a:pt x="186" y="196"/>
                    <a:pt x="185" y="196"/>
                  </a:cubicBezTo>
                  <a:lnTo>
                    <a:pt x="185" y="196"/>
                  </a:lnTo>
                  <a:cubicBezTo>
                    <a:pt x="191" y="202"/>
                    <a:pt x="202" y="202"/>
                    <a:pt x="208" y="202"/>
                  </a:cubicBezTo>
                  <a:cubicBezTo>
                    <a:pt x="208" y="202"/>
                    <a:pt x="202" y="196"/>
                    <a:pt x="202" y="196"/>
                  </a:cubicBezTo>
                  <a:cubicBezTo>
                    <a:pt x="219" y="196"/>
                    <a:pt x="180" y="191"/>
                    <a:pt x="197" y="185"/>
                  </a:cubicBezTo>
                  <a:lnTo>
                    <a:pt x="197" y="185"/>
                  </a:lnTo>
                  <a:lnTo>
                    <a:pt x="202" y="191"/>
                  </a:lnTo>
                  <a:cubicBezTo>
                    <a:pt x="197" y="185"/>
                    <a:pt x="191" y="179"/>
                    <a:pt x="197" y="179"/>
                  </a:cubicBezTo>
                  <a:cubicBezTo>
                    <a:pt x="208" y="179"/>
                    <a:pt x="197" y="179"/>
                    <a:pt x="208" y="185"/>
                  </a:cubicBezTo>
                  <a:cubicBezTo>
                    <a:pt x="208" y="179"/>
                    <a:pt x="191" y="168"/>
                    <a:pt x="202" y="168"/>
                  </a:cubicBezTo>
                  <a:lnTo>
                    <a:pt x="202" y="168"/>
                  </a:lnTo>
                  <a:cubicBezTo>
                    <a:pt x="208" y="174"/>
                    <a:pt x="202" y="174"/>
                    <a:pt x="208" y="179"/>
                  </a:cubicBezTo>
                  <a:cubicBezTo>
                    <a:pt x="225" y="179"/>
                    <a:pt x="219" y="174"/>
                    <a:pt x="225" y="174"/>
                  </a:cubicBezTo>
                  <a:lnTo>
                    <a:pt x="230" y="168"/>
                  </a:lnTo>
                  <a:lnTo>
                    <a:pt x="225" y="168"/>
                  </a:lnTo>
                  <a:cubicBezTo>
                    <a:pt x="197" y="151"/>
                    <a:pt x="225" y="157"/>
                    <a:pt x="208" y="140"/>
                  </a:cubicBezTo>
                  <a:close/>
                  <a:moveTo>
                    <a:pt x="23" y="633"/>
                  </a:moveTo>
                  <a:lnTo>
                    <a:pt x="23" y="633"/>
                  </a:lnTo>
                  <a:cubicBezTo>
                    <a:pt x="21" y="633"/>
                    <a:pt x="19" y="633"/>
                    <a:pt x="17" y="633"/>
                  </a:cubicBezTo>
                  <a:lnTo>
                    <a:pt x="23" y="633"/>
                  </a:lnTo>
                  <a:cubicBezTo>
                    <a:pt x="23" y="633"/>
                    <a:pt x="23" y="633"/>
                    <a:pt x="23" y="633"/>
                  </a:cubicBezTo>
                  <a:close/>
                  <a:moveTo>
                    <a:pt x="157" y="644"/>
                  </a:moveTo>
                  <a:cubicBezTo>
                    <a:pt x="156" y="647"/>
                    <a:pt x="156" y="649"/>
                    <a:pt x="156" y="651"/>
                  </a:cubicBezTo>
                  <a:lnTo>
                    <a:pt x="156" y="651"/>
                  </a:lnTo>
                  <a:cubicBezTo>
                    <a:pt x="157" y="650"/>
                    <a:pt x="157" y="648"/>
                    <a:pt x="157" y="644"/>
                  </a:cubicBezTo>
                  <a:close/>
                  <a:moveTo>
                    <a:pt x="156" y="651"/>
                  </a:moveTo>
                  <a:lnTo>
                    <a:pt x="156" y="651"/>
                  </a:lnTo>
                  <a:cubicBezTo>
                    <a:pt x="155" y="654"/>
                    <a:pt x="154" y="654"/>
                    <a:pt x="157" y="661"/>
                  </a:cubicBezTo>
                  <a:cubicBezTo>
                    <a:pt x="157" y="661"/>
                    <a:pt x="156" y="656"/>
                    <a:pt x="156" y="651"/>
                  </a:cubicBezTo>
                  <a:close/>
                  <a:moveTo>
                    <a:pt x="247" y="0"/>
                  </a:moveTo>
                  <a:cubicBezTo>
                    <a:pt x="241" y="0"/>
                    <a:pt x="241" y="0"/>
                    <a:pt x="236" y="6"/>
                  </a:cubicBezTo>
                  <a:cubicBezTo>
                    <a:pt x="236" y="6"/>
                    <a:pt x="236" y="11"/>
                    <a:pt x="230" y="17"/>
                  </a:cubicBezTo>
                  <a:lnTo>
                    <a:pt x="225" y="17"/>
                  </a:lnTo>
                  <a:cubicBezTo>
                    <a:pt x="208" y="28"/>
                    <a:pt x="185" y="39"/>
                    <a:pt x="180" y="56"/>
                  </a:cubicBezTo>
                  <a:lnTo>
                    <a:pt x="191" y="51"/>
                  </a:lnTo>
                  <a:lnTo>
                    <a:pt x="186" y="62"/>
                  </a:lnTo>
                  <a:lnTo>
                    <a:pt x="186" y="62"/>
                  </a:lnTo>
                  <a:cubicBezTo>
                    <a:pt x="185" y="62"/>
                    <a:pt x="185" y="62"/>
                    <a:pt x="185" y="62"/>
                  </a:cubicBezTo>
                  <a:lnTo>
                    <a:pt x="185" y="62"/>
                  </a:lnTo>
                  <a:lnTo>
                    <a:pt x="185" y="62"/>
                  </a:lnTo>
                  <a:lnTo>
                    <a:pt x="186" y="62"/>
                  </a:lnTo>
                  <a:lnTo>
                    <a:pt x="186" y="62"/>
                  </a:lnTo>
                  <a:cubicBezTo>
                    <a:pt x="187" y="62"/>
                    <a:pt x="189" y="62"/>
                    <a:pt x="191" y="62"/>
                  </a:cubicBezTo>
                  <a:cubicBezTo>
                    <a:pt x="187" y="62"/>
                    <a:pt x="186" y="65"/>
                    <a:pt x="183" y="67"/>
                  </a:cubicBezTo>
                  <a:lnTo>
                    <a:pt x="183" y="67"/>
                  </a:lnTo>
                  <a:lnTo>
                    <a:pt x="202" y="62"/>
                  </a:lnTo>
                  <a:lnTo>
                    <a:pt x="202" y="62"/>
                  </a:lnTo>
                  <a:cubicBezTo>
                    <a:pt x="197" y="67"/>
                    <a:pt x="185" y="67"/>
                    <a:pt x="185" y="73"/>
                  </a:cubicBezTo>
                  <a:cubicBezTo>
                    <a:pt x="197" y="73"/>
                    <a:pt x="202" y="62"/>
                    <a:pt x="208" y="62"/>
                  </a:cubicBezTo>
                  <a:lnTo>
                    <a:pt x="208" y="62"/>
                  </a:lnTo>
                  <a:cubicBezTo>
                    <a:pt x="202" y="73"/>
                    <a:pt x="197" y="73"/>
                    <a:pt x="202" y="73"/>
                  </a:cubicBezTo>
                  <a:cubicBezTo>
                    <a:pt x="197" y="79"/>
                    <a:pt x="197" y="79"/>
                    <a:pt x="191" y="79"/>
                  </a:cubicBezTo>
                  <a:lnTo>
                    <a:pt x="197" y="79"/>
                  </a:lnTo>
                  <a:cubicBezTo>
                    <a:pt x="202" y="84"/>
                    <a:pt x="208" y="90"/>
                    <a:pt x="197" y="90"/>
                  </a:cubicBezTo>
                  <a:cubicBezTo>
                    <a:pt x="197" y="90"/>
                    <a:pt x="202" y="95"/>
                    <a:pt x="202" y="95"/>
                  </a:cubicBezTo>
                  <a:lnTo>
                    <a:pt x="208" y="95"/>
                  </a:lnTo>
                  <a:cubicBezTo>
                    <a:pt x="208" y="95"/>
                    <a:pt x="213" y="95"/>
                    <a:pt x="213" y="101"/>
                  </a:cubicBezTo>
                  <a:lnTo>
                    <a:pt x="191" y="101"/>
                  </a:lnTo>
                  <a:lnTo>
                    <a:pt x="202" y="107"/>
                  </a:lnTo>
                  <a:lnTo>
                    <a:pt x="197" y="107"/>
                  </a:lnTo>
                  <a:cubicBezTo>
                    <a:pt x="199" y="109"/>
                    <a:pt x="201" y="109"/>
                    <a:pt x="202" y="109"/>
                  </a:cubicBezTo>
                  <a:cubicBezTo>
                    <a:pt x="204" y="109"/>
                    <a:pt x="205" y="109"/>
                    <a:pt x="208" y="112"/>
                  </a:cubicBezTo>
                  <a:cubicBezTo>
                    <a:pt x="208" y="112"/>
                    <a:pt x="202" y="118"/>
                    <a:pt x="202" y="118"/>
                  </a:cubicBezTo>
                  <a:cubicBezTo>
                    <a:pt x="202" y="120"/>
                    <a:pt x="202" y="122"/>
                    <a:pt x="202" y="124"/>
                  </a:cubicBezTo>
                  <a:lnTo>
                    <a:pt x="202" y="124"/>
                  </a:lnTo>
                  <a:cubicBezTo>
                    <a:pt x="202" y="124"/>
                    <a:pt x="202" y="124"/>
                    <a:pt x="202" y="124"/>
                  </a:cubicBezTo>
                  <a:cubicBezTo>
                    <a:pt x="202" y="124"/>
                    <a:pt x="202" y="125"/>
                    <a:pt x="202" y="129"/>
                  </a:cubicBezTo>
                  <a:cubicBezTo>
                    <a:pt x="198" y="128"/>
                    <a:pt x="195" y="127"/>
                    <a:pt x="194" y="127"/>
                  </a:cubicBezTo>
                  <a:lnTo>
                    <a:pt x="194" y="127"/>
                  </a:lnTo>
                  <a:cubicBezTo>
                    <a:pt x="189" y="127"/>
                    <a:pt x="206" y="135"/>
                    <a:pt x="197" y="135"/>
                  </a:cubicBezTo>
                  <a:cubicBezTo>
                    <a:pt x="185" y="129"/>
                    <a:pt x="191" y="129"/>
                    <a:pt x="180" y="129"/>
                  </a:cubicBezTo>
                  <a:cubicBezTo>
                    <a:pt x="196" y="139"/>
                    <a:pt x="177" y="140"/>
                    <a:pt x="174" y="145"/>
                  </a:cubicBezTo>
                  <a:lnTo>
                    <a:pt x="174" y="145"/>
                  </a:lnTo>
                  <a:cubicBezTo>
                    <a:pt x="174" y="145"/>
                    <a:pt x="174" y="145"/>
                    <a:pt x="174" y="145"/>
                  </a:cubicBezTo>
                  <a:lnTo>
                    <a:pt x="174" y="145"/>
                  </a:lnTo>
                  <a:cubicBezTo>
                    <a:pt x="174" y="145"/>
                    <a:pt x="174" y="145"/>
                    <a:pt x="174" y="146"/>
                  </a:cubicBezTo>
                  <a:cubicBezTo>
                    <a:pt x="174" y="145"/>
                    <a:pt x="174" y="145"/>
                    <a:pt x="174" y="145"/>
                  </a:cubicBezTo>
                  <a:lnTo>
                    <a:pt x="174" y="145"/>
                  </a:lnTo>
                  <a:cubicBezTo>
                    <a:pt x="176" y="145"/>
                    <a:pt x="178" y="146"/>
                    <a:pt x="180" y="146"/>
                  </a:cubicBezTo>
                  <a:cubicBezTo>
                    <a:pt x="185" y="151"/>
                    <a:pt x="180" y="157"/>
                    <a:pt x="180" y="163"/>
                  </a:cubicBezTo>
                  <a:cubicBezTo>
                    <a:pt x="174" y="163"/>
                    <a:pt x="169" y="174"/>
                    <a:pt x="157" y="174"/>
                  </a:cubicBezTo>
                  <a:cubicBezTo>
                    <a:pt x="174" y="179"/>
                    <a:pt x="169" y="185"/>
                    <a:pt x="169" y="191"/>
                  </a:cubicBezTo>
                  <a:cubicBezTo>
                    <a:pt x="157" y="191"/>
                    <a:pt x="157" y="185"/>
                    <a:pt x="152" y="179"/>
                  </a:cubicBezTo>
                  <a:lnTo>
                    <a:pt x="152" y="185"/>
                  </a:lnTo>
                  <a:cubicBezTo>
                    <a:pt x="157" y="191"/>
                    <a:pt x="157" y="191"/>
                    <a:pt x="157" y="196"/>
                  </a:cubicBezTo>
                  <a:lnTo>
                    <a:pt x="146" y="191"/>
                  </a:lnTo>
                  <a:lnTo>
                    <a:pt x="146" y="191"/>
                  </a:lnTo>
                  <a:cubicBezTo>
                    <a:pt x="146" y="196"/>
                    <a:pt x="157" y="207"/>
                    <a:pt x="146" y="213"/>
                  </a:cubicBezTo>
                  <a:cubicBezTo>
                    <a:pt x="157" y="213"/>
                    <a:pt x="180" y="219"/>
                    <a:pt x="185" y="224"/>
                  </a:cubicBezTo>
                  <a:cubicBezTo>
                    <a:pt x="180" y="224"/>
                    <a:pt x="169" y="219"/>
                    <a:pt x="169" y="219"/>
                  </a:cubicBezTo>
                  <a:cubicBezTo>
                    <a:pt x="169" y="219"/>
                    <a:pt x="169" y="224"/>
                    <a:pt x="169" y="224"/>
                  </a:cubicBezTo>
                  <a:lnTo>
                    <a:pt x="164" y="222"/>
                  </a:lnTo>
                  <a:lnTo>
                    <a:pt x="164" y="222"/>
                  </a:lnTo>
                  <a:cubicBezTo>
                    <a:pt x="164" y="223"/>
                    <a:pt x="164" y="223"/>
                    <a:pt x="163" y="224"/>
                  </a:cubicBezTo>
                  <a:cubicBezTo>
                    <a:pt x="160" y="221"/>
                    <a:pt x="159" y="221"/>
                    <a:pt x="157" y="221"/>
                  </a:cubicBezTo>
                  <a:cubicBezTo>
                    <a:pt x="156" y="221"/>
                    <a:pt x="155" y="221"/>
                    <a:pt x="152" y="219"/>
                  </a:cubicBezTo>
                  <a:lnTo>
                    <a:pt x="135" y="219"/>
                  </a:lnTo>
                  <a:cubicBezTo>
                    <a:pt x="141" y="219"/>
                    <a:pt x="146" y="224"/>
                    <a:pt x="146" y="224"/>
                  </a:cubicBezTo>
                  <a:cubicBezTo>
                    <a:pt x="146" y="226"/>
                    <a:pt x="145" y="227"/>
                    <a:pt x="143" y="227"/>
                  </a:cubicBezTo>
                  <a:cubicBezTo>
                    <a:pt x="139" y="227"/>
                    <a:pt x="133" y="224"/>
                    <a:pt x="129" y="224"/>
                  </a:cubicBezTo>
                  <a:lnTo>
                    <a:pt x="129" y="224"/>
                  </a:lnTo>
                  <a:cubicBezTo>
                    <a:pt x="135" y="230"/>
                    <a:pt x="129" y="230"/>
                    <a:pt x="141" y="235"/>
                  </a:cubicBezTo>
                  <a:lnTo>
                    <a:pt x="129" y="235"/>
                  </a:lnTo>
                  <a:cubicBezTo>
                    <a:pt x="135" y="241"/>
                    <a:pt x="129" y="247"/>
                    <a:pt x="141" y="252"/>
                  </a:cubicBezTo>
                  <a:lnTo>
                    <a:pt x="146" y="252"/>
                  </a:lnTo>
                  <a:cubicBezTo>
                    <a:pt x="152" y="263"/>
                    <a:pt x="129" y="269"/>
                    <a:pt x="129" y="280"/>
                  </a:cubicBezTo>
                  <a:lnTo>
                    <a:pt x="124" y="280"/>
                  </a:lnTo>
                  <a:cubicBezTo>
                    <a:pt x="129" y="286"/>
                    <a:pt x="124" y="291"/>
                    <a:pt x="135" y="303"/>
                  </a:cubicBezTo>
                  <a:cubicBezTo>
                    <a:pt x="129" y="303"/>
                    <a:pt x="124" y="303"/>
                    <a:pt x="118" y="297"/>
                  </a:cubicBezTo>
                  <a:lnTo>
                    <a:pt x="118" y="297"/>
                  </a:lnTo>
                  <a:cubicBezTo>
                    <a:pt x="118" y="303"/>
                    <a:pt x="124" y="308"/>
                    <a:pt x="113" y="308"/>
                  </a:cubicBezTo>
                  <a:cubicBezTo>
                    <a:pt x="111" y="306"/>
                    <a:pt x="109" y="306"/>
                    <a:pt x="109" y="305"/>
                  </a:cubicBezTo>
                  <a:lnTo>
                    <a:pt x="109" y="305"/>
                  </a:lnTo>
                  <a:cubicBezTo>
                    <a:pt x="103" y="309"/>
                    <a:pt x="98" y="310"/>
                    <a:pt x="107" y="319"/>
                  </a:cubicBezTo>
                  <a:cubicBezTo>
                    <a:pt x="102" y="315"/>
                    <a:pt x="99" y="313"/>
                    <a:pt x="96" y="313"/>
                  </a:cubicBezTo>
                  <a:cubicBezTo>
                    <a:pt x="93" y="313"/>
                    <a:pt x="93" y="316"/>
                    <a:pt x="96" y="319"/>
                  </a:cubicBezTo>
                  <a:lnTo>
                    <a:pt x="101" y="319"/>
                  </a:lnTo>
                  <a:cubicBezTo>
                    <a:pt x="101" y="325"/>
                    <a:pt x="101" y="325"/>
                    <a:pt x="101" y="325"/>
                  </a:cubicBezTo>
                  <a:lnTo>
                    <a:pt x="85" y="319"/>
                  </a:lnTo>
                  <a:lnTo>
                    <a:pt x="85" y="319"/>
                  </a:lnTo>
                  <a:cubicBezTo>
                    <a:pt x="64" y="324"/>
                    <a:pt x="100" y="348"/>
                    <a:pt x="81" y="348"/>
                  </a:cubicBezTo>
                  <a:cubicBezTo>
                    <a:pt x="79" y="348"/>
                    <a:pt x="76" y="348"/>
                    <a:pt x="73" y="347"/>
                  </a:cubicBezTo>
                  <a:lnTo>
                    <a:pt x="73" y="347"/>
                  </a:lnTo>
                  <a:cubicBezTo>
                    <a:pt x="78" y="352"/>
                    <a:pt x="80" y="353"/>
                    <a:pt x="82" y="353"/>
                  </a:cubicBezTo>
                  <a:cubicBezTo>
                    <a:pt x="85" y="353"/>
                    <a:pt x="87" y="351"/>
                    <a:pt x="90" y="351"/>
                  </a:cubicBezTo>
                  <a:cubicBezTo>
                    <a:pt x="91" y="351"/>
                    <a:pt x="93" y="352"/>
                    <a:pt x="96" y="353"/>
                  </a:cubicBezTo>
                  <a:cubicBezTo>
                    <a:pt x="90" y="359"/>
                    <a:pt x="68" y="359"/>
                    <a:pt x="68" y="359"/>
                  </a:cubicBezTo>
                  <a:cubicBezTo>
                    <a:pt x="57" y="364"/>
                    <a:pt x="85" y="375"/>
                    <a:pt x="79" y="381"/>
                  </a:cubicBezTo>
                  <a:cubicBezTo>
                    <a:pt x="85" y="381"/>
                    <a:pt x="96" y="381"/>
                    <a:pt x="101" y="392"/>
                  </a:cubicBezTo>
                  <a:cubicBezTo>
                    <a:pt x="100" y="394"/>
                    <a:pt x="97" y="394"/>
                    <a:pt x="93" y="394"/>
                  </a:cubicBezTo>
                  <a:cubicBezTo>
                    <a:pt x="85" y="394"/>
                    <a:pt x="73" y="391"/>
                    <a:pt x="73" y="387"/>
                  </a:cubicBezTo>
                  <a:cubicBezTo>
                    <a:pt x="73" y="384"/>
                    <a:pt x="73" y="382"/>
                    <a:pt x="74" y="382"/>
                  </a:cubicBezTo>
                  <a:cubicBezTo>
                    <a:pt x="75" y="382"/>
                    <a:pt x="76" y="384"/>
                    <a:pt x="79" y="386"/>
                  </a:cubicBezTo>
                  <a:lnTo>
                    <a:pt x="79" y="386"/>
                  </a:lnTo>
                  <a:cubicBezTo>
                    <a:pt x="75" y="383"/>
                    <a:pt x="74" y="382"/>
                    <a:pt x="72" y="381"/>
                  </a:cubicBezTo>
                  <a:lnTo>
                    <a:pt x="72" y="381"/>
                  </a:lnTo>
                  <a:cubicBezTo>
                    <a:pt x="68" y="382"/>
                    <a:pt x="64" y="388"/>
                    <a:pt x="60" y="388"/>
                  </a:cubicBezTo>
                  <a:cubicBezTo>
                    <a:pt x="59" y="388"/>
                    <a:pt x="58" y="388"/>
                    <a:pt x="57" y="387"/>
                  </a:cubicBezTo>
                  <a:lnTo>
                    <a:pt x="57" y="387"/>
                  </a:lnTo>
                  <a:cubicBezTo>
                    <a:pt x="57" y="389"/>
                    <a:pt x="58" y="391"/>
                    <a:pt x="60" y="391"/>
                  </a:cubicBezTo>
                  <a:cubicBezTo>
                    <a:pt x="61" y="391"/>
                    <a:pt x="62" y="391"/>
                    <a:pt x="63" y="390"/>
                  </a:cubicBezTo>
                  <a:lnTo>
                    <a:pt x="63" y="390"/>
                  </a:lnTo>
                  <a:cubicBezTo>
                    <a:pt x="59" y="395"/>
                    <a:pt x="61" y="399"/>
                    <a:pt x="57" y="403"/>
                  </a:cubicBezTo>
                  <a:lnTo>
                    <a:pt x="62" y="403"/>
                  </a:lnTo>
                  <a:cubicBezTo>
                    <a:pt x="57" y="415"/>
                    <a:pt x="73" y="415"/>
                    <a:pt x="73" y="420"/>
                  </a:cubicBezTo>
                  <a:cubicBezTo>
                    <a:pt x="71" y="421"/>
                    <a:pt x="69" y="422"/>
                    <a:pt x="67" y="422"/>
                  </a:cubicBezTo>
                  <a:cubicBezTo>
                    <a:pt x="63" y="422"/>
                    <a:pt x="61" y="421"/>
                    <a:pt x="59" y="421"/>
                  </a:cubicBezTo>
                  <a:cubicBezTo>
                    <a:pt x="57" y="421"/>
                    <a:pt x="57" y="422"/>
                    <a:pt x="57" y="426"/>
                  </a:cubicBezTo>
                  <a:cubicBezTo>
                    <a:pt x="51" y="426"/>
                    <a:pt x="45" y="420"/>
                    <a:pt x="40" y="415"/>
                  </a:cubicBezTo>
                  <a:lnTo>
                    <a:pt x="40" y="415"/>
                  </a:lnTo>
                  <a:cubicBezTo>
                    <a:pt x="45" y="426"/>
                    <a:pt x="29" y="426"/>
                    <a:pt x="29" y="431"/>
                  </a:cubicBezTo>
                  <a:lnTo>
                    <a:pt x="34" y="431"/>
                  </a:lnTo>
                  <a:cubicBezTo>
                    <a:pt x="34" y="431"/>
                    <a:pt x="34" y="434"/>
                    <a:pt x="33" y="434"/>
                  </a:cubicBezTo>
                  <a:cubicBezTo>
                    <a:pt x="32" y="434"/>
                    <a:pt x="32" y="434"/>
                    <a:pt x="32" y="434"/>
                  </a:cubicBezTo>
                  <a:lnTo>
                    <a:pt x="32" y="434"/>
                  </a:lnTo>
                  <a:cubicBezTo>
                    <a:pt x="38" y="437"/>
                    <a:pt x="46" y="439"/>
                    <a:pt x="51" y="448"/>
                  </a:cubicBezTo>
                  <a:cubicBezTo>
                    <a:pt x="45" y="448"/>
                    <a:pt x="57" y="454"/>
                    <a:pt x="40" y="454"/>
                  </a:cubicBezTo>
                  <a:cubicBezTo>
                    <a:pt x="51" y="448"/>
                    <a:pt x="29" y="448"/>
                    <a:pt x="29" y="443"/>
                  </a:cubicBezTo>
                  <a:cubicBezTo>
                    <a:pt x="29" y="443"/>
                    <a:pt x="29" y="443"/>
                    <a:pt x="29" y="448"/>
                  </a:cubicBezTo>
                  <a:cubicBezTo>
                    <a:pt x="23" y="448"/>
                    <a:pt x="23" y="443"/>
                    <a:pt x="23" y="443"/>
                  </a:cubicBezTo>
                  <a:lnTo>
                    <a:pt x="23" y="443"/>
                  </a:lnTo>
                  <a:cubicBezTo>
                    <a:pt x="6" y="448"/>
                    <a:pt x="34" y="454"/>
                    <a:pt x="34" y="459"/>
                  </a:cubicBezTo>
                  <a:lnTo>
                    <a:pt x="17" y="459"/>
                  </a:lnTo>
                  <a:cubicBezTo>
                    <a:pt x="23" y="459"/>
                    <a:pt x="34" y="465"/>
                    <a:pt x="40" y="471"/>
                  </a:cubicBezTo>
                  <a:cubicBezTo>
                    <a:pt x="29" y="471"/>
                    <a:pt x="40" y="476"/>
                    <a:pt x="40" y="476"/>
                  </a:cubicBezTo>
                  <a:lnTo>
                    <a:pt x="45" y="476"/>
                  </a:lnTo>
                  <a:cubicBezTo>
                    <a:pt x="51" y="482"/>
                    <a:pt x="51" y="482"/>
                    <a:pt x="51" y="487"/>
                  </a:cubicBezTo>
                  <a:cubicBezTo>
                    <a:pt x="50" y="487"/>
                    <a:pt x="49" y="487"/>
                    <a:pt x="48" y="487"/>
                  </a:cubicBezTo>
                  <a:lnTo>
                    <a:pt x="48" y="487"/>
                  </a:lnTo>
                  <a:cubicBezTo>
                    <a:pt x="47" y="491"/>
                    <a:pt x="30" y="490"/>
                    <a:pt x="34" y="499"/>
                  </a:cubicBezTo>
                  <a:cubicBezTo>
                    <a:pt x="29" y="499"/>
                    <a:pt x="17" y="493"/>
                    <a:pt x="12" y="493"/>
                  </a:cubicBezTo>
                  <a:lnTo>
                    <a:pt x="12" y="493"/>
                  </a:lnTo>
                  <a:cubicBezTo>
                    <a:pt x="23" y="504"/>
                    <a:pt x="1" y="499"/>
                    <a:pt x="6" y="510"/>
                  </a:cubicBezTo>
                  <a:cubicBezTo>
                    <a:pt x="17" y="510"/>
                    <a:pt x="17" y="510"/>
                    <a:pt x="23" y="515"/>
                  </a:cubicBezTo>
                  <a:lnTo>
                    <a:pt x="23" y="504"/>
                  </a:lnTo>
                  <a:lnTo>
                    <a:pt x="34" y="515"/>
                  </a:lnTo>
                  <a:cubicBezTo>
                    <a:pt x="34" y="510"/>
                    <a:pt x="29" y="504"/>
                    <a:pt x="34" y="504"/>
                  </a:cubicBezTo>
                  <a:cubicBezTo>
                    <a:pt x="40" y="510"/>
                    <a:pt x="40" y="510"/>
                    <a:pt x="45" y="510"/>
                  </a:cubicBezTo>
                  <a:cubicBezTo>
                    <a:pt x="29" y="510"/>
                    <a:pt x="51" y="521"/>
                    <a:pt x="40" y="521"/>
                  </a:cubicBezTo>
                  <a:lnTo>
                    <a:pt x="12" y="515"/>
                  </a:lnTo>
                  <a:lnTo>
                    <a:pt x="12" y="515"/>
                  </a:lnTo>
                  <a:cubicBezTo>
                    <a:pt x="1" y="521"/>
                    <a:pt x="23" y="543"/>
                    <a:pt x="12" y="555"/>
                  </a:cubicBezTo>
                  <a:lnTo>
                    <a:pt x="17" y="549"/>
                  </a:lnTo>
                  <a:cubicBezTo>
                    <a:pt x="29" y="555"/>
                    <a:pt x="17" y="560"/>
                    <a:pt x="23" y="566"/>
                  </a:cubicBezTo>
                  <a:cubicBezTo>
                    <a:pt x="12" y="566"/>
                    <a:pt x="6" y="566"/>
                    <a:pt x="1" y="571"/>
                  </a:cubicBezTo>
                  <a:cubicBezTo>
                    <a:pt x="6" y="571"/>
                    <a:pt x="1" y="583"/>
                    <a:pt x="17" y="583"/>
                  </a:cubicBezTo>
                  <a:lnTo>
                    <a:pt x="6" y="594"/>
                  </a:lnTo>
                  <a:cubicBezTo>
                    <a:pt x="1" y="605"/>
                    <a:pt x="34" y="599"/>
                    <a:pt x="29" y="611"/>
                  </a:cubicBezTo>
                  <a:cubicBezTo>
                    <a:pt x="17" y="611"/>
                    <a:pt x="12" y="616"/>
                    <a:pt x="6" y="616"/>
                  </a:cubicBezTo>
                  <a:cubicBezTo>
                    <a:pt x="6" y="616"/>
                    <a:pt x="1" y="622"/>
                    <a:pt x="6" y="622"/>
                  </a:cubicBezTo>
                  <a:cubicBezTo>
                    <a:pt x="1" y="627"/>
                    <a:pt x="23" y="622"/>
                    <a:pt x="12" y="633"/>
                  </a:cubicBezTo>
                  <a:cubicBezTo>
                    <a:pt x="16" y="633"/>
                    <a:pt x="19" y="631"/>
                    <a:pt x="21" y="631"/>
                  </a:cubicBezTo>
                  <a:cubicBezTo>
                    <a:pt x="22" y="631"/>
                    <a:pt x="23" y="631"/>
                    <a:pt x="23" y="633"/>
                  </a:cubicBezTo>
                  <a:lnTo>
                    <a:pt x="23" y="633"/>
                  </a:lnTo>
                  <a:cubicBezTo>
                    <a:pt x="27" y="632"/>
                    <a:pt x="30" y="631"/>
                    <a:pt x="34" y="627"/>
                  </a:cubicBezTo>
                  <a:lnTo>
                    <a:pt x="34" y="627"/>
                  </a:lnTo>
                  <a:cubicBezTo>
                    <a:pt x="23" y="639"/>
                    <a:pt x="23" y="650"/>
                    <a:pt x="29" y="650"/>
                  </a:cubicBezTo>
                  <a:cubicBezTo>
                    <a:pt x="31" y="650"/>
                    <a:pt x="34" y="649"/>
                    <a:pt x="37" y="649"/>
                  </a:cubicBezTo>
                  <a:cubicBezTo>
                    <a:pt x="41" y="649"/>
                    <a:pt x="43" y="651"/>
                    <a:pt x="40" y="661"/>
                  </a:cubicBezTo>
                  <a:cubicBezTo>
                    <a:pt x="57" y="661"/>
                    <a:pt x="68" y="655"/>
                    <a:pt x="73" y="655"/>
                  </a:cubicBezTo>
                  <a:cubicBezTo>
                    <a:pt x="73" y="661"/>
                    <a:pt x="73" y="661"/>
                    <a:pt x="73" y="661"/>
                  </a:cubicBezTo>
                  <a:cubicBezTo>
                    <a:pt x="74" y="661"/>
                    <a:pt x="74" y="662"/>
                    <a:pt x="75" y="662"/>
                  </a:cubicBezTo>
                  <a:cubicBezTo>
                    <a:pt x="80" y="662"/>
                    <a:pt x="88" y="642"/>
                    <a:pt x="93" y="642"/>
                  </a:cubicBezTo>
                  <a:cubicBezTo>
                    <a:pt x="94" y="642"/>
                    <a:pt x="95" y="643"/>
                    <a:pt x="96" y="644"/>
                  </a:cubicBezTo>
                  <a:cubicBezTo>
                    <a:pt x="96" y="653"/>
                    <a:pt x="94" y="654"/>
                    <a:pt x="93" y="654"/>
                  </a:cubicBezTo>
                  <a:cubicBezTo>
                    <a:pt x="92" y="654"/>
                    <a:pt x="92" y="654"/>
                    <a:pt x="91" y="654"/>
                  </a:cubicBezTo>
                  <a:cubicBezTo>
                    <a:pt x="91" y="654"/>
                    <a:pt x="90" y="654"/>
                    <a:pt x="90" y="655"/>
                  </a:cubicBezTo>
                  <a:cubicBezTo>
                    <a:pt x="86" y="668"/>
                    <a:pt x="87" y="671"/>
                    <a:pt x="90" y="671"/>
                  </a:cubicBezTo>
                  <a:cubicBezTo>
                    <a:pt x="94" y="671"/>
                    <a:pt x="100" y="667"/>
                    <a:pt x="104" y="667"/>
                  </a:cubicBezTo>
                  <a:cubicBezTo>
                    <a:pt x="106" y="667"/>
                    <a:pt x="107" y="668"/>
                    <a:pt x="107" y="672"/>
                  </a:cubicBezTo>
                  <a:cubicBezTo>
                    <a:pt x="108" y="675"/>
                    <a:pt x="110" y="675"/>
                    <a:pt x="112" y="675"/>
                  </a:cubicBezTo>
                  <a:cubicBezTo>
                    <a:pt x="118" y="675"/>
                    <a:pt x="127" y="666"/>
                    <a:pt x="133" y="666"/>
                  </a:cubicBezTo>
                  <a:cubicBezTo>
                    <a:pt x="134" y="666"/>
                    <a:pt x="134" y="666"/>
                    <a:pt x="135" y="667"/>
                  </a:cubicBezTo>
                  <a:cubicBezTo>
                    <a:pt x="135" y="667"/>
                    <a:pt x="135" y="667"/>
                    <a:pt x="135" y="672"/>
                  </a:cubicBezTo>
                  <a:cubicBezTo>
                    <a:pt x="141" y="655"/>
                    <a:pt x="152" y="650"/>
                    <a:pt x="157" y="644"/>
                  </a:cubicBezTo>
                  <a:lnTo>
                    <a:pt x="157" y="644"/>
                  </a:lnTo>
                  <a:cubicBezTo>
                    <a:pt x="157" y="644"/>
                    <a:pt x="157" y="644"/>
                    <a:pt x="157" y="644"/>
                  </a:cubicBezTo>
                  <a:lnTo>
                    <a:pt x="157" y="644"/>
                  </a:lnTo>
                  <a:cubicBezTo>
                    <a:pt x="158" y="642"/>
                    <a:pt x="160" y="640"/>
                    <a:pt x="163" y="639"/>
                  </a:cubicBezTo>
                  <a:cubicBezTo>
                    <a:pt x="163" y="644"/>
                    <a:pt x="169" y="650"/>
                    <a:pt x="169" y="667"/>
                  </a:cubicBezTo>
                  <a:lnTo>
                    <a:pt x="163" y="667"/>
                  </a:lnTo>
                  <a:cubicBezTo>
                    <a:pt x="163" y="672"/>
                    <a:pt x="164" y="674"/>
                    <a:pt x="165" y="674"/>
                  </a:cubicBezTo>
                  <a:cubicBezTo>
                    <a:pt x="167" y="674"/>
                    <a:pt x="171" y="667"/>
                    <a:pt x="174" y="667"/>
                  </a:cubicBezTo>
                  <a:lnTo>
                    <a:pt x="174" y="678"/>
                  </a:lnTo>
                  <a:cubicBezTo>
                    <a:pt x="185" y="672"/>
                    <a:pt x="185" y="655"/>
                    <a:pt x="191" y="655"/>
                  </a:cubicBezTo>
                  <a:lnTo>
                    <a:pt x="191" y="650"/>
                  </a:lnTo>
                  <a:cubicBezTo>
                    <a:pt x="192" y="646"/>
                    <a:pt x="193" y="644"/>
                    <a:pt x="194" y="644"/>
                  </a:cubicBezTo>
                  <a:cubicBezTo>
                    <a:pt x="196" y="644"/>
                    <a:pt x="197" y="650"/>
                    <a:pt x="199" y="650"/>
                  </a:cubicBezTo>
                  <a:cubicBezTo>
                    <a:pt x="200" y="650"/>
                    <a:pt x="201" y="648"/>
                    <a:pt x="202" y="644"/>
                  </a:cubicBezTo>
                  <a:lnTo>
                    <a:pt x="202" y="667"/>
                  </a:lnTo>
                  <a:cubicBezTo>
                    <a:pt x="208" y="661"/>
                    <a:pt x="219" y="650"/>
                    <a:pt x="225" y="644"/>
                  </a:cubicBezTo>
                  <a:lnTo>
                    <a:pt x="225" y="644"/>
                  </a:lnTo>
                  <a:cubicBezTo>
                    <a:pt x="219" y="655"/>
                    <a:pt x="213" y="667"/>
                    <a:pt x="208" y="672"/>
                  </a:cubicBezTo>
                  <a:cubicBezTo>
                    <a:pt x="208" y="672"/>
                    <a:pt x="213" y="672"/>
                    <a:pt x="219" y="667"/>
                  </a:cubicBezTo>
                  <a:cubicBezTo>
                    <a:pt x="219" y="650"/>
                    <a:pt x="225" y="644"/>
                    <a:pt x="236" y="644"/>
                  </a:cubicBezTo>
                  <a:cubicBezTo>
                    <a:pt x="236" y="678"/>
                    <a:pt x="253" y="650"/>
                    <a:pt x="258" y="678"/>
                  </a:cubicBezTo>
                  <a:cubicBezTo>
                    <a:pt x="263" y="675"/>
                    <a:pt x="267" y="674"/>
                    <a:pt x="270" y="674"/>
                  </a:cubicBezTo>
                  <a:cubicBezTo>
                    <a:pt x="279" y="674"/>
                    <a:pt x="287" y="679"/>
                    <a:pt x="296" y="679"/>
                  </a:cubicBezTo>
                  <a:cubicBezTo>
                    <a:pt x="298" y="679"/>
                    <a:pt x="301" y="679"/>
                    <a:pt x="303" y="678"/>
                  </a:cubicBezTo>
                  <a:cubicBezTo>
                    <a:pt x="297" y="664"/>
                    <a:pt x="299" y="664"/>
                    <a:pt x="301" y="664"/>
                  </a:cubicBezTo>
                  <a:cubicBezTo>
                    <a:pt x="303" y="664"/>
                    <a:pt x="306" y="664"/>
                    <a:pt x="303" y="650"/>
                  </a:cubicBezTo>
                  <a:lnTo>
                    <a:pt x="309" y="650"/>
                  </a:lnTo>
                  <a:lnTo>
                    <a:pt x="320" y="667"/>
                  </a:lnTo>
                  <a:cubicBezTo>
                    <a:pt x="325" y="672"/>
                    <a:pt x="320" y="672"/>
                    <a:pt x="320" y="678"/>
                  </a:cubicBezTo>
                  <a:cubicBezTo>
                    <a:pt x="325" y="678"/>
                    <a:pt x="325" y="689"/>
                    <a:pt x="331" y="695"/>
                  </a:cubicBezTo>
                  <a:lnTo>
                    <a:pt x="331" y="695"/>
                  </a:lnTo>
                  <a:cubicBezTo>
                    <a:pt x="326" y="689"/>
                    <a:pt x="331" y="683"/>
                    <a:pt x="337" y="683"/>
                  </a:cubicBezTo>
                  <a:lnTo>
                    <a:pt x="325" y="672"/>
                  </a:lnTo>
                  <a:cubicBezTo>
                    <a:pt x="328" y="669"/>
                    <a:pt x="329" y="668"/>
                    <a:pt x="331" y="668"/>
                  </a:cubicBezTo>
                  <a:cubicBezTo>
                    <a:pt x="336" y="668"/>
                    <a:pt x="338" y="682"/>
                    <a:pt x="343" y="682"/>
                  </a:cubicBezTo>
                  <a:cubicBezTo>
                    <a:pt x="344" y="682"/>
                    <a:pt x="346" y="681"/>
                    <a:pt x="348" y="678"/>
                  </a:cubicBezTo>
                  <a:lnTo>
                    <a:pt x="348" y="689"/>
                  </a:lnTo>
                  <a:cubicBezTo>
                    <a:pt x="353" y="683"/>
                    <a:pt x="365" y="683"/>
                    <a:pt x="370" y="661"/>
                  </a:cubicBezTo>
                  <a:cubicBezTo>
                    <a:pt x="370" y="667"/>
                    <a:pt x="376" y="672"/>
                    <a:pt x="370" y="678"/>
                  </a:cubicBezTo>
                  <a:cubicBezTo>
                    <a:pt x="376" y="678"/>
                    <a:pt x="393" y="667"/>
                    <a:pt x="398" y="661"/>
                  </a:cubicBezTo>
                  <a:cubicBezTo>
                    <a:pt x="406" y="657"/>
                    <a:pt x="411" y="653"/>
                    <a:pt x="420" y="653"/>
                  </a:cubicBezTo>
                  <a:cubicBezTo>
                    <a:pt x="423" y="653"/>
                    <a:pt x="427" y="654"/>
                    <a:pt x="432" y="655"/>
                  </a:cubicBezTo>
                  <a:lnTo>
                    <a:pt x="432" y="661"/>
                  </a:lnTo>
                  <a:cubicBezTo>
                    <a:pt x="436" y="661"/>
                    <a:pt x="434" y="654"/>
                    <a:pt x="435" y="654"/>
                  </a:cubicBezTo>
                  <a:lnTo>
                    <a:pt x="435" y="654"/>
                  </a:lnTo>
                  <a:cubicBezTo>
                    <a:pt x="436" y="654"/>
                    <a:pt x="436" y="654"/>
                    <a:pt x="437" y="655"/>
                  </a:cubicBezTo>
                  <a:cubicBezTo>
                    <a:pt x="443" y="655"/>
                    <a:pt x="443" y="661"/>
                    <a:pt x="443" y="661"/>
                  </a:cubicBezTo>
                  <a:cubicBezTo>
                    <a:pt x="449" y="655"/>
                    <a:pt x="449" y="650"/>
                    <a:pt x="454" y="650"/>
                  </a:cubicBezTo>
                  <a:lnTo>
                    <a:pt x="454" y="655"/>
                  </a:lnTo>
                  <a:cubicBezTo>
                    <a:pt x="457" y="656"/>
                    <a:pt x="460" y="656"/>
                    <a:pt x="462" y="656"/>
                  </a:cubicBezTo>
                  <a:cubicBezTo>
                    <a:pt x="485" y="656"/>
                    <a:pt x="472" y="632"/>
                    <a:pt x="482" y="627"/>
                  </a:cubicBezTo>
                  <a:lnTo>
                    <a:pt x="482" y="627"/>
                  </a:lnTo>
                  <a:cubicBezTo>
                    <a:pt x="499" y="639"/>
                    <a:pt x="516" y="644"/>
                    <a:pt x="527" y="644"/>
                  </a:cubicBezTo>
                  <a:cubicBezTo>
                    <a:pt x="527" y="644"/>
                    <a:pt x="531" y="644"/>
                    <a:pt x="532" y="641"/>
                  </a:cubicBezTo>
                  <a:lnTo>
                    <a:pt x="532" y="641"/>
                  </a:lnTo>
                  <a:cubicBezTo>
                    <a:pt x="532" y="642"/>
                    <a:pt x="532" y="643"/>
                    <a:pt x="533" y="644"/>
                  </a:cubicBezTo>
                  <a:lnTo>
                    <a:pt x="533" y="639"/>
                  </a:lnTo>
                  <a:cubicBezTo>
                    <a:pt x="533" y="640"/>
                    <a:pt x="532" y="641"/>
                    <a:pt x="532" y="641"/>
                  </a:cubicBezTo>
                  <a:lnTo>
                    <a:pt x="532" y="641"/>
                  </a:lnTo>
                  <a:cubicBezTo>
                    <a:pt x="525" y="614"/>
                    <a:pt x="499" y="587"/>
                    <a:pt x="488" y="566"/>
                  </a:cubicBezTo>
                  <a:cubicBezTo>
                    <a:pt x="504" y="560"/>
                    <a:pt x="483" y="523"/>
                    <a:pt x="488" y="500"/>
                  </a:cubicBezTo>
                  <a:lnTo>
                    <a:pt x="488" y="500"/>
                  </a:lnTo>
                  <a:cubicBezTo>
                    <a:pt x="486" y="504"/>
                    <a:pt x="476" y="504"/>
                    <a:pt x="471" y="504"/>
                  </a:cubicBezTo>
                  <a:cubicBezTo>
                    <a:pt x="477" y="499"/>
                    <a:pt x="454" y="499"/>
                    <a:pt x="477" y="493"/>
                  </a:cubicBezTo>
                  <a:cubicBezTo>
                    <a:pt x="493" y="487"/>
                    <a:pt x="482" y="482"/>
                    <a:pt x="482" y="476"/>
                  </a:cubicBezTo>
                  <a:lnTo>
                    <a:pt x="482" y="476"/>
                  </a:lnTo>
                  <a:lnTo>
                    <a:pt x="460" y="482"/>
                  </a:lnTo>
                  <a:cubicBezTo>
                    <a:pt x="493" y="459"/>
                    <a:pt x="437" y="454"/>
                    <a:pt x="465" y="437"/>
                  </a:cubicBezTo>
                  <a:cubicBezTo>
                    <a:pt x="460" y="437"/>
                    <a:pt x="460" y="431"/>
                    <a:pt x="454" y="431"/>
                  </a:cubicBezTo>
                  <a:lnTo>
                    <a:pt x="465" y="426"/>
                  </a:lnTo>
                  <a:cubicBezTo>
                    <a:pt x="465" y="415"/>
                    <a:pt x="465" y="409"/>
                    <a:pt x="460" y="403"/>
                  </a:cubicBezTo>
                  <a:lnTo>
                    <a:pt x="471" y="403"/>
                  </a:lnTo>
                  <a:cubicBezTo>
                    <a:pt x="469" y="399"/>
                    <a:pt x="463" y="398"/>
                    <a:pt x="456" y="398"/>
                  </a:cubicBezTo>
                  <a:cubicBezTo>
                    <a:pt x="449" y="398"/>
                    <a:pt x="440" y="399"/>
                    <a:pt x="434" y="399"/>
                  </a:cubicBezTo>
                  <a:cubicBezTo>
                    <a:pt x="430" y="399"/>
                    <a:pt x="428" y="399"/>
                    <a:pt x="426" y="398"/>
                  </a:cubicBezTo>
                  <a:lnTo>
                    <a:pt x="449" y="392"/>
                  </a:lnTo>
                  <a:cubicBezTo>
                    <a:pt x="443" y="381"/>
                    <a:pt x="454" y="364"/>
                    <a:pt x="437" y="359"/>
                  </a:cubicBezTo>
                  <a:lnTo>
                    <a:pt x="443" y="359"/>
                  </a:lnTo>
                  <a:cubicBezTo>
                    <a:pt x="443" y="354"/>
                    <a:pt x="450" y="344"/>
                    <a:pt x="440" y="344"/>
                  </a:cubicBezTo>
                  <a:cubicBezTo>
                    <a:pt x="438" y="344"/>
                    <a:pt x="434" y="344"/>
                    <a:pt x="429" y="346"/>
                  </a:cubicBezTo>
                  <a:lnTo>
                    <a:pt x="429" y="346"/>
                  </a:lnTo>
                  <a:cubicBezTo>
                    <a:pt x="441" y="341"/>
                    <a:pt x="426" y="336"/>
                    <a:pt x="415" y="331"/>
                  </a:cubicBezTo>
                  <a:lnTo>
                    <a:pt x="426" y="325"/>
                  </a:lnTo>
                  <a:cubicBezTo>
                    <a:pt x="415" y="325"/>
                    <a:pt x="411" y="327"/>
                    <a:pt x="407" y="327"/>
                  </a:cubicBezTo>
                  <a:cubicBezTo>
                    <a:pt x="404" y="327"/>
                    <a:pt x="402" y="327"/>
                    <a:pt x="398" y="325"/>
                  </a:cubicBezTo>
                  <a:cubicBezTo>
                    <a:pt x="401" y="322"/>
                    <a:pt x="404" y="321"/>
                    <a:pt x="406" y="321"/>
                  </a:cubicBezTo>
                  <a:cubicBezTo>
                    <a:pt x="408" y="321"/>
                    <a:pt x="409" y="322"/>
                    <a:pt x="409" y="325"/>
                  </a:cubicBezTo>
                  <a:lnTo>
                    <a:pt x="409" y="325"/>
                  </a:lnTo>
                  <a:cubicBezTo>
                    <a:pt x="409" y="314"/>
                    <a:pt x="393" y="319"/>
                    <a:pt x="398" y="314"/>
                  </a:cubicBezTo>
                  <a:lnTo>
                    <a:pt x="409" y="314"/>
                  </a:lnTo>
                  <a:cubicBezTo>
                    <a:pt x="404" y="308"/>
                    <a:pt x="404" y="308"/>
                    <a:pt x="393" y="308"/>
                  </a:cubicBezTo>
                  <a:cubicBezTo>
                    <a:pt x="387" y="308"/>
                    <a:pt x="393" y="297"/>
                    <a:pt x="404" y="291"/>
                  </a:cubicBezTo>
                  <a:lnTo>
                    <a:pt x="404" y="291"/>
                  </a:lnTo>
                  <a:cubicBezTo>
                    <a:pt x="398" y="294"/>
                    <a:pt x="394" y="296"/>
                    <a:pt x="391" y="296"/>
                  </a:cubicBezTo>
                  <a:cubicBezTo>
                    <a:pt x="388" y="296"/>
                    <a:pt x="387" y="294"/>
                    <a:pt x="387" y="291"/>
                  </a:cubicBezTo>
                  <a:lnTo>
                    <a:pt x="398" y="291"/>
                  </a:lnTo>
                  <a:cubicBezTo>
                    <a:pt x="404" y="275"/>
                    <a:pt x="376" y="280"/>
                    <a:pt x="387" y="269"/>
                  </a:cubicBezTo>
                  <a:lnTo>
                    <a:pt x="393" y="269"/>
                  </a:lnTo>
                  <a:cubicBezTo>
                    <a:pt x="398" y="275"/>
                    <a:pt x="398" y="280"/>
                    <a:pt x="398" y="280"/>
                  </a:cubicBezTo>
                  <a:cubicBezTo>
                    <a:pt x="409" y="275"/>
                    <a:pt x="409" y="269"/>
                    <a:pt x="426" y="269"/>
                  </a:cubicBezTo>
                  <a:cubicBezTo>
                    <a:pt x="415" y="269"/>
                    <a:pt x="393" y="263"/>
                    <a:pt x="398" y="258"/>
                  </a:cubicBezTo>
                  <a:lnTo>
                    <a:pt x="404" y="258"/>
                  </a:lnTo>
                  <a:cubicBezTo>
                    <a:pt x="404" y="252"/>
                    <a:pt x="398" y="252"/>
                    <a:pt x="398" y="252"/>
                  </a:cubicBezTo>
                  <a:cubicBezTo>
                    <a:pt x="398" y="252"/>
                    <a:pt x="398" y="247"/>
                    <a:pt x="398" y="247"/>
                  </a:cubicBezTo>
                  <a:cubicBezTo>
                    <a:pt x="398" y="247"/>
                    <a:pt x="398" y="247"/>
                    <a:pt x="398" y="241"/>
                  </a:cubicBezTo>
                  <a:lnTo>
                    <a:pt x="404" y="241"/>
                  </a:lnTo>
                  <a:cubicBezTo>
                    <a:pt x="404" y="241"/>
                    <a:pt x="404" y="242"/>
                    <a:pt x="404" y="243"/>
                  </a:cubicBezTo>
                  <a:lnTo>
                    <a:pt x="404" y="243"/>
                  </a:lnTo>
                  <a:cubicBezTo>
                    <a:pt x="407" y="239"/>
                    <a:pt x="404" y="235"/>
                    <a:pt x="404" y="235"/>
                  </a:cubicBezTo>
                  <a:lnTo>
                    <a:pt x="404" y="235"/>
                  </a:lnTo>
                  <a:cubicBezTo>
                    <a:pt x="395" y="238"/>
                    <a:pt x="393" y="238"/>
                    <a:pt x="391" y="238"/>
                  </a:cubicBezTo>
                  <a:cubicBezTo>
                    <a:pt x="388" y="238"/>
                    <a:pt x="387" y="238"/>
                    <a:pt x="381" y="241"/>
                  </a:cubicBezTo>
                  <a:cubicBezTo>
                    <a:pt x="381" y="241"/>
                    <a:pt x="381" y="241"/>
                    <a:pt x="381" y="247"/>
                  </a:cubicBezTo>
                  <a:lnTo>
                    <a:pt x="387" y="247"/>
                  </a:lnTo>
                  <a:cubicBezTo>
                    <a:pt x="387" y="247"/>
                    <a:pt x="387" y="252"/>
                    <a:pt x="387" y="252"/>
                  </a:cubicBezTo>
                  <a:cubicBezTo>
                    <a:pt x="381" y="252"/>
                    <a:pt x="376" y="252"/>
                    <a:pt x="381" y="247"/>
                  </a:cubicBezTo>
                  <a:cubicBezTo>
                    <a:pt x="374" y="247"/>
                    <a:pt x="368" y="247"/>
                    <a:pt x="364" y="249"/>
                  </a:cubicBezTo>
                  <a:lnTo>
                    <a:pt x="364" y="249"/>
                  </a:lnTo>
                  <a:cubicBezTo>
                    <a:pt x="377" y="239"/>
                    <a:pt x="383" y="229"/>
                    <a:pt x="393" y="224"/>
                  </a:cubicBezTo>
                  <a:cubicBezTo>
                    <a:pt x="383" y="219"/>
                    <a:pt x="378" y="206"/>
                    <a:pt x="362" y="206"/>
                  </a:cubicBezTo>
                  <a:cubicBezTo>
                    <a:pt x="359" y="206"/>
                    <a:pt x="357" y="207"/>
                    <a:pt x="353" y="207"/>
                  </a:cubicBezTo>
                  <a:cubicBezTo>
                    <a:pt x="348" y="207"/>
                    <a:pt x="359" y="202"/>
                    <a:pt x="359" y="202"/>
                  </a:cubicBezTo>
                  <a:lnTo>
                    <a:pt x="370" y="202"/>
                  </a:lnTo>
                  <a:cubicBezTo>
                    <a:pt x="362" y="202"/>
                    <a:pt x="360" y="192"/>
                    <a:pt x="352" y="192"/>
                  </a:cubicBezTo>
                  <a:cubicBezTo>
                    <a:pt x="350" y="192"/>
                    <a:pt x="346" y="193"/>
                    <a:pt x="342" y="196"/>
                  </a:cubicBezTo>
                  <a:cubicBezTo>
                    <a:pt x="348" y="185"/>
                    <a:pt x="359" y="191"/>
                    <a:pt x="353" y="185"/>
                  </a:cubicBezTo>
                  <a:lnTo>
                    <a:pt x="359" y="179"/>
                  </a:lnTo>
                  <a:cubicBezTo>
                    <a:pt x="376" y="151"/>
                    <a:pt x="309" y="174"/>
                    <a:pt x="331" y="140"/>
                  </a:cubicBezTo>
                  <a:lnTo>
                    <a:pt x="331" y="140"/>
                  </a:lnTo>
                  <a:cubicBezTo>
                    <a:pt x="325" y="140"/>
                    <a:pt x="325" y="146"/>
                    <a:pt x="325" y="146"/>
                  </a:cubicBezTo>
                  <a:cubicBezTo>
                    <a:pt x="325" y="118"/>
                    <a:pt x="292" y="112"/>
                    <a:pt x="303" y="79"/>
                  </a:cubicBezTo>
                  <a:cubicBezTo>
                    <a:pt x="303" y="73"/>
                    <a:pt x="300" y="72"/>
                    <a:pt x="296" y="72"/>
                  </a:cubicBezTo>
                  <a:cubicBezTo>
                    <a:pt x="292" y="72"/>
                    <a:pt x="286" y="73"/>
                    <a:pt x="281" y="73"/>
                  </a:cubicBezTo>
                  <a:lnTo>
                    <a:pt x="292" y="67"/>
                  </a:lnTo>
                  <a:lnTo>
                    <a:pt x="275" y="67"/>
                  </a:lnTo>
                  <a:cubicBezTo>
                    <a:pt x="258" y="67"/>
                    <a:pt x="297" y="39"/>
                    <a:pt x="269" y="39"/>
                  </a:cubicBezTo>
                  <a:lnTo>
                    <a:pt x="264" y="45"/>
                  </a:lnTo>
                  <a:cubicBezTo>
                    <a:pt x="264" y="45"/>
                    <a:pt x="258" y="39"/>
                    <a:pt x="258" y="39"/>
                  </a:cubicBezTo>
                  <a:cubicBezTo>
                    <a:pt x="258" y="34"/>
                    <a:pt x="258" y="34"/>
                    <a:pt x="258" y="34"/>
                  </a:cubicBezTo>
                  <a:lnTo>
                    <a:pt x="253" y="34"/>
                  </a:lnTo>
                  <a:lnTo>
                    <a:pt x="264" y="28"/>
                  </a:lnTo>
                  <a:lnTo>
                    <a:pt x="247" y="28"/>
                  </a:lnTo>
                  <a:cubicBezTo>
                    <a:pt x="247" y="17"/>
                    <a:pt x="269" y="11"/>
                    <a:pt x="264" y="0"/>
                  </a:cubicBezTo>
                  <a:close/>
                </a:path>
              </a:pathLst>
            </a:custGeom>
            <a:solidFill>
              <a:srgbClr val="EA7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89" name="Google Shape;287;p41">
              <a:extLst>
                <a:ext uri="{FF2B5EF4-FFF2-40B4-BE49-F238E27FC236}">
                  <a16:creationId xmlns:a16="http://schemas.microsoft.com/office/drawing/2014/main" id="{2D144A50-BA70-4064-82F1-EC2976D631CF}"/>
                </a:ext>
              </a:extLst>
            </p:cNvPr>
            <p:cNvSpPr/>
            <p:nvPr/>
          </p:nvSpPr>
          <p:spPr>
            <a:xfrm>
              <a:off x="8883100" y="1054463"/>
              <a:ext cx="67100" cy="65125"/>
            </a:xfrm>
            <a:custGeom>
              <a:avLst/>
              <a:gdLst/>
              <a:ahLst/>
              <a:cxnLst/>
              <a:rect l="l" t="t" r="r" b="b"/>
              <a:pathLst>
                <a:path w="2684" h="2605" extrusionOk="0">
                  <a:moveTo>
                    <a:pt x="1328" y="28"/>
                  </a:moveTo>
                  <a:cubicBezTo>
                    <a:pt x="1326" y="28"/>
                    <a:pt x="1325" y="34"/>
                    <a:pt x="1323" y="38"/>
                  </a:cubicBezTo>
                  <a:lnTo>
                    <a:pt x="1323" y="38"/>
                  </a:lnTo>
                  <a:cubicBezTo>
                    <a:pt x="1329" y="34"/>
                    <a:pt x="1339" y="34"/>
                    <a:pt x="1333" y="34"/>
                  </a:cubicBezTo>
                  <a:cubicBezTo>
                    <a:pt x="1331" y="30"/>
                    <a:pt x="1329" y="28"/>
                    <a:pt x="1328" y="28"/>
                  </a:cubicBezTo>
                  <a:close/>
                  <a:moveTo>
                    <a:pt x="1323" y="38"/>
                  </a:moveTo>
                  <a:cubicBezTo>
                    <a:pt x="1323" y="39"/>
                    <a:pt x="1323" y="39"/>
                    <a:pt x="1322" y="39"/>
                  </a:cubicBezTo>
                  <a:cubicBezTo>
                    <a:pt x="1322" y="40"/>
                    <a:pt x="1323" y="40"/>
                    <a:pt x="1323" y="40"/>
                  </a:cubicBezTo>
                  <a:lnTo>
                    <a:pt x="1323" y="40"/>
                  </a:lnTo>
                  <a:cubicBezTo>
                    <a:pt x="1323" y="39"/>
                    <a:pt x="1323" y="39"/>
                    <a:pt x="1323" y="38"/>
                  </a:cubicBezTo>
                  <a:close/>
                  <a:moveTo>
                    <a:pt x="1473" y="51"/>
                  </a:moveTo>
                  <a:lnTo>
                    <a:pt x="1468" y="56"/>
                  </a:lnTo>
                  <a:cubicBezTo>
                    <a:pt x="1473" y="56"/>
                    <a:pt x="1473" y="51"/>
                    <a:pt x="1473" y="51"/>
                  </a:cubicBezTo>
                  <a:close/>
                  <a:moveTo>
                    <a:pt x="1227" y="56"/>
                  </a:moveTo>
                  <a:cubicBezTo>
                    <a:pt x="1233" y="62"/>
                    <a:pt x="1233" y="67"/>
                    <a:pt x="1227" y="67"/>
                  </a:cubicBezTo>
                  <a:cubicBezTo>
                    <a:pt x="1227" y="62"/>
                    <a:pt x="1221" y="62"/>
                    <a:pt x="1216" y="56"/>
                  </a:cubicBezTo>
                  <a:close/>
                  <a:moveTo>
                    <a:pt x="1393" y="116"/>
                  </a:moveTo>
                  <a:cubicBezTo>
                    <a:pt x="1392" y="117"/>
                    <a:pt x="1391" y="117"/>
                    <a:pt x="1389" y="118"/>
                  </a:cubicBezTo>
                  <a:cubicBezTo>
                    <a:pt x="1389" y="118"/>
                    <a:pt x="1392" y="118"/>
                    <a:pt x="1393" y="116"/>
                  </a:cubicBezTo>
                  <a:close/>
                  <a:moveTo>
                    <a:pt x="1201" y="160"/>
                  </a:moveTo>
                  <a:lnTo>
                    <a:pt x="1201" y="160"/>
                  </a:lnTo>
                  <a:cubicBezTo>
                    <a:pt x="1200" y="160"/>
                    <a:pt x="1200" y="161"/>
                    <a:pt x="1199" y="163"/>
                  </a:cubicBezTo>
                  <a:cubicBezTo>
                    <a:pt x="1199" y="164"/>
                    <a:pt x="1199" y="164"/>
                    <a:pt x="1199" y="165"/>
                  </a:cubicBezTo>
                  <a:lnTo>
                    <a:pt x="1199" y="165"/>
                  </a:lnTo>
                  <a:cubicBezTo>
                    <a:pt x="1200" y="162"/>
                    <a:pt x="1201" y="160"/>
                    <a:pt x="1201" y="160"/>
                  </a:cubicBezTo>
                  <a:close/>
                  <a:moveTo>
                    <a:pt x="1205" y="163"/>
                  </a:moveTo>
                  <a:lnTo>
                    <a:pt x="1199" y="174"/>
                  </a:lnTo>
                  <a:cubicBezTo>
                    <a:pt x="1199" y="174"/>
                    <a:pt x="1199" y="174"/>
                    <a:pt x="1204" y="169"/>
                  </a:cubicBezTo>
                  <a:lnTo>
                    <a:pt x="1204" y="169"/>
                  </a:lnTo>
                  <a:cubicBezTo>
                    <a:pt x="1204" y="169"/>
                    <a:pt x="1204" y="169"/>
                    <a:pt x="1204" y="169"/>
                  </a:cubicBezTo>
                  <a:lnTo>
                    <a:pt x="1204" y="169"/>
                  </a:lnTo>
                  <a:cubicBezTo>
                    <a:pt x="1204" y="169"/>
                    <a:pt x="1204" y="169"/>
                    <a:pt x="1205" y="168"/>
                  </a:cubicBezTo>
                  <a:lnTo>
                    <a:pt x="1205" y="168"/>
                  </a:lnTo>
                  <a:cubicBezTo>
                    <a:pt x="1204" y="169"/>
                    <a:pt x="1204" y="169"/>
                    <a:pt x="1204" y="169"/>
                  </a:cubicBezTo>
                  <a:lnTo>
                    <a:pt x="1204" y="169"/>
                  </a:lnTo>
                  <a:cubicBezTo>
                    <a:pt x="1204" y="167"/>
                    <a:pt x="1205" y="164"/>
                    <a:pt x="1205" y="163"/>
                  </a:cubicBezTo>
                  <a:close/>
                  <a:moveTo>
                    <a:pt x="1669" y="174"/>
                  </a:moveTo>
                  <a:cubicBezTo>
                    <a:pt x="1669" y="174"/>
                    <a:pt x="1669" y="174"/>
                    <a:pt x="1669" y="174"/>
                  </a:cubicBezTo>
                  <a:lnTo>
                    <a:pt x="1669" y="174"/>
                  </a:lnTo>
                  <a:cubicBezTo>
                    <a:pt x="1671" y="174"/>
                    <a:pt x="1671" y="174"/>
                    <a:pt x="1669" y="174"/>
                  </a:cubicBezTo>
                  <a:close/>
                  <a:moveTo>
                    <a:pt x="1149" y="168"/>
                  </a:moveTo>
                  <a:cubicBezTo>
                    <a:pt x="1149" y="168"/>
                    <a:pt x="1143" y="168"/>
                    <a:pt x="1143" y="174"/>
                  </a:cubicBezTo>
                  <a:cubicBezTo>
                    <a:pt x="1143" y="174"/>
                    <a:pt x="1143" y="174"/>
                    <a:pt x="1143" y="175"/>
                  </a:cubicBezTo>
                  <a:lnTo>
                    <a:pt x="1143" y="175"/>
                  </a:lnTo>
                  <a:cubicBezTo>
                    <a:pt x="1145" y="172"/>
                    <a:pt x="1147" y="170"/>
                    <a:pt x="1149" y="168"/>
                  </a:cubicBezTo>
                  <a:close/>
                  <a:moveTo>
                    <a:pt x="1188" y="174"/>
                  </a:moveTo>
                  <a:cubicBezTo>
                    <a:pt x="1188" y="176"/>
                    <a:pt x="1187" y="177"/>
                    <a:pt x="1186" y="179"/>
                  </a:cubicBezTo>
                  <a:lnTo>
                    <a:pt x="1186" y="179"/>
                  </a:lnTo>
                  <a:lnTo>
                    <a:pt x="1188" y="174"/>
                  </a:lnTo>
                  <a:close/>
                  <a:moveTo>
                    <a:pt x="1669" y="174"/>
                  </a:moveTo>
                  <a:cubicBezTo>
                    <a:pt x="1666" y="174"/>
                    <a:pt x="1659" y="176"/>
                    <a:pt x="1658" y="179"/>
                  </a:cubicBezTo>
                  <a:lnTo>
                    <a:pt x="1658" y="179"/>
                  </a:lnTo>
                  <a:cubicBezTo>
                    <a:pt x="1662" y="178"/>
                    <a:pt x="1666" y="177"/>
                    <a:pt x="1669" y="174"/>
                  </a:cubicBezTo>
                  <a:close/>
                  <a:moveTo>
                    <a:pt x="1137" y="151"/>
                  </a:moveTo>
                  <a:lnTo>
                    <a:pt x="1137" y="151"/>
                  </a:lnTo>
                  <a:cubicBezTo>
                    <a:pt x="1132" y="165"/>
                    <a:pt x="1132" y="165"/>
                    <a:pt x="1132" y="165"/>
                  </a:cubicBezTo>
                  <a:cubicBezTo>
                    <a:pt x="1132" y="165"/>
                    <a:pt x="1132" y="165"/>
                    <a:pt x="1126" y="179"/>
                  </a:cubicBezTo>
                  <a:lnTo>
                    <a:pt x="1132" y="163"/>
                  </a:lnTo>
                  <a:cubicBezTo>
                    <a:pt x="1132" y="157"/>
                    <a:pt x="1132" y="157"/>
                    <a:pt x="1137" y="151"/>
                  </a:cubicBezTo>
                  <a:close/>
                  <a:moveTo>
                    <a:pt x="1143" y="175"/>
                  </a:moveTo>
                  <a:cubicBezTo>
                    <a:pt x="1141" y="178"/>
                    <a:pt x="1139" y="181"/>
                    <a:pt x="1138" y="186"/>
                  </a:cubicBezTo>
                  <a:lnTo>
                    <a:pt x="1138" y="186"/>
                  </a:lnTo>
                  <a:cubicBezTo>
                    <a:pt x="1140" y="183"/>
                    <a:pt x="1141" y="179"/>
                    <a:pt x="1143" y="175"/>
                  </a:cubicBezTo>
                  <a:close/>
                  <a:moveTo>
                    <a:pt x="1199" y="165"/>
                  </a:moveTo>
                  <a:cubicBezTo>
                    <a:pt x="1197" y="171"/>
                    <a:pt x="1193" y="179"/>
                    <a:pt x="1193" y="179"/>
                  </a:cubicBezTo>
                  <a:cubicBezTo>
                    <a:pt x="1194" y="179"/>
                    <a:pt x="1195" y="178"/>
                    <a:pt x="1195" y="177"/>
                  </a:cubicBezTo>
                  <a:lnTo>
                    <a:pt x="1195" y="177"/>
                  </a:lnTo>
                  <a:cubicBezTo>
                    <a:pt x="1194" y="180"/>
                    <a:pt x="1193" y="183"/>
                    <a:pt x="1193" y="185"/>
                  </a:cubicBezTo>
                  <a:cubicBezTo>
                    <a:pt x="1193" y="186"/>
                    <a:pt x="1194" y="186"/>
                    <a:pt x="1194" y="186"/>
                  </a:cubicBezTo>
                  <a:cubicBezTo>
                    <a:pt x="1195" y="186"/>
                    <a:pt x="1199" y="173"/>
                    <a:pt x="1199" y="168"/>
                  </a:cubicBezTo>
                  <a:lnTo>
                    <a:pt x="1199" y="168"/>
                  </a:lnTo>
                  <a:cubicBezTo>
                    <a:pt x="1199" y="168"/>
                    <a:pt x="1199" y="169"/>
                    <a:pt x="1198" y="170"/>
                  </a:cubicBezTo>
                  <a:lnTo>
                    <a:pt x="1198" y="170"/>
                  </a:lnTo>
                  <a:cubicBezTo>
                    <a:pt x="1199" y="168"/>
                    <a:pt x="1199" y="167"/>
                    <a:pt x="1199" y="167"/>
                  </a:cubicBezTo>
                  <a:cubicBezTo>
                    <a:pt x="1199" y="167"/>
                    <a:pt x="1199" y="167"/>
                    <a:pt x="1199" y="168"/>
                  </a:cubicBezTo>
                  <a:cubicBezTo>
                    <a:pt x="1199" y="168"/>
                    <a:pt x="1199" y="168"/>
                    <a:pt x="1199" y="165"/>
                  </a:cubicBezTo>
                  <a:close/>
                  <a:moveTo>
                    <a:pt x="1156" y="188"/>
                  </a:moveTo>
                  <a:cubicBezTo>
                    <a:pt x="1155" y="190"/>
                    <a:pt x="1155" y="192"/>
                    <a:pt x="1154" y="193"/>
                  </a:cubicBezTo>
                  <a:lnTo>
                    <a:pt x="1154" y="193"/>
                  </a:lnTo>
                  <a:cubicBezTo>
                    <a:pt x="1154" y="190"/>
                    <a:pt x="1155" y="189"/>
                    <a:pt x="1156" y="188"/>
                  </a:cubicBezTo>
                  <a:close/>
                  <a:moveTo>
                    <a:pt x="1210" y="185"/>
                  </a:moveTo>
                  <a:cubicBezTo>
                    <a:pt x="1208" y="189"/>
                    <a:pt x="1208" y="192"/>
                    <a:pt x="1207" y="194"/>
                  </a:cubicBezTo>
                  <a:lnTo>
                    <a:pt x="1207" y="194"/>
                  </a:lnTo>
                  <a:cubicBezTo>
                    <a:pt x="1208" y="192"/>
                    <a:pt x="1209" y="189"/>
                    <a:pt x="1210" y="185"/>
                  </a:cubicBezTo>
                  <a:close/>
                  <a:moveTo>
                    <a:pt x="1177" y="174"/>
                  </a:moveTo>
                  <a:cubicBezTo>
                    <a:pt x="1177" y="174"/>
                    <a:pt x="1177" y="174"/>
                    <a:pt x="1171" y="179"/>
                  </a:cubicBezTo>
                  <a:cubicBezTo>
                    <a:pt x="1172" y="179"/>
                    <a:pt x="1172" y="178"/>
                    <a:pt x="1172" y="178"/>
                  </a:cubicBezTo>
                  <a:lnTo>
                    <a:pt x="1172" y="178"/>
                  </a:lnTo>
                  <a:cubicBezTo>
                    <a:pt x="1173" y="178"/>
                    <a:pt x="1169" y="186"/>
                    <a:pt x="1170" y="186"/>
                  </a:cubicBezTo>
                  <a:cubicBezTo>
                    <a:pt x="1170" y="186"/>
                    <a:pt x="1170" y="186"/>
                    <a:pt x="1171" y="185"/>
                  </a:cubicBezTo>
                  <a:lnTo>
                    <a:pt x="1171" y="185"/>
                  </a:lnTo>
                  <a:cubicBezTo>
                    <a:pt x="1171" y="185"/>
                    <a:pt x="1165" y="196"/>
                    <a:pt x="1165" y="196"/>
                  </a:cubicBezTo>
                  <a:cubicBezTo>
                    <a:pt x="1171" y="191"/>
                    <a:pt x="1171" y="185"/>
                    <a:pt x="1177" y="174"/>
                  </a:cubicBezTo>
                  <a:close/>
                  <a:moveTo>
                    <a:pt x="1216" y="194"/>
                  </a:moveTo>
                  <a:cubicBezTo>
                    <a:pt x="1216" y="194"/>
                    <a:pt x="1215" y="195"/>
                    <a:pt x="1214" y="198"/>
                  </a:cubicBezTo>
                  <a:lnTo>
                    <a:pt x="1214" y="198"/>
                  </a:lnTo>
                  <a:lnTo>
                    <a:pt x="1216" y="196"/>
                  </a:lnTo>
                  <a:cubicBezTo>
                    <a:pt x="1216" y="195"/>
                    <a:pt x="1216" y="194"/>
                    <a:pt x="1216" y="194"/>
                  </a:cubicBezTo>
                  <a:close/>
                  <a:moveTo>
                    <a:pt x="1188" y="196"/>
                  </a:moveTo>
                  <a:cubicBezTo>
                    <a:pt x="1187" y="198"/>
                    <a:pt x="1186" y="199"/>
                    <a:pt x="1186" y="199"/>
                  </a:cubicBezTo>
                  <a:cubicBezTo>
                    <a:pt x="1186" y="199"/>
                    <a:pt x="1186" y="199"/>
                    <a:pt x="1185" y="199"/>
                  </a:cubicBezTo>
                  <a:lnTo>
                    <a:pt x="1185" y="199"/>
                  </a:lnTo>
                  <a:cubicBezTo>
                    <a:pt x="1188" y="196"/>
                    <a:pt x="1188" y="196"/>
                    <a:pt x="1188" y="196"/>
                  </a:cubicBezTo>
                  <a:close/>
                  <a:moveTo>
                    <a:pt x="1188" y="179"/>
                  </a:moveTo>
                  <a:lnTo>
                    <a:pt x="1182" y="191"/>
                  </a:lnTo>
                  <a:cubicBezTo>
                    <a:pt x="1182" y="195"/>
                    <a:pt x="1182" y="196"/>
                    <a:pt x="1179" y="200"/>
                  </a:cubicBezTo>
                  <a:lnTo>
                    <a:pt x="1179" y="200"/>
                  </a:lnTo>
                  <a:cubicBezTo>
                    <a:pt x="1179" y="198"/>
                    <a:pt x="1179" y="196"/>
                    <a:pt x="1179" y="196"/>
                  </a:cubicBezTo>
                  <a:lnTo>
                    <a:pt x="1179" y="196"/>
                  </a:lnTo>
                  <a:cubicBezTo>
                    <a:pt x="1179" y="196"/>
                    <a:pt x="1179" y="196"/>
                    <a:pt x="1179" y="197"/>
                  </a:cubicBezTo>
                  <a:lnTo>
                    <a:pt x="1179" y="197"/>
                  </a:lnTo>
                  <a:lnTo>
                    <a:pt x="1184" y="183"/>
                  </a:lnTo>
                  <a:lnTo>
                    <a:pt x="1188" y="179"/>
                  </a:lnTo>
                  <a:close/>
                  <a:moveTo>
                    <a:pt x="1143" y="196"/>
                  </a:moveTo>
                  <a:cubicBezTo>
                    <a:pt x="1143" y="196"/>
                    <a:pt x="1143" y="196"/>
                    <a:pt x="1143" y="196"/>
                  </a:cubicBezTo>
                  <a:lnTo>
                    <a:pt x="1143" y="196"/>
                  </a:lnTo>
                  <a:cubicBezTo>
                    <a:pt x="1143" y="196"/>
                    <a:pt x="1144" y="196"/>
                    <a:pt x="1144" y="196"/>
                  </a:cubicBezTo>
                  <a:lnTo>
                    <a:pt x="1144" y="196"/>
                  </a:lnTo>
                  <a:cubicBezTo>
                    <a:pt x="1143" y="199"/>
                    <a:pt x="1143" y="201"/>
                    <a:pt x="1143" y="202"/>
                  </a:cubicBezTo>
                  <a:cubicBezTo>
                    <a:pt x="1143" y="200"/>
                    <a:pt x="1143" y="198"/>
                    <a:pt x="1143" y="196"/>
                  </a:cubicBezTo>
                  <a:lnTo>
                    <a:pt x="1143" y="196"/>
                  </a:lnTo>
                  <a:cubicBezTo>
                    <a:pt x="1143" y="196"/>
                    <a:pt x="1143" y="196"/>
                    <a:pt x="1143" y="196"/>
                  </a:cubicBezTo>
                  <a:cubicBezTo>
                    <a:pt x="1143" y="196"/>
                    <a:pt x="1143" y="196"/>
                    <a:pt x="1143" y="196"/>
                  </a:cubicBezTo>
                  <a:close/>
                  <a:moveTo>
                    <a:pt x="1179" y="197"/>
                  </a:moveTo>
                  <a:lnTo>
                    <a:pt x="1177" y="202"/>
                  </a:lnTo>
                  <a:cubicBezTo>
                    <a:pt x="1177" y="201"/>
                    <a:pt x="1178" y="200"/>
                    <a:pt x="1179" y="200"/>
                  </a:cubicBezTo>
                  <a:lnTo>
                    <a:pt x="1179" y="200"/>
                  </a:lnTo>
                  <a:cubicBezTo>
                    <a:pt x="1178" y="202"/>
                    <a:pt x="1178" y="205"/>
                    <a:pt x="1177" y="205"/>
                  </a:cubicBezTo>
                  <a:cubicBezTo>
                    <a:pt x="1177" y="205"/>
                    <a:pt x="1177" y="204"/>
                    <a:pt x="1177" y="202"/>
                  </a:cubicBezTo>
                  <a:cubicBezTo>
                    <a:pt x="1178" y="199"/>
                    <a:pt x="1178" y="197"/>
                    <a:pt x="1179" y="197"/>
                  </a:cubicBezTo>
                  <a:close/>
                  <a:moveTo>
                    <a:pt x="1199" y="189"/>
                  </a:moveTo>
                  <a:cubicBezTo>
                    <a:pt x="1199" y="189"/>
                    <a:pt x="1199" y="190"/>
                    <a:pt x="1199" y="191"/>
                  </a:cubicBezTo>
                  <a:lnTo>
                    <a:pt x="1199" y="191"/>
                  </a:lnTo>
                  <a:cubicBezTo>
                    <a:pt x="1199" y="190"/>
                    <a:pt x="1199" y="190"/>
                    <a:pt x="1199" y="190"/>
                  </a:cubicBezTo>
                  <a:cubicBezTo>
                    <a:pt x="1198" y="190"/>
                    <a:pt x="1193" y="203"/>
                    <a:pt x="1193" y="207"/>
                  </a:cubicBezTo>
                  <a:cubicBezTo>
                    <a:pt x="1193" y="198"/>
                    <a:pt x="1197" y="189"/>
                    <a:pt x="1199" y="189"/>
                  </a:cubicBezTo>
                  <a:close/>
                  <a:moveTo>
                    <a:pt x="1205" y="196"/>
                  </a:moveTo>
                  <a:lnTo>
                    <a:pt x="1205" y="196"/>
                  </a:lnTo>
                  <a:cubicBezTo>
                    <a:pt x="1199" y="202"/>
                    <a:pt x="1199" y="219"/>
                    <a:pt x="1193" y="219"/>
                  </a:cubicBezTo>
                  <a:cubicBezTo>
                    <a:pt x="1193" y="219"/>
                    <a:pt x="1199" y="196"/>
                    <a:pt x="1205" y="196"/>
                  </a:cubicBezTo>
                  <a:close/>
                  <a:moveTo>
                    <a:pt x="1732" y="94"/>
                  </a:moveTo>
                  <a:cubicBezTo>
                    <a:pt x="1747" y="94"/>
                    <a:pt x="1757" y="121"/>
                    <a:pt x="1769" y="121"/>
                  </a:cubicBezTo>
                  <a:cubicBezTo>
                    <a:pt x="1771" y="121"/>
                    <a:pt x="1773" y="120"/>
                    <a:pt x="1776" y="118"/>
                  </a:cubicBezTo>
                  <a:lnTo>
                    <a:pt x="1776" y="107"/>
                  </a:lnTo>
                  <a:cubicBezTo>
                    <a:pt x="1787" y="107"/>
                    <a:pt x="1798" y="112"/>
                    <a:pt x="1793" y="118"/>
                  </a:cubicBezTo>
                  <a:cubicBezTo>
                    <a:pt x="1793" y="118"/>
                    <a:pt x="1795" y="115"/>
                    <a:pt x="1797" y="115"/>
                  </a:cubicBezTo>
                  <a:cubicBezTo>
                    <a:pt x="1798" y="115"/>
                    <a:pt x="1798" y="116"/>
                    <a:pt x="1798" y="118"/>
                  </a:cubicBezTo>
                  <a:lnTo>
                    <a:pt x="1793" y="123"/>
                  </a:lnTo>
                  <a:cubicBezTo>
                    <a:pt x="1798" y="123"/>
                    <a:pt x="1804" y="129"/>
                    <a:pt x="1809" y="129"/>
                  </a:cubicBezTo>
                  <a:cubicBezTo>
                    <a:pt x="1804" y="129"/>
                    <a:pt x="1804" y="129"/>
                    <a:pt x="1798" y="135"/>
                  </a:cubicBezTo>
                  <a:cubicBezTo>
                    <a:pt x="1793" y="135"/>
                    <a:pt x="1793" y="140"/>
                    <a:pt x="1781" y="146"/>
                  </a:cubicBezTo>
                  <a:cubicBezTo>
                    <a:pt x="1770" y="146"/>
                    <a:pt x="1765" y="151"/>
                    <a:pt x="1753" y="151"/>
                  </a:cubicBezTo>
                  <a:cubicBezTo>
                    <a:pt x="1758" y="143"/>
                    <a:pt x="1750" y="138"/>
                    <a:pt x="1743" y="138"/>
                  </a:cubicBezTo>
                  <a:cubicBezTo>
                    <a:pt x="1740" y="138"/>
                    <a:pt x="1738" y="139"/>
                    <a:pt x="1737" y="140"/>
                  </a:cubicBezTo>
                  <a:cubicBezTo>
                    <a:pt x="1739" y="139"/>
                    <a:pt x="1741" y="139"/>
                    <a:pt x="1742" y="139"/>
                  </a:cubicBezTo>
                  <a:lnTo>
                    <a:pt x="1742" y="139"/>
                  </a:lnTo>
                  <a:cubicBezTo>
                    <a:pt x="1750" y="139"/>
                    <a:pt x="1740" y="152"/>
                    <a:pt x="1725" y="157"/>
                  </a:cubicBezTo>
                  <a:cubicBezTo>
                    <a:pt x="1697" y="157"/>
                    <a:pt x="1697" y="168"/>
                    <a:pt x="1681" y="168"/>
                  </a:cubicBezTo>
                  <a:lnTo>
                    <a:pt x="1697" y="168"/>
                  </a:lnTo>
                  <a:cubicBezTo>
                    <a:pt x="1692" y="174"/>
                    <a:pt x="1681" y="174"/>
                    <a:pt x="1658" y="179"/>
                  </a:cubicBezTo>
                  <a:cubicBezTo>
                    <a:pt x="1658" y="179"/>
                    <a:pt x="1658" y="179"/>
                    <a:pt x="1658" y="179"/>
                  </a:cubicBezTo>
                  <a:lnTo>
                    <a:pt x="1658" y="179"/>
                  </a:lnTo>
                  <a:cubicBezTo>
                    <a:pt x="1656" y="179"/>
                    <a:pt x="1654" y="179"/>
                    <a:pt x="1652" y="179"/>
                  </a:cubicBezTo>
                  <a:cubicBezTo>
                    <a:pt x="1638" y="179"/>
                    <a:pt x="1621" y="171"/>
                    <a:pt x="1603" y="171"/>
                  </a:cubicBezTo>
                  <a:cubicBezTo>
                    <a:pt x="1597" y="171"/>
                    <a:pt x="1591" y="172"/>
                    <a:pt x="1585" y="174"/>
                  </a:cubicBezTo>
                  <a:cubicBezTo>
                    <a:pt x="1569" y="168"/>
                    <a:pt x="1585" y="157"/>
                    <a:pt x="1569" y="157"/>
                  </a:cubicBezTo>
                  <a:cubicBezTo>
                    <a:pt x="1562" y="159"/>
                    <a:pt x="1556" y="160"/>
                    <a:pt x="1551" y="160"/>
                  </a:cubicBezTo>
                  <a:cubicBezTo>
                    <a:pt x="1537" y="160"/>
                    <a:pt x="1528" y="154"/>
                    <a:pt x="1514" y="154"/>
                  </a:cubicBezTo>
                  <a:cubicBezTo>
                    <a:pt x="1509" y="154"/>
                    <a:pt x="1503" y="155"/>
                    <a:pt x="1496" y="157"/>
                  </a:cubicBezTo>
                  <a:cubicBezTo>
                    <a:pt x="1507" y="168"/>
                    <a:pt x="1507" y="168"/>
                    <a:pt x="1485" y="179"/>
                  </a:cubicBezTo>
                  <a:lnTo>
                    <a:pt x="1546" y="168"/>
                  </a:lnTo>
                  <a:lnTo>
                    <a:pt x="1546" y="168"/>
                  </a:lnTo>
                  <a:lnTo>
                    <a:pt x="1507" y="185"/>
                  </a:lnTo>
                  <a:cubicBezTo>
                    <a:pt x="1520" y="185"/>
                    <a:pt x="1538" y="178"/>
                    <a:pt x="1550" y="178"/>
                  </a:cubicBezTo>
                  <a:cubicBezTo>
                    <a:pt x="1553" y="178"/>
                    <a:pt x="1555" y="178"/>
                    <a:pt x="1557" y="179"/>
                  </a:cubicBezTo>
                  <a:cubicBezTo>
                    <a:pt x="1535" y="191"/>
                    <a:pt x="1541" y="185"/>
                    <a:pt x="1546" y="196"/>
                  </a:cubicBezTo>
                  <a:cubicBezTo>
                    <a:pt x="1541" y="192"/>
                    <a:pt x="1535" y="191"/>
                    <a:pt x="1530" y="191"/>
                  </a:cubicBezTo>
                  <a:cubicBezTo>
                    <a:pt x="1516" y="191"/>
                    <a:pt x="1502" y="199"/>
                    <a:pt x="1485" y="199"/>
                  </a:cubicBezTo>
                  <a:cubicBezTo>
                    <a:pt x="1479" y="199"/>
                    <a:pt x="1474" y="198"/>
                    <a:pt x="1468" y="196"/>
                  </a:cubicBezTo>
                  <a:lnTo>
                    <a:pt x="1468" y="168"/>
                  </a:lnTo>
                  <a:cubicBezTo>
                    <a:pt x="1464" y="168"/>
                    <a:pt x="1460" y="168"/>
                    <a:pt x="1456" y="168"/>
                  </a:cubicBezTo>
                  <a:cubicBezTo>
                    <a:pt x="1417" y="168"/>
                    <a:pt x="1384" y="191"/>
                    <a:pt x="1333" y="191"/>
                  </a:cubicBezTo>
                  <a:lnTo>
                    <a:pt x="1350" y="191"/>
                  </a:lnTo>
                  <a:cubicBezTo>
                    <a:pt x="1345" y="202"/>
                    <a:pt x="1317" y="196"/>
                    <a:pt x="1300" y="202"/>
                  </a:cubicBezTo>
                  <a:cubicBezTo>
                    <a:pt x="1300" y="196"/>
                    <a:pt x="1283" y="191"/>
                    <a:pt x="1266" y="185"/>
                  </a:cubicBezTo>
                  <a:lnTo>
                    <a:pt x="1266" y="185"/>
                  </a:lnTo>
                  <a:cubicBezTo>
                    <a:pt x="1272" y="191"/>
                    <a:pt x="1238" y="191"/>
                    <a:pt x="1221" y="196"/>
                  </a:cubicBezTo>
                  <a:cubicBezTo>
                    <a:pt x="1221" y="202"/>
                    <a:pt x="1216" y="213"/>
                    <a:pt x="1221" y="219"/>
                  </a:cubicBezTo>
                  <a:lnTo>
                    <a:pt x="1216" y="219"/>
                  </a:lnTo>
                  <a:cubicBezTo>
                    <a:pt x="1214" y="222"/>
                    <a:pt x="1214" y="223"/>
                    <a:pt x="1213" y="223"/>
                  </a:cubicBezTo>
                  <a:cubicBezTo>
                    <a:pt x="1213" y="223"/>
                    <a:pt x="1215" y="218"/>
                    <a:pt x="1215" y="218"/>
                  </a:cubicBezTo>
                  <a:cubicBezTo>
                    <a:pt x="1216" y="218"/>
                    <a:pt x="1216" y="218"/>
                    <a:pt x="1216" y="219"/>
                  </a:cubicBezTo>
                  <a:lnTo>
                    <a:pt x="1216" y="213"/>
                  </a:lnTo>
                  <a:cubicBezTo>
                    <a:pt x="1210" y="219"/>
                    <a:pt x="1210" y="213"/>
                    <a:pt x="1210" y="224"/>
                  </a:cubicBezTo>
                  <a:cubicBezTo>
                    <a:pt x="1210" y="224"/>
                    <a:pt x="1210" y="218"/>
                    <a:pt x="1210" y="213"/>
                  </a:cubicBezTo>
                  <a:cubicBezTo>
                    <a:pt x="1213" y="207"/>
                    <a:pt x="1213" y="204"/>
                    <a:pt x="1213" y="204"/>
                  </a:cubicBezTo>
                  <a:lnTo>
                    <a:pt x="1213" y="204"/>
                  </a:lnTo>
                  <a:cubicBezTo>
                    <a:pt x="1213" y="204"/>
                    <a:pt x="1213" y="205"/>
                    <a:pt x="1216" y="207"/>
                  </a:cubicBezTo>
                  <a:cubicBezTo>
                    <a:pt x="1216" y="204"/>
                    <a:pt x="1216" y="201"/>
                    <a:pt x="1215" y="201"/>
                  </a:cubicBezTo>
                  <a:cubicBezTo>
                    <a:pt x="1214" y="201"/>
                    <a:pt x="1213" y="203"/>
                    <a:pt x="1210" y="207"/>
                  </a:cubicBezTo>
                  <a:cubicBezTo>
                    <a:pt x="1212" y="203"/>
                    <a:pt x="1214" y="200"/>
                    <a:pt x="1214" y="198"/>
                  </a:cubicBezTo>
                  <a:lnTo>
                    <a:pt x="1214" y="198"/>
                  </a:lnTo>
                  <a:lnTo>
                    <a:pt x="1210" y="202"/>
                  </a:lnTo>
                  <a:lnTo>
                    <a:pt x="1216" y="185"/>
                  </a:lnTo>
                  <a:cubicBezTo>
                    <a:pt x="1217" y="183"/>
                    <a:pt x="1217" y="182"/>
                    <a:pt x="1217" y="182"/>
                  </a:cubicBezTo>
                  <a:lnTo>
                    <a:pt x="1217" y="182"/>
                  </a:lnTo>
                  <a:cubicBezTo>
                    <a:pt x="1216" y="182"/>
                    <a:pt x="1209" y="196"/>
                    <a:pt x="1207" y="197"/>
                  </a:cubicBezTo>
                  <a:lnTo>
                    <a:pt x="1207" y="197"/>
                  </a:lnTo>
                  <a:cubicBezTo>
                    <a:pt x="1207" y="196"/>
                    <a:pt x="1207" y="195"/>
                    <a:pt x="1207" y="194"/>
                  </a:cubicBezTo>
                  <a:lnTo>
                    <a:pt x="1207" y="194"/>
                  </a:lnTo>
                  <a:cubicBezTo>
                    <a:pt x="1207" y="196"/>
                    <a:pt x="1207" y="197"/>
                    <a:pt x="1207" y="197"/>
                  </a:cubicBezTo>
                  <a:cubicBezTo>
                    <a:pt x="1207" y="197"/>
                    <a:pt x="1207" y="197"/>
                    <a:pt x="1207" y="197"/>
                  </a:cubicBezTo>
                  <a:lnTo>
                    <a:pt x="1207" y="197"/>
                  </a:lnTo>
                  <a:cubicBezTo>
                    <a:pt x="1207" y="199"/>
                    <a:pt x="1207" y="202"/>
                    <a:pt x="1205" y="207"/>
                  </a:cubicBezTo>
                  <a:cubicBezTo>
                    <a:pt x="1205" y="202"/>
                    <a:pt x="1210" y="179"/>
                    <a:pt x="1210" y="179"/>
                  </a:cubicBezTo>
                  <a:cubicBezTo>
                    <a:pt x="1210" y="179"/>
                    <a:pt x="1210" y="179"/>
                    <a:pt x="1210" y="179"/>
                  </a:cubicBezTo>
                  <a:cubicBezTo>
                    <a:pt x="1209" y="179"/>
                    <a:pt x="1206" y="197"/>
                    <a:pt x="1205" y="197"/>
                  </a:cubicBezTo>
                  <a:cubicBezTo>
                    <a:pt x="1205" y="197"/>
                    <a:pt x="1205" y="197"/>
                    <a:pt x="1205" y="196"/>
                  </a:cubicBezTo>
                  <a:lnTo>
                    <a:pt x="1199" y="196"/>
                  </a:lnTo>
                  <a:cubicBezTo>
                    <a:pt x="1205" y="196"/>
                    <a:pt x="1205" y="196"/>
                    <a:pt x="1205" y="191"/>
                  </a:cubicBezTo>
                  <a:cubicBezTo>
                    <a:pt x="1205" y="188"/>
                    <a:pt x="1203" y="188"/>
                    <a:pt x="1203" y="188"/>
                  </a:cubicBezTo>
                  <a:cubicBezTo>
                    <a:pt x="1202" y="188"/>
                    <a:pt x="1202" y="188"/>
                    <a:pt x="1205" y="185"/>
                  </a:cubicBezTo>
                  <a:lnTo>
                    <a:pt x="1205" y="185"/>
                  </a:lnTo>
                  <a:cubicBezTo>
                    <a:pt x="1200" y="185"/>
                    <a:pt x="1199" y="192"/>
                    <a:pt x="1199" y="192"/>
                  </a:cubicBezTo>
                  <a:cubicBezTo>
                    <a:pt x="1199" y="192"/>
                    <a:pt x="1199" y="192"/>
                    <a:pt x="1199" y="191"/>
                  </a:cubicBezTo>
                  <a:cubicBezTo>
                    <a:pt x="1199" y="186"/>
                    <a:pt x="1199" y="181"/>
                    <a:pt x="1202" y="177"/>
                  </a:cubicBezTo>
                  <a:lnTo>
                    <a:pt x="1202" y="177"/>
                  </a:lnTo>
                  <a:cubicBezTo>
                    <a:pt x="1202" y="177"/>
                    <a:pt x="1202" y="178"/>
                    <a:pt x="1202" y="178"/>
                  </a:cubicBezTo>
                  <a:cubicBezTo>
                    <a:pt x="1203" y="178"/>
                    <a:pt x="1203" y="177"/>
                    <a:pt x="1205" y="174"/>
                  </a:cubicBezTo>
                  <a:lnTo>
                    <a:pt x="1205" y="174"/>
                  </a:lnTo>
                  <a:cubicBezTo>
                    <a:pt x="1204" y="175"/>
                    <a:pt x="1203" y="176"/>
                    <a:pt x="1202" y="177"/>
                  </a:cubicBezTo>
                  <a:lnTo>
                    <a:pt x="1202" y="177"/>
                  </a:lnTo>
                  <a:cubicBezTo>
                    <a:pt x="1202" y="175"/>
                    <a:pt x="1203" y="172"/>
                    <a:pt x="1204" y="169"/>
                  </a:cubicBezTo>
                  <a:lnTo>
                    <a:pt x="1204" y="169"/>
                  </a:lnTo>
                  <a:cubicBezTo>
                    <a:pt x="1198" y="175"/>
                    <a:pt x="1193" y="186"/>
                    <a:pt x="1193" y="196"/>
                  </a:cubicBezTo>
                  <a:cubicBezTo>
                    <a:pt x="1193" y="191"/>
                    <a:pt x="1188" y="196"/>
                    <a:pt x="1193" y="185"/>
                  </a:cubicBezTo>
                  <a:cubicBezTo>
                    <a:pt x="1193" y="184"/>
                    <a:pt x="1193" y="184"/>
                    <a:pt x="1193" y="184"/>
                  </a:cubicBezTo>
                  <a:cubicBezTo>
                    <a:pt x="1191" y="184"/>
                    <a:pt x="1188" y="191"/>
                    <a:pt x="1188" y="191"/>
                  </a:cubicBezTo>
                  <a:cubicBezTo>
                    <a:pt x="1187" y="193"/>
                    <a:pt x="1186" y="194"/>
                    <a:pt x="1186" y="195"/>
                  </a:cubicBezTo>
                  <a:lnTo>
                    <a:pt x="1186" y="195"/>
                  </a:lnTo>
                  <a:cubicBezTo>
                    <a:pt x="1186" y="192"/>
                    <a:pt x="1187" y="188"/>
                    <a:pt x="1187" y="188"/>
                  </a:cubicBezTo>
                  <a:cubicBezTo>
                    <a:pt x="1188" y="188"/>
                    <a:pt x="1188" y="189"/>
                    <a:pt x="1188" y="191"/>
                  </a:cubicBezTo>
                  <a:cubicBezTo>
                    <a:pt x="1188" y="186"/>
                    <a:pt x="1188" y="177"/>
                    <a:pt x="1191" y="171"/>
                  </a:cubicBezTo>
                  <a:lnTo>
                    <a:pt x="1191" y="171"/>
                  </a:lnTo>
                  <a:cubicBezTo>
                    <a:pt x="1191" y="172"/>
                    <a:pt x="1191" y="172"/>
                    <a:pt x="1191" y="172"/>
                  </a:cubicBezTo>
                  <a:cubicBezTo>
                    <a:pt x="1192" y="172"/>
                    <a:pt x="1192" y="171"/>
                    <a:pt x="1193" y="168"/>
                  </a:cubicBezTo>
                  <a:lnTo>
                    <a:pt x="1193" y="168"/>
                  </a:lnTo>
                  <a:cubicBezTo>
                    <a:pt x="1192" y="169"/>
                    <a:pt x="1192" y="170"/>
                    <a:pt x="1191" y="171"/>
                  </a:cubicBezTo>
                  <a:lnTo>
                    <a:pt x="1191" y="171"/>
                  </a:lnTo>
                  <a:cubicBezTo>
                    <a:pt x="1190" y="171"/>
                    <a:pt x="1191" y="165"/>
                    <a:pt x="1190" y="165"/>
                  </a:cubicBezTo>
                  <a:cubicBezTo>
                    <a:pt x="1190" y="165"/>
                    <a:pt x="1189" y="166"/>
                    <a:pt x="1188" y="168"/>
                  </a:cubicBezTo>
                  <a:cubicBezTo>
                    <a:pt x="1188" y="170"/>
                    <a:pt x="1188" y="172"/>
                    <a:pt x="1188" y="173"/>
                  </a:cubicBezTo>
                  <a:lnTo>
                    <a:pt x="1188" y="173"/>
                  </a:lnTo>
                  <a:cubicBezTo>
                    <a:pt x="1188" y="171"/>
                    <a:pt x="1188" y="171"/>
                    <a:pt x="1187" y="171"/>
                  </a:cubicBezTo>
                  <a:cubicBezTo>
                    <a:pt x="1186" y="171"/>
                    <a:pt x="1183" y="180"/>
                    <a:pt x="1182" y="180"/>
                  </a:cubicBezTo>
                  <a:cubicBezTo>
                    <a:pt x="1182" y="180"/>
                    <a:pt x="1182" y="180"/>
                    <a:pt x="1182" y="179"/>
                  </a:cubicBezTo>
                  <a:lnTo>
                    <a:pt x="1179" y="183"/>
                  </a:lnTo>
                  <a:lnTo>
                    <a:pt x="1179" y="183"/>
                  </a:lnTo>
                  <a:cubicBezTo>
                    <a:pt x="1180" y="176"/>
                    <a:pt x="1178" y="178"/>
                    <a:pt x="1182" y="174"/>
                  </a:cubicBezTo>
                  <a:lnTo>
                    <a:pt x="1182" y="174"/>
                  </a:lnTo>
                  <a:cubicBezTo>
                    <a:pt x="1178" y="178"/>
                    <a:pt x="1177" y="179"/>
                    <a:pt x="1177" y="185"/>
                  </a:cubicBezTo>
                  <a:lnTo>
                    <a:pt x="1177" y="185"/>
                  </a:lnTo>
                  <a:lnTo>
                    <a:pt x="1179" y="183"/>
                  </a:lnTo>
                  <a:lnTo>
                    <a:pt x="1179" y="183"/>
                  </a:lnTo>
                  <a:cubicBezTo>
                    <a:pt x="1178" y="185"/>
                    <a:pt x="1178" y="187"/>
                    <a:pt x="1177" y="191"/>
                  </a:cubicBezTo>
                  <a:cubicBezTo>
                    <a:pt x="1177" y="188"/>
                    <a:pt x="1177" y="187"/>
                    <a:pt x="1177" y="185"/>
                  </a:cubicBezTo>
                  <a:lnTo>
                    <a:pt x="1177" y="185"/>
                  </a:lnTo>
                  <a:lnTo>
                    <a:pt x="1177" y="185"/>
                  </a:lnTo>
                  <a:lnTo>
                    <a:pt x="1177" y="179"/>
                  </a:lnTo>
                  <a:cubicBezTo>
                    <a:pt x="1177" y="179"/>
                    <a:pt x="1177" y="179"/>
                    <a:pt x="1176" y="179"/>
                  </a:cubicBezTo>
                  <a:cubicBezTo>
                    <a:pt x="1175" y="179"/>
                    <a:pt x="1167" y="197"/>
                    <a:pt x="1166" y="197"/>
                  </a:cubicBezTo>
                  <a:cubicBezTo>
                    <a:pt x="1166" y="197"/>
                    <a:pt x="1165" y="197"/>
                    <a:pt x="1165" y="196"/>
                  </a:cubicBezTo>
                  <a:cubicBezTo>
                    <a:pt x="1165" y="191"/>
                    <a:pt x="1165" y="191"/>
                    <a:pt x="1165" y="191"/>
                  </a:cubicBezTo>
                  <a:cubicBezTo>
                    <a:pt x="1165" y="196"/>
                    <a:pt x="1165" y="196"/>
                    <a:pt x="1160" y="207"/>
                  </a:cubicBezTo>
                  <a:cubicBezTo>
                    <a:pt x="1164" y="196"/>
                    <a:pt x="1164" y="194"/>
                    <a:pt x="1163" y="194"/>
                  </a:cubicBezTo>
                  <a:lnTo>
                    <a:pt x="1163" y="194"/>
                  </a:lnTo>
                  <a:cubicBezTo>
                    <a:pt x="1163" y="194"/>
                    <a:pt x="1162" y="195"/>
                    <a:pt x="1162" y="195"/>
                  </a:cubicBezTo>
                  <a:cubicBezTo>
                    <a:pt x="1161" y="195"/>
                    <a:pt x="1161" y="193"/>
                    <a:pt x="1165" y="185"/>
                  </a:cubicBezTo>
                  <a:lnTo>
                    <a:pt x="1165" y="185"/>
                  </a:lnTo>
                  <a:cubicBezTo>
                    <a:pt x="1160" y="185"/>
                    <a:pt x="1160" y="191"/>
                    <a:pt x="1160" y="191"/>
                  </a:cubicBezTo>
                  <a:cubicBezTo>
                    <a:pt x="1160" y="185"/>
                    <a:pt x="1160" y="185"/>
                    <a:pt x="1160" y="185"/>
                  </a:cubicBezTo>
                  <a:cubicBezTo>
                    <a:pt x="1162" y="176"/>
                    <a:pt x="1162" y="173"/>
                    <a:pt x="1161" y="173"/>
                  </a:cubicBezTo>
                  <a:lnTo>
                    <a:pt x="1161" y="173"/>
                  </a:lnTo>
                  <a:cubicBezTo>
                    <a:pt x="1160" y="173"/>
                    <a:pt x="1158" y="179"/>
                    <a:pt x="1158" y="179"/>
                  </a:cubicBezTo>
                  <a:cubicBezTo>
                    <a:pt x="1158" y="179"/>
                    <a:pt x="1159" y="178"/>
                    <a:pt x="1160" y="174"/>
                  </a:cubicBezTo>
                  <a:cubicBezTo>
                    <a:pt x="1161" y="172"/>
                    <a:pt x="1161" y="171"/>
                    <a:pt x="1161" y="171"/>
                  </a:cubicBezTo>
                  <a:lnTo>
                    <a:pt x="1161" y="171"/>
                  </a:lnTo>
                  <a:cubicBezTo>
                    <a:pt x="1161" y="171"/>
                    <a:pt x="1156" y="180"/>
                    <a:pt x="1155" y="180"/>
                  </a:cubicBezTo>
                  <a:cubicBezTo>
                    <a:pt x="1154" y="180"/>
                    <a:pt x="1154" y="180"/>
                    <a:pt x="1154" y="179"/>
                  </a:cubicBezTo>
                  <a:cubicBezTo>
                    <a:pt x="1154" y="179"/>
                    <a:pt x="1154" y="179"/>
                    <a:pt x="1154" y="174"/>
                  </a:cubicBezTo>
                  <a:cubicBezTo>
                    <a:pt x="1149" y="190"/>
                    <a:pt x="1149" y="196"/>
                    <a:pt x="1144" y="196"/>
                  </a:cubicBezTo>
                  <a:lnTo>
                    <a:pt x="1144" y="196"/>
                  </a:lnTo>
                  <a:cubicBezTo>
                    <a:pt x="1144" y="195"/>
                    <a:pt x="1144" y="194"/>
                    <a:pt x="1144" y="193"/>
                  </a:cubicBezTo>
                  <a:lnTo>
                    <a:pt x="1144" y="193"/>
                  </a:lnTo>
                  <a:cubicBezTo>
                    <a:pt x="1144" y="194"/>
                    <a:pt x="1144" y="195"/>
                    <a:pt x="1143" y="196"/>
                  </a:cubicBezTo>
                  <a:lnTo>
                    <a:pt x="1143" y="196"/>
                  </a:lnTo>
                  <a:cubicBezTo>
                    <a:pt x="1144" y="192"/>
                    <a:pt x="1145" y="187"/>
                    <a:pt x="1149" y="179"/>
                  </a:cubicBezTo>
                  <a:lnTo>
                    <a:pt x="1149" y="179"/>
                  </a:lnTo>
                  <a:cubicBezTo>
                    <a:pt x="1149" y="180"/>
                    <a:pt x="1146" y="187"/>
                    <a:pt x="1144" y="193"/>
                  </a:cubicBezTo>
                  <a:lnTo>
                    <a:pt x="1144" y="193"/>
                  </a:lnTo>
                  <a:cubicBezTo>
                    <a:pt x="1149" y="186"/>
                    <a:pt x="1149" y="190"/>
                    <a:pt x="1149" y="179"/>
                  </a:cubicBezTo>
                  <a:lnTo>
                    <a:pt x="1149" y="179"/>
                  </a:lnTo>
                  <a:cubicBezTo>
                    <a:pt x="1149" y="179"/>
                    <a:pt x="1149" y="179"/>
                    <a:pt x="1149" y="179"/>
                  </a:cubicBezTo>
                  <a:cubicBezTo>
                    <a:pt x="1151" y="174"/>
                    <a:pt x="1151" y="172"/>
                    <a:pt x="1151" y="172"/>
                  </a:cubicBezTo>
                  <a:lnTo>
                    <a:pt x="1151" y="172"/>
                  </a:lnTo>
                  <a:cubicBezTo>
                    <a:pt x="1151" y="172"/>
                    <a:pt x="1150" y="175"/>
                    <a:pt x="1149" y="175"/>
                  </a:cubicBezTo>
                  <a:cubicBezTo>
                    <a:pt x="1149" y="175"/>
                    <a:pt x="1149" y="175"/>
                    <a:pt x="1149" y="174"/>
                  </a:cubicBezTo>
                  <a:lnTo>
                    <a:pt x="1154" y="168"/>
                  </a:lnTo>
                  <a:lnTo>
                    <a:pt x="1154" y="168"/>
                  </a:lnTo>
                  <a:cubicBezTo>
                    <a:pt x="1149" y="168"/>
                    <a:pt x="1143" y="185"/>
                    <a:pt x="1143" y="185"/>
                  </a:cubicBezTo>
                  <a:lnTo>
                    <a:pt x="1143" y="191"/>
                  </a:lnTo>
                  <a:cubicBezTo>
                    <a:pt x="1140" y="195"/>
                    <a:pt x="1139" y="196"/>
                    <a:pt x="1138" y="196"/>
                  </a:cubicBezTo>
                  <a:cubicBezTo>
                    <a:pt x="1137" y="196"/>
                    <a:pt x="1139" y="191"/>
                    <a:pt x="1139" y="189"/>
                  </a:cubicBezTo>
                  <a:lnTo>
                    <a:pt x="1139" y="189"/>
                  </a:lnTo>
                  <a:cubicBezTo>
                    <a:pt x="1138" y="192"/>
                    <a:pt x="1137" y="194"/>
                    <a:pt x="1137" y="196"/>
                  </a:cubicBezTo>
                  <a:cubicBezTo>
                    <a:pt x="1137" y="194"/>
                    <a:pt x="1138" y="192"/>
                    <a:pt x="1138" y="190"/>
                  </a:cubicBezTo>
                  <a:lnTo>
                    <a:pt x="1138" y="190"/>
                  </a:lnTo>
                  <a:cubicBezTo>
                    <a:pt x="1138" y="190"/>
                    <a:pt x="1138" y="190"/>
                    <a:pt x="1137" y="191"/>
                  </a:cubicBezTo>
                  <a:lnTo>
                    <a:pt x="1138" y="190"/>
                  </a:lnTo>
                  <a:lnTo>
                    <a:pt x="1138" y="190"/>
                  </a:lnTo>
                  <a:cubicBezTo>
                    <a:pt x="1138" y="190"/>
                    <a:pt x="1138" y="190"/>
                    <a:pt x="1138" y="190"/>
                  </a:cubicBezTo>
                  <a:lnTo>
                    <a:pt x="1138" y="190"/>
                  </a:lnTo>
                  <a:cubicBezTo>
                    <a:pt x="1138" y="189"/>
                    <a:pt x="1139" y="188"/>
                    <a:pt x="1139" y="188"/>
                  </a:cubicBezTo>
                  <a:lnTo>
                    <a:pt x="1139" y="188"/>
                  </a:lnTo>
                  <a:cubicBezTo>
                    <a:pt x="1139" y="188"/>
                    <a:pt x="1139" y="188"/>
                    <a:pt x="1139" y="189"/>
                  </a:cubicBezTo>
                  <a:lnTo>
                    <a:pt x="1139" y="189"/>
                  </a:lnTo>
                  <a:cubicBezTo>
                    <a:pt x="1141" y="184"/>
                    <a:pt x="1143" y="178"/>
                    <a:pt x="1143" y="175"/>
                  </a:cubicBezTo>
                  <a:lnTo>
                    <a:pt x="1143" y="175"/>
                  </a:lnTo>
                  <a:cubicBezTo>
                    <a:pt x="1143" y="175"/>
                    <a:pt x="1143" y="175"/>
                    <a:pt x="1143" y="175"/>
                  </a:cubicBezTo>
                  <a:lnTo>
                    <a:pt x="1143" y="175"/>
                  </a:lnTo>
                  <a:lnTo>
                    <a:pt x="1143" y="174"/>
                  </a:lnTo>
                  <a:lnTo>
                    <a:pt x="1143" y="174"/>
                  </a:lnTo>
                  <a:cubicBezTo>
                    <a:pt x="1143" y="174"/>
                    <a:pt x="1143" y="175"/>
                    <a:pt x="1143" y="175"/>
                  </a:cubicBezTo>
                  <a:lnTo>
                    <a:pt x="1143" y="175"/>
                  </a:lnTo>
                  <a:cubicBezTo>
                    <a:pt x="1143" y="175"/>
                    <a:pt x="1143" y="175"/>
                    <a:pt x="1143" y="175"/>
                  </a:cubicBezTo>
                  <a:lnTo>
                    <a:pt x="1143" y="175"/>
                  </a:lnTo>
                  <a:lnTo>
                    <a:pt x="1138" y="190"/>
                  </a:lnTo>
                  <a:lnTo>
                    <a:pt x="1138" y="190"/>
                  </a:lnTo>
                  <a:cubicBezTo>
                    <a:pt x="1138" y="188"/>
                    <a:pt x="1138" y="187"/>
                    <a:pt x="1138" y="186"/>
                  </a:cubicBezTo>
                  <a:lnTo>
                    <a:pt x="1138" y="186"/>
                  </a:lnTo>
                  <a:cubicBezTo>
                    <a:pt x="1135" y="193"/>
                    <a:pt x="1132" y="196"/>
                    <a:pt x="1132" y="196"/>
                  </a:cubicBezTo>
                  <a:cubicBezTo>
                    <a:pt x="1143" y="163"/>
                    <a:pt x="1132" y="185"/>
                    <a:pt x="1143" y="157"/>
                  </a:cubicBezTo>
                  <a:lnTo>
                    <a:pt x="1143" y="157"/>
                  </a:lnTo>
                  <a:cubicBezTo>
                    <a:pt x="1142" y="160"/>
                    <a:pt x="1141" y="161"/>
                    <a:pt x="1140" y="161"/>
                  </a:cubicBezTo>
                  <a:cubicBezTo>
                    <a:pt x="1137" y="161"/>
                    <a:pt x="1137" y="151"/>
                    <a:pt x="1137" y="151"/>
                  </a:cubicBezTo>
                  <a:cubicBezTo>
                    <a:pt x="1137" y="151"/>
                    <a:pt x="1137" y="146"/>
                    <a:pt x="1137" y="140"/>
                  </a:cubicBezTo>
                  <a:lnTo>
                    <a:pt x="1132" y="151"/>
                  </a:lnTo>
                  <a:cubicBezTo>
                    <a:pt x="1131" y="155"/>
                    <a:pt x="1130" y="156"/>
                    <a:pt x="1130" y="156"/>
                  </a:cubicBezTo>
                  <a:cubicBezTo>
                    <a:pt x="1130" y="156"/>
                    <a:pt x="1134" y="142"/>
                    <a:pt x="1133" y="142"/>
                  </a:cubicBezTo>
                  <a:lnTo>
                    <a:pt x="1133" y="142"/>
                  </a:lnTo>
                  <a:cubicBezTo>
                    <a:pt x="1133" y="142"/>
                    <a:pt x="1133" y="143"/>
                    <a:pt x="1132" y="146"/>
                  </a:cubicBezTo>
                  <a:cubicBezTo>
                    <a:pt x="1126" y="146"/>
                    <a:pt x="1126" y="151"/>
                    <a:pt x="1126" y="157"/>
                  </a:cubicBezTo>
                  <a:cubicBezTo>
                    <a:pt x="1126" y="151"/>
                    <a:pt x="1126" y="151"/>
                    <a:pt x="1126" y="146"/>
                  </a:cubicBezTo>
                  <a:cubicBezTo>
                    <a:pt x="1122" y="150"/>
                    <a:pt x="1121" y="156"/>
                    <a:pt x="1121" y="156"/>
                  </a:cubicBezTo>
                  <a:cubicBezTo>
                    <a:pt x="1121" y="156"/>
                    <a:pt x="1121" y="155"/>
                    <a:pt x="1121" y="151"/>
                  </a:cubicBezTo>
                  <a:lnTo>
                    <a:pt x="1121" y="146"/>
                  </a:lnTo>
                  <a:cubicBezTo>
                    <a:pt x="1121" y="140"/>
                    <a:pt x="1121" y="140"/>
                    <a:pt x="1126" y="140"/>
                  </a:cubicBezTo>
                  <a:cubicBezTo>
                    <a:pt x="1126" y="140"/>
                    <a:pt x="1132" y="146"/>
                    <a:pt x="1126" y="146"/>
                  </a:cubicBezTo>
                  <a:lnTo>
                    <a:pt x="1132" y="146"/>
                  </a:lnTo>
                  <a:lnTo>
                    <a:pt x="1132" y="140"/>
                  </a:lnTo>
                  <a:cubicBezTo>
                    <a:pt x="1137" y="140"/>
                    <a:pt x="1137" y="140"/>
                    <a:pt x="1137" y="135"/>
                  </a:cubicBezTo>
                  <a:lnTo>
                    <a:pt x="1149" y="135"/>
                  </a:lnTo>
                  <a:lnTo>
                    <a:pt x="1143" y="146"/>
                  </a:lnTo>
                  <a:cubicBezTo>
                    <a:pt x="1154" y="146"/>
                    <a:pt x="1154" y="140"/>
                    <a:pt x="1160" y="129"/>
                  </a:cubicBezTo>
                  <a:cubicBezTo>
                    <a:pt x="1161" y="128"/>
                    <a:pt x="1164" y="127"/>
                    <a:pt x="1166" y="127"/>
                  </a:cubicBezTo>
                  <a:cubicBezTo>
                    <a:pt x="1173" y="127"/>
                    <a:pt x="1182" y="132"/>
                    <a:pt x="1182" y="140"/>
                  </a:cubicBezTo>
                  <a:cubicBezTo>
                    <a:pt x="1182" y="129"/>
                    <a:pt x="1188" y="123"/>
                    <a:pt x="1199" y="123"/>
                  </a:cubicBezTo>
                  <a:lnTo>
                    <a:pt x="1199" y="123"/>
                  </a:lnTo>
                  <a:cubicBezTo>
                    <a:pt x="1199" y="129"/>
                    <a:pt x="1193" y="129"/>
                    <a:pt x="1193" y="135"/>
                  </a:cubicBezTo>
                  <a:cubicBezTo>
                    <a:pt x="1195" y="135"/>
                    <a:pt x="1197" y="135"/>
                    <a:pt x="1199" y="135"/>
                  </a:cubicBezTo>
                  <a:cubicBezTo>
                    <a:pt x="1214" y="135"/>
                    <a:pt x="1220" y="121"/>
                    <a:pt x="1231" y="121"/>
                  </a:cubicBezTo>
                  <a:cubicBezTo>
                    <a:pt x="1233" y="121"/>
                    <a:pt x="1235" y="122"/>
                    <a:pt x="1238" y="123"/>
                  </a:cubicBezTo>
                  <a:cubicBezTo>
                    <a:pt x="1238" y="129"/>
                    <a:pt x="1238" y="129"/>
                    <a:pt x="1244" y="129"/>
                  </a:cubicBezTo>
                  <a:cubicBezTo>
                    <a:pt x="1227" y="135"/>
                    <a:pt x="1210" y="135"/>
                    <a:pt x="1216" y="135"/>
                  </a:cubicBezTo>
                  <a:cubicBezTo>
                    <a:pt x="1216" y="146"/>
                    <a:pt x="1227" y="146"/>
                    <a:pt x="1221" y="163"/>
                  </a:cubicBezTo>
                  <a:cubicBezTo>
                    <a:pt x="1226" y="153"/>
                    <a:pt x="1240" y="134"/>
                    <a:pt x="1251" y="134"/>
                  </a:cubicBezTo>
                  <a:cubicBezTo>
                    <a:pt x="1253" y="134"/>
                    <a:pt x="1254" y="134"/>
                    <a:pt x="1255" y="135"/>
                  </a:cubicBezTo>
                  <a:cubicBezTo>
                    <a:pt x="1261" y="135"/>
                    <a:pt x="1261" y="135"/>
                    <a:pt x="1261" y="140"/>
                  </a:cubicBezTo>
                  <a:lnTo>
                    <a:pt x="1283" y="140"/>
                  </a:lnTo>
                  <a:cubicBezTo>
                    <a:pt x="1283" y="142"/>
                    <a:pt x="1282" y="143"/>
                    <a:pt x="1282" y="143"/>
                  </a:cubicBezTo>
                  <a:cubicBezTo>
                    <a:pt x="1280" y="143"/>
                    <a:pt x="1277" y="140"/>
                    <a:pt x="1277" y="140"/>
                  </a:cubicBezTo>
                  <a:lnTo>
                    <a:pt x="1277" y="140"/>
                  </a:lnTo>
                  <a:cubicBezTo>
                    <a:pt x="1277" y="146"/>
                    <a:pt x="1282" y="147"/>
                    <a:pt x="1287" y="147"/>
                  </a:cubicBezTo>
                  <a:cubicBezTo>
                    <a:pt x="1291" y="147"/>
                    <a:pt x="1297" y="146"/>
                    <a:pt x="1300" y="146"/>
                  </a:cubicBezTo>
                  <a:cubicBezTo>
                    <a:pt x="1294" y="129"/>
                    <a:pt x="1305" y="135"/>
                    <a:pt x="1294" y="123"/>
                  </a:cubicBezTo>
                  <a:lnTo>
                    <a:pt x="1289" y="123"/>
                  </a:lnTo>
                  <a:cubicBezTo>
                    <a:pt x="1283" y="123"/>
                    <a:pt x="1277" y="129"/>
                    <a:pt x="1272" y="129"/>
                  </a:cubicBezTo>
                  <a:cubicBezTo>
                    <a:pt x="1276" y="125"/>
                    <a:pt x="1280" y="119"/>
                    <a:pt x="1283" y="119"/>
                  </a:cubicBezTo>
                  <a:cubicBezTo>
                    <a:pt x="1285" y="119"/>
                    <a:pt x="1287" y="120"/>
                    <a:pt x="1289" y="123"/>
                  </a:cubicBezTo>
                  <a:cubicBezTo>
                    <a:pt x="1294" y="112"/>
                    <a:pt x="1294" y="101"/>
                    <a:pt x="1300" y="101"/>
                  </a:cubicBezTo>
                  <a:cubicBezTo>
                    <a:pt x="1305" y="118"/>
                    <a:pt x="1328" y="123"/>
                    <a:pt x="1328" y="135"/>
                  </a:cubicBezTo>
                  <a:cubicBezTo>
                    <a:pt x="1350" y="129"/>
                    <a:pt x="1378" y="129"/>
                    <a:pt x="1389" y="101"/>
                  </a:cubicBezTo>
                  <a:cubicBezTo>
                    <a:pt x="1395" y="101"/>
                    <a:pt x="1395" y="112"/>
                    <a:pt x="1395" y="112"/>
                  </a:cubicBezTo>
                  <a:cubicBezTo>
                    <a:pt x="1395" y="114"/>
                    <a:pt x="1394" y="116"/>
                    <a:pt x="1393" y="116"/>
                  </a:cubicBezTo>
                  <a:lnTo>
                    <a:pt x="1393" y="116"/>
                  </a:lnTo>
                  <a:cubicBezTo>
                    <a:pt x="1405" y="113"/>
                    <a:pt x="1423" y="116"/>
                    <a:pt x="1423" y="101"/>
                  </a:cubicBezTo>
                  <a:lnTo>
                    <a:pt x="1423" y="101"/>
                  </a:lnTo>
                  <a:cubicBezTo>
                    <a:pt x="1440" y="107"/>
                    <a:pt x="1417" y="112"/>
                    <a:pt x="1434" y="112"/>
                  </a:cubicBezTo>
                  <a:lnTo>
                    <a:pt x="1434" y="118"/>
                  </a:lnTo>
                  <a:cubicBezTo>
                    <a:pt x="1440" y="121"/>
                    <a:pt x="1446" y="123"/>
                    <a:pt x="1451" y="123"/>
                  </a:cubicBezTo>
                  <a:cubicBezTo>
                    <a:pt x="1473" y="123"/>
                    <a:pt x="1491" y="97"/>
                    <a:pt x="1515" y="97"/>
                  </a:cubicBezTo>
                  <a:cubicBezTo>
                    <a:pt x="1523" y="97"/>
                    <a:pt x="1531" y="100"/>
                    <a:pt x="1541" y="107"/>
                  </a:cubicBezTo>
                  <a:cubicBezTo>
                    <a:pt x="1535" y="101"/>
                    <a:pt x="1535" y="101"/>
                    <a:pt x="1535" y="101"/>
                  </a:cubicBezTo>
                  <a:lnTo>
                    <a:pt x="1535" y="101"/>
                  </a:lnTo>
                  <a:cubicBezTo>
                    <a:pt x="1544" y="103"/>
                    <a:pt x="1554" y="104"/>
                    <a:pt x="1563" y="104"/>
                  </a:cubicBezTo>
                  <a:cubicBezTo>
                    <a:pt x="1586" y="104"/>
                    <a:pt x="1608" y="99"/>
                    <a:pt x="1630" y="99"/>
                  </a:cubicBezTo>
                  <a:cubicBezTo>
                    <a:pt x="1648" y="99"/>
                    <a:pt x="1665" y="102"/>
                    <a:pt x="1681" y="112"/>
                  </a:cubicBezTo>
                  <a:cubicBezTo>
                    <a:pt x="1684" y="113"/>
                    <a:pt x="1686" y="114"/>
                    <a:pt x="1689" y="114"/>
                  </a:cubicBezTo>
                  <a:cubicBezTo>
                    <a:pt x="1698" y="114"/>
                    <a:pt x="1700" y="106"/>
                    <a:pt x="1709" y="101"/>
                  </a:cubicBezTo>
                  <a:lnTo>
                    <a:pt x="1709" y="112"/>
                  </a:lnTo>
                  <a:lnTo>
                    <a:pt x="1725" y="95"/>
                  </a:lnTo>
                  <a:cubicBezTo>
                    <a:pt x="1728" y="94"/>
                    <a:pt x="1730" y="94"/>
                    <a:pt x="1732" y="94"/>
                  </a:cubicBezTo>
                  <a:close/>
                  <a:moveTo>
                    <a:pt x="1025" y="219"/>
                  </a:moveTo>
                  <a:cubicBezTo>
                    <a:pt x="1024" y="223"/>
                    <a:pt x="1023" y="227"/>
                    <a:pt x="1023" y="227"/>
                  </a:cubicBezTo>
                  <a:cubicBezTo>
                    <a:pt x="1024" y="227"/>
                    <a:pt x="1024" y="227"/>
                    <a:pt x="1025" y="224"/>
                  </a:cubicBezTo>
                  <a:cubicBezTo>
                    <a:pt x="1025" y="224"/>
                    <a:pt x="1025" y="224"/>
                    <a:pt x="1025" y="219"/>
                  </a:cubicBezTo>
                  <a:close/>
                  <a:moveTo>
                    <a:pt x="998" y="228"/>
                  </a:moveTo>
                  <a:cubicBezTo>
                    <a:pt x="997" y="228"/>
                    <a:pt x="997" y="229"/>
                    <a:pt x="997" y="230"/>
                  </a:cubicBezTo>
                  <a:lnTo>
                    <a:pt x="997" y="230"/>
                  </a:lnTo>
                  <a:cubicBezTo>
                    <a:pt x="997" y="230"/>
                    <a:pt x="997" y="229"/>
                    <a:pt x="998" y="228"/>
                  </a:cubicBezTo>
                  <a:close/>
                  <a:moveTo>
                    <a:pt x="1031" y="213"/>
                  </a:moveTo>
                  <a:lnTo>
                    <a:pt x="1025" y="230"/>
                  </a:lnTo>
                  <a:lnTo>
                    <a:pt x="1025" y="230"/>
                  </a:lnTo>
                  <a:cubicBezTo>
                    <a:pt x="1025" y="230"/>
                    <a:pt x="1031" y="219"/>
                    <a:pt x="1031" y="213"/>
                  </a:cubicBezTo>
                  <a:close/>
                  <a:moveTo>
                    <a:pt x="1037" y="230"/>
                  </a:moveTo>
                  <a:lnTo>
                    <a:pt x="1034" y="235"/>
                  </a:lnTo>
                  <a:lnTo>
                    <a:pt x="1034" y="235"/>
                  </a:lnTo>
                  <a:cubicBezTo>
                    <a:pt x="1037" y="233"/>
                    <a:pt x="1037" y="230"/>
                    <a:pt x="1037" y="230"/>
                  </a:cubicBezTo>
                  <a:close/>
                  <a:moveTo>
                    <a:pt x="997" y="224"/>
                  </a:moveTo>
                  <a:cubicBezTo>
                    <a:pt x="997" y="224"/>
                    <a:pt x="992" y="230"/>
                    <a:pt x="992" y="235"/>
                  </a:cubicBezTo>
                  <a:cubicBezTo>
                    <a:pt x="997" y="224"/>
                    <a:pt x="997" y="224"/>
                    <a:pt x="997" y="224"/>
                  </a:cubicBezTo>
                  <a:close/>
                  <a:moveTo>
                    <a:pt x="1003" y="219"/>
                  </a:moveTo>
                  <a:cubicBezTo>
                    <a:pt x="999" y="222"/>
                    <a:pt x="998" y="226"/>
                    <a:pt x="998" y="228"/>
                  </a:cubicBezTo>
                  <a:lnTo>
                    <a:pt x="998" y="228"/>
                  </a:lnTo>
                  <a:cubicBezTo>
                    <a:pt x="999" y="224"/>
                    <a:pt x="1003" y="224"/>
                    <a:pt x="1003" y="219"/>
                  </a:cubicBezTo>
                  <a:lnTo>
                    <a:pt x="1003" y="219"/>
                  </a:lnTo>
                  <a:cubicBezTo>
                    <a:pt x="1003" y="224"/>
                    <a:pt x="997" y="230"/>
                    <a:pt x="997" y="235"/>
                  </a:cubicBezTo>
                  <a:cubicBezTo>
                    <a:pt x="1003" y="224"/>
                    <a:pt x="1003" y="224"/>
                    <a:pt x="1003" y="219"/>
                  </a:cubicBezTo>
                  <a:lnTo>
                    <a:pt x="1003" y="219"/>
                  </a:lnTo>
                  <a:cubicBezTo>
                    <a:pt x="1003" y="219"/>
                    <a:pt x="1003" y="219"/>
                    <a:pt x="1003" y="219"/>
                  </a:cubicBezTo>
                  <a:close/>
                  <a:moveTo>
                    <a:pt x="1009" y="219"/>
                  </a:moveTo>
                  <a:cubicBezTo>
                    <a:pt x="1009" y="219"/>
                    <a:pt x="1003" y="230"/>
                    <a:pt x="1003" y="235"/>
                  </a:cubicBezTo>
                  <a:cubicBezTo>
                    <a:pt x="1003" y="235"/>
                    <a:pt x="1009" y="219"/>
                    <a:pt x="1009" y="219"/>
                  </a:cubicBezTo>
                  <a:close/>
                  <a:moveTo>
                    <a:pt x="1076" y="230"/>
                  </a:moveTo>
                  <a:lnTo>
                    <a:pt x="1076" y="230"/>
                  </a:lnTo>
                  <a:cubicBezTo>
                    <a:pt x="1076" y="230"/>
                    <a:pt x="1076" y="230"/>
                    <a:pt x="1076" y="230"/>
                  </a:cubicBezTo>
                  <a:lnTo>
                    <a:pt x="1076" y="230"/>
                  </a:lnTo>
                  <a:lnTo>
                    <a:pt x="1073" y="235"/>
                  </a:lnTo>
                  <a:cubicBezTo>
                    <a:pt x="1073" y="234"/>
                    <a:pt x="1073" y="233"/>
                    <a:pt x="1076" y="230"/>
                  </a:cubicBezTo>
                  <a:lnTo>
                    <a:pt x="1076" y="230"/>
                  </a:lnTo>
                  <a:cubicBezTo>
                    <a:pt x="1076" y="230"/>
                    <a:pt x="1076" y="230"/>
                    <a:pt x="1076" y="230"/>
                  </a:cubicBezTo>
                  <a:close/>
                  <a:moveTo>
                    <a:pt x="1020" y="213"/>
                  </a:moveTo>
                  <a:lnTo>
                    <a:pt x="1020" y="213"/>
                  </a:lnTo>
                  <a:cubicBezTo>
                    <a:pt x="1014" y="230"/>
                    <a:pt x="1020" y="213"/>
                    <a:pt x="1009" y="235"/>
                  </a:cubicBezTo>
                  <a:cubicBezTo>
                    <a:pt x="1009" y="237"/>
                    <a:pt x="1009" y="237"/>
                    <a:pt x="1009" y="237"/>
                  </a:cubicBezTo>
                  <a:cubicBezTo>
                    <a:pt x="1011" y="237"/>
                    <a:pt x="1014" y="230"/>
                    <a:pt x="1014" y="230"/>
                  </a:cubicBezTo>
                  <a:cubicBezTo>
                    <a:pt x="1020" y="224"/>
                    <a:pt x="1020" y="219"/>
                    <a:pt x="1020" y="213"/>
                  </a:cubicBezTo>
                  <a:close/>
                  <a:moveTo>
                    <a:pt x="1090" y="238"/>
                  </a:moveTo>
                  <a:cubicBezTo>
                    <a:pt x="1090" y="239"/>
                    <a:pt x="1088" y="240"/>
                    <a:pt x="1087" y="241"/>
                  </a:cubicBezTo>
                  <a:lnTo>
                    <a:pt x="1091" y="241"/>
                  </a:lnTo>
                  <a:cubicBezTo>
                    <a:pt x="1091" y="239"/>
                    <a:pt x="1091" y="238"/>
                    <a:pt x="1090" y="238"/>
                  </a:cubicBezTo>
                  <a:close/>
                  <a:moveTo>
                    <a:pt x="1917" y="231"/>
                  </a:moveTo>
                  <a:cubicBezTo>
                    <a:pt x="1919" y="235"/>
                    <a:pt x="1922" y="239"/>
                    <a:pt x="1927" y="241"/>
                  </a:cubicBezTo>
                  <a:lnTo>
                    <a:pt x="1917" y="231"/>
                  </a:lnTo>
                  <a:close/>
                  <a:moveTo>
                    <a:pt x="1076" y="230"/>
                  </a:moveTo>
                  <a:cubicBezTo>
                    <a:pt x="1076" y="230"/>
                    <a:pt x="1070" y="247"/>
                    <a:pt x="1070" y="247"/>
                  </a:cubicBezTo>
                  <a:lnTo>
                    <a:pt x="1070" y="244"/>
                  </a:lnTo>
                  <a:lnTo>
                    <a:pt x="1070" y="244"/>
                  </a:lnTo>
                  <a:cubicBezTo>
                    <a:pt x="1073" y="237"/>
                    <a:pt x="1076" y="230"/>
                    <a:pt x="1076" y="230"/>
                  </a:cubicBezTo>
                  <a:close/>
                  <a:moveTo>
                    <a:pt x="1106" y="262"/>
                  </a:moveTo>
                  <a:lnTo>
                    <a:pt x="1106" y="262"/>
                  </a:lnTo>
                  <a:cubicBezTo>
                    <a:pt x="1106" y="262"/>
                    <a:pt x="1105" y="262"/>
                    <a:pt x="1104" y="263"/>
                  </a:cubicBezTo>
                  <a:cubicBezTo>
                    <a:pt x="1104" y="265"/>
                    <a:pt x="1104" y="266"/>
                    <a:pt x="1104" y="269"/>
                  </a:cubicBezTo>
                  <a:cubicBezTo>
                    <a:pt x="1104" y="269"/>
                    <a:pt x="1107" y="262"/>
                    <a:pt x="1106" y="262"/>
                  </a:cubicBezTo>
                  <a:close/>
                  <a:moveTo>
                    <a:pt x="1173" y="267"/>
                  </a:moveTo>
                  <a:lnTo>
                    <a:pt x="1171" y="269"/>
                  </a:lnTo>
                  <a:lnTo>
                    <a:pt x="1171" y="275"/>
                  </a:lnTo>
                  <a:cubicBezTo>
                    <a:pt x="1172" y="271"/>
                    <a:pt x="1173" y="268"/>
                    <a:pt x="1173" y="267"/>
                  </a:cubicBezTo>
                  <a:close/>
                  <a:moveTo>
                    <a:pt x="1131" y="271"/>
                  </a:moveTo>
                  <a:cubicBezTo>
                    <a:pt x="1130" y="273"/>
                    <a:pt x="1130" y="274"/>
                    <a:pt x="1129" y="275"/>
                  </a:cubicBezTo>
                  <a:lnTo>
                    <a:pt x="1129" y="275"/>
                  </a:lnTo>
                  <a:cubicBezTo>
                    <a:pt x="1130" y="275"/>
                    <a:pt x="1131" y="275"/>
                    <a:pt x="1132" y="275"/>
                  </a:cubicBezTo>
                  <a:cubicBezTo>
                    <a:pt x="1132" y="272"/>
                    <a:pt x="1131" y="271"/>
                    <a:pt x="1131" y="271"/>
                  </a:cubicBezTo>
                  <a:close/>
                  <a:moveTo>
                    <a:pt x="1150" y="276"/>
                  </a:moveTo>
                  <a:lnTo>
                    <a:pt x="1150" y="276"/>
                  </a:lnTo>
                  <a:cubicBezTo>
                    <a:pt x="1149" y="278"/>
                    <a:pt x="1149" y="279"/>
                    <a:pt x="1149" y="280"/>
                  </a:cubicBezTo>
                  <a:cubicBezTo>
                    <a:pt x="1149" y="279"/>
                    <a:pt x="1149" y="277"/>
                    <a:pt x="1150" y="276"/>
                  </a:cubicBezTo>
                  <a:close/>
                  <a:moveTo>
                    <a:pt x="790" y="286"/>
                  </a:moveTo>
                  <a:cubicBezTo>
                    <a:pt x="790" y="291"/>
                    <a:pt x="790" y="295"/>
                    <a:pt x="791" y="298"/>
                  </a:cubicBezTo>
                  <a:lnTo>
                    <a:pt x="791" y="298"/>
                  </a:lnTo>
                  <a:cubicBezTo>
                    <a:pt x="792" y="296"/>
                    <a:pt x="792" y="293"/>
                    <a:pt x="790" y="286"/>
                  </a:cubicBezTo>
                  <a:close/>
                  <a:moveTo>
                    <a:pt x="729" y="420"/>
                  </a:moveTo>
                  <a:lnTo>
                    <a:pt x="729" y="420"/>
                  </a:lnTo>
                  <a:cubicBezTo>
                    <a:pt x="729" y="420"/>
                    <a:pt x="729" y="420"/>
                    <a:pt x="729" y="420"/>
                  </a:cubicBezTo>
                  <a:close/>
                  <a:moveTo>
                    <a:pt x="734" y="420"/>
                  </a:moveTo>
                  <a:lnTo>
                    <a:pt x="734" y="420"/>
                  </a:lnTo>
                  <a:cubicBezTo>
                    <a:pt x="736" y="424"/>
                    <a:pt x="737" y="424"/>
                    <a:pt x="738" y="424"/>
                  </a:cubicBezTo>
                  <a:cubicBezTo>
                    <a:pt x="739" y="424"/>
                    <a:pt x="740" y="424"/>
                    <a:pt x="741" y="424"/>
                  </a:cubicBezTo>
                  <a:lnTo>
                    <a:pt x="741" y="424"/>
                  </a:lnTo>
                  <a:lnTo>
                    <a:pt x="742" y="424"/>
                  </a:lnTo>
                  <a:lnTo>
                    <a:pt x="742" y="424"/>
                  </a:lnTo>
                  <a:cubicBezTo>
                    <a:pt x="742" y="424"/>
                    <a:pt x="741" y="424"/>
                    <a:pt x="741" y="424"/>
                  </a:cubicBezTo>
                  <a:cubicBezTo>
                    <a:pt x="741" y="424"/>
                    <a:pt x="741" y="424"/>
                    <a:pt x="741" y="424"/>
                  </a:cubicBezTo>
                  <a:lnTo>
                    <a:pt x="741" y="424"/>
                  </a:lnTo>
                  <a:lnTo>
                    <a:pt x="734" y="420"/>
                  </a:lnTo>
                  <a:close/>
                  <a:moveTo>
                    <a:pt x="1076" y="700"/>
                  </a:moveTo>
                  <a:lnTo>
                    <a:pt x="1076" y="700"/>
                  </a:lnTo>
                  <a:cubicBezTo>
                    <a:pt x="1074" y="702"/>
                    <a:pt x="1073" y="704"/>
                    <a:pt x="1073" y="704"/>
                  </a:cubicBezTo>
                  <a:lnTo>
                    <a:pt x="1073" y="704"/>
                  </a:lnTo>
                  <a:cubicBezTo>
                    <a:pt x="1074" y="703"/>
                    <a:pt x="1075" y="702"/>
                    <a:pt x="1076" y="700"/>
                  </a:cubicBezTo>
                  <a:close/>
                  <a:moveTo>
                    <a:pt x="724" y="765"/>
                  </a:moveTo>
                  <a:lnTo>
                    <a:pt x="724" y="765"/>
                  </a:lnTo>
                  <a:cubicBezTo>
                    <a:pt x="724" y="766"/>
                    <a:pt x="724" y="767"/>
                    <a:pt x="723" y="768"/>
                  </a:cubicBezTo>
                  <a:cubicBezTo>
                    <a:pt x="724" y="766"/>
                    <a:pt x="725" y="766"/>
                    <a:pt x="724" y="765"/>
                  </a:cubicBezTo>
                  <a:close/>
                  <a:moveTo>
                    <a:pt x="2168" y="1008"/>
                  </a:moveTo>
                  <a:lnTo>
                    <a:pt x="2174" y="1020"/>
                  </a:lnTo>
                  <a:cubicBezTo>
                    <a:pt x="2172" y="1016"/>
                    <a:pt x="2170" y="1012"/>
                    <a:pt x="2169" y="1008"/>
                  </a:cubicBezTo>
                  <a:lnTo>
                    <a:pt x="2169" y="1008"/>
                  </a:lnTo>
                  <a:cubicBezTo>
                    <a:pt x="2169" y="1008"/>
                    <a:pt x="2168" y="1008"/>
                    <a:pt x="2168" y="1008"/>
                  </a:cubicBezTo>
                  <a:close/>
                  <a:moveTo>
                    <a:pt x="513" y="1169"/>
                  </a:moveTo>
                  <a:cubicBezTo>
                    <a:pt x="520" y="1176"/>
                    <a:pt x="517" y="1176"/>
                    <a:pt x="527" y="1176"/>
                  </a:cubicBezTo>
                  <a:cubicBezTo>
                    <a:pt x="527" y="1173"/>
                    <a:pt x="519" y="1172"/>
                    <a:pt x="513" y="1169"/>
                  </a:cubicBezTo>
                  <a:close/>
                  <a:moveTo>
                    <a:pt x="2356" y="1405"/>
                  </a:moveTo>
                  <a:cubicBezTo>
                    <a:pt x="2358" y="1409"/>
                    <a:pt x="2361" y="1412"/>
                    <a:pt x="2364" y="1412"/>
                  </a:cubicBezTo>
                  <a:cubicBezTo>
                    <a:pt x="2362" y="1408"/>
                    <a:pt x="2359" y="1406"/>
                    <a:pt x="2356" y="1405"/>
                  </a:cubicBezTo>
                  <a:close/>
                  <a:moveTo>
                    <a:pt x="241" y="1647"/>
                  </a:moveTo>
                  <a:cubicBezTo>
                    <a:pt x="241" y="1652"/>
                    <a:pt x="230" y="1658"/>
                    <a:pt x="241" y="1664"/>
                  </a:cubicBezTo>
                  <a:lnTo>
                    <a:pt x="241" y="1658"/>
                  </a:lnTo>
                  <a:cubicBezTo>
                    <a:pt x="241" y="1658"/>
                    <a:pt x="241" y="1652"/>
                    <a:pt x="241" y="1647"/>
                  </a:cubicBezTo>
                  <a:close/>
                  <a:moveTo>
                    <a:pt x="225" y="1686"/>
                  </a:moveTo>
                  <a:lnTo>
                    <a:pt x="225" y="1686"/>
                  </a:lnTo>
                  <a:cubicBezTo>
                    <a:pt x="225" y="1686"/>
                    <a:pt x="227" y="1689"/>
                    <a:pt x="231" y="1690"/>
                  </a:cubicBezTo>
                  <a:lnTo>
                    <a:pt x="231" y="1690"/>
                  </a:lnTo>
                  <a:cubicBezTo>
                    <a:pt x="229" y="1689"/>
                    <a:pt x="227" y="1688"/>
                    <a:pt x="225" y="1686"/>
                  </a:cubicBezTo>
                  <a:close/>
                  <a:moveTo>
                    <a:pt x="231" y="1690"/>
                  </a:moveTo>
                  <a:lnTo>
                    <a:pt x="231" y="1690"/>
                  </a:lnTo>
                  <a:cubicBezTo>
                    <a:pt x="232" y="1691"/>
                    <a:pt x="234" y="1692"/>
                    <a:pt x="235" y="1692"/>
                  </a:cubicBezTo>
                  <a:lnTo>
                    <a:pt x="235" y="1692"/>
                  </a:lnTo>
                  <a:cubicBezTo>
                    <a:pt x="235" y="1692"/>
                    <a:pt x="235" y="1692"/>
                    <a:pt x="236" y="1692"/>
                  </a:cubicBezTo>
                  <a:cubicBezTo>
                    <a:pt x="234" y="1692"/>
                    <a:pt x="232" y="1691"/>
                    <a:pt x="231" y="1690"/>
                  </a:cubicBezTo>
                  <a:close/>
                  <a:moveTo>
                    <a:pt x="315" y="1750"/>
                  </a:moveTo>
                  <a:lnTo>
                    <a:pt x="315" y="1750"/>
                  </a:lnTo>
                  <a:cubicBezTo>
                    <a:pt x="314" y="1751"/>
                    <a:pt x="314" y="1752"/>
                    <a:pt x="314" y="1753"/>
                  </a:cubicBezTo>
                  <a:cubicBezTo>
                    <a:pt x="315" y="1752"/>
                    <a:pt x="315" y="1751"/>
                    <a:pt x="315" y="1750"/>
                  </a:cubicBezTo>
                  <a:close/>
                  <a:moveTo>
                    <a:pt x="236" y="1888"/>
                  </a:moveTo>
                  <a:cubicBezTo>
                    <a:pt x="236" y="1888"/>
                    <a:pt x="236" y="1888"/>
                    <a:pt x="236" y="1888"/>
                  </a:cubicBezTo>
                  <a:lnTo>
                    <a:pt x="236" y="1888"/>
                  </a:lnTo>
                  <a:cubicBezTo>
                    <a:pt x="236" y="1888"/>
                    <a:pt x="236" y="1888"/>
                    <a:pt x="236" y="1888"/>
                  </a:cubicBezTo>
                  <a:close/>
                  <a:moveTo>
                    <a:pt x="236" y="1888"/>
                  </a:moveTo>
                  <a:cubicBezTo>
                    <a:pt x="236" y="1889"/>
                    <a:pt x="237" y="1890"/>
                    <a:pt x="238" y="1890"/>
                  </a:cubicBezTo>
                  <a:cubicBezTo>
                    <a:pt x="239" y="1890"/>
                    <a:pt x="240" y="1889"/>
                    <a:pt x="241" y="1888"/>
                  </a:cubicBezTo>
                  <a:close/>
                  <a:moveTo>
                    <a:pt x="1569" y="1904"/>
                  </a:moveTo>
                  <a:cubicBezTo>
                    <a:pt x="1569" y="1910"/>
                    <a:pt x="1569" y="1910"/>
                    <a:pt x="1557" y="1910"/>
                  </a:cubicBezTo>
                  <a:cubicBezTo>
                    <a:pt x="1563" y="1910"/>
                    <a:pt x="1546" y="1910"/>
                    <a:pt x="1535" y="1904"/>
                  </a:cubicBezTo>
                  <a:close/>
                  <a:moveTo>
                    <a:pt x="1709" y="1966"/>
                  </a:moveTo>
                  <a:cubicBezTo>
                    <a:pt x="1709" y="1966"/>
                    <a:pt x="1709" y="1966"/>
                    <a:pt x="1710" y="1967"/>
                  </a:cubicBezTo>
                  <a:lnTo>
                    <a:pt x="1710" y="1967"/>
                  </a:lnTo>
                  <a:cubicBezTo>
                    <a:pt x="1711" y="1966"/>
                    <a:pt x="1711" y="1966"/>
                    <a:pt x="1709" y="1966"/>
                  </a:cubicBezTo>
                  <a:close/>
                  <a:moveTo>
                    <a:pt x="1464" y="1969"/>
                  </a:moveTo>
                  <a:cubicBezTo>
                    <a:pt x="1467" y="1969"/>
                    <a:pt x="1470" y="1970"/>
                    <a:pt x="1473" y="1972"/>
                  </a:cubicBezTo>
                  <a:cubicBezTo>
                    <a:pt x="1468" y="1977"/>
                    <a:pt x="1468" y="1977"/>
                    <a:pt x="1468" y="1977"/>
                  </a:cubicBezTo>
                  <a:lnTo>
                    <a:pt x="1462" y="1972"/>
                  </a:lnTo>
                  <a:cubicBezTo>
                    <a:pt x="1457" y="1972"/>
                    <a:pt x="1451" y="1977"/>
                    <a:pt x="1445" y="1977"/>
                  </a:cubicBezTo>
                  <a:cubicBezTo>
                    <a:pt x="1449" y="1973"/>
                    <a:pt x="1456" y="1969"/>
                    <a:pt x="1464" y="1969"/>
                  </a:cubicBezTo>
                  <a:close/>
                  <a:moveTo>
                    <a:pt x="1513" y="1977"/>
                  </a:moveTo>
                  <a:cubicBezTo>
                    <a:pt x="1512" y="1978"/>
                    <a:pt x="1512" y="1979"/>
                    <a:pt x="1513" y="1979"/>
                  </a:cubicBezTo>
                  <a:lnTo>
                    <a:pt x="1513" y="1979"/>
                  </a:lnTo>
                  <a:cubicBezTo>
                    <a:pt x="1513" y="1979"/>
                    <a:pt x="1513" y="1978"/>
                    <a:pt x="1513" y="1977"/>
                  </a:cubicBezTo>
                  <a:close/>
                  <a:moveTo>
                    <a:pt x="79" y="2084"/>
                  </a:moveTo>
                  <a:cubicBezTo>
                    <a:pt x="77" y="2084"/>
                    <a:pt x="77" y="2084"/>
                    <a:pt x="78" y="2085"/>
                  </a:cubicBezTo>
                  <a:lnTo>
                    <a:pt x="78" y="2085"/>
                  </a:lnTo>
                  <a:cubicBezTo>
                    <a:pt x="78" y="2085"/>
                    <a:pt x="79" y="2084"/>
                    <a:pt x="79" y="2084"/>
                  </a:cubicBezTo>
                  <a:close/>
                  <a:moveTo>
                    <a:pt x="1541" y="2112"/>
                  </a:moveTo>
                  <a:cubicBezTo>
                    <a:pt x="1541" y="2115"/>
                    <a:pt x="1541" y="2116"/>
                    <a:pt x="1540" y="2117"/>
                  </a:cubicBezTo>
                  <a:lnTo>
                    <a:pt x="1540" y="2117"/>
                  </a:lnTo>
                  <a:cubicBezTo>
                    <a:pt x="1544" y="2115"/>
                    <a:pt x="1541" y="2112"/>
                    <a:pt x="1541" y="2112"/>
                  </a:cubicBezTo>
                  <a:close/>
                  <a:moveTo>
                    <a:pt x="1540" y="2117"/>
                  </a:moveTo>
                  <a:lnTo>
                    <a:pt x="1540" y="2117"/>
                  </a:lnTo>
                  <a:cubicBezTo>
                    <a:pt x="1539" y="2117"/>
                    <a:pt x="1537" y="2117"/>
                    <a:pt x="1535" y="2117"/>
                  </a:cubicBezTo>
                  <a:cubicBezTo>
                    <a:pt x="1538" y="2117"/>
                    <a:pt x="1539" y="2117"/>
                    <a:pt x="1540" y="2117"/>
                  </a:cubicBezTo>
                  <a:close/>
                  <a:moveTo>
                    <a:pt x="1524" y="2140"/>
                  </a:moveTo>
                  <a:lnTo>
                    <a:pt x="1524" y="2140"/>
                  </a:lnTo>
                  <a:cubicBezTo>
                    <a:pt x="1521" y="2141"/>
                    <a:pt x="1519" y="2142"/>
                    <a:pt x="1517" y="2143"/>
                  </a:cubicBezTo>
                  <a:lnTo>
                    <a:pt x="1517" y="2143"/>
                  </a:lnTo>
                  <a:cubicBezTo>
                    <a:pt x="1519" y="2143"/>
                    <a:pt x="1522" y="2142"/>
                    <a:pt x="1524" y="2140"/>
                  </a:cubicBezTo>
                  <a:close/>
                  <a:moveTo>
                    <a:pt x="1462" y="2140"/>
                  </a:moveTo>
                  <a:cubicBezTo>
                    <a:pt x="1457" y="2140"/>
                    <a:pt x="1457" y="2140"/>
                    <a:pt x="1451" y="2145"/>
                  </a:cubicBezTo>
                  <a:cubicBezTo>
                    <a:pt x="1451" y="2140"/>
                    <a:pt x="1451" y="2140"/>
                    <a:pt x="1451" y="2140"/>
                  </a:cubicBezTo>
                  <a:close/>
                  <a:moveTo>
                    <a:pt x="1440" y="2162"/>
                  </a:moveTo>
                  <a:cubicBezTo>
                    <a:pt x="1440" y="2162"/>
                    <a:pt x="1423" y="2168"/>
                    <a:pt x="1429" y="2168"/>
                  </a:cubicBezTo>
                  <a:cubicBezTo>
                    <a:pt x="1429" y="2168"/>
                    <a:pt x="1440" y="2162"/>
                    <a:pt x="1440" y="2162"/>
                  </a:cubicBezTo>
                  <a:close/>
                  <a:moveTo>
                    <a:pt x="1903" y="2259"/>
                  </a:moveTo>
                  <a:lnTo>
                    <a:pt x="1905" y="2263"/>
                  </a:lnTo>
                  <a:cubicBezTo>
                    <a:pt x="1905" y="2261"/>
                    <a:pt x="1904" y="2260"/>
                    <a:pt x="1903" y="2259"/>
                  </a:cubicBezTo>
                  <a:close/>
                  <a:moveTo>
                    <a:pt x="1927" y="2274"/>
                  </a:moveTo>
                  <a:cubicBezTo>
                    <a:pt x="1923" y="2274"/>
                    <a:pt x="1922" y="2274"/>
                    <a:pt x="1922" y="2277"/>
                  </a:cubicBezTo>
                  <a:lnTo>
                    <a:pt x="1922" y="2277"/>
                  </a:lnTo>
                  <a:cubicBezTo>
                    <a:pt x="1923" y="2276"/>
                    <a:pt x="1925" y="2275"/>
                    <a:pt x="1927" y="2274"/>
                  </a:cubicBezTo>
                  <a:close/>
                  <a:moveTo>
                    <a:pt x="2588" y="2280"/>
                  </a:moveTo>
                  <a:lnTo>
                    <a:pt x="2588" y="2280"/>
                  </a:lnTo>
                  <a:cubicBezTo>
                    <a:pt x="2594" y="2291"/>
                    <a:pt x="2600" y="2308"/>
                    <a:pt x="2606" y="2322"/>
                  </a:cubicBezTo>
                  <a:lnTo>
                    <a:pt x="2606" y="2322"/>
                  </a:lnTo>
                  <a:cubicBezTo>
                    <a:pt x="2603" y="2308"/>
                    <a:pt x="2610" y="2297"/>
                    <a:pt x="2610" y="2296"/>
                  </a:cubicBezTo>
                  <a:lnTo>
                    <a:pt x="2610" y="2296"/>
                  </a:lnTo>
                  <a:cubicBezTo>
                    <a:pt x="2610" y="2297"/>
                    <a:pt x="2609" y="2298"/>
                    <a:pt x="2608" y="2298"/>
                  </a:cubicBezTo>
                  <a:cubicBezTo>
                    <a:pt x="2602" y="2298"/>
                    <a:pt x="2593" y="2285"/>
                    <a:pt x="2588" y="2280"/>
                  </a:cubicBezTo>
                  <a:close/>
                  <a:moveTo>
                    <a:pt x="2606" y="2322"/>
                  </a:moveTo>
                  <a:cubicBezTo>
                    <a:pt x="2607" y="2324"/>
                    <a:pt x="2608" y="2327"/>
                    <a:pt x="2610" y="2330"/>
                  </a:cubicBezTo>
                  <a:cubicBezTo>
                    <a:pt x="2611" y="2330"/>
                    <a:pt x="2611" y="2331"/>
                    <a:pt x="2611" y="2331"/>
                  </a:cubicBezTo>
                  <a:lnTo>
                    <a:pt x="2611" y="2331"/>
                  </a:lnTo>
                  <a:cubicBezTo>
                    <a:pt x="2610" y="2328"/>
                    <a:pt x="2608" y="2325"/>
                    <a:pt x="2606" y="2322"/>
                  </a:cubicBezTo>
                  <a:close/>
                  <a:moveTo>
                    <a:pt x="2627" y="2330"/>
                  </a:moveTo>
                  <a:cubicBezTo>
                    <a:pt x="2627" y="2333"/>
                    <a:pt x="2624" y="2334"/>
                    <a:pt x="2621" y="2334"/>
                  </a:cubicBezTo>
                  <a:cubicBezTo>
                    <a:pt x="2618" y="2334"/>
                    <a:pt x="2614" y="2333"/>
                    <a:pt x="2611" y="2331"/>
                  </a:cubicBezTo>
                  <a:lnTo>
                    <a:pt x="2611" y="2331"/>
                  </a:lnTo>
                  <a:cubicBezTo>
                    <a:pt x="2616" y="2339"/>
                    <a:pt x="2621" y="2345"/>
                    <a:pt x="2627" y="2347"/>
                  </a:cubicBezTo>
                  <a:lnTo>
                    <a:pt x="2627" y="2330"/>
                  </a:lnTo>
                  <a:close/>
                  <a:moveTo>
                    <a:pt x="1720" y="2414"/>
                  </a:moveTo>
                  <a:cubicBezTo>
                    <a:pt x="1720" y="2414"/>
                    <a:pt x="1720" y="2414"/>
                    <a:pt x="1720" y="2414"/>
                  </a:cubicBezTo>
                  <a:lnTo>
                    <a:pt x="1720" y="2414"/>
                  </a:lnTo>
                  <a:close/>
                  <a:moveTo>
                    <a:pt x="1878" y="2407"/>
                  </a:moveTo>
                  <a:cubicBezTo>
                    <a:pt x="1877" y="2410"/>
                    <a:pt x="1877" y="2412"/>
                    <a:pt x="1877" y="2420"/>
                  </a:cubicBezTo>
                  <a:cubicBezTo>
                    <a:pt x="1877" y="2416"/>
                    <a:pt x="1878" y="2411"/>
                    <a:pt x="1878" y="2407"/>
                  </a:cubicBezTo>
                  <a:close/>
                  <a:moveTo>
                    <a:pt x="1653" y="2431"/>
                  </a:moveTo>
                  <a:cubicBezTo>
                    <a:pt x="1653" y="2431"/>
                    <a:pt x="1653" y="2431"/>
                    <a:pt x="1653" y="2431"/>
                  </a:cubicBezTo>
                  <a:cubicBezTo>
                    <a:pt x="1653" y="2431"/>
                    <a:pt x="1653" y="2431"/>
                    <a:pt x="1653" y="2431"/>
                  </a:cubicBezTo>
                  <a:close/>
                  <a:moveTo>
                    <a:pt x="1625" y="2442"/>
                  </a:moveTo>
                  <a:cubicBezTo>
                    <a:pt x="1625" y="2442"/>
                    <a:pt x="1625" y="2442"/>
                    <a:pt x="1625" y="2442"/>
                  </a:cubicBezTo>
                  <a:cubicBezTo>
                    <a:pt x="1625" y="2442"/>
                    <a:pt x="1625" y="2442"/>
                    <a:pt x="1625" y="2442"/>
                  </a:cubicBezTo>
                  <a:close/>
                  <a:moveTo>
                    <a:pt x="1765" y="2442"/>
                  </a:moveTo>
                  <a:cubicBezTo>
                    <a:pt x="1765" y="2442"/>
                    <a:pt x="1765" y="2442"/>
                    <a:pt x="1765" y="2442"/>
                  </a:cubicBezTo>
                  <a:cubicBezTo>
                    <a:pt x="1765" y="2442"/>
                    <a:pt x="1765" y="2442"/>
                    <a:pt x="1765" y="2442"/>
                  </a:cubicBezTo>
                  <a:close/>
                  <a:moveTo>
                    <a:pt x="75" y="2447"/>
                  </a:moveTo>
                  <a:cubicBezTo>
                    <a:pt x="74" y="2447"/>
                    <a:pt x="74" y="2448"/>
                    <a:pt x="73" y="2448"/>
                  </a:cubicBezTo>
                  <a:cubicBezTo>
                    <a:pt x="74" y="2448"/>
                    <a:pt x="74" y="2448"/>
                    <a:pt x="75" y="2447"/>
                  </a:cubicBezTo>
                  <a:close/>
                  <a:moveTo>
                    <a:pt x="1677" y="2419"/>
                  </a:moveTo>
                  <a:cubicBezTo>
                    <a:pt x="1676" y="2419"/>
                    <a:pt x="1676" y="2419"/>
                    <a:pt x="1675" y="2420"/>
                  </a:cubicBezTo>
                  <a:cubicBezTo>
                    <a:pt x="1675" y="2431"/>
                    <a:pt x="1675" y="2431"/>
                    <a:pt x="1669" y="2442"/>
                  </a:cubicBezTo>
                  <a:lnTo>
                    <a:pt x="1681" y="2436"/>
                  </a:lnTo>
                  <a:lnTo>
                    <a:pt x="1675" y="2448"/>
                  </a:lnTo>
                  <a:cubicBezTo>
                    <a:pt x="1675" y="2448"/>
                    <a:pt x="1678" y="2445"/>
                    <a:pt x="1679" y="2445"/>
                  </a:cubicBezTo>
                  <a:cubicBezTo>
                    <a:pt x="1680" y="2445"/>
                    <a:pt x="1681" y="2446"/>
                    <a:pt x="1681" y="2448"/>
                  </a:cubicBezTo>
                  <a:cubicBezTo>
                    <a:pt x="1681" y="2436"/>
                    <a:pt x="1686" y="2431"/>
                    <a:pt x="1681" y="2425"/>
                  </a:cubicBezTo>
                  <a:cubicBezTo>
                    <a:pt x="1680" y="2428"/>
                    <a:pt x="1679" y="2428"/>
                    <a:pt x="1678" y="2428"/>
                  </a:cubicBezTo>
                  <a:cubicBezTo>
                    <a:pt x="1677" y="2428"/>
                    <a:pt x="1679" y="2419"/>
                    <a:pt x="1677" y="2419"/>
                  </a:cubicBezTo>
                  <a:close/>
                  <a:moveTo>
                    <a:pt x="1692" y="2453"/>
                  </a:moveTo>
                  <a:cubicBezTo>
                    <a:pt x="1691" y="2457"/>
                    <a:pt x="1690" y="2455"/>
                    <a:pt x="1686" y="2459"/>
                  </a:cubicBezTo>
                  <a:cubicBezTo>
                    <a:pt x="1686" y="2457"/>
                    <a:pt x="1687" y="2456"/>
                    <a:pt x="1688" y="2455"/>
                  </a:cubicBezTo>
                  <a:lnTo>
                    <a:pt x="1688" y="2455"/>
                  </a:lnTo>
                  <a:cubicBezTo>
                    <a:pt x="1688" y="2456"/>
                    <a:pt x="1689" y="2456"/>
                    <a:pt x="1689" y="2456"/>
                  </a:cubicBezTo>
                  <a:cubicBezTo>
                    <a:pt x="1690" y="2456"/>
                    <a:pt x="1691" y="2455"/>
                    <a:pt x="1692" y="2453"/>
                  </a:cubicBezTo>
                  <a:close/>
                  <a:moveTo>
                    <a:pt x="1832" y="2459"/>
                  </a:moveTo>
                  <a:cubicBezTo>
                    <a:pt x="1832" y="2459"/>
                    <a:pt x="1832" y="2459"/>
                    <a:pt x="1832" y="2459"/>
                  </a:cubicBezTo>
                  <a:cubicBezTo>
                    <a:pt x="1832" y="2459"/>
                    <a:pt x="1832" y="2459"/>
                    <a:pt x="1832" y="2459"/>
                  </a:cubicBezTo>
                  <a:close/>
                  <a:moveTo>
                    <a:pt x="1837" y="2459"/>
                  </a:moveTo>
                  <a:cubicBezTo>
                    <a:pt x="1837" y="2459"/>
                    <a:pt x="1837" y="2459"/>
                    <a:pt x="1837" y="2459"/>
                  </a:cubicBezTo>
                  <a:cubicBezTo>
                    <a:pt x="1837" y="2459"/>
                    <a:pt x="1837" y="2459"/>
                    <a:pt x="1837" y="2459"/>
                  </a:cubicBezTo>
                  <a:close/>
                  <a:moveTo>
                    <a:pt x="1843" y="2459"/>
                  </a:moveTo>
                  <a:cubicBezTo>
                    <a:pt x="1843" y="2459"/>
                    <a:pt x="1843" y="2459"/>
                    <a:pt x="1843" y="2459"/>
                  </a:cubicBezTo>
                  <a:cubicBezTo>
                    <a:pt x="1843" y="2459"/>
                    <a:pt x="1843" y="2459"/>
                    <a:pt x="1843" y="2459"/>
                  </a:cubicBezTo>
                  <a:close/>
                  <a:moveTo>
                    <a:pt x="1849" y="2465"/>
                  </a:moveTo>
                  <a:cubicBezTo>
                    <a:pt x="1849" y="2465"/>
                    <a:pt x="1849" y="2465"/>
                    <a:pt x="1849" y="2465"/>
                  </a:cubicBezTo>
                  <a:cubicBezTo>
                    <a:pt x="1849" y="2465"/>
                    <a:pt x="1849" y="2465"/>
                    <a:pt x="1849" y="2465"/>
                  </a:cubicBezTo>
                  <a:close/>
                  <a:moveTo>
                    <a:pt x="1748" y="2453"/>
                  </a:moveTo>
                  <a:cubicBezTo>
                    <a:pt x="1748" y="2459"/>
                    <a:pt x="1748" y="2476"/>
                    <a:pt x="1742" y="2481"/>
                  </a:cubicBezTo>
                  <a:cubicBezTo>
                    <a:pt x="1742" y="2476"/>
                    <a:pt x="1742" y="2453"/>
                    <a:pt x="1748" y="2453"/>
                  </a:cubicBezTo>
                  <a:close/>
                  <a:moveTo>
                    <a:pt x="1714" y="1944"/>
                  </a:moveTo>
                  <a:cubicBezTo>
                    <a:pt x="1737" y="1960"/>
                    <a:pt x="1753" y="1966"/>
                    <a:pt x="1742" y="1983"/>
                  </a:cubicBezTo>
                  <a:cubicBezTo>
                    <a:pt x="1742" y="1983"/>
                    <a:pt x="1743" y="1983"/>
                    <a:pt x="1743" y="1983"/>
                  </a:cubicBezTo>
                  <a:cubicBezTo>
                    <a:pt x="1749" y="1983"/>
                    <a:pt x="1771" y="2056"/>
                    <a:pt x="1804" y="2072"/>
                  </a:cubicBezTo>
                  <a:cubicBezTo>
                    <a:pt x="1809" y="2084"/>
                    <a:pt x="1798" y="2089"/>
                    <a:pt x="1798" y="2095"/>
                  </a:cubicBezTo>
                  <a:cubicBezTo>
                    <a:pt x="1793" y="2089"/>
                    <a:pt x="1793" y="2078"/>
                    <a:pt x="1787" y="2078"/>
                  </a:cubicBezTo>
                  <a:lnTo>
                    <a:pt x="1787" y="2078"/>
                  </a:lnTo>
                  <a:cubicBezTo>
                    <a:pt x="1804" y="2100"/>
                    <a:pt x="1809" y="2151"/>
                    <a:pt x="1832" y="2151"/>
                  </a:cubicBezTo>
                  <a:cubicBezTo>
                    <a:pt x="1832" y="2162"/>
                    <a:pt x="1830" y="2164"/>
                    <a:pt x="1827" y="2164"/>
                  </a:cubicBezTo>
                  <a:cubicBezTo>
                    <a:pt x="1824" y="2164"/>
                    <a:pt x="1822" y="2162"/>
                    <a:pt x="1820" y="2162"/>
                  </a:cubicBezTo>
                  <a:lnTo>
                    <a:pt x="1820" y="2162"/>
                  </a:lnTo>
                  <a:cubicBezTo>
                    <a:pt x="1819" y="2162"/>
                    <a:pt x="1820" y="2165"/>
                    <a:pt x="1826" y="2179"/>
                  </a:cubicBezTo>
                  <a:lnTo>
                    <a:pt x="1815" y="2179"/>
                  </a:lnTo>
                  <a:cubicBezTo>
                    <a:pt x="1815" y="2265"/>
                    <a:pt x="1887" y="2310"/>
                    <a:pt x="1878" y="2407"/>
                  </a:cubicBezTo>
                  <a:lnTo>
                    <a:pt x="1878" y="2407"/>
                  </a:lnTo>
                  <a:cubicBezTo>
                    <a:pt x="1879" y="2406"/>
                    <a:pt x="1880" y="2405"/>
                    <a:pt x="1882" y="2403"/>
                  </a:cubicBezTo>
                  <a:cubicBezTo>
                    <a:pt x="1882" y="2420"/>
                    <a:pt x="1882" y="2431"/>
                    <a:pt x="1888" y="2453"/>
                  </a:cubicBezTo>
                  <a:lnTo>
                    <a:pt x="1893" y="2481"/>
                  </a:lnTo>
                  <a:cubicBezTo>
                    <a:pt x="1889" y="2481"/>
                    <a:pt x="1888" y="2474"/>
                    <a:pt x="1888" y="2474"/>
                  </a:cubicBezTo>
                  <a:cubicBezTo>
                    <a:pt x="1888" y="2474"/>
                    <a:pt x="1888" y="2475"/>
                    <a:pt x="1888" y="2476"/>
                  </a:cubicBezTo>
                  <a:cubicBezTo>
                    <a:pt x="1888" y="2470"/>
                    <a:pt x="1888" y="2470"/>
                    <a:pt x="1888" y="2465"/>
                  </a:cubicBezTo>
                  <a:cubicBezTo>
                    <a:pt x="1888" y="2465"/>
                    <a:pt x="1888" y="2476"/>
                    <a:pt x="1882" y="2481"/>
                  </a:cubicBezTo>
                  <a:cubicBezTo>
                    <a:pt x="1882" y="2484"/>
                    <a:pt x="1882" y="2484"/>
                    <a:pt x="1882" y="2484"/>
                  </a:cubicBezTo>
                  <a:cubicBezTo>
                    <a:pt x="1881" y="2484"/>
                    <a:pt x="1879" y="2484"/>
                    <a:pt x="1877" y="2487"/>
                  </a:cubicBezTo>
                  <a:cubicBezTo>
                    <a:pt x="1877" y="2481"/>
                    <a:pt x="1871" y="2476"/>
                    <a:pt x="1865" y="2470"/>
                  </a:cubicBezTo>
                  <a:lnTo>
                    <a:pt x="1865" y="2465"/>
                  </a:lnTo>
                  <a:cubicBezTo>
                    <a:pt x="1865" y="2481"/>
                    <a:pt x="1860" y="2481"/>
                    <a:pt x="1860" y="2481"/>
                  </a:cubicBezTo>
                  <a:cubicBezTo>
                    <a:pt x="1860" y="2476"/>
                    <a:pt x="1860" y="2470"/>
                    <a:pt x="1865" y="2465"/>
                  </a:cubicBezTo>
                  <a:lnTo>
                    <a:pt x="1865" y="2465"/>
                  </a:lnTo>
                  <a:lnTo>
                    <a:pt x="1865" y="2465"/>
                  </a:lnTo>
                  <a:lnTo>
                    <a:pt x="1860" y="2465"/>
                  </a:lnTo>
                  <a:cubicBezTo>
                    <a:pt x="1860" y="2470"/>
                    <a:pt x="1860" y="2470"/>
                    <a:pt x="1854" y="2476"/>
                  </a:cubicBezTo>
                  <a:lnTo>
                    <a:pt x="1860" y="2459"/>
                  </a:lnTo>
                  <a:lnTo>
                    <a:pt x="1860" y="2459"/>
                  </a:lnTo>
                  <a:cubicBezTo>
                    <a:pt x="1856" y="2463"/>
                    <a:pt x="1852" y="2469"/>
                    <a:pt x="1850" y="2469"/>
                  </a:cubicBezTo>
                  <a:cubicBezTo>
                    <a:pt x="1849" y="2469"/>
                    <a:pt x="1849" y="2468"/>
                    <a:pt x="1849" y="2465"/>
                  </a:cubicBezTo>
                  <a:cubicBezTo>
                    <a:pt x="1849" y="2481"/>
                    <a:pt x="1849" y="2498"/>
                    <a:pt x="1843" y="2509"/>
                  </a:cubicBezTo>
                  <a:cubicBezTo>
                    <a:pt x="1843" y="2504"/>
                    <a:pt x="1843" y="2493"/>
                    <a:pt x="1843" y="2487"/>
                  </a:cubicBezTo>
                  <a:cubicBezTo>
                    <a:pt x="1843" y="2481"/>
                    <a:pt x="1843" y="2481"/>
                    <a:pt x="1843" y="2476"/>
                  </a:cubicBezTo>
                  <a:cubicBezTo>
                    <a:pt x="1843" y="2470"/>
                    <a:pt x="1843" y="2465"/>
                    <a:pt x="1843" y="2459"/>
                  </a:cubicBezTo>
                  <a:cubicBezTo>
                    <a:pt x="1843" y="2465"/>
                    <a:pt x="1837" y="2470"/>
                    <a:pt x="1837" y="2476"/>
                  </a:cubicBezTo>
                  <a:cubicBezTo>
                    <a:pt x="1837" y="2476"/>
                    <a:pt x="1837" y="2465"/>
                    <a:pt x="1837" y="2459"/>
                  </a:cubicBezTo>
                  <a:cubicBezTo>
                    <a:pt x="1837" y="2465"/>
                    <a:pt x="1832" y="2459"/>
                    <a:pt x="1832" y="2470"/>
                  </a:cubicBezTo>
                  <a:cubicBezTo>
                    <a:pt x="1832" y="2470"/>
                    <a:pt x="1832" y="2465"/>
                    <a:pt x="1832" y="2459"/>
                  </a:cubicBezTo>
                  <a:cubicBezTo>
                    <a:pt x="1832" y="2465"/>
                    <a:pt x="1826" y="2459"/>
                    <a:pt x="1826" y="2476"/>
                  </a:cubicBezTo>
                  <a:cubicBezTo>
                    <a:pt x="1823" y="2480"/>
                    <a:pt x="1821" y="2482"/>
                    <a:pt x="1819" y="2482"/>
                  </a:cubicBezTo>
                  <a:cubicBezTo>
                    <a:pt x="1815" y="2482"/>
                    <a:pt x="1814" y="2475"/>
                    <a:pt x="1811" y="2475"/>
                  </a:cubicBezTo>
                  <a:cubicBezTo>
                    <a:pt x="1811" y="2475"/>
                    <a:pt x="1810" y="2475"/>
                    <a:pt x="1809" y="2476"/>
                  </a:cubicBezTo>
                  <a:lnTo>
                    <a:pt x="1809" y="2470"/>
                  </a:lnTo>
                  <a:cubicBezTo>
                    <a:pt x="1804" y="2476"/>
                    <a:pt x="1798" y="2470"/>
                    <a:pt x="1798" y="2481"/>
                  </a:cubicBezTo>
                  <a:cubicBezTo>
                    <a:pt x="1798" y="2481"/>
                    <a:pt x="1798" y="2470"/>
                    <a:pt x="1798" y="2470"/>
                  </a:cubicBezTo>
                  <a:cubicBezTo>
                    <a:pt x="1795" y="2470"/>
                    <a:pt x="1793" y="2473"/>
                    <a:pt x="1791" y="2473"/>
                  </a:cubicBezTo>
                  <a:cubicBezTo>
                    <a:pt x="1790" y="2473"/>
                    <a:pt x="1789" y="2472"/>
                    <a:pt x="1787" y="2470"/>
                  </a:cubicBezTo>
                  <a:cubicBezTo>
                    <a:pt x="1790" y="2464"/>
                    <a:pt x="1790" y="2461"/>
                    <a:pt x="1790" y="2461"/>
                  </a:cubicBezTo>
                  <a:lnTo>
                    <a:pt x="1790" y="2461"/>
                  </a:lnTo>
                  <a:cubicBezTo>
                    <a:pt x="1790" y="2461"/>
                    <a:pt x="1790" y="2462"/>
                    <a:pt x="1793" y="2465"/>
                  </a:cubicBezTo>
                  <a:cubicBezTo>
                    <a:pt x="1793" y="2461"/>
                    <a:pt x="1793" y="2456"/>
                    <a:pt x="1791" y="2456"/>
                  </a:cubicBezTo>
                  <a:cubicBezTo>
                    <a:pt x="1791" y="2456"/>
                    <a:pt x="1789" y="2458"/>
                    <a:pt x="1787" y="2465"/>
                  </a:cubicBezTo>
                  <a:cubicBezTo>
                    <a:pt x="1787" y="2456"/>
                    <a:pt x="1784" y="2451"/>
                    <a:pt x="1782" y="2451"/>
                  </a:cubicBezTo>
                  <a:cubicBezTo>
                    <a:pt x="1782" y="2451"/>
                    <a:pt x="1781" y="2452"/>
                    <a:pt x="1781" y="2453"/>
                  </a:cubicBezTo>
                  <a:lnTo>
                    <a:pt x="1781" y="2442"/>
                  </a:lnTo>
                  <a:cubicBezTo>
                    <a:pt x="1781" y="2440"/>
                    <a:pt x="1780" y="2439"/>
                    <a:pt x="1779" y="2439"/>
                  </a:cubicBezTo>
                  <a:cubicBezTo>
                    <a:pt x="1775" y="2439"/>
                    <a:pt x="1769" y="2454"/>
                    <a:pt x="1767" y="2454"/>
                  </a:cubicBezTo>
                  <a:cubicBezTo>
                    <a:pt x="1765" y="2454"/>
                    <a:pt x="1765" y="2451"/>
                    <a:pt x="1765" y="2442"/>
                  </a:cubicBezTo>
                  <a:cubicBezTo>
                    <a:pt x="1759" y="2453"/>
                    <a:pt x="1765" y="2448"/>
                    <a:pt x="1765" y="2465"/>
                  </a:cubicBezTo>
                  <a:cubicBezTo>
                    <a:pt x="1759" y="2459"/>
                    <a:pt x="1759" y="2436"/>
                    <a:pt x="1759" y="2436"/>
                  </a:cubicBezTo>
                  <a:cubicBezTo>
                    <a:pt x="1759" y="2436"/>
                    <a:pt x="1758" y="2436"/>
                    <a:pt x="1758" y="2436"/>
                  </a:cubicBezTo>
                  <a:cubicBezTo>
                    <a:pt x="1754" y="2436"/>
                    <a:pt x="1753" y="2454"/>
                    <a:pt x="1749" y="2454"/>
                  </a:cubicBezTo>
                  <a:cubicBezTo>
                    <a:pt x="1749" y="2454"/>
                    <a:pt x="1748" y="2454"/>
                    <a:pt x="1748" y="2453"/>
                  </a:cubicBezTo>
                  <a:cubicBezTo>
                    <a:pt x="1748" y="2453"/>
                    <a:pt x="1748" y="2451"/>
                    <a:pt x="1748" y="2448"/>
                  </a:cubicBezTo>
                  <a:cubicBezTo>
                    <a:pt x="1748" y="2442"/>
                    <a:pt x="1742" y="2442"/>
                    <a:pt x="1742" y="2436"/>
                  </a:cubicBezTo>
                  <a:cubicBezTo>
                    <a:pt x="1742" y="2442"/>
                    <a:pt x="1742" y="2442"/>
                    <a:pt x="1742" y="2448"/>
                  </a:cubicBezTo>
                  <a:cubicBezTo>
                    <a:pt x="1742" y="2444"/>
                    <a:pt x="1742" y="2442"/>
                    <a:pt x="1740" y="2442"/>
                  </a:cubicBezTo>
                  <a:cubicBezTo>
                    <a:pt x="1739" y="2442"/>
                    <a:pt x="1737" y="2444"/>
                    <a:pt x="1735" y="2444"/>
                  </a:cubicBezTo>
                  <a:cubicBezTo>
                    <a:pt x="1734" y="2444"/>
                    <a:pt x="1732" y="2443"/>
                    <a:pt x="1731" y="2442"/>
                  </a:cubicBezTo>
                  <a:cubicBezTo>
                    <a:pt x="1731" y="2442"/>
                    <a:pt x="1731" y="2448"/>
                    <a:pt x="1731" y="2448"/>
                  </a:cubicBezTo>
                  <a:cubicBezTo>
                    <a:pt x="1730" y="2447"/>
                    <a:pt x="1730" y="2447"/>
                    <a:pt x="1729" y="2447"/>
                  </a:cubicBezTo>
                  <a:lnTo>
                    <a:pt x="1729" y="2447"/>
                  </a:lnTo>
                  <a:cubicBezTo>
                    <a:pt x="1727" y="2447"/>
                    <a:pt x="1730" y="2460"/>
                    <a:pt x="1725" y="2465"/>
                  </a:cubicBezTo>
                  <a:cubicBezTo>
                    <a:pt x="1725" y="2458"/>
                    <a:pt x="1725" y="2451"/>
                    <a:pt x="1725" y="2448"/>
                  </a:cubicBezTo>
                  <a:cubicBezTo>
                    <a:pt x="1720" y="2442"/>
                    <a:pt x="1725" y="2436"/>
                    <a:pt x="1725" y="2431"/>
                  </a:cubicBezTo>
                  <a:lnTo>
                    <a:pt x="1725" y="2431"/>
                  </a:lnTo>
                  <a:cubicBezTo>
                    <a:pt x="1724" y="2433"/>
                    <a:pt x="1723" y="2434"/>
                    <a:pt x="1723" y="2434"/>
                  </a:cubicBezTo>
                  <a:cubicBezTo>
                    <a:pt x="1720" y="2434"/>
                    <a:pt x="1720" y="2420"/>
                    <a:pt x="1720" y="2420"/>
                  </a:cubicBezTo>
                  <a:lnTo>
                    <a:pt x="1720" y="2414"/>
                  </a:lnTo>
                  <a:cubicBezTo>
                    <a:pt x="1720" y="2420"/>
                    <a:pt x="1720" y="2420"/>
                    <a:pt x="1714" y="2420"/>
                  </a:cubicBezTo>
                  <a:lnTo>
                    <a:pt x="1714" y="2425"/>
                  </a:lnTo>
                  <a:cubicBezTo>
                    <a:pt x="1714" y="2431"/>
                    <a:pt x="1714" y="2442"/>
                    <a:pt x="1709" y="2453"/>
                  </a:cubicBezTo>
                  <a:cubicBezTo>
                    <a:pt x="1709" y="2452"/>
                    <a:pt x="1708" y="2452"/>
                    <a:pt x="1708" y="2452"/>
                  </a:cubicBezTo>
                  <a:cubicBezTo>
                    <a:pt x="1707" y="2452"/>
                    <a:pt x="1707" y="2452"/>
                    <a:pt x="1707" y="2452"/>
                  </a:cubicBezTo>
                  <a:cubicBezTo>
                    <a:pt x="1706" y="2452"/>
                    <a:pt x="1706" y="2451"/>
                    <a:pt x="1709" y="2442"/>
                  </a:cubicBezTo>
                  <a:cubicBezTo>
                    <a:pt x="1709" y="2438"/>
                    <a:pt x="1709" y="2425"/>
                    <a:pt x="1709" y="2425"/>
                  </a:cubicBezTo>
                  <a:cubicBezTo>
                    <a:pt x="1709" y="2425"/>
                    <a:pt x="1709" y="2420"/>
                    <a:pt x="1709" y="2420"/>
                  </a:cubicBezTo>
                  <a:cubicBezTo>
                    <a:pt x="1709" y="2418"/>
                    <a:pt x="1709" y="2417"/>
                    <a:pt x="1708" y="2417"/>
                  </a:cubicBezTo>
                  <a:cubicBezTo>
                    <a:pt x="1707" y="2417"/>
                    <a:pt x="1703" y="2436"/>
                    <a:pt x="1703" y="2436"/>
                  </a:cubicBezTo>
                  <a:cubicBezTo>
                    <a:pt x="1703" y="2425"/>
                    <a:pt x="1703" y="2420"/>
                    <a:pt x="1703" y="2420"/>
                  </a:cubicBezTo>
                  <a:cubicBezTo>
                    <a:pt x="1703" y="2420"/>
                    <a:pt x="1697" y="2436"/>
                    <a:pt x="1697" y="2442"/>
                  </a:cubicBezTo>
                  <a:cubicBezTo>
                    <a:pt x="1697" y="2441"/>
                    <a:pt x="1697" y="2441"/>
                    <a:pt x="1697" y="2441"/>
                  </a:cubicBezTo>
                  <a:cubicBezTo>
                    <a:pt x="1695" y="2441"/>
                    <a:pt x="1692" y="2448"/>
                    <a:pt x="1692" y="2448"/>
                  </a:cubicBezTo>
                  <a:cubicBezTo>
                    <a:pt x="1692" y="2450"/>
                    <a:pt x="1692" y="2452"/>
                    <a:pt x="1692" y="2453"/>
                  </a:cubicBezTo>
                  <a:lnTo>
                    <a:pt x="1692" y="2453"/>
                  </a:lnTo>
                  <a:cubicBezTo>
                    <a:pt x="1692" y="2453"/>
                    <a:pt x="1692" y="2453"/>
                    <a:pt x="1692" y="2453"/>
                  </a:cubicBezTo>
                  <a:lnTo>
                    <a:pt x="1692" y="2453"/>
                  </a:lnTo>
                  <a:cubicBezTo>
                    <a:pt x="1692" y="2453"/>
                    <a:pt x="1692" y="2453"/>
                    <a:pt x="1692" y="2453"/>
                  </a:cubicBezTo>
                  <a:lnTo>
                    <a:pt x="1692" y="2453"/>
                  </a:lnTo>
                  <a:cubicBezTo>
                    <a:pt x="1692" y="2453"/>
                    <a:pt x="1692" y="2453"/>
                    <a:pt x="1692" y="2453"/>
                  </a:cubicBezTo>
                  <a:lnTo>
                    <a:pt x="1692" y="2453"/>
                  </a:lnTo>
                  <a:cubicBezTo>
                    <a:pt x="1691" y="2453"/>
                    <a:pt x="1689" y="2453"/>
                    <a:pt x="1688" y="2455"/>
                  </a:cubicBezTo>
                  <a:lnTo>
                    <a:pt x="1688" y="2455"/>
                  </a:lnTo>
                  <a:cubicBezTo>
                    <a:pt x="1686" y="2452"/>
                    <a:pt x="1685" y="2445"/>
                    <a:pt x="1683" y="2445"/>
                  </a:cubicBezTo>
                  <a:cubicBezTo>
                    <a:pt x="1682" y="2445"/>
                    <a:pt x="1682" y="2446"/>
                    <a:pt x="1681" y="2448"/>
                  </a:cubicBezTo>
                  <a:cubicBezTo>
                    <a:pt x="1675" y="2453"/>
                    <a:pt x="1675" y="2453"/>
                    <a:pt x="1675" y="2459"/>
                  </a:cubicBezTo>
                  <a:cubicBezTo>
                    <a:pt x="1675" y="2455"/>
                    <a:pt x="1675" y="2453"/>
                    <a:pt x="1674" y="2453"/>
                  </a:cubicBezTo>
                  <a:cubicBezTo>
                    <a:pt x="1673" y="2453"/>
                    <a:pt x="1671" y="2462"/>
                    <a:pt x="1670" y="2462"/>
                  </a:cubicBezTo>
                  <a:cubicBezTo>
                    <a:pt x="1670" y="2462"/>
                    <a:pt x="1669" y="2461"/>
                    <a:pt x="1669" y="2459"/>
                  </a:cubicBezTo>
                  <a:lnTo>
                    <a:pt x="1669" y="2431"/>
                  </a:lnTo>
                  <a:cubicBezTo>
                    <a:pt x="1669" y="2429"/>
                    <a:pt x="1669" y="2428"/>
                    <a:pt x="1669" y="2428"/>
                  </a:cubicBezTo>
                  <a:cubicBezTo>
                    <a:pt x="1667" y="2428"/>
                    <a:pt x="1664" y="2437"/>
                    <a:pt x="1660" y="2437"/>
                  </a:cubicBezTo>
                  <a:cubicBezTo>
                    <a:pt x="1660" y="2437"/>
                    <a:pt x="1659" y="2437"/>
                    <a:pt x="1658" y="2436"/>
                  </a:cubicBezTo>
                  <a:lnTo>
                    <a:pt x="1658" y="2442"/>
                  </a:lnTo>
                  <a:cubicBezTo>
                    <a:pt x="1658" y="2446"/>
                    <a:pt x="1657" y="2447"/>
                    <a:pt x="1657" y="2447"/>
                  </a:cubicBezTo>
                  <a:cubicBezTo>
                    <a:pt x="1655" y="2447"/>
                    <a:pt x="1654" y="2446"/>
                    <a:pt x="1653" y="2446"/>
                  </a:cubicBezTo>
                  <a:cubicBezTo>
                    <a:pt x="1653" y="2446"/>
                    <a:pt x="1653" y="2446"/>
                    <a:pt x="1653" y="2448"/>
                  </a:cubicBezTo>
                  <a:cubicBezTo>
                    <a:pt x="1653" y="2436"/>
                    <a:pt x="1653" y="2436"/>
                    <a:pt x="1653" y="2431"/>
                  </a:cubicBezTo>
                  <a:cubicBezTo>
                    <a:pt x="1653" y="2436"/>
                    <a:pt x="1647" y="2425"/>
                    <a:pt x="1647" y="2448"/>
                  </a:cubicBezTo>
                  <a:lnTo>
                    <a:pt x="1641" y="2436"/>
                  </a:lnTo>
                  <a:cubicBezTo>
                    <a:pt x="1641" y="2436"/>
                    <a:pt x="1641" y="2436"/>
                    <a:pt x="1641" y="2436"/>
                  </a:cubicBezTo>
                  <a:cubicBezTo>
                    <a:pt x="1641" y="2436"/>
                    <a:pt x="1636" y="2454"/>
                    <a:pt x="1632" y="2454"/>
                  </a:cubicBezTo>
                  <a:cubicBezTo>
                    <a:pt x="1631" y="2454"/>
                    <a:pt x="1631" y="2454"/>
                    <a:pt x="1630" y="2453"/>
                  </a:cubicBezTo>
                  <a:cubicBezTo>
                    <a:pt x="1636" y="2448"/>
                    <a:pt x="1630" y="2442"/>
                    <a:pt x="1636" y="2431"/>
                  </a:cubicBezTo>
                  <a:lnTo>
                    <a:pt x="1636" y="2431"/>
                  </a:lnTo>
                  <a:cubicBezTo>
                    <a:pt x="1636" y="2431"/>
                    <a:pt x="1630" y="2431"/>
                    <a:pt x="1630" y="2436"/>
                  </a:cubicBezTo>
                  <a:cubicBezTo>
                    <a:pt x="1630" y="2436"/>
                    <a:pt x="1630" y="2435"/>
                    <a:pt x="1630" y="2435"/>
                  </a:cubicBezTo>
                  <a:cubicBezTo>
                    <a:pt x="1629" y="2435"/>
                    <a:pt x="1626" y="2443"/>
                    <a:pt x="1625" y="2443"/>
                  </a:cubicBezTo>
                  <a:cubicBezTo>
                    <a:pt x="1625" y="2443"/>
                    <a:pt x="1625" y="2443"/>
                    <a:pt x="1625" y="2442"/>
                  </a:cubicBezTo>
                  <a:cubicBezTo>
                    <a:pt x="1625" y="2442"/>
                    <a:pt x="1625" y="2445"/>
                    <a:pt x="1625" y="2448"/>
                  </a:cubicBezTo>
                  <a:cubicBezTo>
                    <a:pt x="1625" y="2453"/>
                    <a:pt x="1619" y="2453"/>
                    <a:pt x="1619" y="2465"/>
                  </a:cubicBezTo>
                  <a:cubicBezTo>
                    <a:pt x="1619" y="2453"/>
                    <a:pt x="1617" y="2451"/>
                    <a:pt x="1615" y="2451"/>
                  </a:cubicBezTo>
                  <a:cubicBezTo>
                    <a:pt x="1613" y="2451"/>
                    <a:pt x="1611" y="2452"/>
                    <a:pt x="1610" y="2452"/>
                  </a:cubicBezTo>
                  <a:cubicBezTo>
                    <a:pt x="1607" y="2452"/>
                    <a:pt x="1604" y="2450"/>
                    <a:pt x="1602" y="2442"/>
                  </a:cubicBezTo>
                  <a:cubicBezTo>
                    <a:pt x="1602" y="2442"/>
                    <a:pt x="1597" y="2448"/>
                    <a:pt x="1597" y="2448"/>
                  </a:cubicBezTo>
                  <a:cubicBezTo>
                    <a:pt x="1597" y="2442"/>
                    <a:pt x="1597" y="2442"/>
                    <a:pt x="1597" y="2442"/>
                  </a:cubicBezTo>
                  <a:cubicBezTo>
                    <a:pt x="1597" y="2442"/>
                    <a:pt x="1597" y="2441"/>
                    <a:pt x="1597" y="2441"/>
                  </a:cubicBezTo>
                  <a:cubicBezTo>
                    <a:pt x="1596" y="2441"/>
                    <a:pt x="1592" y="2461"/>
                    <a:pt x="1588" y="2461"/>
                  </a:cubicBezTo>
                  <a:cubicBezTo>
                    <a:pt x="1587" y="2461"/>
                    <a:pt x="1586" y="2461"/>
                    <a:pt x="1585" y="2459"/>
                  </a:cubicBezTo>
                  <a:cubicBezTo>
                    <a:pt x="1588" y="2451"/>
                    <a:pt x="1590" y="2449"/>
                    <a:pt x="1590" y="2449"/>
                  </a:cubicBezTo>
                  <a:cubicBezTo>
                    <a:pt x="1591" y="2449"/>
                    <a:pt x="1591" y="2449"/>
                    <a:pt x="1591" y="2449"/>
                  </a:cubicBezTo>
                  <a:cubicBezTo>
                    <a:pt x="1591" y="2449"/>
                    <a:pt x="1591" y="2449"/>
                    <a:pt x="1591" y="2448"/>
                  </a:cubicBezTo>
                  <a:cubicBezTo>
                    <a:pt x="1593" y="2435"/>
                    <a:pt x="1593" y="2432"/>
                    <a:pt x="1592" y="2432"/>
                  </a:cubicBezTo>
                  <a:lnTo>
                    <a:pt x="1592" y="2432"/>
                  </a:lnTo>
                  <a:cubicBezTo>
                    <a:pt x="1591" y="2432"/>
                    <a:pt x="1590" y="2436"/>
                    <a:pt x="1589" y="2436"/>
                  </a:cubicBezTo>
                  <a:cubicBezTo>
                    <a:pt x="1589" y="2436"/>
                    <a:pt x="1590" y="2435"/>
                    <a:pt x="1591" y="2431"/>
                  </a:cubicBezTo>
                  <a:cubicBezTo>
                    <a:pt x="1592" y="2429"/>
                    <a:pt x="1593" y="2428"/>
                    <a:pt x="1593" y="2428"/>
                  </a:cubicBezTo>
                  <a:lnTo>
                    <a:pt x="1593" y="2428"/>
                  </a:lnTo>
                  <a:cubicBezTo>
                    <a:pt x="1593" y="2428"/>
                    <a:pt x="1587" y="2437"/>
                    <a:pt x="1586" y="2437"/>
                  </a:cubicBezTo>
                  <a:cubicBezTo>
                    <a:pt x="1586" y="2437"/>
                    <a:pt x="1585" y="2437"/>
                    <a:pt x="1585" y="2436"/>
                  </a:cubicBezTo>
                  <a:cubicBezTo>
                    <a:pt x="1585" y="2436"/>
                    <a:pt x="1585" y="2436"/>
                    <a:pt x="1585" y="2431"/>
                  </a:cubicBezTo>
                  <a:cubicBezTo>
                    <a:pt x="1574" y="2448"/>
                    <a:pt x="1569" y="2448"/>
                    <a:pt x="1563" y="2453"/>
                  </a:cubicBezTo>
                  <a:cubicBezTo>
                    <a:pt x="1574" y="2442"/>
                    <a:pt x="1569" y="2448"/>
                    <a:pt x="1574" y="2436"/>
                  </a:cubicBezTo>
                  <a:lnTo>
                    <a:pt x="1574" y="2436"/>
                  </a:lnTo>
                  <a:cubicBezTo>
                    <a:pt x="1574" y="2437"/>
                    <a:pt x="1563" y="2453"/>
                    <a:pt x="1563" y="2453"/>
                  </a:cubicBezTo>
                  <a:cubicBezTo>
                    <a:pt x="1563" y="2448"/>
                    <a:pt x="1569" y="2442"/>
                    <a:pt x="1574" y="2431"/>
                  </a:cubicBezTo>
                  <a:lnTo>
                    <a:pt x="1580" y="2425"/>
                  </a:lnTo>
                  <a:lnTo>
                    <a:pt x="1580" y="2425"/>
                  </a:lnTo>
                  <a:cubicBezTo>
                    <a:pt x="1580" y="2425"/>
                    <a:pt x="1563" y="2436"/>
                    <a:pt x="1563" y="2436"/>
                  </a:cubicBezTo>
                  <a:lnTo>
                    <a:pt x="1557" y="2436"/>
                  </a:lnTo>
                  <a:cubicBezTo>
                    <a:pt x="1553" y="2439"/>
                    <a:pt x="1551" y="2440"/>
                    <a:pt x="1551" y="2440"/>
                  </a:cubicBezTo>
                  <a:cubicBezTo>
                    <a:pt x="1550" y="2440"/>
                    <a:pt x="1556" y="2435"/>
                    <a:pt x="1555" y="2435"/>
                  </a:cubicBezTo>
                  <a:lnTo>
                    <a:pt x="1555" y="2435"/>
                  </a:lnTo>
                  <a:cubicBezTo>
                    <a:pt x="1554" y="2435"/>
                    <a:pt x="1554" y="2436"/>
                    <a:pt x="1552" y="2436"/>
                  </a:cubicBezTo>
                  <a:lnTo>
                    <a:pt x="1569" y="2425"/>
                  </a:lnTo>
                  <a:lnTo>
                    <a:pt x="1569" y="2425"/>
                  </a:lnTo>
                  <a:cubicBezTo>
                    <a:pt x="1563" y="2425"/>
                    <a:pt x="1552" y="2431"/>
                    <a:pt x="1546" y="2431"/>
                  </a:cubicBezTo>
                  <a:cubicBezTo>
                    <a:pt x="1557" y="2425"/>
                    <a:pt x="1569" y="2425"/>
                    <a:pt x="1574" y="2420"/>
                  </a:cubicBezTo>
                  <a:lnTo>
                    <a:pt x="1569" y="2420"/>
                  </a:lnTo>
                  <a:cubicBezTo>
                    <a:pt x="1557" y="2424"/>
                    <a:pt x="1550" y="2428"/>
                    <a:pt x="1548" y="2428"/>
                  </a:cubicBezTo>
                  <a:cubicBezTo>
                    <a:pt x="1547" y="2428"/>
                    <a:pt x="1546" y="2427"/>
                    <a:pt x="1546" y="2425"/>
                  </a:cubicBezTo>
                  <a:cubicBezTo>
                    <a:pt x="1578" y="2409"/>
                    <a:pt x="1554" y="2414"/>
                    <a:pt x="1576" y="2404"/>
                  </a:cubicBezTo>
                  <a:lnTo>
                    <a:pt x="1576" y="2404"/>
                  </a:lnTo>
                  <a:cubicBezTo>
                    <a:pt x="1576" y="2404"/>
                    <a:pt x="1576" y="2404"/>
                    <a:pt x="1576" y="2404"/>
                  </a:cubicBezTo>
                  <a:cubicBezTo>
                    <a:pt x="1577" y="2404"/>
                    <a:pt x="1578" y="2404"/>
                    <a:pt x="1580" y="2403"/>
                  </a:cubicBezTo>
                  <a:lnTo>
                    <a:pt x="1580" y="2403"/>
                  </a:lnTo>
                  <a:cubicBezTo>
                    <a:pt x="1578" y="2403"/>
                    <a:pt x="1577" y="2404"/>
                    <a:pt x="1576" y="2404"/>
                  </a:cubicBezTo>
                  <a:lnTo>
                    <a:pt x="1576" y="2404"/>
                  </a:lnTo>
                  <a:cubicBezTo>
                    <a:pt x="1574" y="2404"/>
                    <a:pt x="1584" y="2396"/>
                    <a:pt x="1580" y="2392"/>
                  </a:cubicBezTo>
                  <a:lnTo>
                    <a:pt x="1580" y="2392"/>
                  </a:lnTo>
                  <a:cubicBezTo>
                    <a:pt x="1574" y="2393"/>
                    <a:pt x="1571" y="2393"/>
                    <a:pt x="1569" y="2393"/>
                  </a:cubicBezTo>
                  <a:cubicBezTo>
                    <a:pt x="1563" y="2393"/>
                    <a:pt x="1569" y="2390"/>
                    <a:pt x="1563" y="2390"/>
                  </a:cubicBezTo>
                  <a:cubicBezTo>
                    <a:pt x="1561" y="2390"/>
                    <a:pt x="1558" y="2391"/>
                    <a:pt x="1552" y="2392"/>
                  </a:cubicBezTo>
                  <a:lnTo>
                    <a:pt x="1569" y="2380"/>
                  </a:lnTo>
                  <a:lnTo>
                    <a:pt x="1580" y="2380"/>
                  </a:lnTo>
                  <a:cubicBezTo>
                    <a:pt x="1580" y="2375"/>
                    <a:pt x="1591" y="2375"/>
                    <a:pt x="1597" y="2375"/>
                  </a:cubicBezTo>
                  <a:cubicBezTo>
                    <a:pt x="1591" y="2375"/>
                    <a:pt x="1585" y="2375"/>
                    <a:pt x="1585" y="2369"/>
                  </a:cubicBezTo>
                  <a:lnTo>
                    <a:pt x="1574" y="2375"/>
                  </a:lnTo>
                  <a:cubicBezTo>
                    <a:pt x="1557" y="2375"/>
                    <a:pt x="1597" y="2369"/>
                    <a:pt x="1580" y="2364"/>
                  </a:cubicBezTo>
                  <a:lnTo>
                    <a:pt x="1591" y="2364"/>
                  </a:lnTo>
                  <a:cubicBezTo>
                    <a:pt x="1585" y="2364"/>
                    <a:pt x="1591" y="2352"/>
                    <a:pt x="1569" y="2352"/>
                  </a:cubicBezTo>
                  <a:lnTo>
                    <a:pt x="1580" y="2352"/>
                  </a:lnTo>
                  <a:cubicBezTo>
                    <a:pt x="1580" y="2347"/>
                    <a:pt x="1552" y="2341"/>
                    <a:pt x="1569" y="2336"/>
                  </a:cubicBezTo>
                  <a:lnTo>
                    <a:pt x="1574" y="2336"/>
                  </a:lnTo>
                  <a:cubicBezTo>
                    <a:pt x="1569" y="2330"/>
                    <a:pt x="1557" y="2330"/>
                    <a:pt x="1569" y="2330"/>
                  </a:cubicBezTo>
                  <a:lnTo>
                    <a:pt x="1574" y="2330"/>
                  </a:lnTo>
                  <a:cubicBezTo>
                    <a:pt x="1569" y="2330"/>
                    <a:pt x="1563" y="2330"/>
                    <a:pt x="1563" y="2324"/>
                  </a:cubicBezTo>
                  <a:lnTo>
                    <a:pt x="1574" y="2324"/>
                  </a:lnTo>
                  <a:cubicBezTo>
                    <a:pt x="1580" y="2319"/>
                    <a:pt x="1552" y="2319"/>
                    <a:pt x="1546" y="2313"/>
                  </a:cubicBezTo>
                  <a:cubicBezTo>
                    <a:pt x="1569" y="2308"/>
                    <a:pt x="1574" y="2302"/>
                    <a:pt x="1574" y="2302"/>
                  </a:cubicBezTo>
                  <a:lnTo>
                    <a:pt x="1580" y="2302"/>
                  </a:lnTo>
                  <a:cubicBezTo>
                    <a:pt x="1580" y="2291"/>
                    <a:pt x="1557" y="2291"/>
                    <a:pt x="1552" y="2285"/>
                  </a:cubicBezTo>
                  <a:cubicBezTo>
                    <a:pt x="1574" y="2274"/>
                    <a:pt x="1557" y="2268"/>
                    <a:pt x="1569" y="2257"/>
                  </a:cubicBezTo>
                  <a:lnTo>
                    <a:pt x="1552" y="2257"/>
                  </a:lnTo>
                  <a:cubicBezTo>
                    <a:pt x="1552" y="2257"/>
                    <a:pt x="1535" y="2257"/>
                    <a:pt x="1552" y="2252"/>
                  </a:cubicBezTo>
                  <a:cubicBezTo>
                    <a:pt x="1574" y="2252"/>
                    <a:pt x="1569" y="2246"/>
                    <a:pt x="1569" y="2246"/>
                  </a:cubicBezTo>
                  <a:lnTo>
                    <a:pt x="1541" y="2246"/>
                  </a:lnTo>
                  <a:cubicBezTo>
                    <a:pt x="1574" y="2235"/>
                    <a:pt x="1524" y="2229"/>
                    <a:pt x="1557" y="2224"/>
                  </a:cubicBezTo>
                  <a:cubicBezTo>
                    <a:pt x="1552" y="2218"/>
                    <a:pt x="1552" y="2218"/>
                    <a:pt x="1546" y="2218"/>
                  </a:cubicBezTo>
                  <a:lnTo>
                    <a:pt x="1557" y="2218"/>
                  </a:lnTo>
                  <a:cubicBezTo>
                    <a:pt x="1557" y="2212"/>
                    <a:pt x="1563" y="2207"/>
                    <a:pt x="1557" y="2201"/>
                  </a:cubicBezTo>
                  <a:lnTo>
                    <a:pt x="1569" y="2201"/>
                  </a:lnTo>
                  <a:cubicBezTo>
                    <a:pt x="1569" y="2199"/>
                    <a:pt x="1564" y="2199"/>
                    <a:pt x="1558" y="2199"/>
                  </a:cubicBezTo>
                  <a:cubicBezTo>
                    <a:pt x="1547" y="2199"/>
                    <a:pt x="1529" y="2201"/>
                    <a:pt x="1529" y="2201"/>
                  </a:cubicBezTo>
                  <a:lnTo>
                    <a:pt x="1546" y="2196"/>
                  </a:lnTo>
                  <a:cubicBezTo>
                    <a:pt x="1546" y="2190"/>
                    <a:pt x="1563" y="2184"/>
                    <a:pt x="1541" y="2179"/>
                  </a:cubicBezTo>
                  <a:lnTo>
                    <a:pt x="1552" y="2179"/>
                  </a:lnTo>
                  <a:cubicBezTo>
                    <a:pt x="1552" y="2175"/>
                    <a:pt x="1557" y="2171"/>
                    <a:pt x="1551" y="2171"/>
                  </a:cubicBezTo>
                  <a:cubicBezTo>
                    <a:pt x="1548" y="2171"/>
                    <a:pt x="1543" y="2172"/>
                    <a:pt x="1535" y="2173"/>
                  </a:cubicBezTo>
                  <a:cubicBezTo>
                    <a:pt x="1557" y="2168"/>
                    <a:pt x="1541" y="2168"/>
                    <a:pt x="1529" y="2162"/>
                  </a:cubicBezTo>
                  <a:lnTo>
                    <a:pt x="1541" y="2162"/>
                  </a:lnTo>
                  <a:cubicBezTo>
                    <a:pt x="1524" y="2162"/>
                    <a:pt x="1524" y="2162"/>
                    <a:pt x="1518" y="2156"/>
                  </a:cubicBezTo>
                  <a:lnTo>
                    <a:pt x="1524" y="2156"/>
                  </a:lnTo>
                  <a:cubicBezTo>
                    <a:pt x="1529" y="2156"/>
                    <a:pt x="1513" y="2156"/>
                    <a:pt x="1518" y="2151"/>
                  </a:cubicBezTo>
                  <a:lnTo>
                    <a:pt x="1513" y="2151"/>
                  </a:lnTo>
                  <a:cubicBezTo>
                    <a:pt x="1508" y="2151"/>
                    <a:pt x="1511" y="2148"/>
                    <a:pt x="1517" y="2143"/>
                  </a:cubicBezTo>
                  <a:lnTo>
                    <a:pt x="1517" y="2143"/>
                  </a:lnTo>
                  <a:cubicBezTo>
                    <a:pt x="1516" y="2144"/>
                    <a:pt x="1515" y="2144"/>
                    <a:pt x="1514" y="2144"/>
                  </a:cubicBezTo>
                  <a:cubicBezTo>
                    <a:pt x="1511" y="2144"/>
                    <a:pt x="1510" y="2142"/>
                    <a:pt x="1513" y="2140"/>
                  </a:cubicBezTo>
                  <a:lnTo>
                    <a:pt x="1518" y="2140"/>
                  </a:lnTo>
                  <a:cubicBezTo>
                    <a:pt x="1529" y="2134"/>
                    <a:pt x="1507" y="2134"/>
                    <a:pt x="1518" y="2128"/>
                  </a:cubicBezTo>
                  <a:lnTo>
                    <a:pt x="1524" y="2128"/>
                  </a:lnTo>
                  <a:cubicBezTo>
                    <a:pt x="1524" y="2134"/>
                    <a:pt x="1524" y="2134"/>
                    <a:pt x="1524" y="2134"/>
                  </a:cubicBezTo>
                  <a:cubicBezTo>
                    <a:pt x="1535" y="2134"/>
                    <a:pt x="1535" y="2128"/>
                    <a:pt x="1552" y="2128"/>
                  </a:cubicBezTo>
                  <a:cubicBezTo>
                    <a:pt x="1546" y="2128"/>
                    <a:pt x="1524" y="2128"/>
                    <a:pt x="1529" y="2123"/>
                  </a:cubicBezTo>
                  <a:lnTo>
                    <a:pt x="1535" y="2123"/>
                  </a:lnTo>
                  <a:cubicBezTo>
                    <a:pt x="1535" y="2117"/>
                    <a:pt x="1535" y="2117"/>
                    <a:pt x="1535" y="2117"/>
                  </a:cubicBezTo>
                  <a:lnTo>
                    <a:pt x="1529" y="2117"/>
                  </a:lnTo>
                  <a:cubicBezTo>
                    <a:pt x="1535" y="2117"/>
                    <a:pt x="1535" y="2117"/>
                    <a:pt x="1541" y="2112"/>
                  </a:cubicBezTo>
                  <a:lnTo>
                    <a:pt x="1518" y="2112"/>
                  </a:lnTo>
                  <a:cubicBezTo>
                    <a:pt x="1518" y="2112"/>
                    <a:pt x="1518" y="2112"/>
                    <a:pt x="1524" y="2117"/>
                  </a:cubicBezTo>
                  <a:lnTo>
                    <a:pt x="1496" y="2117"/>
                  </a:lnTo>
                  <a:cubicBezTo>
                    <a:pt x="1513" y="2112"/>
                    <a:pt x="1524" y="2106"/>
                    <a:pt x="1535" y="2106"/>
                  </a:cubicBezTo>
                  <a:cubicBezTo>
                    <a:pt x="1524" y="2100"/>
                    <a:pt x="1529" y="2095"/>
                    <a:pt x="1501" y="2095"/>
                  </a:cubicBezTo>
                  <a:cubicBezTo>
                    <a:pt x="1501" y="2095"/>
                    <a:pt x="1507" y="2089"/>
                    <a:pt x="1513" y="2089"/>
                  </a:cubicBezTo>
                  <a:lnTo>
                    <a:pt x="1518" y="2089"/>
                  </a:lnTo>
                  <a:cubicBezTo>
                    <a:pt x="1513" y="2089"/>
                    <a:pt x="1513" y="2084"/>
                    <a:pt x="1496" y="2084"/>
                  </a:cubicBezTo>
                  <a:cubicBezTo>
                    <a:pt x="1501" y="2081"/>
                    <a:pt x="1506" y="2081"/>
                    <a:pt x="1508" y="2081"/>
                  </a:cubicBezTo>
                  <a:cubicBezTo>
                    <a:pt x="1511" y="2081"/>
                    <a:pt x="1513" y="2081"/>
                    <a:pt x="1513" y="2078"/>
                  </a:cubicBezTo>
                  <a:lnTo>
                    <a:pt x="1518" y="2078"/>
                  </a:lnTo>
                  <a:cubicBezTo>
                    <a:pt x="1541" y="2067"/>
                    <a:pt x="1468" y="2072"/>
                    <a:pt x="1501" y="2056"/>
                  </a:cubicBezTo>
                  <a:lnTo>
                    <a:pt x="1496" y="2056"/>
                  </a:lnTo>
                  <a:cubicBezTo>
                    <a:pt x="1513" y="2044"/>
                    <a:pt x="1479" y="2033"/>
                    <a:pt x="1501" y="2016"/>
                  </a:cubicBezTo>
                  <a:lnTo>
                    <a:pt x="1485" y="2016"/>
                  </a:lnTo>
                  <a:lnTo>
                    <a:pt x="1501" y="2011"/>
                  </a:lnTo>
                  <a:lnTo>
                    <a:pt x="1485" y="2011"/>
                  </a:lnTo>
                  <a:cubicBezTo>
                    <a:pt x="1473" y="2005"/>
                    <a:pt x="1518" y="2000"/>
                    <a:pt x="1496" y="1994"/>
                  </a:cubicBezTo>
                  <a:lnTo>
                    <a:pt x="1485" y="1994"/>
                  </a:lnTo>
                  <a:cubicBezTo>
                    <a:pt x="1485" y="1994"/>
                    <a:pt x="1479" y="1988"/>
                    <a:pt x="1490" y="1988"/>
                  </a:cubicBezTo>
                  <a:lnTo>
                    <a:pt x="1479" y="1983"/>
                  </a:lnTo>
                  <a:cubicBezTo>
                    <a:pt x="1479" y="1983"/>
                    <a:pt x="1485" y="1977"/>
                    <a:pt x="1496" y="1977"/>
                  </a:cubicBezTo>
                  <a:cubicBezTo>
                    <a:pt x="1517" y="1977"/>
                    <a:pt x="1535" y="1968"/>
                    <a:pt x="1554" y="1968"/>
                  </a:cubicBezTo>
                  <a:cubicBezTo>
                    <a:pt x="1561" y="1968"/>
                    <a:pt x="1567" y="1969"/>
                    <a:pt x="1574" y="1972"/>
                  </a:cubicBezTo>
                  <a:cubicBezTo>
                    <a:pt x="1574" y="1972"/>
                    <a:pt x="1574" y="1977"/>
                    <a:pt x="1580" y="1977"/>
                  </a:cubicBezTo>
                  <a:cubicBezTo>
                    <a:pt x="1554" y="1977"/>
                    <a:pt x="1530" y="1980"/>
                    <a:pt x="1519" y="1980"/>
                  </a:cubicBezTo>
                  <a:cubicBezTo>
                    <a:pt x="1516" y="1980"/>
                    <a:pt x="1514" y="1980"/>
                    <a:pt x="1513" y="1979"/>
                  </a:cubicBezTo>
                  <a:lnTo>
                    <a:pt x="1513" y="1979"/>
                  </a:lnTo>
                  <a:cubicBezTo>
                    <a:pt x="1516" y="1989"/>
                    <a:pt x="1539" y="1995"/>
                    <a:pt x="1518" y="2011"/>
                  </a:cubicBezTo>
                  <a:cubicBezTo>
                    <a:pt x="1538" y="2001"/>
                    <a:pt x="1576" y="1982"/>
                    <a:pt x="1604" y="1982"/>
                  </a:cubicBezTo>
                  <a:cubicBezTo>
                    <a:pt x="1607" y="1982"/>
                    <a:pt x="1610" y="1982"/>
                    <a:pt x="1613" y="1983"/>
                  </a:cubicBezTo>
                  <a:lnTo>
                    <a:pt x="1619" y="1983"/>
                  </a:lnTo>
                  <a:lnTo>
                    <a:pt x="1619" y="1988"/>
                  </a:lnTo>
                  <a:cubicBezTo>
                    <a:pt x="1625" y="1988"/>
                    <a:pt x="1630" y="1983"/>
                    <a:pt x="1636" y="1983"/>
                  </a:cubicBezTo>
                  <a:lnTo>
                    <a:pt x="1686" y="1983"/>
                  </a:lnTo>
                  <a:cubicBezTo>
                    <a:pt x="1681" y="1983"/>
                    <a:pt x="1681" y="1983"/>
                    <a:pt x="1681" y="1988"/>
                  </a:cubicBezTo>
                  <a:cubicBezTo>
                    <a:pt x="1669" y="1988"/>
                    <a:pt x="1669" y="1988"/>
                    <a:pt x="1664" y="1983"/>
                  </a:cubicBezTo>
                  <a:lnTo>
                    <a:pt x="1664" y="1983"/>
                  </a:lnTo>
                  <a:cubicBezTo>
                    <a:pt x="1664" y="1988"/>
                    <a:pt x="1672" y="1990"/>
                    <a:pt x="1683" y="1990"/>
                  </a:cubicBezTo>
                  <a:cubicBezTo>
                    <a:pt x="1693" y="1990"/>
                    <a:pt x="1706" y="1988"/>
                    <a:pt x="1714" y="1988"/>
                  </a:cubicBezTo>
                  <a:cubicBezTo>
                    <a:pt x="1709" y="1977"/>
                    <a:pt x="1730" y="1977"/>
                    <a:pt x="1710" y="1967"/>
                  </a:cubicBezTo>
                  <a:lnTo>
                    <a:pt x="1710" y="1967"/>
                  </a:lnTo>
                  <a:cubicBezTo>
                    <a:pt x="1708" y="1967"/>
                    <a:pt x="1703" y="1969"/>
                    <a:pt x="1697" y="1972"/>
                  </a:cubicBezTo>
                  <a:lnTo>
                    <a:pt x="1653" y="1972"/>
                  </a:lnTo>
                  <a:cubicBezTo>
                    <a:pt x="1661" y="1968"/>
                    <a:pt x="1671" y="1964"/>
                    <a:pt x="1683" y="1964"/>
                  </a:cubicBezTo>
                  <a:cubicBezTo>
                    <a:pt x="1688" y="1964"/>
                    <a:pt x="1693" y="1964"/>
                    <a:pt x="1697" y="1966"/>
                  </a:cubicBezTo>
                  <a:cubicBezTo>
                    <a:pt x="1703" y="1955"/>
                    <a:pt x="1714" y="1949"/>
                    <a:pt x="1714" y="1944"/>
                  </a:cubicBezTo>
                  <a:close/>
                  <a:moveTo>
                    <a:pt x="1876" y="2506"/>
                  </a:moveTo>
                  <a:cubicBezTo>
                    <a:pt x="1876" y="2506"/>
                    <a:pt x="1877" y="2507"/>
                    <a:pt x="1877" y="2509"/>
                  </a:cubicBezTo>
                  <a:cubicBezTo>
                    <a:pt x="1876" y="2509"/>
                    <a:pt x="1875" y="2509"/>
                    <a:pt x="1874" y="2509"/>
                  </a:cubicBezTo>
                  <a:lnTo>
                    <a:pt x="1874" y="2509"/>
                  </a:lnTo>
                  <a:cubicBezTo>
                    <a:pt x="1875" y="2508"/>
                    <a:pt x="1876" y="2506"/>
                    <a:pt x="1876" y="2506"/>
                  </a:cubicBezTo>
                  <a:close/>
                  <a:moveTo>
                    <a:pt x="1916" y="2504"/>
                  </a:moveTo>
                  <a:cubicBezTo>
                    <a:pt x="1910" y="2509"/>
                    <a:pt x="1916" y="2509"/>
                    <a:pt x="1910" y="2515"/>
                  </a:cubicBezTo>
                  <a:lnTo>
                    <a:pt x="1910" y="2504"/>
                  </a:lnTo>
                  <a:close/>
                  <a:moveTo>
                    <a:pt x="1933" y="2509"/>
                  </a:moveTo>
                  <a:lnTo>
                    <a:pt x="1927" y="2515"/>
                  </a:lnTo>
                  <a:cubicBezTo>
                    <a:pt x="1927" y="2515"/>
                    <a:pt x="1927" y="2509"/>
                    <a:pt x="1927" y="2509"/>
                  </a:cubicBezTo>
                  <a:close/>
                  <a:moveTo>
                    <a:pt x="1737" y="2515"/>
                  </a:moveTo>
                  <a:lnTo>
                    <a:pt x="1737" y="2526"/>
                  </a:lnTo>
                  <a:lnTo>
                    <a:pt x="1742" y="2521"/>
                  </a:lnTo>
                  <a:lnTo>
                    <a:pt x="1737" y="2515"/>
                  </a:lnTo>
                  <a:close/>
                  <a:moveTo>
                    <a:pt x="1737" y="2526"/>
                  </a:moveTo>
                  <a:lnTo>
                    <a:pt x="1737" y="2526"/>
                  </a:lnTo>
                  <a:lnTo>
                    <a:pt x="1737" y="2526"/>
                  </a:lnTo>
                  <a:close/>
                  <a:moveTo>
                    <a:pt x="1753" y="2526"/>
                  </a:moveTo>
                  <a:cubicBezTo>
                    <a:pt x="1753" y="2526"/>
                    <a:pt x="1753" y="2526"/>
                    <a:pt x="1753" y="2526"/>
                  </a:cubicBezTo>
                  <a:cubicBezTo>
                    <a:pt x="1753" y="2526"/>
                    <a:pt x="1753" y="2526"/>
                    <a:pt x="1753" y="2526"/>
                  </a:cubicBezTo>
                  <a:close/>
                  <a:moveTo>
                    <a:pt x="1860" y="2526"/>
                  </a:moveTo>
                  <a:cubicBezTo>
                    <a:pt x="1860" y="2526"/>
                    <a:pt x="1860" y="2526"/>
                    <a:pt x="1860" y="2526"/>
                  </a:cubicBezTo>
                  <a:lnTo>
                    <a:pt x="1860" y="2526"/>
                  </a:lnTo>
                  <a:close/>
                  <a:moveTo>
                    <a:pt x="1954" y="2512"/>
                  </a:moveTo>
                  <a:cubicBezTo>
                    <a:pt x="1954" y="2512"/>
                    <a:pt x="1952" y="2515"/>
                    <a:pt x="1949" y="2521"/>
                  </a:cubicBezTo>
                  <a:cubicBezTo>
                    <a:pt x="1951" y="2519"/>
                    <a:pt x="1952" y="2518"/>
                    <a:pt x="1953" y="2518"/>
                  </a:cubicBezTo>
                  <a:lnTo>
                    <a:pt x="1953" y="2518"/>
                  </a:lnTo>
                  <a:cubicBezTo>
                    <a:pt x="1955" y="2518"/>
                    <a:pt x="1953" y="2522"/>
                    <a:pt x="1949" y="2526"/>
                  </a:cubicBezTo>
                  <a:cubicBezTo>
                    <a:pt x="1952" y="2526"/>
                    <a:pt x="1954" y="2528"/>
                    <a:pt x="1954" y="2528"/>
                  </a:cubicBezTo>
                  <a:cubicBezTo>
                    <a:pt x="1955" y="2528"/>
                    <a:pt x="1955" y="2526"/>
                    <a:pt x="1955" y="2521"/>
                  </a:cubicBezTo>
                  <a:cubicBezTo>
                    <a:pt x="1955" y="2515"/>
                    <a:pt x="1955" y="2512"/>
                    <a:pt x="1954" y="2512"/>
                  </a:cubicBezTo>
                  <a:close/>
                  <a:moveTo>
                    <a:pt x="241" y="2509"/>
                  </a:moveTo>
                  <a:lnTo>
                    <a:pt x="219" y="2520"/>
                  </a:lnTo>
                  <a:lnTo>
                    <a:pt x="219" y="2520"/>
                  </a:lnTo>
                  <a:cubicBezTo>
                    <a:pt x="219" y="2520"/>
                    <a:pt x="219" y="2520"/>
                    <a:pt x="219" y="2520"/>
                  </a:cubicBezTo>
                  <a:lnTo>
                    <a:pt x="219" y="2520"/>
                  </a:lnTo>
                  <a:cubicBezTo>
                    <a:pt x="219" y="2520"/>
                    <a:pt x="219" y="2520"/>
                    <a:pt x="219" y="2521"/>
                  </a:cubicBezTo>
                  <a:lnTo>
                    <a:pt x="219" y="2520"/>
                  </a:lnTo>
                  <a:lnTo>
                    <a:pt x="219" y="2520"/>
                  </a:lnTo>
                  <a:cubicBezTo>
                    <a:pt x="221" y="2521"/>
                    <a:pt x="223" y="2521"/>
                    <a:pt x="225" y="2521"/>
                  </a:cubicBezTo>
                  <a:cubicBezTo>
                    <a:pt x="219" y="2526"/>
                    <a:pt x="219" y="2526"/>
                    <a:pt x="219" y="2532"/>
                  </a:cubicBezTo>
                  <a:cubicBezTo>
                    <a:pt x="220" y="2533"/>
                    <a:pt x="221" y="2533"/>
                    <a:pt x="221" y="2533"/>
                  </a:cubicBezTo>
                  <a:cubicBezTo>
                    <a:pt x="225" y="2533"/>
                    <a:pt x="228" y="2528"/>
                    <a:pt x="231" y="2528"/>
                  </a:cubicBezTo>
                  <a:cubicBezTo>
                    <a:pt x="233" y="2528"/>
                    <a:pt x="234" y="2529"/>
                    <a:pt x="236" y="2532"/>
                  </a:cubicBezTo>
                  <a:cubicBezTo>
                    <a:pt x="236" y="2537"/>
                    <a:pt x="230" y="2543"/>
                    <a:pt x="225" y="2543"/>
                  </a:cubicBezTo>
                  <a:cubicBezTo>
                    <a:pt x="226" y="2545"/>
                    <a:pt x="229" y="2545"/>
                    <a:pt x="233" y="2545"/>
                  </a:cubicBezTo>
                  <a:cubicBezTo>
                    <a:pt x="241" y="2545"/>
                    <a:pt x="251" y="2543"/>
                    <a:pt x="258" y="2543"/>
                  </a:cubicBezTo>
                  <a:lnTo>
                    <a:pt x="264" y="2543"/>
                  </a:lnTo>
                  <a:cubicBezTo>
                    <a:pt x="267" y="2529"/>
                    <a:pt x="260" y="2526"/>
                    <a:pt x="250" y="2526"/>
                  </a:cubicBezTo>
                  <a:cubicBezTo>
                    <a:pt x="244" y="2526"/>
                    <a:pt x="237" y="2527"/>
                    <a:pt x="232" y="2527"/>
                  </a:cubicBezTo>
                  <a:cubicBezTo>
                    <a:pt x="229" y="2527"/>
                    <a:pt x="226" y="2527"/>
                    <a:pt x="225" y="2526"/>
                  </a:cubicBezTo>
                  <a:lnTo>
                    <a:pt x="241" y="2509"/>
                  </a:lnTo>
                  <a:close/>
                  <a:moveTo>
                    <a:pt x="275" y="2543"/>
                  </a:moveTo>
                  <a:cubicBezTo>
                    <a:pt x="275" y="2549"/>
                    <a:pt x="269" y="2554"/>
                    <a:pt x="264" y="2554"/>
                  </a:cubicBezTo>
                  <a:cubicBezTo>
                    <a:pt x="262" y="2555"/>
                    <a:pt x="260" y="2556"/>
                    <a:pt x="259" y="2556"/>
                  </a:cubicBezTo>
                  <a:cubicBezTo>
                    <a:pt x="254" y="2556"/>
                    <a:pt x="258" y="2547"/>
                    <a:pt x="258" y="2543"/>
                  </a:cubicBezTo>
                  <a:lnTo>
                    <a:pt x="258" y="2543"/>
                  </a:lnTo>
                  <a:cubicBezTo>
                    <a:pt x="253" y="2554"/>
                    <a:pt x="247" y="2554"/>
                    <a:pt x="241" y="2554"/>
                  </a:cubicBezTo>
                  <a:cubicBezTo>
                    <a:pt x="247" y="2557"/>
                    <a:pt x="254" y="2558"/>
                    <a:pt x="260" y="2558"/>
                  </a:cubicBezTo>
                  <a:cubicBezTo>
                    <a:pt x="267" y="2558"/>
                    <a:pt x="272" y="2557"/>
                    <a:pt x="275" y="2554"/>
                  </a:cubicBezTo>
                  <a:lnTo>
                    <a:pt x="275" y="2543"/>
                  </a:lnTo>
                  <a:close/>
                  <a:moveTo>
                    <a:pt x="1580" y="0"/>
                  </a:moveTo>
                  <a:cubicBezTo>
                    <a:pt x="1569" y="0"/>
                    <a:pt x="1574" y="17"/>
                    <a:pt x="1569" y="28"/>
                  </a:cubicBezTo>
                  <a:cubicBezTo>
                    <a:pt x="1566" y="29"/>
                    <a:pt x="1565" y="29"/>
                    <a:pt x="1563" y="29"/>
                  </a:cubicBezTo>
                  <a:cubicBezTo>
                    <a:pt x="1555" y="29"/>
                    <a:pt x="1562" y="16"/>
                    <a:pt x="1557" y="6"/>
                  </a:cubicBezTo>
                  <a:lnTo>
                    <a:pt x="1557" y="6"/>
                  </a:lnTo>
                  <a:cubicBezTo>
                    <a:pt x="1546" y="11"/>
                    <a:pt x="1541" y="28"/>
                    <a:pt x="1529" y="28"/>
                  </a:cubicBezTo>
                  <a:cubicBezTo>
                    <a:pt x="1529" y="23"/>
                    <a:pt x="1529" y="23"/>
                    <a:pt x="1529" y="17"/>
                  </a:cubicBezTo>
                  <a:cubicBezTo>
                    <a:pt x="1518" y="34"/>
                    <a:pt x="1496" y="17"/>
                    <a:pt x="1485" y="39"/>
                  </a:cubicBezTo>
                  <a:cubicBezTo>
                    <a:pt x="1485" y="34"/>
                    <a:pt x="1479" y="34"/>
                    <a:pt x="1479" y="34"/>
                  </a:cubicBezTo>
                  <a:lnTo>
                    <a:pt x="1479" y="34"/>
                  </a:lnTo>
                  <a:cubicBezTo>
                    <a:pt x="1485" y="39"/>
                    <a:pt x="1485" y="51"/>
                    <a:pt x="1485" y="56"/>
                  </a:cubicBezTo>
                  <a:cubicBezTo>
                    <a:pt x="1481" y="56"/>
                    <a:pt x="1477" y="61"/>
                    <a:pt x="1473" y="61"/>
                  </a:cubicBezTo>
                  <a:cubicBezTo>
                    <a:pt x="1472" y="61"/>
                    <a:pt x="1470" y="60"/>
                    <a:pt x="1468" y="56"/>
                  </a:cubicBezTo>
                  <a:cubicBezTo>
                    <a:pt x="1462" y="39"/>
                    <a:pt x="1479" y="45"/>
                    <a:pt x="1479" y="34"/>
                  </a:cubicBezTo>
                  <a:lnTo>
                    <a:pt x="1479" y="34"/>
                  </a:lnTo>
                  <a:cubicBezTo>
                    <a:pt x="1465" y="39"/>
                    <a:pt x="1454" y="52"/>
                    <a:pt x="1445" y="52"/>
                  </a:cubicBezTo>
                  <a:cubicBezTo>
                    <a:pt x="1443" y="52"/>
                    <a:pt x="1441" y="51"/>
                    <a:pt x="1440" y="51"/>
                  </a:cubicBezTo>
                  <a:cubicBezTo>
                    <a:pt x="1434" y="34"/>
                    <a:pt x="1462" y="45"/>
                    <a:pt x="1451" y="34"/>
                  </a:cubicBezTo>
                  <a:lnTo>
                    <a:pt x="1451" y="34"/>
                  </a:lnTo>
                  <a:lnTo>
                    <a:pt x="1462" y="39"/>
                  </a:lnTo>
                  <a:cubicBezTo>
                    <a:pt x="1457" y="25"/>
                    <a:pt x="1459" y="25"/>
                    <a:pt x="1462" y="25"/>
                  </a:cubicBezTo>
                  <a:cubicBezTo>
                    <a:pt x="1465" y="25"/>
                    <a:pt x="1468" y="25"/>
                    <a:pt x="1462" y="11"/>
                  </a:cubicBezTo>
                  <a:cubicBezTo>
                    <a:pt x="1459" y="11"/>
                    <a:pt x="1456" y="10"/>
                    <a:pt x="1454" y="10"/>
                  </a:cubicBezTo>
                  <a:cubicBezTo>
                    <a:pt x="1442" y="10"/>
                    <a:pt x="1438" y="18"/>
                    <a:pt x="1426" y="18"/>
                  </a:cubicBezTo>
                  <a:cubicBezTo>
                    <a:pt x="1424" y="18"/>
                    <a:pt x="1421" y="18"/>
                    <a:pt x="1417" y="17"/>
                  </a:cubicBezTo>
                  <a:lnTo>
                    <a:pt x="1417" y="17"/>
                  </a:lnTo>
                  <a:cubicBezTo>
                    <a:pt x="1417" y="28"/>
                    <a:pt x="1423" y="28"/>
                    <a:pt x="1417" y="39"/>
                  </a:cubicBezTo>
                  <a:cubicBezTo>
                    <a:pt x="1414" y="42"/>
                    <a:pt x="1410" y="43"/>
                    <a:pt x="1408" y="43"/>
                  </a:cubicBezTo>
                  <a:cubicBezTo>
                    <a:pt x="1393" y="43"/>
                    <a:pt x="1389" y="17"/>
                    <a:pt x="1380" y="17"/>
                  </a:cubicBezTo>
                  <a:cubicBezTo>
                    <a:pt x="1378" y="17"/>
                    <a:pt x="1376" y="19"/>
                    <a:pt x="1373" y="23"/>
                  </a:cubicBezTo>
                  <a:cubicBezTo>
                    <a:pt x="1368" y="32"/>
                    <a:pt x="1367" y="46"/>
                    <a:pt x="1356" y="46"/>
                  </a:cubicBezTo>
                  <a:cubicBezTo>
                    <a:pt x="1355" y="46"/>
                    <a:pt x="1353" y="46"/>
                    <a:pt x="1350" y="45"/>
                  </a:cubicBezTo>
                  <a:lnTo>
                    <a:pt x="1356" y="23"/>
                  </a:lnTo>
                  <a:lnTo>
                    <a:pt x="1356" y="23"/>
                  </a:lnTo>
                  <a:cubicBezTo>
                    <a:pt x="1337" y="23"/>
                    <a:pt x="1342" y="42"/>
                    <a:pt x="1331" y="42"/>
                  </a:cubicBezTo>
                  <a:cubicBezTo>
                    <a:pt x="1329" y="42"/>
                    <a:pt x="1326" y="41"/>
                    <a:pt x="1323" y="40"/>
                  </a:cubicBezTo>
                  <a:lnTo>
                    <a:pt x="1323" y="40"/>
                  </a:lnTo>
                  <a:cubicBezTo>
                    <a:pt x="1322" y="43"/>
                    <a:pt x="1320" y="45"/>
                    <a:pt x="1317" y="45"/>
                  </a:cubicBezTo>
                  <a:lnTo>
                    <a:pt x="1311" y="28"/>
                  </a:lnTo>
                  <a:cubicBezTo>
                    <a:pt x="1289" y="34"/>
                    <a:pt x="1266" y="45"/>
                    <a:pt x="1244" y="51"/>
                  </a:cubicBezTo>
                  <a:cubicBezTo>
                    <a:pt x="1244" y="45"/>
                    <a:pt x="1249" y="39"/>
                    <a:pt x="1244" y="34"/>
                  </a:cubicBezTo>
                  <a:cubicBezTo>
                    <a:pt x="1227" y="40"/>
                    <a:pt x="1207" y="43"/>
                    <a:pt x="1188" y="43"/>
                  </a:cubicBezTo>
                  <a:cubicBezTo>
                    <a:pt x="1174" y="43"/>
                    <a:pt x="1160" y="42"/>
                    <a:pt x="1149" y="39"/>
                  </a:cubicBezTo>
                  <a:lnTo>
                    <a:pt x="1137" y="56"/>
                  </a:lnTo>
                  <a:cubicBezTo>
                    <a:pt x="1137" y="56"/>
                    <a:pt x="1132" y="51"/>
                    <a:pt x="1132" y="45"/>
                  </a:cubicBezTo>
                  <a:lnTo>
                    <a:pt x="1132" y="45"/>
                  </a:lnTo>
                  <a:cubicBezTo>
                    <a:pt x="1121" y="45"/>
                    <a:pt x="1137" y="56"/>
                    <a:pt x="1132" y="62"/>
                  </a:cubicBezTo>
                  <a:cubicBezTo>
                    <a:pt x="1126" y="62"/>
                    <a:pt x="1121" y="56"/>
                    <a:pt x="1126" y="51"/>
                  </a:cubicBezTo>
                  <a:lnTo>
                    <a:pt x="1126" y="51"/>
                  </a:lnTo>
                  <a:cubicBezTo>
                    <a:pt x="1106" y="66"/>
                    <a:pt x="1082" y="85"/>
                    <a:pt x="1057" y="85"/>
                  </a:cubicBezTo>
                  <a:cubicBezTo>
                    <a:pt x="1054" y="85"/>
                    <a:pt x="1051" y="85"/>
                    <a:pt x="1048" y="84"/>
                  </a:cubicBezTo>
                  <a:lnTo>
                    <a:pt x="1053" y="79"/>
                  </a:lnTo>
                  <a:lnTo>
                    <a:pt x="1053" y="79"/>
                  </a:lnTo>
                  <a:cubicBezTo>
                    <a:pt x="1033" y="79"/>
                    <a:pt x="1041" y="107"/>
                    <a:pt x="1029" y="107"/>
                  </a:cubicBezTo>
                  <a:cubicBezTo>
                    <a:pt x="1028" y="107"/>
                    <a:pt x="1027" y="107"/>
                    <a:pt x="1025" y="107"/>
                  </a:cubicBezTo>
                  <a:lnTo>
                    <a:pt x="1025" y="101"/>
                  </a:lnTo>
                  <a:cubicBezTo>
                    <a:pt x="986" y="112"/>
                    <a:pt x="958" y="146"/>
                    <a:pt x="925" y="146"/>
                  </a:cubicBezTo>
                  <a:cubicBezTo>
                    <a:pt x="930" y="168"/>
                    <a:pt x="885" y="163"/>
                    <a:pt x="902" y="185"/>
                  </a:cubicBezTo>
                  <a:cubicBezTo>
                    <a:pt x="880" y="191"/>
                    <a:pt x="880" y="185"/>
                    <a:pt x="852" y="202"/>
                  </a:cubicBezTo>
                  <a:cubicBezTo>
                    <a:pt x="846" y="207"/>
                    <a:pt x="857" y="224"/>
                    <a:pt x="852" y="230"/>
                  </a:cubicBezTo>
                  <a:lnTo>
                    <a:pt x="841" y="224"/>
                  </a:lnTo>
                  <a:lnTo>
                    <a:pt x="846" y="241"/>
                  </a:lnTo>
                  <a:lnTo>
                    <a:pt x="829" y="241"/>
                  </a:lnTo>
                  <a:lnTo>
                    <a:pt x="824" y="247"/>
                  </a:lnTo>
                  <a:lnTo>
                    <a:pt x="835" y="247"/>
                  </a:lnTo>
                  <a:cubicBezTo>
                    <a:pt x="835" y="263"/>
                    <a:pt x="807" y="269"/>
                    <a:pt x="801" y="269"/>
                  </a:cubicBezTo>
                  <a:cubicBezTo>
                    <a:pt x="801" y="280"/>
                    <a:pt x="796" y="291"/>
                    <a:pt x="796" y="303"/>
                  </a:cubicBezTo>
                  <a:cubicBezTo>
                    <a:pt x="793" y="303"/>
                    <a:pt x="791" y="301"/>
                    <a:pt x="791" y="298"/>
                  </a:cubicBezTo>
                  <a:lnTo>
                    <a:pt x="791" y="298"/>
                  </a:lnTo>
                  <a:cubicBezTo>
                    <a:pt x="790" y="299"/>
                    <a:pt x="790" y="299"/>
                    <a:pt x="789" y="299"/>
                  </a:cubicBezTo>
                  <a:cubicBezTo>
                    <a:pt x="787" y="299"/>
                    <a:pt x="784" y="297"/>
                    <a:pt x="782" y="297"/>
                  </a:cubicBezTo>
                  <a:cubicBezTo>
                    <a:pt x="780" y="297"/>
                    <a:pt x="779" y="298"/>
                    <a:pt x="779" y="303"/>
                  </a:cubicBezTo>
                  <a:cubicBezTo>
                    <a:pt x="785" y="303"/>
                    <a:pt x="785" y="308"/>
                    <a:pt x="790" y="314"/>
                  </a:cubicBezTo>
                  <a:cubicBezTo>
                    <a:pt x="779" y="314"/>
                    <a:pt x="768" y="331"/>
                    <a:pt x="762" y="347"/>
                  </a:cubicBezTo>
                  <a:lnTo>
                    <a:pt x="757" y="336"/>
                  </a:lnTo>
                  <a:cubicBezTo>
                    <a:pt x="740" y="359"/>
                    <a:pt x="740" y="387"/>
                    <a:pt x="729" y="415"/>
                  </a:cubicBezTo>
                  <a:cubicBezTo>
                    <a:pt x="730" y="413"/>
                    <a:pt x="732" y="413"/>
                    <a:pt x="735" y="413"/>
                  </a:cubicBezTo>
                  <a:cubicBezTo>
                    <a:pt x="742" y="413"/>
                    <a:pt x="749" y="418"/>
                    <a:pt x="745" y="426"/>
                  </a:cubicBezTo>
                  <a:lnTo>
                    <a:pt x="742" y="424"/>
                  </a:lnTo>
                  <a:lnTo>
                    <a:pt x="742" y="424"/>
                  </a:lnTo>
                  <a:cubicBezTo>
                    <a:pt x="743" y="425"/>
                    <a:pt x="744" y="427"/>
                    <a:pt x="745" y="432"/>
                  </a:cubicBezTo>
                  <a:cubicBezTo>
                    <a:pt x="744" y="433"/>
                    <a:pt x="742" y="434"/>
                    <a:pt x="740" y="434"/>
                  </a:cubicBezTo>
                  <a:cubicBezTo>
                    <a:pt x="735" y="434"/>
                    <a:pt x="729" y="429"/>
                    <a:pt x="729" y="420"/>
                  </a:cubicBezTo>
                  <a:lnTo>
                    <a:pt x="729" y="437"/>
                  </a:lnTo>
                  <a:cubicBezTo>
                    <a:pt x="723" y="432"/>
                    <a:pt x="723" y="432"/>
                    <a:pt x="717" y="426"/>
                  </a:cubicBezTo>
                  <a:lnTo>
                    <a:pt x="717" y="426"/>
                  </a:lnTo>
                  <a:cubicBezTo>
                    <a:pt x="723" y="437"/>
                    <a:pt x="695" y="443"/>
                    <a:pt x="706" y="454"/>
                  </a:cubicBezTo>
                  <a:lnTo>
                    <a:pt x="701" y="454"/>
                  </a:lnTo>
                  <a:cubicBezTo>
                    <a:pt x="689" y="482"/>
                    <a:pt x="695" y="493"/>
                    <a:pt x="684" y="516"/>
                  </a:cubicBezTo>
                  <a:cubicBezTo>
                    <a:pt x="701" y="521"/>
                    <a:pt x="695" y="527"/>
                    <a:pt x="701" y="538"/>
                  </a:cubicBezTo>
                  <a:cubicBezTo>
                    <a:pt x="689" y="549"/>
                    <a:pt x="673" y="560"/>
                    <a:pt x="673" y="583"/>
                  </a:cubicBezTo>
                  <a:cubicBezTo>
                    <a:pt x="673" y="594"/>
                    <a:pt x="678" y="588"/>
                    <a:pt x="684" y="594"/>
                  </a:cubicBezTo>
                  <a:cubicBezTo>
                    <a:pt x="675" y="594"/>
                    <a:pt x="670" y="603"/>
                    <a:pt x="666" y="603"/>
                  </a:cubicBezTo>
                  <a:cubicBezTo>
                    <a:pt x="664" y="603"/>
                    <a:pt x="663" y="602"/>
                    <a:pt x="661" y="600"/>
                  </a:cubicBezTo>
                  <a:cubicBezTo>
                    <a:pt x="656" y="622"/>
                    <a:pt x="656" y="628"/>
                    <a:pt x="656" y="656"/>
                  </a:cubicBezTo>
                  <a:lnTo>
                    <a:pt x="667" y="656"/>
                  </a:lnTo>
                  <a:cubicBezTo>
                    <a:pt x="667" y="661"/>
                    <a:pt x="656" y="667"/>
                    <a:pt x="656" y="667"/>
                  </a:cubicBezTo>
                  <a:lnTo>
                    <a:pt x="650" y="661"/>
                  </a:lnTo>
                  <a:lnTo>
                    <a:pt x="650" y="661"/>
                  </a:lnTo>
                  <a:cubicBezTo>
                    <a:pt x="656" y="700"/>
                    <a:pt x="594" y="717"/>
                    <a:pt x="605" y="751"/>
                  </a:cubicBezTo>
                  <a:lnTo>
                    <a:pt x="611" y="779"/>
                  </a:lnTo>
                  <a:cubicBezTo>
                    <a:pt x="609" y="781"/>
                    <a:pt x="607" y="782"/>
                    <a:pt x="606" y="782"/>
                  </a:cubicBezTo>
                  <a:cubicBezTo>
                    <a:pt x="602" y="782"/>
                    <a:pt x="603" y="772"/>
                    <a:pt x="597" y="772"/>
                  </a:cubicBezTo>
                  <a:cubicBezTo>
                    <a:pt x="596" y="772"/>
                    <a:pt x="595" y="772"/>
                    <a:pt x="594" y="773"/>
                  </a:cubicBezTo>
                  <a:cubicBezTo>
                    <a:pt x="600" y="807"/>
                    <a:pt x="572" y="812"/>
                    <a:pt x="577" y="840"/>
                  </a:cubicBezTo>
                  <a:cubicBezTo>
                    <a:pt x="538" y="846"/>
                    <a:pt x="555" y="902"/>
                    <a:pt x="521" y="919"/>
                  </a:cubicBezTo>
                  <a:lnTo>
                    <a:pt x="533" y="919"/>
                  </a:lnTo>
                  <a:cubicBezTo>
                    <a:pt x="538" y="930"/>
                    <a:pt x="521" y="924"/>
                    <a:pt x="521" y="930"/>
                  </a:cubicBezTo>
                  <a:cubicBezTo>
                    <a:pt x="525" y="930"/>
                    <a:pt x="529" y="927"/>
                    <a:pt x="531" y="927"/>
                  </a:cubicBezTo>
                  <a:cubicBezTo>
                    <a:pt x="532" y="927"/>
                    <a:pt x="533" y="928"/>
                    <a:pt x="533" y="930"/>
                  </a:cubicBezTo>
                  <a:cubicBezTo>
                    <a:pt x="521" y="986"/>
                    <a:pt x="477" y="1031"/>
                    <a:pt x="449" y="1081"/>
                  </a:cubicBezTo>
                  <a:cubicBezTo>
                    <a:pt x="437" y="1098"/>
                    <a:pt x="488" y="1104"/>
                    <a:pt x="454" y="1120"/>
                  </a:cubicBezTo>
                  <a:lnTo>
                    <a:pt x="443" y="1109"/>
                  </a:lnTo>
                  <a:lnTo>
                    <a:pt x="443" y="1109"/>
                  </a:lnTo>
                  <a:cubicBezTo>
                    <a:pt x="449" y="1154"/>
                    <a:pt x="415" y="1188"/>
                    <a:pt x="409" y="1232"/>
                  </a:cubicBezTo>
                  <a:cubicBezTo>
                    <a:pt x="409" y="1227"/>
                    <a:pt x="404" y="1227"/>
                    <a:pt x="404" y="1221"/>
                  </a:cubicBezTo>
                  <a:cubicBezTo>
                    <a:pt x="393" y="1227"/>
                    <a:pt x="393" y="1249"/>
                    <a:pt x="404" y="1255"/>
                  </a:cubicBezTo>
                  <a:cubicBezTo>
                    <a:pt x="403" y="1256"/>
                    <a:pt x="401" y="1256"/>
                    <a:pt x="400" y="1256"/>
                  </a:cubicBezTo>
                  <a:cubicBezTo>
                    <a:pt x="397" y="1256"/>
                    <a:pt x="394" y="1253"/>
                    <a:pt x="390" y="1253"/>
                  </a:cubicBezTo>
                  <a:cubicBezTo>
                    <a:pt x="389" y="1253"/>
                    <a:pt x="388" y="1254"/>
                    <a:pt x="387" y="1255"/>
                  </a:cubicBezTo>
                  <a:cubicBezTo>
                    <a:pt x="381" y="1260"/>
                    <a:pt x="393" y="1277"/>
                    <a:pt x="381" y="1277"/>
                  </a:cubicBezTo>
                  <a:cubicBezTo>
                    <a:pt x="381" y="1277"/>
                    <a:pt x="381" y="1277"/>
                    <a:pt x="381" y="1272"/>
                  </a:cubicBezTo>
                  <a:cubicBezTo>
                    <a:pt x="381" y="1283"/>
                    <a:pt x="365" y="1300"/>
                    <a:pt x="381" y="1300"/>
                  </a:cubicBezTo>
                  <a:cubicBezTo>
                    <a:pt x="370" y="1311"/>
                    <a:pt x="376" y="1328"/>
                    <a:pt x="365" y="1333"/>
                  </a:cubicBezTo>
                  <a:cubicBezTo>
                    <a:pt x="376" y="1344"/>
                    <a:pt x="348" y="1356"/>
                    <a:pt x="365" y="1367"/>
                  </a:cubicBezTo>
                  <a:cubicBezTo>
                    <a:pt x="362" y="1365"/>
                    <a:pt x="359" y="1364"/>
                    <a:pt x="357" y="1364"/>
                  </a:cubicBezTo>
                  <a:cubicBezTo>
                    <a:pt x="346" y="1364"/>
                    <a:pt x="342" y="1385"/>
                    <a:pt x="342" y="1395"/>
                  </a:cubicBezTo>
                  <a:cubicBezTo>
                    <a:pt x="342" y="1394"/>
                    <a:pt x="342" y="1393"/>
                    <a:pt x="341" y="1393"/>
                  </a:cubicBezTo>
                  <a:cubicBezTo>
                    <a:pt x="340" y="1393"/>
                    <a:pt x="338" y="1396"/>
                    <a:pt x="334" y="1396"/>
                  </a:cubicBezTo>
                  <a:cubicBezTo>
                    <a:pt x="333" y="1396"/>
                    <a:pt x="332" y="1396"/>
                    <a:pt x="331" y="1395"/>
                  </a:cubicBezTo>
                  <a:lnTo>
                    <a:pt x="331" y="1395"/>
                  </a:lnTo>
                  <a:cubicBezTo>
                    <a:pt x="325" y="1406"/>
                    <a:pt x="325" y="1417"/>
                    <a:pt x="337" y="1417"/>
                  </a:cubicBezTo>
                  <a:cubicBezTo>
                    <a:pt x="303" y="1428"/>
                    <a:pt x="337" y="1462"/>
                    <a:pt x="303" y="1462"/>
                  </a:cubicBezTo>
                  <a:cubicBezTo>
                    <a:pt x="303" y="1496"/>
                    <a:pt x="297" y="1524"/>
                    <a:pt x="292" y="1557"/>
                  </a:cubicBezTo>
                  <a:cubicBezTo>
                    <a:pt x="275" y="1546"/>
                    <a:pt x="303" y="1524"/>
                    <a:pt x="281" y="1518"/>
                  </a:cubicBezTo>
                  <a:lnTo>
                    <a:pt x="281" y="1518"/>
                  </a:lnTo>
                  <a:cubicBezTo>
                    <a:pt x="281" y="1546"/>
                    <a:pt x="286" y="1568"/>
                    <a:pt x="275" y="1591"/>
                  </a:cubicBezTo>
                  <a:cubicBezTo>
                    <a:pt x="274" y="1592"/>
                    <a:pt x="273" y="1592"/>
                    <a:pt x="272" y="1592"/>
                  </a:cubicBezTo>
                  <a:cubicBezTo>
                    <a:pt x="269" y="1592"/>
                    <a:pt x="268" y="1584"/>
                    <a:pt x="264" y="1580"/>
                  </a:cubicBezTo>
                  <a:cubicBezTo>
                    <a:pt x="264" y="1608"/>
                    <a:pt x="241" y="1630"/>
                    <a:pt x="241" y="1658"/>
                  </a:cubicBezTo>
                  <a:cubicBezTo>
                    <a:pt x="243" y="1658"/>
                    <a:pt x="244" y="1657"/>
                    <a:pt x="245" y="1657"/>
                  </a:cubicBezTo>
                  <a:cubicBezTo>
                    <a:pt x="256" y="1657"/>
                    <a:pt x="258" y="1679"/>
                    <a:pt x="265" y="1688"/>
                  </a:cubicBezTo>
                  <a:lnTo>
                    <a:pt x="265" y="1688"/>
                  </a:lnTo>
                  <a:cubicBezTo>
                    <a:pt x="262" y="1685"/>
                    <a:pt x="259" y="1684"/>
                    <a:pt x="257" y="1684"/>
                  </a:cubicBezTo>
                  <a:cubicBezTo>
                    <a:pt x="251" y="1684"/>
                    <a:pt x="248" y="1693"/>
                    <a:pt x="240" y="1693"/>
                  </a:cubicBezTo>
                  <a:cubicBezTo>
                    <a:pt x="238" y="1693"/>
                    <a:pt x="237" y="1693"/>
                    <a:pt x="235" y="1692"/>
                  </a:cubicBezTo>
                  <a:lnTo>
                    <a:pt x="235" y="1692"/>
                  </a:lnTo>
                  <a:cubicBezTo>
                    <a:pt x="232" y="1695"/>
                    <a:pt x="230" y="1696"/>
                    <a:pt x="227" y="1696"/>
                  </a:cubicBezTo>
                  <a:cubicBezTo>
                    <a:pt x="225" y="1696"/>
                    <a:pt x="222" y="1694"/>
                    <a:pt x="219" y="1692"/>
                  </a:cubicBezTo>
                  <a:lnTo>
                    <a:pt x="219" y="1692"/>
                  </a:lnTo>
                  <a:cubicBezTo>
                    <a:pt x="219" y="1708"/>
                    <a:pt x="230" y="1708"/>
                    <a:pt x="225" y="1720"/>
                  </a:cubicBezTo>
                  <a:cubicBezTo>
                    <a:pt x="219" y="1720"/>
                    <a:pt x="219" y="1714"/>
                    <a:pt x="213" y="1714"/>
                  </a:cubicBezTo>
                  <a:lnTo>
                    <a:pt x="213" y="1714"/>
                  </a:lnTo>
                  <a:cubicBezTo>
                    <a:pt x="219" y="1725"/>
                    <a:pt x="225" y="1736"/>
                    <a:pt x="219" y="1748"/>
                  </a:cubicBezTo>
                  <a:cubicBezTo>
                    <a:pt x="213" y="1742"/>
                    <a:pt x="213" y="1742"/>
                    <a:pt x="213" y="1742"/>
                  </a:cubicBezTo>
                  <a:lnTo>
                    <a:pt x="213" y="1742"/>
                  </a:lnTo>
                  <a:cubicBezTo>
                    <a:pt x="208" y="1759"/>
                    <a:pt x="219" y="1787"/>
                    <a:pt x="202" y="1804"/>
                  </a:cubicBezTo>
                  <a:cubicBezTo>
                    <a:pt x="198" y="1801"/>
                    <a:pt x="195" y="1800"/>
                    <a:pt x="193" y="1800"/>
                  </a:cubicBezTo>
                  <a:cubicBezTo>
                    <a:pt x="188" y="1800"/>
                    <a:pt x="187" y="1805"/>
                    <a:pt x="180" y="1805"/>
                  </a:cubicBezTo>
                  <a:cubicBezTo>
                    <a:pt x="179" y="1805"/>
                    <a:pt x="177" y="1804"/>
                    <a:pt x="174" y="1804"/>
                  </a:cubicBezTo>
                  <a:lnTo>
                    <a:pt x="174" y="1820"/>
                  </a:lnTo>
                  <a:lnTo>
                    <a:pt x="185" y="1815"/>
                  </a:lnTo>
                  <a:lnTo>
                    <a:pt x="185" y="1815"/>
                  </a:lnTo>
                  <a:cubicBezTo>
                    <a:pt x="180" y="1826"/>
                    <a:pt x="191" y="1843"/>
                    <a:pt x="180" y="1848"/>
                  </a:cubicBezTo>
                  <a:lnTo>
                    <a:pt x="174" y="1837"/>
                  </a:lnTo>
                  <a:lnTo>
                    <a:pt x="169" y="1860"/>
                  </a:lnTo>
                  <a:lnTo>
                    <a:pt x="180" y="1854"/>
                  </a:lnTo>
                  <a:cubicBezTo>
                    <a:pt x="185" y="1865"/>
                    <a:pt x="202" y="1860"/>
                    <a:pt x="191" y="1871"/>
                  </a:cubicBezTo>
                  <a:cubicBezTo>
                    <a:pt x="191" y="1870"/>
                    <a:pt x="191" y="1870"/>
                    <a:pt x="191" y="1870"/>
                  </a:cubicBezTo>
                  <a:cubicBezTo>
                    <a:pt x="189" y="1870"/>
                    <a:pt x="184" y="1882"/>
                    <a:pt x="174" y="1882"/>
                  </a:cubicBezTo>
                  <a:cubicBezTo>
                    <a:pt x="180" y="1893"/>
                    <a:pt x="180" y="1899"/>
                    <a:pt x="174" y="1904"/>
                  </a:cubicBezTo>
                  <a:cubicBezTo>
                    <a:pt x="169" y="1904"/>
                    <a:pt x="157" y="1899"/>
                    <a:pt x="152" y="1899"/>
                  </a:cubicBezTo>
                  <a:lnTo>
                    <a:pt x="152" y="1899"/>
                  </a:lnTo>
                  <a:cubicBezTo>
                    <a:pt x="162" y="1909"/>
                    <a:pt x="149" y="1919"/>
                    <a:pt x="155" y="1933"/>
                  </a:cubicBezTo>
                  <a:lnTo>
                    <a:pt x="155" y="1933"/>
                  </a:lnTo>
                  <a:cubicBezTo>
                    <a:pt x="151" y="1929"/>
                    <a:pt x="146" y="1927"/>
                    <a:pt x="146" y="1927"/>
                  </a:cubicBezTo>
                  <a:lnTo>
                    <a:pt x="146" y="1927"/>
                  </a:lnTo>
                  <a:lnTo>
                    <a:pt x="152" y="1938"/>
                  </a:lnTo>
                  <a:cubicBezTo>
                    <a:pt x="149" y="1941"/>
                    <a:pt x="148" y="1942"/>
                    <a:pt x="146" y="1942"/>
                  </a:cubicBezTo>
                  <a:cubicBezTo>
                    <a:pt x="145" y="1942"/>
                    <a:pt x="143" y="1941"/>
                    <a:pt x="141" y="1938"/>
                  </a:cubicBezTo>
                  <a:lnTo>
                    <a:pt x="141" y="1938"/>
                  </a:lnTo>
                  <a:cubicBezTo>
                    <a:pt x="129" y="1955"/>
                    <a:pt x="163" y="1944"/>
                    <a:pt x="146" y="1955"/>
                  </a:cubicBezTo>
                  <a:cubicBezTo>
                    <a:pt x="146" y="1955"/>
                    <a:pt x="146" y="1955"/>
                    <a:pt x="146" y="1949"/>
                  </a:cubicBezTo>
                  <a:cubicBezTo>
                    <a:pt x="129" y="1966"/>
                    <a:pt x="135" y="1988"/>
                    <a:pt x="124" y="2005"/>
                  </a:cubicBezTo>
                  <a:cubicBezTo>
                    <a:pt x="107" y="2000"/>
                    <a:pt x="124" y="1988"/>
                    <a:pt x="113" y="1988"/>
                  </a:cubicBezTo>
                  <a:lnTo>
                    <a:pt x="113" y="1988"/>
                  </a:lnTo>
                  <a:cubicBezTo>
                    <a:pt x="101" y="2011"/>
                    <a:pt x="107" y="2044"/>
                    <a:pt x="96" y="2067"/>
                  </a:cubicBezTo>
                  <a:lnTo>
                    <a:pt x="101" y="2061"/>
                  </a:lnTo>
                  <a:lnTo>
                    <a:pt x="101" y="2061"/>
                  </a:lnTo>
                  <a:cubicBezTo>
                    <a:pt x="118" y="2078"/>
                    <a:pt x="79" y="2078"/>
                    <a:pt x="85" y="2089"/>
                  </a:cubicBezTo>
                  <a:cubicBezTo>
                    <a:pt x="85" y="2089"/>
                    <a:pt x="80" y="2087"/>
                    <a:pt x="78" y="2085"/>
                  </a:cubicBezTo>
                  <a:lnTo>
                    <a:pt x="78" y="2085"/>
                  </a:lnTo>
                  <a:cubicBezTo>
                    <a:pt x="68" y="2101"/>
                    <a:pt x="68" y="2118"/>
                    <a:pt x="68" y="2145"/>
                  </a:cubicBezTo>
                  <a:lnTo>
                    <a:pt x="62" y="2140"/>
                  </a:lnTo>
                  <a:cubicBezTo>
                    <a:pt x="51" y="2151"/>
                    <a:pt x="51" y="2162"/>
                    <a:pt x="40" y="2173"/>
                  </a:cubicBezTo>
                  <a:cubicBezTo>
                    <a:pt x="45" y="2179"/>
                    <a:pt x="45" y="2184"/>
                    <a:pt x="51" y="2184"/>
                  </a:cubicBezTo>
                  <a:cubicBezTo>
                    <a:pt x="6" y="2201"/>
                    <a:pt x="45" y="2252"/>
                    <a:pt x="12" y="2274"/>
                  </a:cubicBezTo>
                  <a:cubicBezTo>
                    <a:pt x="12" y="2270"/>
                    <a:pt x="9" y="2266"/>
                    <a:pt x="7" y="2266"/>
                  </a:cubicBezTo>
                  <a:cubicBezTo>
                    <a:pt x="7" y="2266"/>
                    <a:pt x="6" y="2267"/>
                    <a:pt x="6" y="2268"/>
                  </a:cubicBezTo>
                  <a:cubicBezTo>
                    <a:pt x="6" y="2274"/>
                    <a:pt x="6" y="2285"/>
                    <a:pt x="6" y="2296"/>
                  </a:cubicBezTo>
                  <a:cubicBezTo>
                    <a:pt x="17" y="2296"/>
                    <a:pt x="12" y="2296"/>
                    <a:pt x="23" y="2291"/>
                  </a:cubicBezTo>
                  <a:cubicBezTo>
                    <a:pt x="29" y="2291"/>
                    <a:pt x="34" y="2302"/>
                    <a:pt x="34" y="2308"/>
                  </a:cubicBezTo>
                  <a:cubicBezTo>
                    <a:pt x="31" y="2304"/>
                    <a:pt x="27" y="2303"/>
                    <a:pt x="24" y="2303"/>
                  </a:cubicBezTo>
                  <a:cubicBezTo>
                    <a:pt x="16" y="2303"/>
                    <a:pt x="10" y="2309"/>
                    <a:pt x="6" y="2313"/>
                  </a:cubicBezTo>
                  <a:lnTo>
                    <a:pt x="17" y="2313"/>
                  </a:lnTo>
                  <a:cubicBezTo>
                    <a:pt x="0" y="2330"/>
                    <a:pt x="40" y="2313"/>
                    <a:pt x="29" y="2336"/>
                  </a:cubicBezTo>
                  <a:lnTo>
                    <a:pt x="23" y="2336"/>
                  </a:lnTo>
                  <a:cubicBezTo>
                    <a:pt x="29" y="2341"/>
                    <a:pt x="40" y="2347"/>
                    <a:pt x="40" y="2352"/>
                  </a:cubicBezTo>
                  <a:cubicBezTo>
                    <a:pt x="37" y="2355"/>
                    <a:pt x="35" y="2356"/>
                    <a:pt x="34" y="2356"/>
                  </a:cubicBezTo>
                  <a:cubicBezTo>
                    <a:pt x="31" y="2356"/>
                    <a:pt x="31" y="2351"/>
                    <a:pt x="27" y="2351"/>
                  </a:cubicBezTo>
                  <a:cubicBezTo>
                    <a:pt x="26" y="2351"/>
                    <a:pt x="25" y="2352"/>
                    <a:pt x="23" y="2352"/>
                  </a:cubicBezTo>
                  <a:cubicBezTo>
                    <a:pt x="29" y="2364"/>
                    <a:pt x="51" y="2358"/>
                    <a:pt x="51" y="2375"/>
                  </a:cubicBezTo>
                  <a:cubicBezTo>
                    <a:pt x="45" y="2375"/>
                    <a:pt x="40" y="2369"/>
                    <a:pt x="34" y="2364"/>
                  </a:cubicBezTo>
                  <a:cubicBezTo>
                    <a:pt x="29" y="2380"/>
                    <a:pt x="34" y="2380"/>
                    <a:pt x="34" y="2392"/>
                  </a:cubicBezTo>
                  <a:cubicBezTo>
                    <a:pt x="40" y="2397"/>
                    <a:pt x="40" y="2403"/>
                    <a:pt x="45" y="2408"/>
                  </a:cubicBezTo>
                  <a:lnTo>
                    <a:pt x="45" y="2403"/>
                  </a:lnTo>
                  <a:cubicBezTo>
                    <a:pt x="51" y="2401"/>
                    <a:pt x="55" y="2400"/>
                    <a:pt x="59" y="2400"/>
                  </a:cubicBezTo>
                  <a:cubicBezTo>
                    <a:pt x="74" y="2400"/>
                    <a:pt x="73" y="2415"/>
                    <a:pt x="89" y="2415"/>
                  </a:cubicBezTo>
                  <a:cubicBezTo>
                    <a:pt x="91" y="2415"/>
                    <a:pt x="93" y="2415"/>
                    <a:pt x="96" y="2414"/>
                  </a:cubicBezTo>
                  <a:lnTo>
                    <a:pt x="96" y="2414"/>
                  </a:lnTo>
                  <a:cubicBezTo>
                    <a:pt x="68" y="2420"/>
                    <a:pt x="85" y="2425"/>
                    <a:pt x="73" y="2431"/>
                  </a:cubicBezTo>
                  <a:cubicBezTo>
                    <a:pt x="73" y="2436"/>
                    <a:pt x="78" y="2445"/>
                    <a:pt x="75" y="2447"/>
                  </a:cubicBezTo>
                  <a:lnTo>
                    <a:pt x="75" y="2447"/>
                  </a:lnTo>
                  <a:cubicBezTo>
                    <a:pt x="76" y="2447"/>
                    <a:pt x="77" y="2447"/>
                    <a:pt x="78" y="2447"/>
                  </a:cubicBezTo>
                  <a:cubicBezTo>
                    <a:pt x="87" y="2447"/>
                    <a:pt x="83" y="2460"/>
                    <a:pt x="95" y="2460"/>
                  </a:cubicBezTo>
                  <a:cubicBezTo>
                    <a:pt x="97" y="2460"/>
                    <a:pt x="99" y="2460"/>
                    <a:pt x="101" y="2459"/>
                  </a:cubicBezTo>
                  <a:lnTo>
                    <a:pt x="101" y="2459"/>
                  </a:lnTo>
                  <a:cubicBezTo>
                    <a:pt x="96" y="2465"/>
                    <a:pt x="107" y="2465"/>
                    <a:pt x="96" y="2470"/>
                  </a:cubicBezTo>
                  <a:cubicBezTo>
                    <a:pt x="98" y="2471"/>
                    <a:pt x="99" y="2472"/>
                    <a:pt x="100" y="2472"/>
                  </a:cubicBezTo>
                  <a:cubicBezTo>
                    <a:pt x="105" y="2472"/>
                    <a:pt x="102" y="2463"/>
                    <a:pt x="107" y="2459"/>
                  </a:cubicBezTo>
                  <a:cubicBezTo>
                    <a:pt x="128" y="2459"/>
                    <a:pt x="124" y="2499"/>
                    <a:pt x="152" y="2499"/>
                  </a:cubicBezTo>
                  <a:cubicBezTo>
                    <a:pt x="153" y="2499"/>
                    <a:pt x="155" y="2498"/>
                    <a:pt x="157" y="2498"/>
                  </a:cubicBezTo>
                  <a:cubicBezTo>
                    <a:pt x="162" y="2499"/>
                    <a:pt x="166" y="2500"/>
                    <a:pt x="170" y="2500"/>
                  </a:cubicBezTo>
                  <a:cubicBezTo>
                    <a:pt x="181" y="2500"/>
                    <a:pt x="190" y="2496"/>
                    <a:pt x="200" y="2496"/>
                  </a:cubicBezTo>
                  <a:cubicBezTo>
                    <a:pt x="204" y="2496"/>
                    <a:pt x="209" y="2497"/>
                    <a:pt x="213" y="2498"/>
                  </a:cubicBezTo>
                  <a:cubicBezTo>
                    <a:pt x="213" y="2504"/>
                    <a:pt x="197" y="2509"/>
                    <a:pt x="197" y="2509"/>
                  </a:cubicBezTo>
                  <a:cubicBezTo>
                    <a:pt x="201" y="2519"/>
                    <a:pt x="210" y="2520"/>
                    <a:pt x="219" y="2520"/>
                  </a:cubicBezTo>
                  <a:lnTo>
                    <a:pt x="219" y="2520"/>
                  </a:lnTo>
                  <a:cubicBezTo>
                    <a:pt x="219" y="2509"/>
                    <a:pt x="225" y="2504"/>
                    <a:pt x="230" y="2504"/>
                  </a:cubicBezTo>
                  <a:cubicBezTo>
                    <a:pt x="230" y="2497"/>
                    <a:pt x="228" y="2496"/>
                    <a:pt x="226" y="2496"/>
                  </a:cubicBezTo>
                  <a:cubicBezTo>
                    <a:pt x="225" y="2496"/>
                    <a:pt x="223" y="2497"/>
                    <a:pt x="221" y="2497"/>
                  </a:cubicBezTo>
                  <a:cubicBezTo>
                    <a:pt x="220" y="2497"/>
                    <a:pt x="219" y="2496"/>
                    <a:pt x="219" y="2493"/>
                  </a:cubicBezTo>
                  <a:cubicBezTo>
                    <a:pt x="219" y="2487"/>
                    <a:pt x="219" y="2487"/>
                    <a:pt x="225" y="2487"/>
                  </a:cubicBezTo>
                  <a:lnTo>
                    <a:pt x="213" y="2487"/>
                  </a:lnTo>
                  <a:cubicBezTo>
                    <a:pt x="213" y="2487"/>
                    <a:pt x="217" y="2480"/>
                    <a:pt x="218" y="2480"/>
                  </a:cubicBezTo>
                  <a:lnTo>
                    <a:pt x="218" y="2480"/>
                  </a:lnTo>
                  <a:cubicBezTo>
                    <a:pt x="219" y="2480"/>
                    <a:pt x="219" y="2481"/>
                    <a:pt x="219" y="2481"/>
                  </a:cubicBezTo>
                  <a:cubicBezTo>
                    <a:pt x="219" y="2480"/>
                    <a:pt x="219" y="2480"/>
                    <a:pt x="218" y="2480"/>
                  </a:cubicBezTo>
                  <a:cubicBezTo>
                    <a:pt x="218" y="2480"/>
                    <a:pt x="218" y="2480"/>
                    <a:pt x="218" y="2480"/>
                  </a:cubicBezTo>
                  <a:lnTo>
                    <a:pt x="218" y="2480"/>
                  </a:lnTo>
                  <a:cubicBezTo>
                    <a:pt x="212" y="2465"/>
                    <a:pt x="191" y="2475"/>
                    <a:pt x="191" y="2465"/>
                  </a:cubicBezTo>
                  <a:lnTo>
                    <a:pt x="197" y="2465"/>
                  </a:lnTo>
                  <a:cubicBezTo>
                    <a:pt x="190" y="2462"/>
                    <a:pt x="186" y="2461"/>
                    <a:pt x="183" y="2461"/>
                  </a:cubicBezTo>
                  <a:cubicBezTo>
                    <a:pt x="174" y="2461"/>
                    <a:pt x="179" y="2471"/>
                    <a:pt x="157" y="2476"/>
                  </a:cubicBezTo>
                  <a:lnTo>
                    <a:pt x="169" y="2442"/>
                  </a:lnTo>
                  <a:lnTo>
                    <a:pt x="163" y="2453"/>
                  </a:lnTo>
                  <a:cubicBezTo>
                    <a:pt x="157" y="2448"/>
                    <a:pt x="157" y="2448"/>
                    <a:pt x="157" y="2442"/>
                  </a:cubicBezTo>
                  <a:cubicBezTo>
                    <a:pt x="146" y="2442"/>
                    <a:pt x="157" y="2448"/>
                    <a:pt x="146" y="2453"/>
                  </a:cubicBezTo>
                  <a:cubicBezTo>
                    <a:pt x="146" y="2436"/>
                    <a:pt x="118" y="2436"/>
                    <a:pt x="129" y="2414"/>
                  </a:cubicBezTo>
                  <a:lnTo>
                    <a:pt x="129" y="2414"/>
                  </a:lnTo>
                  <a:cubicBezTo>
                    <a:pt x="118" y="2420"/>
                    <a:pt x="135" y="2431"/>
                    <a:pt x="118" y="2431"/>
                  </a:cubicBezTo>
                  <a:cubicBezTo>
                    <a:pt x="129" y="2408"/>
                    <a:pt x="107" y="2420"/>
                    <a:pt x="107" y="2408"/>
                  </a:cubicBezTo>
                  <a:cubicBezTo>
                    <a:pt x="110" y="2403"/>
                    <a:pt x="113" y="2403"/>
                    <a:pt x="115" y="2403"/>
                  </a:cubicBezTo>
                  <a:cubicBezTo>
                    <a:pt x="117" y="2403"/>
                    <a:pt x="118" y="2403"/>
                    <a:pt x="118" y="2397"/>
                  </a:cubicBezTo>
                  <a:lnTo>
                    <a:pt x="118" y="2397"/>
                  </a:lnTo>
                  <a:cubicBezTo>
                    <a:pt x="115" y="2399"/>
                    <a:pt x="113" y="2400"/>
                    <a:pt x="111" y="2400"/>
                  </a:cubicBezTo>
                  <a:cubicBezTo>
                    <a:pt x="103" y="2400"/>
                    <a:pt x="105" y="2380"/>
                    <a:pt x="96" y="2375"/>
                  </a:cubicBezTo>
                  <a:cubicBezTo>
                    <a:pt x="96" y="2375"/>
                    <a:pt x="101" y="2369"/>
                    <a:pt x="101" y="2369"/>
                  </a:cubicBezTo>
                  <a:cubicBezTo>
                    <a:pt x="101" y="2368"/>
                    <a:pt x="101" y="2368"/>
                    <a:pt x="100" y="2368"/>
                  </a:cubicBezTo>
                  <a:cubicBezTo>
                    <a:pt x="97" y="2368"/>
                    <a:pt x="89" y="2376"/>
                    <a:pt x="85" y="2380"/>
                  </a:cubicBezTo>
                  <a:cubicBezTo>
                    <a:pt x="79" y="2375"/>
                    <a:pt x="73" y="2364"/>
                    <a:pt x="68" y="2358"/>
                  </a:cubicBezTo>
                  <a:cubicBezTo>
                    <a:pt x="68" y="2358"/>
                    <a:pt x="62" y="2336"/>
                    <a:pt x="68" y="2324"/>
                  </a:cubicBezTo>
                  <a:cubicBezTo>
                    <a:pt x="51" y="2324"/>
                    <a:pt x="51" y="2313"/>
                    <a:pt x="51" y="2302"/>
                  </a:cubicBezTo>
                  <a:cubicBezTo>
                    <a:pt x="62" y="2302"/>
                    <a:pt x="62" y="2308"/>
                    <a:pt x="68" y="2308"/>
                  </a:cubicBezTo>
                  <a:lnTo>
                    <a:pt x="68" y="2302"/>
                  </a:lnTo>
                  <a:cubicBezTo>
                    <a:pt x="62" y="2302"/>
                    <a:pt x="62" y="2296"/>
                    <a:pt x="62" y="2291"/>
                  </a:cubicBezTo>
                  <a:lnTo>
                    <a:pt x="62" y="2291"/>
                  </a:lnTo>
                  <a:lnTo>
                    <a:pt x="73" y="2296"/>
                  </a:lnTo>
                  <a:cubicBezTo>
                    <a:pt x="73" y="2285"/>
                    <a:pt x="62" y="2268"/>
                    <a:pt x="73" y="2257"/>
                  </a:cubicBezTo>
                  <a:cubicBezTo>
                    <a:pt x="70" y="2255"/>
                    <a:pt x="65" y="2255"/>
                    <a:pt x="60" y="2255"/>
                  </a:cubicBezTo>
                  <a:lnTo>
                    <a:pt x="60" y="2255"/>
                  </a:lnTo>
                  <a:cubicBezTo>
                    <a:pt x="50" y="2255"/>
                    <a:pt x="40" y="2255"/>
                    <a:pt x="40" y="2240"/>
                  </a:cubicBezTo>
                  <a:lnTo>
                    <a:pt x="40" y="2240"/>
                  </a:lnTo>
                  <a:cubicBezTo>
                    <a:pt x="45" y="2240"/>
                    <a:pt x="57" y="2246"/>
                    <a:pt x="57" y="2252"/>
                  </a:cubicBezTo>
                  <a:cubicBezTo>
                    <a:pt x="57" y="2246"/>
                    <a:pt x="51" y="2246"/>
                    <a:pt x="57" y="2240"/>
                  </a:cubicBezTo>
                  <a:lnTo>
                    <a:pt x="62" y="2252"/>
                  </a:lnTo>
                  <a:cubicBezTo>
                    <a:pt x="73" y="2246"/>
                    <a:pt x="57" y="2246"/>
                    <a:pt x="62" y="2240"/>
                  </a:cubicBezTo>
                  <a:lnTo>
                    <a:pt x="73" y="2240"/>
                  </a:lnTo>
                  <a:cubicBezTo>
                    <a:pt x="73" y="2240"/>
                    <a:pt x="68" y="2246"/>
                    <a:pt x="73" y="2246"/>
                  </a:cubicBezTo>
                  <a:cubicBezTo>
                    <a:pt x="73" y="2240"/>
                    <a:pt x="85" y="2235"/>
                    <a:pt x="90" y="2235"/>
                  </a:cubicBezTo>
                  <a:cubicBezTo>
                    <a:pt x="85" y="2235"/>
                    <a:pt x="79" y="2235"/>
                    <a:pt x="79" y="2229"/>
                  </a:cubicBezTo>
                  <a:cubicBezTo>
                    <a:pt x="81" y="2223"/>
                    <a:pt x="83" y="2222"/>
                    <a:pt x="85" y="2222"/>
                  </a:cubicBezTo>
                  <a:cubicBezTo>
                    <a:pt x="88" y="2222"/>
                    <a:pt x="92" y="2225"/>
                    <a:pt x="96" y="2225"/>
                  </a:cubicBezTo>
                  <a:cubicBezTo>
                    <a:pt x="98" y="2225"/>
                    <a:pt x="100" y="2225"/>
                    <a:pt x="101" y="2224"/>
                  </a:cubicBezTo>
                  <a:cubicBezTo>
                    <a:pt x="96" y="2218"/>
                    <a:pt x="101" y="2212"/>
                    <a:pt x="90" y="2207"/>
                  </a:cubicBezTo>
                  <a:cubicBezTo>
                    <a:pt x="96" y="2201"/>
                    <a:pt x="101" y="2201"/>
                    <a:pt x="101" y="2201"/>
                  </a:cubicBezTo>
                  <a:cubicBezTo>
                    <a:pt x="101" y="2196"/>
                    <a:pt x="113" y="2173"/>
                    <a:pt x="96" y="2173"/>
                  </a:cubicBezTo>
                  <a:cubicBezTo>
                    <a:pt x="90" y="2151"/>
                    <a:pt x="124" y="2134"/>
                    <a:pt x="124" y="2112"/>
                  </a:cubicBezTo>
                  <a:lnTo>
                    <a:pt x="129" y="2112"/>
                  </a:lnTo>
                  <a:cubicBezTo>
                    <a:pt x="129" y="2100"/>
                    <a:pt x="135" y="2084"/>
                    <a:pt x="129" y="2072"/>
                  </a:cubicBezTo>
                  <a:cubicBezTo>
                    <a:pt x="135" y="2067"/>
                    <a:pt x="141" y="2067"/>
                    <a:pt x="146" y="2067"/>
                  </a:cubicBezTo>
                  <a:cubicBezTo>
                    <a:pt x="146" y="2061"/>
                    <a:pt x="146" y="2056"/>
                    <a:pt x="157" y="2044"/>
                  </a:cubicBezTo>
                  <a:cubicBezTo>
                    <a:pt x="157" y="2050"/>
                    <a:pt x="159" y="2050"/>
                    <a:pt x="159" y="2050"/>
                  </a:cubicBezTo>
                  <a:cubicBezTo>
                    <a:pt x="160" y="2050"/>
                    <a:pt x="160" y="2050"/>
                    <a:pt x="157" y="2056"/>
                  </a:cubicBezTo>
                  <a:cubicBezTo>
                    <a:pt x="169" y="2044"/>
                    <a:pt x="174" y="2044"/>
                    <a:pt x="169" y="2028"/>
                  </a:cubicBezTo>
                  <a:lnTo>
                    <a:pt x="169" y="2028"/>
                  </a:lnTo>
                  <a:cubicBezTo>
                    <a:pt x="171" y="2030"/>
                    <a:pt x="174" y="2031"/>
                    <a:pt x="176" y="2031"/>
                  </a:cubicBezTo>
                  <a:cubicBezTo>
                    <a:pt x="182" y="2031"/>
                    <a:pt x="185" y="2021"/>
                    <a:pt x="185" y="2016"/>
                  </a:cubicBezTo>
                  <a:lnTo>
                    <a:pt x="185" y="2016"/>
                  </a:lnTo>
                  <a:lnTo>
                    <a:pt x="174" y="2022"/>
                  </a:lnTo>
                  <a:cubicBezTo>
                    <a:pt x="174" y="2016"/>
                    <a:pt x="180" y="2011"/>
                    <a:pt x="180" y="2005"/>
                  </a:cubicBezTo>
                  <a:lnTo>
                    <a:pt x="197" y="2011"/>
                  </a:lnTo>
                  <a:cubicBezTo>
                    <a:pt x="225" y="1994"/>
                    <a:pt x="185" y="1955"/>
                    <a:pt x="219" y="1949"/>
                  </a:cubicBezTo>
                  <a:cubicBezTo>
                    <a:pt x="218" y="1947"/>
                    <a:pt x="217" y="1946"/>
                    <a:pt x="215" y="1946"/>
                  </a:cubicBezTo>
                  <a:cubicBezTo>
                    <a:pt x="212" y="1946"/>
                    <a:pt x="209" y="1952"/>
                    <a:pt x="206" y="1952"/>
                  </a:cubicBezTo>
                  <a:cubicBezTo>
                    <a:pt x="204" y="1952"/>
                    <a:pt x="203" y="1952"/>
                    <a:pt x="202" y="1949"/>
                  </a:cubicBezTo>
                  <a:cubicBezTo>
                    <a:pt x="208" y="1938"/>
                    <a:pt x="230" y="1932"/>
                    <a:pt x="236" y="1932"/>
                  </a:cubicBezTo>
                  <a:cubicBezTo>
                    <a:pt x="247" y="1916"/>
                    <a:pt x="219" y="1904"/>
                    <a:pt x="230" y="1893"/>
                  </a:cubicBezTo>
                  <a:cubicBezTo>
                    <a:pt x="225" y="1893"/>
                    <a:pt x="208" y="1888"/>
                    <a:pt x="213" y="1876"/>
                  </a:cubicBezTo>
                  <a:cubicBezTo>
                    <a:pt x="216" y="1872"/>
                    <a:pt x="220" y="1870"/>
                    <a:pt x="225" y="1870"/>
                  </a:cubicBezTo>
                  <a:cubicBezTo>
                    <a:pt x="231" y="1870"/>
                    <a:pt x="238" y="1873"/>
                    <a:pt x="241" y="1876"/>
                  </a:cubicBezTo>
                  <a:cubicBezTo>
                    <a:pt x="236" y="1882"/>
                    <a:pt x="236" y="1882"/>
                    <a:pt x="236" y="1882"/>
                  </a:cubicBezTo>
                  <a:cubicBezTo>
                    <a:pt x="236" y="1884"/>
                    <a:pt x="236" y="1886"/>
                    <a:pt x="236" y="1888"/>
                  </a:cubicBezTo>
                  <a:lnTo>
                    <a:pt x="236" y="1888"/>
                  </a:lnTo>
                  <a:cubicBezTo>
                    <a:pt x="245" y="1883"/>
                    <a:pt x="251" y="1870"/>
                    <a:pt x="256" y="1870"/>
                  </a:cubicBezTo>
                  <a:cubicBezTo>
                    <a:pt x="257" y="1870"/>
                    <a:pt x="257" y="1870"/>
                    <a:pt x="258" y="1871"/>
                  </a:cubicBezTo>
                  <a:cubicBezTo>
                    <a:pt x="258" y="1866"/>
                    <a:pt x="257" y="1864"/>
                    <a:pt x="256" y="1864"/>
                  </a:cubicBezTo>
                  <a:cubicBezTo>
                    <a:pt x="253" y="1864"/>
                    <a:pt x="250" y="1868"/>
                    <a:pt x="247" y="1871"/>
                  </a:cubicBezTo>
                  <a:cubicBezTo>
                    <a:pt x="258" y="1860"/>
                    <a:pt x="258" y="1848"/>
                    <a:pt x="269" y="1832"/>
                  </a:cubicBezTo>
                  <a:lnTo>
                    <a:pt x="269" y="1832"/>
                  </a:lnTo>
                  <a:cubicBezTo>
                    <a:pt x="267" y="1834"/>
                    <a:pt x="264" y="1836"/>
                    <a:pt x="262" y="1836"/>
                  </a:cubicBezTo>
                  <a:cubicBezTo>
                    <a:pt x="260" y="1836"/>
                    <a:pt x="258" y="1834"/>
                    <a:pt x="258" y="1832"/>
                  </a:cubicBezTo>
                  <a:cubicBezTo>
                    <a:pt x="275" y="1815"/>
                    <a:pt x="253" y="1820"/>
                    <a:pt x="258" y="1804"/>
                  </a:cubicBezTo>
                  <a:cubicBezTo>
                    <a:pt x="260" y="1803"/>
                    <a:pt x="261" y="1802"/>
                    <a:pt x="263" y="1802"/>
                  </a:cubicBezTo>
                  <a:cubicBezTo>
                    <a:pt x="268" y="1802"/>
                    <a:pt x="271" y="1806"/>
                    <a:pt x="273" y="1806"/>
                  </a:cubicBezTo>
                  <a:cubicBezTo>
                    <a:pt x="274" y="1806"/>
                    <a:pt x="275" y="1804"/>
                    <a:pt x="275" y="1798"/>
                  </a:cubicBezTo>
                  <a:cubicBezTo>
                    <a:pt x="277" y="1795"/>
                    <a:pt x="278" y="1793"/>
                    <a:pt x="280" y="1793"/>
                  </a:cubicBezTo>
                  <a:cubicBezTo>
                    <a:pt x="284" y="1793"/>
                    <a:pt x="288" y="1800"/>
                    <a:pt x="292" y="1804"/>
                  </a:cubicBezTo>
                  <a:cubicBezTo>
                    <a:pt x="286" y="1787"/>
                    <a:pt x="309" y="1781"/>
                    <a:pt x="314" y="1776"/>
                  </a:cubicBezTo>
                  <a:cubicBezTo>
                    <a:pt x="314" y="1774"/>
                    <a:pt x="314" y="1773"/>
                    <a:pt x="314" y="1770"/>
                  </a:cubicBezTo>
                  <a:lnTo>
                    <a:pt x="303" y="1770"/>
                  </a:lnTo>
                  <a:cubicBezTo>
                    <a:pt x="309" y="1764"/>
                    <a:pt x="309" y="1764"/>
                    <a:pt x="314" y="1764"/>
                  </a:cubicBezTo>
                  <a:cubicBezTo>
                    <a:pt x="309" y="1759"/>
                    <a:pt x="297" y="1759"/>
                    <a:pt x="292" y="1748"/>
                  </a:cubicBezTo>
                  <a:cubicBezTo>
                    <a:pt x="297" y="1748"/>
                    <a:pt x="292" y="1731"/>
                    <a:pt x="309" y="1731"/>
                  </a:cubicBezTo>
                  <a:lnTo>
                    <a:pt x="309" y="1731"/>
                  </a:lnTo>
                  <a:cubicBezTo>
                    <a:pt x="293" y="1747"/>
                    <a:pt x="316" y="1738"/>
                    <a:pt x="315" y="1750"/>
                  </a:cubicBezTo>
                  <a:lnTo>
                    <a:pt x="315" y="1750"/>
                  </a:lnTo>
                  <a:cubicBezTo>
                    <a:pt x="316" y="1747"/>
                    <a:pt x="320" y="1746"/>
                    <a:pt x="320" y="1742"/>
                  </a:cubicBezTo>
                  <a:cubicBezTo>
                    <a:pt x="325" y="1742"/>
                    <a:pt x="325" y="1742"/>
                    <a:pt x="325" y="1748"/>
                  </a:cubicBezTo>
                  <a:cubicBezTo>
                    <a:pt x="342" y="1731"/>
                    <a:pt x="314" y="1731"/>
                    <a:pt x="320" y="1714"/>
                  </a:cubicBezTo>
                  <a:lnTo>
                    <a:pt x="320" y="1714"/>
                  </a:lnTo>
                  <a:cubicBezTo>
                    <a:pt x="321" y="1716"/>
                    <a:pt x="323" y="1716"/>
                    <a:pt x="326" y="1716"/>
                  </a:cubicBezTo>
                  <a:cubicBezTo>
                    <a:pt x="331" y="1716"/>
                    <a:pt x="337" y="1712"/>
                    <a:pt x="337" y="1708"/>
                  </a:cubicBezTo>
                  <a:lnTo>
                    <a:pt x="337" y="1708"/>
                  </a:lnTo>
                  <a:cubicBezTo>
                    <a:pt x="335" y="1712"/>
                    <a:pt x="333" y="1713"/>
                    <a:pt x="331" y="1713"/>
                  </a:cubicBezTo>
                  <a:cubicBezTo>
                    <a:pt x="325" y="1713"/>
                    <a:pt x="320" y="1705"/>
                    <a:pt x="320" y="1697"/>
                  </a:cubicBezTo>
                  <a:cubicBezTo>
                    <a:pt x="331" y="1692"/>
                    <a:pt x="320" y="1686"/>
                    <a:pt x="320" y="1680"/>
                  </a:cubicBezTo>
                  <a:lnTo>
                    <a:pt x="314" y="1686"/>
                  </a:lnTo>
                  <a:cubicBezTo>
                    <a:pt x="309" y="1680"/>
                    <a:pt x="314" y="1675"/>
                    <a:pt x="314" y="1664"/>
                  </a:cubicBezTo>
                  <a:cubicBezTo>
                    <a:pt x="320" y="1669"/>
                    <a:pt x="314" y="1675"/>
                    <a:pt x="320" y="1675"/>
                  </a:cubicBezTo>
                  <a:cubicBezTo>
                    <a:pt x="309" y="1658"/>
                    <a:pt x="342" y="1658"/>
                    <a:pt x="337" y="1641"/>
                  </a:cubicBezTo>
                  <a:cubicBezTo>
                    <a:pt x="348" y="1641"/>
                    <a:pt x="353" y="1647"/>
                    <a:pt x="359" y="1647"/>
                  </a:cubicBezTo>
                  <a:cubicBezTo>
                    <a:pt x="353" y="1624"/>
                    <a:pt x="376" y="1636"/>
                    <a:pt x="370" y="1613"/>
                  </a:cubicBezTo>
                  <a:cubicBezTo>
                    <a:pt x="366" y="1613"/>
                    <a:pt x="364" y="1614"/>
                    <a:pt x="363" y="1614"/>
                  </a:cubicBezTo>
                  <a:cubicBezTo>
                    <a:pt x="362" y="1614"/>
                    <a:pt x="362" y="1612"/>
                    <a:pt x="359" y="1602"/>
                  </a:cubicBezTo>
                  <a:lnTo>
                    <a:pt x="353" y="1630"/>
                  </a:lnTo>
                  <a:lnTo>
                    <a:pt x="348" y="1608"/>
                  </a:lnTo>
                  <a:cubicBezTo>
                    <a:pt x="342" y="1613"/>
                    <a:pt x="348" y="1624"/>
                    <a:pt x="342" y="1630"/>
                  </a:cubicBezTo>
                  <a:cubicBezTo>
                    <a:pt x="337" y="1619"/>
                    <a:pt x="337" y="1619"/>
                    <a:pt x="331" y="1619"/>
                  </a:cubicBezTo>
                  <a:cubicBezTo>
                    <a:pt x="348" y="1619"/>
                    <a:pt x="331" y="1596"/>
                    <a:pt x="342" y="1591"/>
                  </a:cubicBezTo>
                  <a:lnTo>
                    <a:pt x="342" y="1591"/>
                  </a:lnTo>
                  <a:lnTo>
                    <a:pt x="370" y="1602"/>
                  </a:lnTo>
                  <a:cubicBezTo>
                    <a:pt x="387" y="1591"/>
                    <a:pt x="370" y="1563"/>
                    <a:pt x="387" y="1546"/>
                  </a:cubicBezTo>
                  <a:lnTo>
                    <a:pt x="387" y="1546"/>
                  </a:lnTo>
                  <a:lnTo>
                    <a:pt x="376" y="1552"/>
                  </a:lnTo>
                  <a:cubicBezTo>
                    <a:pt x="370" y="1540"/>
                    <a:pt x="381" y="1535"/>
                    <a:pt x="381" y="1529"/>
                  </a:cubicBezTo>
                  <a:lnTo>
                    <a:pt x="398" y="1529"/>
                  </a:lnTo>
                  <a:cubicBezTo>
                    <a:pt x="393" y="1524"/>
                    <a:pt x="409" y="1512"/>
                    <a:pt x="393" y="1501"/>
                  </a:cubicBezTo>
                  <a:lnTo>
                    <a:pt x="409" y="1496"/>
                  </a:lnTo>
                  <a:cubicBezTo>
                    <a:pt x="421" y="1479"/>
                    <a:pt x="393" y="1468"/>
                    <a:pt x="404" y="1451"/>
                  </a:cubicBezTo>
                  <a:lnTo>
                    <a:pt x="404" y="1451"/>
                  </a:lnTo>
                  <a:cubicBezTo>
                    <a:pt x="409" y="1456"/>
                    <a:pt x="415" y="1451"/>
                    <a:pt x="421" y="1468"/>
                  </a:cubicBezTo>
                  <a:cubicBezTo>
                    <a:pt x="421" y="1462"/>
                    <a:pt x="426" y="1456"/>
                    <a:pt x="421" y="1456"/>
                  </a:cubicBezTo>
                  <a:cubicBezTo>
                    <a:pt x="426" y="1451"/>
                    <a:pt x="415" y="1434"/>
                    <a:pt x="426" y="1428"/>
                  </a:cubicBezTo>
                  <a:cubicBezTo>
                    <a:pt x="421" y="1428"/>
                    <a:pt x="415" y="1423"/>
                    <a:pt x="415" y="1417"/>
                  </a:cubicBezTo>
                  <a:lnTo>
                    <a:pt x="421" y="1417"/>
                  </a:lnTo>
                  <a:cubicBezTo>
                    <a:pt x="415" y="1417"/>
                    <a:pt x="421" y="1406"/>
                    <a:pt x="409" y="1406"/>
                  </a:cubicBezTo>
                  <a:cubicBezTo>
                    <a:pt x="443" y="1400"/>
                    <a:pt x="426" y="1356"/>
                    <a:pt x="454" y="1350"/>
                  </a:cubicBezTo>
                  <a:cubicBezTo>
                    <a:pt x="460" y="1339"/>
                    <a:pt x="460" y="1322"/>
                    <a:pt x="465" y="1311"/>
                  </a:cubicBezTo>
                  <a:lnTo>
                    <a:pt x="471" y="1311"/>
                  </a:lnTo>
                  <a:cubicBezTo>
                    <a:pt x="482" y="1300"/>
                    <a:pt x="449" y="1294"/>
                    <a:pt x="465" y="1277"/>
                  </a:cubicBezTo>
                  <a:cubicBezTo>
                    <a:pt x="468" y="1276"/>
                    <a:pt x="470" y="1276"/>
                    <a:pt x="471" y="1276"/>
                  </a:cubicBezTo>
                  <a:cubicBezTo>
                    <a:pt x="479" y="1276"/>
                    <a:pt x="472" y="1288"/>
                    <a:pt x="477" y="1288"/>
                  </a:cubicBezTo>
                  <a:cubicBezTo>
                    <a:pt x="479" y="1289"/>
                    <a:pt x="481" y="1289"/>
                    <a:pt x="482" y="1289"/>
                  </a:cubicBezTo>
                  <a:cubicBezTo>
                    <a:pt x="501" y="1289"/>
                    <a:pt x="484" y="1260"/>
                    <a:pt x="505" y="1255"/>
                  </a:cubicBezTo>
                  <a:lnTo>
                    <a:pt x="505" y="1260"/>
                  </a:lnTo>
                  <a:cubicBezTo>
                    <a:pt x="516" y="1255"/>
                    <a:pt x="505" y="1232"/>
                    <a:pt x="510" y="1221"/>
                  </a:cubicBezTo>
                  <a:lnTo>
                    <a:pt x="516" y="1221"/>
                  </a:lnTo>
                  <a:cubicBezTo>
                    <a:pt x="505" y="1205"/>
                    <a:pt x="510" y="1183"/>
                    <a:pt x="510" y="1166"/>
                  </a:cubicBezTo>
                  <a:lnTo>
                    <a:pt x="510" y="1166"/>
                  </a:lnTo>
                  <a:cubicBezTo>
                    <a:pt x="511" y="1167"/>
                    <a:pt x="512" y="1168"/>
                    <a:pt x="513" y="1169"/>
                  </a:cubicBezTo>
                  <a:lnTo>
                    <a:pt x="513" y="1169"/>
                  </a:lnTo>
                  <a:cubicBezTo>
                    <a:pt x="512" y="1168"/>
                    <a:pt x="511" y="1166"/>
                    <a:pt x="510" y="1165"/>
                  </a:cubicBezTo>
                  <a:lnTo>
                    <a:pt x="510" y="1165"/>
                  </a:lnTo>
                  <a:cubicBezTo>
                    <a:pt x="510" y="1165"/>
                    <a:pt x="510" y="1166"/>
                    <a:pt x="510" y="1166"/>
                  </a:cubicBezTo>
                  <a:lnTo>
                    <a:pt x="510" y="1166"/>
                  </a:lnTo>
                  <a:cubicBezTo>
                    <a:pt x="509" y="1164"/>
                    <a:pt x="509" y="1162"/>
                    <a:pt x="510" y="1160"/>
                  </a:cubicBezTo>
                  <a:cubicBezTo>
                    <a:pt x="514" y="1156"/>
                    <a:pt x="521" y="1152"/>
                    <a:pt x="528" y="1152"/>
                  </a:cubicBezTo>
                  <a:cubicBezTo>
                    <a:pt x="532" y="1152"/>
                    <a:pt x="535" y="1152"/>
                    <a:pt x="538" y="1154"/>
                  </a:cubicBezTo>
                  <a:lnTo>
                    <a:pt x="533" y="1165"/>
                  </a:lnTo>
                  <a:cubicBezTo>
                    <a:pt x="549" y="1165"/>
                    <a:pt x="538" y="1148"/>
                    <a:pt x="544" y="1143"/>
                  </a:cubicBezTo>
                  <a:lnTo>
                    <a:pt x="544" y="1143"/>
                  </a:lnTo>
                  <a:lnTo>
                    <a:pt x="549" y="1148"/>
                  </a:lnTo>
                  <a:cubicBezTo>
                    <a:pt x="555" y="1126"/>
                    <a:pt x="538" y="1120"/>
                    <a:pt x="549" y="1098"/>
                  </a:cubicBezTo>
                  <a:lnTo>
                    <a:pt x="544" y="1098"/>
                  </a:lnTo>
                  <a:cubicBezTo>
                    <a:pt x="533" y="1081"/>
                    <a:pt x="561" y="1092"/>
                    <a:pt x="549" y="1081"/>
                  </a:cubicBezTo>
                  <a:lnTo>
                    <a:pt x="566" y="1081"/>
                  </a:lnTo>
                  <a:cubicBezTo>
                    <a:pt x="566" y="1076"/>
                    <a:pt x="561" y="1048"/>
                    <a:pt x="566" y="1036"/>
                  </a:cubicBezTo>
                  <a:cubicBezTo>
                    <a:pt x="572" y="1048"/>
                    <a:pt x="572" y="1064"/>
                    <a:pt x="577" y="1081"/>
                  </a:cubicBezTo>
                  <a:cubicBezTo>
                    <a:pt x="583" y="1076"/>
                    <a:pt x="583" y="1059"/>
                    <a:pt x="583" y="1053"/>
                  </a:cubicBezTo>
                  <a:lnTo>
                    <a:pt x="583" y="1053"/>
                  </a:lnTo>
                  <a:cubicBezTo>
                    <a:pt x="583" y="1053"/>
                    <a:pt x="583" y="1059"/>
                    <a:pt x="577" y="1059"/>
                  </a:cubicBezTo>
                  <a:cubicBezTo>
                    <a:pt x="572" y="1042"/>
                    <a:pt x="566" y="1031"/>
                    <a:pt x="572" y="1014"/>
                  </a:cubicBezTo>
                  <a:lnTo>
                    <a:pt x="572" y="1014"/>
                  </a:lnTo>
                  <a:cubicBezTo>
                    <a:pt x="577" y="1016"/>
                    <a:pt x="581" y="1017"/>
                    <a:pt x="584" y="1017"/>
                  </a:cubicBezTo>
                  <a:cubicBezTo>
                    <a:pt x="604" y="1017"/>
                    <a:pt x="604" y="980"/>
                    <a:pt x="628" y="980"/>
                  </a:cubicBezTo>
                  <a:cubicBezTo>
                    <a:pt x="628" y="947"/>
                    <a:pt x="656" y="930"/>
                    <a:pt x="667" y="902"/>
                  </a:cubicBezTo>
                  <a:cubicBezTo>
                    <a:pt x="633" y="902"/>
                    <a:pt x="667" y="891"/>
                    <a:pt x="639" y="880"/>
                  </a:cubicBezTo>
                  <a:cubicBezTo>
                    <a:pt x="645" y="874"/>
                    <a:pt x="645" y="874"/>
                    <a:pt x="645" y="874"/>
                  </a:cubicBezTo>
                  <a:lnTo>
                    <a:pt x="673" y="857"/>
                  </a:lnTo>
                  <a:cubicBezTo>
                    <a:pt x="678" y="857"/>
                    <a:pt x="673" y="868"/>
                    <a:pt x="678" y="868"/>
                  </a:cubicBezTo>
                  <a:cubicBezTo>
                    <a:pt x="683" y="862"/>
                    <a:pt x="686" y="860"/>
                    <a:pt x="689" y="860"/>
                  </a:cubicBezTo>
                  <a:cubicBezTo>
                    <a:pt x="692" y="860"/>
                    <a:pt x="695" y="861"/>
                    <a:pt x="697" y="861"/>
                  </a:cubicBezTo>
                  <a:cubicBezTo>
                    <a:pt x="700" y="861"/>
                    <a:pt x="703" y="860"/>
                    <a:pt x="706" y="857"/>
                  </a:cubicBezTo>
                  <a:cubicBezTo>
                    <a:pt x="695" y="857"/>
                    <a:pt x="695" y="846"/>
                    <a:pt x="701" y="840"/>
                  </a:cubicBezTo>
                  <a:lnTo>
                    <a:pt x="701" y="840"/>
                  </a:lnTo>
                  <a:lnTo>
                    <a:pt x="684" y="846"/>
                  </a:lnTo>
                  <a:cubicBezTo>
                    <a:pt x="678" y="824"/>
                    <a:pt x="712" y="840"/>
                    <a:pt x="706" y="812"/>
                  </a:cubicBezTo>
                  <a:lnTo>
                    <a:pt x="706" y="812"/>
                  </a:lnTo>
                  <a:lnTo>
                    <a:pt x="712" y="824"/>
                  </a:lnTo>
                  <a:cubicBezTo>
                    <a:pt x="712" y="807"/>
                    <a:pt x="729" y="784"/>
                    <a:pt x="712" y="762"/>
                  </a:cubicBezTo>
                  <a:cubicBezTo>
                    <a:pt x="716" y="762"/>
                    <a:pt x="724" y="762"/>
                    <a:pt x="724" y="765"/>
                  </a:cubicBezTo>
                  <a:lnTo>
                    <a:pt x="724" y="765"/>
                  </a:lnTo>
                  <a:cubicBezTo>
                    <a:pt x="739" y="737"/>
                    <a:pt x="729" y="694"/>
                    <a:pt x="745" y="678"/>
                  </a:cubicBezTo>
                  <a:lnTo>
                    <a:pt x="751" y="684"/>
                  </a:lnTo>
                  <a:cubicBezTo>
                    <a:pt x="751" y="678"/>
                    <a:pt x="745" y="672"/>
                    <a:pt x="751" y="667"/>
                  </a:cubicBezTo>
                  <a:cubicBezTo>
                    <a:pt x="757" y="667"/>
                    <a:pt x="757" y="672"/>
                    <a:pt x="757" y="672"/>
                  </a:cubicBezTo>
                  <a:lnTo>
                    <a:pt x="757" y="672"/>
                  </a:lnTo>
                  <a:cubicBezTo>
                    <a:pt x="757" y="667"/>
                    <a:pt x="751" y="650"/>
                    <a:pt x="757" y="644"/>
                  </a:cubicBezTo>
                  <a:lnTo>
                    <a:pt x="762" y="656"/>
                  </a:lnTo>
                  <a:cubicBezTo>
                    <a:pt x="785" y="633"/>
                    <a:pt x="762" y="611"/>
                    <a:pt x="762" y="583"/>
                  </a:cubicBezTo>
                  <a:lnTo>
                    <a:pt x="762" y="583"/>
                  </a:lnTo>
                  <a:cubicBezTo>
                    <a:pt x="767" y="585"/>
                    <a:pt x="770" y="586"/>
                    <a:pt x="774" y="586"/>
                  </a:cubicBezTo>
                  <a:cubicBezTo>
                    <a:pt x="789" y="586"/>
                    <a:pt x="797" y="570"/>
                    <a:pt x="801" y="566"/>
                  </a:cubicBezTo>
                  <a:lnTo>
                    <a:pt x="807" y="566"/>
                  </a:lnTo>
                  <a:cubicBezTo>
                    <a:pt x="818" y="538"/>
                    <a:pt x="807" y="510"/>
                    <a:pt x="813" y="482"/>
                  </a:cubicBezTo>
                  <a:cubicBezTo>
                    <a:pt x="841" y="471"/>
                    <a:pt x="846" y="426"/>
                    <a:pt x="869" y="409"/>
                  </a:cubicBezTo>
                  <a:cubicBezTo>
                    <a:pt x="863" y="409"/>
                    <a:pt x="852" y="398"/>
                    <a:pt x="852" y="392"/>
                  </a:cubicBezTo>
                  <a:cubicBezTo>
                    <a:pt x="861" y="392"/>
                    <a:pt x="855" y="378"/>
                    <a:pt x="861" y="378"/>
                  </a:cubicBezTo>
                  <a:cubicBezTo>
                    <a:pt x="863" y="378"/>
                    <a:pt x="865" y="379"/>
                    <a:pt x="869" y="381"/>
                  </a:cubicBezTo>
                  <a:lnTo>
                    <a:pt x="863" y="381"/>
                  </a:lnTo>
                  <a:cubicBezTo>
                    <a:pt x="867" y="382"/>
                    <a:pt x="870" y="383"/>
                    <a:pt x="873" y="383"/>
                  </a:cubicBezTo>
                  <a:cubicBezTo>
                    <a:pt x="886" y="383"/>
                    <a:pt x="886" y="373"/>
                    <a:pt x="891" y="364"/>
                  </a:cubicBezTo>
                  <a:lnTo>
                    <a:pt x="869" y="353"/>
                  </a:lnTo>
                  <a:cubicBezTo>
                    <a:pt x="911" y="348"/>
                    <a:pt x="903" y="291"/>
                    <a:pt x="932" y="291"/>
                  </a:cubicBezTo>
                  <a:cubicBezTo>
                    <a:pt x="933" y="291"/>
                    <a:pt x="934" y="291"/>
                    <a:pt x="936" y="291"/>
                  </a:cubicBezTo>
                  <a:cubicBezTo>
                    <a:pt x="936" y="280"/>
                    <a:pt x="936" y="275"/>
                    <a:pt x="936" y="269"/>
                  </a:cubicBezTo>
                  <a:lnTo>
                    <a:pt x="947" y="275"/>
                  </a:lnTo>
                  <a:cubicBezTo>
                    <a:pt x="964" y="269"/>
                    <a:pt x="969" y="263"/>
                    <a:pt x="981" y="247"/>
                  </a:cubicBezTo>
                  <a:lnTo>
                    <a:pt x="986" y="258"/>
                  </a:lnTo>
                  <a:cubicBezTo>
                    <a:pt x="992" y="252"/>
                    <a:pt x="975" y="219"/>
                    <a:pt x="981" y="207"/>
                  </a:cubicBezTo>
                  <a:lnTo>
                    <a:pt x="981" y="207"/>
                  </a:lnTo>
                  <a:lnTo>
                    <a:pt x="986" y="213"/>
                  </a:lnTo>
                  <a:cubicBezTo>
                    <a:pt x="986" y="213"/>
                    <a:pt x="986" y="213"/>
                    <a:pt x="986" y="219"/>
                  </a:cubicBezTo>
                  <a:lnTo>
                    <a:pt x="992" y="219"/>
                  </a:lnTo>
                  <a:lnTo>
                    <a:pt x="997" y="224"/>
                  </a:lnTo>
                  <a:cubicBezTo>
                    <a:pt x="997" y="224"/>
                    <a:pt x="997" y="219"/>
                    <a:pt x="1003" y="219"/>
                  </a:cubicBezTo>
                  <a:lnTo>
                    <a:pt x="1003" y="219"/>
                  </a:lnTo>
                  <a:cubicBezTo>
                    <a:pt x="1003" y="219"/>
                    <a:pt x="1003" y="219"/>
                    <a:pt x="1003" y="219"/>
                  </a:cubicBezTo>
                  <a:cubicBezTo>
                    <a:pt x="1003" y="219"/>
                    <a:pt x="1003" y="224"/>
                    <a:pt x="1003" y="230"/>
                  </a:cubicBezTo>
                  <a:cubicBezTo>
                    <a:pt x="1003" y="235"/>
                    <a:pt x="997" y="241"/>
                    <a:pt x="997" y="241"/>
                  </a:cubicBezTo>
                  <a:cubicBezTo>
                    <a:pt x="1003" y="241"/>
                    <a:pt x="1003" y="224"/>
                    <a:pt x="1009" y="219"/>
                  </a:cubicBezTo>
                  <a:lnTo>
                    <a:pt x="1009" y="219"/>
                  </a:lnTo>
                  <a:cubicBezTo>
                    <a:pt x="1007" y="220"/>
                    <a:pt x="1006" y="222"/>
                    <a:pt x="1005" y="224"/>
                  </a:cubicBezTo>
                  <a:lnTo>
                    <a:pt x="1005" y="224"/>
                  </a:lnTo>
                  <a:cubicBezTo>
                    <a:pt x="1006" y="219"/>
                    <a:pt x="1006" y="218"/>
                    <a:pt x="1006" y="218"/>
                  </a:cubicBezTo>
                  <a:lnTo>
                    <a:pt x="1006" y="218"/>
                  </a:lnTo>
                  <a:cubicBezTo>
                    <a:pt x="1006" y="218"/>
                    <a:pt x="1006" y="219"/>
                    <a:pt x="1009" y="219"/>
                  </a:cubicBezTo>
                  <a:cubicBezTo>
                    <a:pt x="1009" y="224"/>
                    <a:pt x="1009" y="224"/>
                    <a:pt x="1009" y="224"/>
                  </a:cubicBezTo>
                  <a:cubicBezTo>
                    <a:pt x="1011" y="219"/>
                    <a:pt x="1013" y="219"/>
                    <a:pt x="1013" y="219"/>
                  </a:cubicBezTo>
                  <a:cubicBezTo>
                    <a:pt x="1014" y="219"/>
                    <a:pt x="1014" y="219"/>
                    <a:pt x="1014" y="213"/>
                  </a:cubicBezTo>
                  <a:lnTo>
                    <a:pt x="1025" y="213"/>
                  </a:lnTo>
                  <a:cubicBezTo>
                    <a:pt x="1021" y="217"/>
                    <a:pt x="1017" y="235"/>
                    <a:pt x="1018" y="235"/>
                  </a:cubicBezTo>
                  <a:cubicBezTo>
                    <a:pt x="1018" y="235"/>
                    <a:pt x="1019" y="234"/>
                    <a:pt x="1020" y="230"/>
                  </a:cubicBezTo>
                  <a:cubicBezTo>
                    <a:pt x="1020" y="224"/>
                    <a:pt x="1025" y="213"/>
                    <a:pt x="1025" y="213"/>
                  </a:cubicBezTo>
                  <a:lnTo>
                    <a:pt x="1025" y="213"/>
                  </a:lnTo>
                  <a:lnTo>
                    <a:pt x="1020" y="230"/>
                  </a:lnTo>
                  <a:lnTo>
                    <a:pt x="1020" y="230"/>
                  </a:lnTo>
                  <a:cubicBezTo>
                    <a:pt x="1020" y="230"/>
                    <a:pt x="1023" y="223"/>
                    <a:pt x="1025" y="219"/>
                  </a:cubicBezTo>
                  <a:lnTo>
                    <a:pt x="1025" y="219"/>
                  </a:lnTo>
                  <a:cubicBezTo>
                    <a:pt x="1025" y="219"/>
                    <a:pt x="1025" y="219"/>
                    <a:pt x="1025" y="219"/>
                  </a:cubicBezTo>
                  <a:lnTo>
                    <a:pt x="1025" y="219"/>
                  </a:lnTo>
                  <a:cubicBezTo>
                    <a:pt x="1027" y="216"/>
                    <a:pt x="1029" y="213"/>
                    <a:pt x="1031" y="213"/>
                  </a:cubicBezTo>
                  <a:lnTo>
                    <a:pt x="1031" y="213"/>
                  </a:lnTo>
                  <a:lnTo>
                    <a:pt x="1031" y="213"/>
                  </a:lnTo>
                  <a:cubicBezTo>
                    <a:pt x="1031" y="219"/>
                    <a:pt x="1031" y="224"/>
                    <a:pt x="1031" y="230"/>
                  </a:cubicBezTo>
                  <a:cubicBezTo>
                    <a:pt x="1031" y="232"/>
                    <a:pt x="1031" y="238"/>
                    <a:pt x="1031" y="241"/>
                  </a:cubicBezTo>
                  <a:lnTo>
                    <a:pt x="1034" y="235"/>
                  </a:lnTo>
                  <a:lnTo>
                    <a:pt x="1034" y="235"/>
                  </a:lnTo>
                  <a:cubicBezTo>
                    <a:pt x="1034" y="235"/>
                    <a:pt x="1034" y="235"/>
                    <a:pt x="1033" y="235"/>
                  </a:cubicBezTo>
                  <a:lnTo>
                    <a:pt x="1033" y="235"/>
                  </a:lnTo>
                  <a:cubicBezTo>
                    <a:pt x="1035" y="232"/>
                    <a:pt x="1037" y="227"/>
                    <a:pt x="1037" y="224"/>
                  </a:cubicBezTo>
                  <a:cubicBezTo>
                    <a:pt x="1037" y="224"/>
                    <a:pt x="1037" y="230"/>
                    <a:pt x="1037" y="235"/>
                  </a:cubicBezTo>
                  <a:cubicBezTo>
                    <a:pt x="1040" y="228"/>
                    <a:pt x="1044" y="221"/>
                    <a:pt x="1044" y="221"/>
                  </a:cubicBezTo>
                  <a:lnTo>
                    <a:pt x="1044" y="221"/>
                  </a:lnTo>
                  <a:cubicBezTo>
                    <a:pt x="1045" y="221"/>
                    <a:pt x="1044" y="224"/>
                    <a:pt x="1042" y="230"/>
                  </a:cubicBezTo>
                  <a:cubicBezTo>
                    <a:pt x="1042" y="230"/>
                    <a:pt x="1042" y="231"/>
                    <a:pt x="1042" y="231"/>
                  </a:cubicBezTo>
                  <a:cubicBezTo>
                    <a:pt x="1043" y="231"/>
                    <a:pt x="1046" y="224"/>
                    <a:pt x="1048" y="220"/>
                  </a:cubicBezTo>
                  <a:lnTo>
                    <a:pt x="1048" y="220"/>
                  </a:lnTo>
                  <a:cubicBezTo>
                    <a:pt x="1049" y="223"/>
                    <a:pt x="1053" y="220"/>
                    <a:pt x="1048" y="235"/>
                  </a:cubicBezTo>
                  <a:cubicBezTo>
                    <a:pt x="1051" y="231"/>
                    <a:pt x="1052" y="230"/>
                    <a:pt x="1053" y="230"/>
                  </a:cubicBezTo>
                  <a:cubicBezTo>
                    <a:pt x="1054" y="230"/>
                    <a:pt x="1053" y="232"/>
                    <a:pt x="1053" y="232"/>
                  </a:cubicBezTo>
                  <a:cubicBezTo>
                    <a:pt x="1054" y="232"/>
                    <a:pt x="1055" y="229"/>
                    <a:pt x="1059" y="219"/>
                  </a:cubicBezTo>
                  <a:lnTo>
                    <a:pt x="1059" y="219"/>
                  </a:lnTo>
                  <a:cubicBezTo>
                    <a:pt x="1053" y="235"/>
                    <a:pt x="1053" y="235"/>
                    <a:pt x="1053" y="247"/>
                  </a:cubicBezTo>
                  <a:lnTo>
                    <a:pt x="1059" y="241"/>
                  </a:lnTo>
                  <a:cubicBezTo>
                    <a:pt x="1059" y="241"/>
                    <a:pt x="1059" y="235"/>
                    <a:pt x="1059" y="230"/>
                  </a:cubicBezTo>
                  <a:lnTo>
                    <a:pt x="1059" y="230"/>
                  </a:lnTo>
                  <a:lnTo>
                    <a:pt x="1059" y="230"/>
                  </a:lnTo>
                  <a:cubicBezTo>
                    <a:pt x="1059" y="230"/>
                    <a:pt x="1059" y="230"/>
                    <a:pt x="1059" y="230"/>
                  </a:cubicBezTo>
                  <a:cubicBezTo>
                    <a:pt x="1060" y="229"/>
                    <a:pt x="1060" y="229"/>
                    <a:pt x="1061" y="229"/>
                  </a:cubicBezTo>
                  <a:lnTo>
                    <a:pt x="1061" y="229"/>
                  </a:lnTo>
                  <a:cubicBezTo>
                    <a:pt x="1063" y="229"/>
                    <a:pt x="1059" y="242"/>
                    <a:pt x="1059" y="247"/>
                  </a:cubicBezTo>
                  <a:lnTo>
                    <a:pt x="1059" y="247"/>
                  </a:lnTo>
                  <a:cubicBezTo>
                    <a:pt x="1060" y="245"/>
                    <a:pt x="1060" y="244"/>
                    <a:pt x="1061" y="244"/>
                  </a:cubicBezTo>
                  <a:lnTo>
                    <a:pt x="1061" y="244"/>
                  </a:lnTo>
                  <a:cubicBezTo>
                    <a:pt x="1061" y="244"/>
                    <a:pt x="1057" y="255"/>
                    <a:pt x="1057" y="255"/>
                  </a:cubicBezTo>
                  <a:cubicBezTo>
                    <a:pt x="1058" y="255"/>
                    <a:pt x="1058" y="254"/>
                    <a:pt x="1059" y="252"/>
                  </a:cubicBezTo>
                  <a:cubicBezTo>
                    <a:pt x="1059" y="249"/>
                    <a:pt x="1061" y="245"/>
                    <a:pt x="1063" y="243"/>
                  </a:cubicBezTo>
                  <a:lnTo>
                    <a:pt x="1063" y="243"/>
                  </a:lnTo>
                  <a:cubicBezTo>
                    <a:pt x="1060" y="247"/>
                    <a:pt x="1065" y="247"/>
                    <a:pt x="1065" y="247"/>
                  </a:cubicBezTo>
                  <a:lnTo>
                    <a:pt x="1059" y="252"/>
                  </a:lnTo>
                  <a:cubicBezTo>
                    <a:pt x="1059" y="254"/>
                    <a:pt x="1060" y="255"/>
                    <a:pt x="1060" y="255"/>
                  </a:cubicBezTo>
                  <a:cubicBezTo>
                    <a:pt x="1062" y="255"/>
                    <a:pt x="1065" y="252"/>
                    <a:pt x="1065" y="252"/>
                  </a:cubicBezTo>
                  <a:cubicBezTo>
                    <a:pt x="1067" y="250"/>
                    <a:pt x="1068" y="247"/>
                    <a:pt x="1070" y="244"/>
                  </a:cubicBezTo>
                  <a:lnTo>
                    <a:pt x="1070" y="244"/>
                  </a:lnTo>
                  <a:cubicBezTo>
                    <a:pt x="1070" y="247"/>
                    <a:pt x="1070" y="251"/>
                    <a:pt x="1067" y="255"/>
                  </a:cubicBezTo>
                  <a:lnTo>
                    <a:pt x="1067" y="255"/>
                  </a:lnTo>
                  <a:cubicBezTo>
                    <a:pt x="1067" y="255"/>
                    <a:pt x="1067" y="255"/>
                    <a:pt x="1067" y="255"/>
                  </a:cubicBezTo>
                  <a:cubicBezTo>
                    <a:pt x="1066" y="255"/>
                    <a:pt x="1066" y="256"/>
                    <a:pt x="1065" y="258"/>
                  </a:cubicBezTo>
                  <a:cubicBezTo>
                    <a:pt x="1066" y="257"/>
                    <a:pt x="1066" y="256"/>
                    <a:pt x="1067" y="255"/>
                  </a:cubicBezTo>
                  <a:lnTo>
                    <a:pt x="1067" y="255"/>
                  </a:lnTo>
                  <a:cubicBezTo>
                    <a:pt x="1068" y="256"/>
                    <a:pt x="1067" y="261"/>
                    <a:pt x="1068" y="261"/>
                  </a:cubicBezTo>
                  <a:cubicBezTo>
                    <a:pt x="1068" y="261"/>
                    <a:pt x="1069" y="260"/>
                    <a:pt x="1070" y="258"/>
                  </a:cubicBezTo>
                  <a:lnTo>
                    <a:pt x="1076" y="258"/>
                  </a:lnTo>
                  <a:cubicBezTo>
                    <a:pt x="1076" y="241"/>
                    <a:pt x="1076" y="247"/>
                    <a:pt x="1081" y="235"/>
                  </a:cubicBezTo>
                  <a:cubicBezTo>
                    <a:pt x="1081" y="241"/>
                    <a:pt x="1081" y="252"/>
                    <a:pt x="1081" y="252"/>
                  </a:cubicBezTo>
                  <a:cubicBezTo>
                    <a:pt x="1081" y="250"/>
                    <a:pt x="1083" y="247"/>
                    <a:pt x="1084" y="243"/>
                  </a:cubicBezTo>
                  <a:lnTo>
                    <a:pt x="1084" y="243"/>
                  </a:lnTo>
                  <a:cubicBezTo>
                    <a:pt x="1084" y="246"/>
                    <a:pt x="1083" y="248"/>
                    <a:pt x="1081" y="252"/>
                  </a:cubicBezTo>
                  <a:cubicBezTo>
                    <a:pt x="1081" y="252"/>
                    <a:pt x="1087" y="247"/>
                    <a:pt x="1087" y="241"/>
                  </a:cubicBezTo>
                  <a:cubicBezTo>
                    <a:pt x="1089" y="239"/>
                    <a:pt x="1090" y="238"/>
                    <a:pt x="1090" y="238"/>
                  </a:cubicBezTo>
                  <a:lnTo>
                    <a:pt x="1090" y="238"/>
                  </a:lnTo>
                  <a:cubicBezTo>
                    <a:pt x="1090" y="238"/>
                    <a:pt x="1090" y="238"/>
                    <a:pt x="1090" y="238"/>
                  </a:cubicBezTo>
                  <a:lnTo>
                    <a:pt x="1090" y="238"/>
                  </a:lnTo>
                  <a:cubicBezTo>
                    <a:pt x="1093" y="235"/>
                    <a:pt x="1093" y="234"/>
                    <a:pt x="1093" y="230"/>
                  </a:cubicBezTo>
                  <a:cubicBezTo>
                    <a:pt x="1093" y="230"/>
                    <a:pt x="1093" y="235"/>
                    <a:pt x="1093" y="241"/>
                  </a:cubicBezTo>
                  <a:lnTo>
                    <a:pt x="1091" y="241"/>
                  </a:lnTo>
                  <a:cubicBezTo>
                    <a:pt x="1090" y="247"/>
                    <a:pt x="1088" y="258"/>
                    <a:pt x="1089" y="258"/>
                  </a:cubicBezTo>
                  <a:cubicBezTo>
                    <a:pt x="1089" y="258"/>
                    <a:pt x="1091" y="256"/>
                    <a:pt x="1093" y="252"/>
                  </a:cubicBezTo>
                  <a:lnTo>
                    <a:pt x="1098" y="241"/>
                  </a:lnTo>
                  <a:lnTo>
                    <a:pt x="1098" y="241"/>
                  </a:lnTo>
                  <a:cubicBezTo>
                    <a:pt x="1098" y="247"/>
                    <a:pt x="1093" y="252"/>
                    <a:pt x="1093" y="258"/>
                  </a:cubicBezTo>
                  <a:cubicBezTo>
                    <a:pt x="1096" y="253"/>
                    <a:pt x="1098" y="251"/>
                    <a:pt x="1099" y="251"/>
                  </a:cubicBezTo>
                  <a:cubicBezTo>
                    <a:pt x="1101" y="251"/>
                    <a:pt x="1100" y="256"/>
                    <a:pt x="1101" y="256"/>
                  </a:cubicBezTo>
                  <a:cubicBezTo>
                    <a:pt x="1102" y="256"/>
                    <a:pt x="1103" y="255"/>
                    <a:pt x="1104" y="252"/>
                  </a:cubicBezTo>
                  <a:lnTo>
                    <a:pt x="1104" y="252"/>
                  </a:lnTo>
                  <a:cubicBezTo>
                    <a:pt x="1101" y="261"/>
                    <a:pt x="1100" y="265"/>
                    <a:pt x="1100" y="267"/>
                  </a:cubicBezTo>
                  <a:lnTo>
                    <a:pt x="1100" y="267"/>
                  </a:lnTo>
                  <a:cubicBezTo>
                    <a:pt x="1099" y="267"/>
                    <a:pt x="1099" y="268"/>
                    <a:pt x="1098" y="269"/>
                  </a:cubicBezTo>
                  <a:lnTo>
                    <a:pt x="1100" y="268"/>
                  </a:lnTo>
                  <a:lnTo>
                    <a:pt x="1100" y="268"/>
                  </a:lnTo>
                  <a:cubicBezTo>
                    <a:pt x="1100" y="268"/>
                    <a:pt x="1100" y="268"/>
                    <a:pt x="1100" y="268"/>
                  </a:cubicBezTo>
                  <a:cubicBezTo>
                    <a:pt x="1100" y="268"/>
                    <a:pt x="1101" y="267"/>
                    <a:pt x="1102" y="265"/>
                  </a:cubicBezTo>
                  <a:lnTo>
                    <a:pt x="1102" y="265"/>
                  </a:lnTo>
                  <a:lnTo>
                    <a:pt x="1104" y="263"/>
                  </a:lnTo>
                  <a:cubicBezTo>
                    <a:pt x="1104" y="262"/>
                    <a:pt x="1104" y="261"/>
                    <a:pt x="1104" y="258"/>
                  </a:cubicBezTo>
                  <a:cubicBezTo>
                    <a:pt x="1105" y="257"/>
                    <a:pt x="1106" y="257"/>
                    <a:pt x="1107" y="257"/>
                  </a:cubicBezTo>
                  <a:cubicBezTo>
                    <a:pt x="1114" y="257"/>
                    <a:pt x="1109" y="275"/>
                    <a:pt x="1109" y="280"/>
                  </a:cubicBezTo>
                  <a:cubicBezTo>
                    <a:pt x="1109" y="281"/>
                    <a:pt x="1109" y="281"/>
                    <a:pt x="1110" y="281"/>
                  </a:cubicBezTo>
                  <a:cubicBezTo>
                    <a:pt x="1111" y="281"/>
                    <a:pt x="1121" y="254"/>
                    <a:pt x="1122" y="254"/>
                  </a:cubicBezTo>
                  <a:lnTo>
                    <a:pt x="1122" y="254"/>
                  </a:lnTo>
                  <a:cubicBezTo>
                    <a:pt x="1122" y="254"/>
                    <a:pt x="1121" y="255"/>
                    <a:pt x="1121" y="258"/>
                  </a:cubicBezTo>
                  <a:lnTo>
                    <a:pt x="1115" y="275"/>
                  </a:lnTo>
                  <a:cubicBezTo>
                    <a:pt x="1119" y="268"/>
                    <a:pt x="1121" y="267"/>
                    <a:pt x="1122" y="267"/>
                  </a:cubicBezTo>
                  <a:cubicBezTo>
                    <a:pt x="1123" y="267"/>
                    <a:pt x="1123" y="268"/>
                    <a:pt x="1123" y="268"/>
                  </a:cubicBezTo>
                  <a:cubicBezTo>
                    <a:pt x="1124" y="268"/>
                    <a:pt x="1125" y="267"/>
                    <a:pt x="1126" y="263"/>
                  </a:cubicBezTo>
                  <a:cubicBezTo>
                    <a:pt x="1126" y="269"/>
                    <a:pt x="1126" y="269"/>
                    <a:pt x="1126" y="269"/>
                  </a:cubicBezTo>
                  <a:cubicBezTo>
                    <a:pt x="1124" y="273"/>
                    <a:pt x="1124" y="275"/>
                    <a:pt x="1124" y="275"/>
                  </a:cubicBezTo>
                  <a:cubicBezTo>
                    <a:pt x="1124" y="275"/>
                    <a:pt x="1125" y="274"/>
                    <a:pt x="1126" y="273"/>
                  </a:cubicBezTo>
                  <a:lnTo>
                    <a:pt x="1126" y="273"/>
                  </a:lnTo>
                  <a:cubicBezTo>
                    <a:pt x="1126" y="273"/>
                    <a:pt x="1126" y="274"/>
                    <a:pt x="1126" y="275"/>
                  </a:cubicBezTo>
                  <a:cubicBezTo>
                    <a:pt x="1126" y="276"/>
                    <a:pt x="1126" y="276"/>
                    <a:pt x="1127" y="276"/>
                  </a:cubicBezTo>
                  <a:cubicBezTo>
                    <a:pt x="1127" y="276"/>
                    <a:pt x="1127" y="276"/>
                    <a:pt x="1127" y="276"/>
                  </a:cubicBezTo>
                  <a:lnTo>
                    <a:pt x="1127" y="276"/>
                  </a:lnTo>
                  <a:cubicBezTo>
                    <a:pt x="1126" y="277"/>
                    <a:pt x="1126" y="278"/>
                    <a:pt x="1126" y="280"/>
                  </a:cubicBezTo>
                  <a:cubicBezTo>
                    <a:pt x="1130" y="276"/>
                    <a:pt x="1128" y="278"/>
                    <a:pt x="1129" y="275"/>
                  </a:cubicBezTo>
                  <a:lnTo>
                    <a:pt x="1129" y="275"/>
                  </a:lnTo>
                  <a:cubicBezTo>
                    <a:pt x="1129" y="275"/>
                    <a:pt x="1128" y="275"/>
                    <a:pt x="1127" y="275"/>
                  </a:cubicBezTo>
                  <a:lnTo>
                    <a:pt x="1127" y="275"/>
                  </a:lnTo>
                  <a:cubicBezTo>
                    <a:pt x="1128" y="274"/>
                    <a:pt x="1130" y="271"/>
                    <a:pt x="1131" y="271"/>
                  </a:cubicBezTo>
                  <a:cubicBezTo>
                    <a:pt x="1131" y="271"/>
                    <a:pt x="1131" y="271"/>
                    <a:pt x="1131" y="271"/>
                  </a:cubicBezTo>
                  <a:lnTo>
                    <a:pt x="1131" y="271"/>
                  </a:lnTo>
                  <a:cubicBezTo>
                    <a:pt x="1131" y="270"/>
                    <a:pt x="1132" y="270"/>
                    <a:pt x="1132" y="269"/>
                  </a:cubicBezTo>
                  <a:cubicBezTo>
                    <a:pt x="1132" y="270"/>
                    <a:pt x="1132" y="271"/>
                    <a:pt x="1132" y="271"/>
                  </a:cubicBezTo>
                  <a:cubicBezTo>
                    <a:pt x="1134" y="271"/>
                    <a:pt x="1136" y="267"/>
                    <a:pt x="1137" y="267"/>
                  </a:cubicBezTo>
                  <a:cubicBezTo>
                    <a:pt x="1137" y="267"/>
                    <a:pt x="1137" y="268"/>
                    <a:pt x="1137" y="269"/>
                  </a:cubicBezTo>
                  <a:cubicBezTo>
                    <a:pt x="1137" y="267"/>
                    <a:pt x="1137" y="266"/>
                    <a:pt x="1137" y="265"/>
                  </a:cubicBezTo>
                  <a:lnTo>
                    <a:pt x="1137" y="265"/>
                  </a:lnTo>
                  <a:cubicBezTo>
                    <a:pt x="1138" y="265"/>
                    <a:pt x="1140" y="263"/>
                    <a:pt x="1143" y="258"/>
                  </a:cubicBezTo>
                  <a:lnTo>
                    <a:pt x="1143" y="258"/>
                  </a:lnTo>
                  <a:cubicBezTo>
                    <a:pt x="1137" y="269"/>
                    <a:pt x="1136" y="273"/>
                    <a:pt x="1137" y="273"/>
                  </a:cubicBezTo>
                  <a:cubicBezTo>
                    <a:pt x="1137" y="273"/>
                    <a:pt x="1137" y="273"/>
                    <a:pt x="1138" y="273"/>
                  </a:cubicBezTo>
                  <a:lnTo>
                    <a:pt x="1138" y="273"/>
                  </a:lnTo>
                  <a:cubicBezTo>
                    <a:pt x="1137" y="274"/>
                    <a:pt x="1137" y="277"/>
                    <a:pt x="1137" y="280"/>
                  </a:cubicBezTo>
                  <a:cubicBezTo>
                    <a:pt x="1137" y="280"/>
                    <a:pt x="1137" y="275"/>
                    <a:pt x="1143" y="269"/>
                  </a:cubicBezTo>
                  <a:lnTo>
                    <a:pt x="1143" y="269"/>
                  </a:lnTo>
                  <a:cubicBezTo>
                    <a:pt x="1142" y="274"/>
                    <a:pt x="1142" y="276"/>
                    <a:pt x="1142" y="276"/>
                  </a:cubicBezTo>
                  <a:cubicBezTo>
                    <a:pt x="1143" y="276"/>
                    <a:pt x="1146" y="267"/>
                    <a:pt x="1147" y="267"/>
                  </a:cubicBezTo>
                  <a:lnTo>
                    <a:pt x="1147" y="267"/>
                  </a:lnTo>
                  <a:cubicBezTo>
                    <a:pt x="1147" y="267"/>
                    <a:pt x="1146" y="270"/>
                    <a:pt x="1143" y="280"/>
                  </a:cubicBezTo>
                  <a:cubicBezTo>
                    <a:pt x="1147" y="272"/>
                    <a:pt x="1151" y="267"/>
                    <a:pt x="1153" y="263"/>
                  </a:cubicBezTo>
                  <a:lnTo>
                    <a:pt x="1153" y="263"/>
                  </a:lnTo>
                  <a:cubicBezTo>
                    <a:pt x="1151" y="269"/>
                    <a:pt x="1151" y="269"/>
                    <a:pt x="1151" y="269"/>
                  </a:cubicBezTo>
                  <a:cubicBezTo>
                    <a:pt x="1151" y="269"/>
                    <a:pt x="1151" y="269"/>
                    <a:pt x="1150" y="276"/>
                  </a:cubicBezTo>
                  <a:lnTo>
                    <a:pt x="1150" y="276"/>
                  </a:lnTo>
                  <a:cubicBezTo>
                    <a:pt x="1152" y="270"/>
                    <a:pt x="1157" y="262"/>
                    <a:pt x="1159" y="262"/>
                  </a:cubicBezTo>
                  <a:cubicBezTo>
                    <a:pt x="1160" y="262"/>
                    <a:pt x="1160" y="263"/>
                    <a:pt x="1160" y="263"/>
                  </a:cubicBezTo>
                  <a:cubicBezTo>
                    <a:pt x="1160" y="263"/>
                    <a:pt x="1154" y="269"/>
                    <a:pt x="1154" y="275"/>
                  </a:cubicBezTo>
                  <a:cubicBezTo>
                    <a:pt x="1156" y="271"/>
                    <a:pt x="1157" y="269"/>
                    <a:pt x="1157" y="269"/>
                  </a:cubicBezTo>
                  <a:lnTo>
                    <a:pt x="1157" y="269"/>
                  </a:lnTo>
                  <a:cubicBezTo>
                    <a:pt x="1157" y="269"/>
                    <a:pt x="1157" y="271"/>
                    <a:pt x="1157" y="271"/>
                  </a:cubicBezTo>
                  <a:cubicBezTo>
                    <a:pt x="1158" y="271"/>
                    <a:pt x="1159" y="270"/>
                    <a:pt x="1160" y="269"/>
                  </a:cubicBezTo>
                  <a:cubicBezTo>
                    <a:pt x="1165" y="252"/>
                    <a:pt x="1171" y="241"/>
                    <a:pt x="1177" y="235"/>
                  </a:cubicBezTo>
                  <a:lnTo>
                    <a:pt x="1177" y="235"/>
                  </a:lnTo>
                  <a:cubicBezTo>
                    <a:pt x="1165" y="258"/>
                    <a:pt x="1171" y="241"/>
                    <a:pt x="1160" y="275"/>
                  </a:cubicBezTo>
                  <a:cubicBezTo>
                    <a:pt x="1160" y="275"/>
                    <a:pt x="1160" y="274"/>
                    <a:pt x="1160" y="274"/>
                  </a:cubicBezTo>
                  <a:lnTo>
                    <a:pt x="1160" y="274"/>
                  </a:lnTo>
                  <a:cubicBezTo>
                    <a:pt x="1160" y="274"/>
                    <a:pt x="1160" y="274"/>
                    <a:pt x="1160" y="275"/>
                  </a:cubicBezTo>
                  <a:lnTo>
                    <a:pt x="1160" y="275"/>
                  </a:lnTo>
                  <a:cubicBezTo>
                    <a:pt x="1162" y="273"/>
                    <a:pt x="1163" y="271"/>
                    <a:pt x="1164" y="269"/>
                  </a:cubicBezTo>
                  <a:lnTo>
                    <a:pt x="1164" y="269"/>
                  </a:lnTo>
                  <a:cubicBezTo>
                    <a:pt x="1163" y="271"/>
                    <a:pt x="1161" y="273"/>
                    <a:pt x="1160" y="274"/>
                  </a:cubicBezTo>
                  <a:lnTo>
                    <a:pt x="1160" y="274"/>
                  </a:lnTo>
                  <a:cubicBezTo>
                    <a:pt x="1163" y="271"/>
                    <a:pt x="1164" y="268"/>
                    <a:pt x="1165" y="264"/>
                  </a:cubicBezTo>
                  <a:lnTo>
                    <a:pt x="1165" y="264"/>
                  </a:lnTo>
                  <a:cubicBezTo>
                    <a:pt x="1165" y="265"/>
                    <a:pt x="1165" y="267"/>
                    <a:pt x="1164" y="269"/>
                  </a:cubicBezTo>
                  <a:lnTo>
                    <a:pt x="1164" y="269"/>
                  </a:lnTo>
                  <a:cubicBezTo>
                    <a:pt x="1165" y="268"/>
                    <a:pt x="1165" y="266"/>
                    <a:pt x="1165" y="264"/>
                  </a:cubicBezTo>
                  <a:lnTo>
                    <a:pt x="1165" y="264"/>
                  </a:lnTo>
                  <a:cubicBezTo>
                    <a:pt x="1166" y="262"/>
                    <a:pt x="1167" y="260"/>
                    <a:pt x="1168" y="259"/>
                  </a:cubicBezTo>
                  <a:lnTo>
                    <a:pt x="1168" y="259"/>
                  </a:lnTo>
                  <a:cubicBezTo>
                    <a:pt x="1167" y="262"/>
                    <a:pt x="1165" y="266"/>
                    <a:pt x="1165" y="269"/>
                  </a:cubicBezTo>
                  <a:lnTo>
                    <a:pt x="1165" y="269"/>
                  </a:lnTo>
                  <a:cubicBezTo>
                    <a:pt x="1165" y="269"/>
                    <a:pt x="1165" y="263"/>
                    <a:pt x="1171" y="258"/>
                  </a:cubicBezTo>
                  <a:lnTo>
                    <a:pt x="1171" y="258"/>
                  </a:lnTo>
                  <a:cubicBezTo>
                    <a:pt x="1170" y="258"/>
                    <a:pt x="1169" y="258"/>
                    <a:pt x="1168" y="259"/>
                  </a:cubicBezTo>
                  <a:lnTo>
                    <a:pt x="1168" y="259"/>
                  </a:lnTo>
                  <a:cubicBezTo>
                    <a:pt x="1169" y="257"/>
                    <a:pt x="1170" y="256"/>
                    <a:pt x="1170" y="256"/>
                  </a:cubicBezTo>
                  <a:cubicBezTo>
                    <a:pt x="1171" y="256"/>
                    <a:pt x="1171" y="257"/>
                    <a:pt x="1171" y="258"/>
                  </a:cubicBezTo>
                  <a:cubicBezTo>
                    <a:pt x="1171" y="263"/>
                    <a:pt x="1171" y="263"/>
                    <a:pt x="1171" y="263"/>
                  </a:cubicBezTo>
                  <a:cubicBezTo>
                    <a:pt x="1171" y="263"/>
                    <a:pt x="1175" y="249"/>
                    <a:pt x="1176" y="249"/>
                  </a:cubicBezTo>
                  <a:cubicBezTo>
                    <a:pt x="1176" y="249"/>
                    <a:pt x="1177" y="250"/>
                    <a:pt x="1177" y="252"/>
                  </a:cubicBezTo>
                  <a:cubicBezTo>
                    <a:pt x="1172" y="265"/>
                    <a:pt x="1175" y="262"/>
                    <a:pt x="1173" y="267"/>
                  </a:cubicBezTo>
                  <a:lnTo>
                    <a:pt x="1173" y="267"/>
                  </a:lnTo>
                  <a:lnTo>
                    <a:pt x="1177" y="263"/>
                  </a:lnTo>
                  <a:cubicBezTo>
                    <a:pt x="1177" y="263"/>
                    <a:pt x="1180" y="256"/>
                    <a:pt x="1182" y="256"/>
                  </a:cubicBezTo>
                  <a:cubicBezTo>
                    <a:pt x="1182" y="256"/>
                    <a:pt x="1182" y="257"/>
                    <a:pt x="1182" y="258"/>
                  </a:cubicBezTo>
                  <a:lnTo>
                    <a:pt x="1182" y="252"/>
                  </a:lnTo>
                  <a:cubicBezTo>
                    <a:pt x="1182" y="247"/>
                    <a:pt x="1188" y="235"/>
                    <a:pt x="1188" y="235"/>
                  </a:cubicBezTo>
                  <a:cubicBezTo>
                    <a:pt x="1188" y="238"/>
                    <a:pt x="1188" y="240"/>
                    <a:pt x="1188" y="241"/>
                  </a:cubicBezTo>
                  <a:cubicBezTo>
                    <a:pt x="1188" y="247"/>
                    <a:pt x="1182" y="258"/>
                    <a:pt x="1182" y="263"/>
                  </a:cubicBezTo>
                  <a:cubicBezTo>
                    <a:pt x="1188" y="252"/>
                    <a:pt x="1182" y="263"/>
                    <a:pt x="1188" y="247"/>
                  </a:cubicBezTo>
                  <a:cubicBezTo>
                    <a:pt x="1188" y="252"/>
                    <a:pt x="1188" y="252"/>
                    <a:pt x="1188" y="263"/>
                  </a:cubicBezTo>
                  <a:cubicBezTo>
                    <a:pt x="1188" y="263"/>
                    <a:pt x="1190" y="257"/>
                    <a:pt x="1191" y="252"/>
                  </a:cubicBezTo>
                  <a:lnTo>
                    <a:pt x="1191" y="252"/>
                  </a:lnTo>
                  <a:cubicBezTo>
                    <a:pt x="1191" y="252"/>
                    <a:pt x="1191" y="252"/>
                    <a:pt x="1191" y="252"/>
                  </a:cubicBezTo>
                  <a:lnTo>
                    <a:pt x="1191" y="252"/>
                  </a:lnTo>
                  <a:cubicBezTo>
                    <a:pt x="1191" y="252"/>
                    <a:pt x="1191" y="252"/>
                    <a:pt x="1191" y="252"/>
                  </a:cubicBezTo>
                  <a:lnTo>
                    <a:pt x="1193" y="252"/>
                  </a:lnTo>
                  <a:cubicBezTo>
                    <a:pt x="1193" y="251"/>
                    <a:pt x="1193" y="251"/>
                    <a:pt x="1193" y="251"/>
                  </a:cubicBezTo>
                  <a:cubicBezTo>
                    <a:pt x="1192" y="251"/>
                    <a:pt x="1192" y="251"/>
                    <a:pt x="1191" y="252"/>
                  </a:cubicBezTo>
                  <a:lnTo>
                    <a:pt x="1191" y="252"/>
                  </a:lnTo>
                  <a:cubicBezTo>
                    <a:pt x="1192" y="250"/>
                    <a:pt x="1192" y="249"/>
                    <a:pt x="1193" y="249"/>
                  </a:cubicBezTo>
                  <a:cubicBezTo>
                    <a:pt x="1193" y="249"/>
                    <a:pt x="1193" y="250"/>
                    <a:pt x="1193" y="252"/>
                  </a:cubicBezTo>
                  <a:cubicBezTo>
                    <a:pt x="1188" y="269"/>
                    <a:pt x="1193" y="258"/>
                    <a:pt x="1188" y="269"/>
                  </a:cubicBezTo>
                  <a:lnTo>
                    <a:pt x="1188" y="269"/>
                  </a:lnTo>
                  <a:cubicBezTo>
                    <a:pt x="1188" y="269"/>
                    <a:pt x="1195" y="259"/>
                    <a:pt x="1198" y="257"/>
                  </a:cubicBezTo>
                  <a:lnTo>
                    <a:pt x="1198" y="257"/>
                  </a:lnTo>
                  <a:cubicBezTo>
                    <a:pt x="1197" y="259"/>
                    <a:pt x="1197" y="260"/>
                    <a:pt x="1198" y="260"/>
                  </a:cubicBezTo>
                  <a:cubicBezTo>
                    <a:pt x="1198" y="260"/>
                    <a:pt x="1198" y="259"/>
                    <a:pt x="1199" y="258"/>
                  </a:cubicBezTo>
                  <a:lnTo>
                    <a:pt x="1199" y="258"/>
                  </a:lnTo>
                  <a:cubicBezTo>
                    <a:pt x="1199" y="259"/>
                    <a:pt x="1193" y="269"/>
                    <a:pt x="1193" y="269"/>
                  </a:cubicBezTo>
                  <a:cubicBezTo>
                    <a:pt x="1193" y="269"/>
                    <a:pt x="1196" y="269"/>
                    <a:pt x="1198" y="267"/>
                  </a:cubicBezTo>
                  <a:lnTo>
                    <a:pt x="1198" y="267"/>
                  </a:lnTo>
                  <a:cubicBezTo>
                    <a:pt x="1193" y="281"/>
                    <a:pt x="1193" y="286"/>
                    <a:pt x="1193" y="291"/>
                  </a:cubicBezTo>
                  <a:cubicBezTo>
                    <a:pt x="1193" y="303"/>
                    <a:pt x="1193" y="308"/>
                    <a:pt x="1193" y="314"/>
                  </a:cubicBezTo>
                  <a:cubicBezTo>
                    <a:pt x="1199" y="331"/>
                    <a:pt x="1199" y="342"/>
                    <a:pt x="1193" y="364"/>
                  </a:cubicBezTo>
                  <a:cubicBezTo>
                    <a:pt x="1188" y="347"/>
                    <a:pt x="1177" y="364"/>
                    <a:pt x="1177" y="336"/>
                  </a:cubicBezTo>
                  <a:cubicBezTo>
                    <a:pt x="1171" y="347"/>
                    <a:pt x="1165" y="359"/>
                    <a:pt x="1171" y="364"/>
                  </a:cubicBezTo>
                  <a:cubicBezTo>
                    <a:pt x="1165" y="370"/>
                    <a:pt x="1171" y="404"/>
                    <a:pt x="1160" y="415"/>
                  </a:cubicBezTo>
                  <a:cubicBezTo>
                    <a:pt x="1160" y="426"/>
                    <a:pt x="1171" y="426"/>
                    <a:pt x="1165" y="443"/>
                  </a:cubicBezTo>
                  <a:lnTo>
                    <a:pt x="1160" y="443"/>
                  </a:lnTo>
                  <a:cubicBezTo>
                    <a:pt x="1164" y="443"/>
                    <a:pt x="1161" y="462"/>
                    <a:pt x="1167" y="462"/>
                  </a:cubicBezTo>
                  <a:cubicBezTo>
                    <a:pt x="1167" y="462"/>
                    <a:pt x="1168" y="462"/>
                    <a:pt x="1169" y="461"/>
                  </a:cubicBezTo>
                  <a:lnTo>
                    <a:pt x="1169" y="461"/>
                  </a:lnTo>
                  <a:cubicBezTo>
                    <a:pt x="1132" y="495"/>
                    <a:pt x="1137" y="578"/>
                    <a:pt x="1098" y="611"/>
                  </a:cubicBezTo>
                  <a:cubicBezTo>
                    <a:pt x="1093" y="639"/>
                    <a:pt x="1087" y="678"/>
                    <a:pt x="1076" y="706"/>
                  </a:cubicBezTo>
                  <a:cubicBezTo>
                    <a:pt x="1076" y="706"/>
                    <a:pt x="1073" y="706"/>
                    <a:pt x="1073" y="704"/>
                  </a:cubicBezTo>
                  <a:lnTo>
                    <a:pt x="1073" y="704"/>
                  </a:lnTo>
                  <a:cubicBezTo>
                    <a:pt x="1057" y="734"/>
                    <a:pt x="1091" y="736"/>
                    <a:pt x="1065" y="773"/>
                  </a:cubicBezTo>
                  <a:cubicBezTo>
                    <a:pt x="1062" y="776"/>
                    <a:pt x="1060" y="777"/>
                    <a:pt x="1059" y="777"/>
                  </a:cubicBezTo>
                  <a:cubicBezTo>
                    <a:pt x="1053" y="777"/>
                    <a:pt x="1061" y="755"/>
                    <a:pt x="1060" y="755"/>
                  </a:cubicBezTo>
                  <a:lnTo>
                    <a:pt x="1060" y="755"/>
                  </a:lnTo>
                  <a:cubicBezTo>
                    <a:pt x="1060" y="755"/>
                    <a:pt x="1060" y="755"/>
                    <a:pt x="1059" y="756"/>
                  </a:cubicBezTo>
                  <a:cubicBezTo>
                    <a:pt x="1025" y="756"/>
                    <a:pt x="1042" y="812"/>
                    <a:pt x="1014" y="835"/>
                  </a:cubicBezTo>
                  <a:lnTo>
                    <a:pt x="1020" y="829"/>
                  </a:lnTo>
                  <a:lnTo>
                    <a:pt x="1020" y="829"/>
                  </a:lnTo>
                  <a:cubicBezTo>
                    <a:pt x="998" y="846"/>
                    <a:pt x="1008" y="884"/>
                    <a:pt x="992" y="923"/>
                  </a:cubicBezTo>
                  <a:lnTo>
                    <a:pt x="992" y="923"/>
                  </a:lnTo>
                  <a:cubicBezTo>
                    <a:pt x="992" y="922"/>
                    <a:pt x="992" y="920"/>
                    <a:pt x="992" y="919"/>
                  </a:cubicBezTo>
                  <a:lnTo>
                    <a:pt x="992" y="919"/>
                  </a:lnTo>
                  <a:cubicBezTo>
                    <a:pt x="992" y="919"/>
                    <a:pt x="992" y="924"/>
                    <a:pt x="992" y="924"/>
                  </a:cubicBezTo>
                  <a:cubicBezTo>
                    <a:pt x="992" y="924"/>
                    <a:pt x="992" y="923"/>
                    <a:pt x="992" y="923"/>
                  </a:cubicBezTo>
                  <a:lnTo>
                    <a:pt x="992" y="923"/>
                  </a:lnTo>
                  <a:cubicBezTo>
                    <a:pt x="996" y="956"/>
                    <a:pt x="986" y="999"/>
                    <a:pt x="975" y="1036"/>
                  </a:cubicBezTo>
                  <a:cubicBezTo>
                    <a:pt x="969" y="1020"/>
                    <a:pt x="975" y="1020"/>
                    <a:pt x="964" y="1020"/>
                  </a:cubicBezTo>
                  <a:cubicBezTo>
                    <a:pt x="958" y="1036"/>
                    <a:pt x="981" y="1020"/>
                    <a:pt x="975" y="1053"/>
                  </a:cubicBezTo>
                  <a:cubicBezTo>
                    <a:pt x="964" y="1064"/>
                    <a:pt x="953" y="1081"/>
                    <a:pt x="936" y="1081"/>
                  </a:cubicBezTo>
                  <a:lnTo>
                    <a:pt x="947" y="1053"/>
                  </a:lnTo>
                  <a:lnTo>
                    <a:pt x="947" y="1053"/>
                  </a:lnTo>
                  <a:cubicBezTo>
                    <a:pt x="925" y="1059"/>
                    <a:pt x="936" y="1087"/>
                    <a:pt x="925" y="1104"/>
                  </a:cubicBezTo>
                  <a:lnTo>
                    <a:pt x="919" y="1098"/>
                  </a:lnTo>
                  <a:cubicBezTo>
                    <a:pt x="902" y="1143"/>
                    <a:pt x="919" y="1154"/>
                    <a:pt x="902" y="1199"/>
                  </a:cubicBezTo>
                  <a:lnTo>
                    <a:pt x="908" y="1199"/>
                  </a:lnTo>
                  <a:cubicBezTo>
                    <a:pt x="919" y="1232"/>
                    <a:pt x="891" y="1216"/>
                    <a:pt x="897" y="1249"/>
                  </a:cubicBezTo>
                  <a:lnTo>
                    <a:pt x="874" y="1249"/>
                  </a:lnTo>
                  <a:cubicBezTo>
                    <a:pt x="874" y="1266"/>
                    <a:pt x="869" y="1316"/>
                    <a:pt x="857" y="1350"/>
                  </a:cubicBezTo>
                  <a:cubicBezTo>
                    <a:pt x="852" y="1328"/>
                    <a:pt x="863" y="1288"/>
                    <a:pt x="863" y="1260"/>
                  </a:cubicBezTo>
                  <a:lnTo>
                    <a:pt x="863" y="1260"/>
                  </a:lnTo>
                  <a:cubicBezTo>
                    <a:pt x="857" y="1277"/>
                    <a:pt x="841" y="1322"/>
                    <a:pt x="846" y="1333"/>
                  </a:cubicBezTo>
                  <a:cubicBezTo>
                    <a:pt x="846" y="1322"/>
                    <a:pt x="846" y="1316"/>
                    <a:pt x="852" y="1311"/>
                  </a:cubicBezTo>
                  <a:lnTo>
                    <a:pt x="852" y="1311"/>
                  </a:lnTo>
                  <a:cubicBezTo>
                    <a:pt x="857" y="1333"/>
                    <a:pt x="852" y="1367"/>
                    <a:pt x="841" y="1400"/>
                  </a:cubicBezTo>
                  <a:cubicBezTo>
                    <a:pt x="837" y="1398"/>
                    <a:pt x="834" y="1397"/>
                    <a:pt x="832" y="1397"/>
                  </a:cubicBezTo>
                  <a:cubicBezTo>
                    <a:pt x="805" y="1397"/>
                    <a:pt x="793" y="1486"/>
                    <a:pt x="762" y="1501"/>
                  </a:cubicBezTo>
                  <a:cubicBezTo>
                    <a:pt x="751" y="1563"/>
                    <a:pt x="706" y="1619"/>
                    <a:pt x="684" y="1686"/>
                  </a:cubicBezTo>
                  <a:cubicBezTo>
                    <a:pt x="689" y="1684"/>
                    <a:pt x="692" y="1684"/>
                    <a:pt x="694" y="1684"/>
                  </a:cubicBezTo>
                  <a:cubicBezTo>
                    <a:pt x="706" y="1684"/>
                    <a:pt x="677" y="1709"/>
                    <a:pt x="701" y="1714"/>
                  </a:cubicBezTo>
                  <a:cubicBezTo>
                    <a:pt x="695" y="1731"/>
                    <a:pt x="695" y="1736"/>
                    <a:pt x="695" y="1736"/>
                  </a:cubicBezTo>
                  <a:lnTo>
                    <a:pt x="689" y="1736"/>
                  </a:lnTo>
                  <a:lnTo>
                    <a:pt x="656" y="1781"/>
                  </a:lnTo>
                  <a:cubicBezTo>
                    <a:pt x="654" y="1783"/>
                    <a:pt x="653" y="1784"/>
                    <a:pt x="652" y="1784"/>
                  </a:cubicBezTo>
                  <a:cubicBezTo>
                    <a:pt x="648" y="1784"/>
                    <a:pt x="655" y="1764"/>
                    <a:pt x="650" y="1764"/>
                  </a:cubicBezTo>
                  <a:lnTo>
                    <a:pt x="650" y="1764"/>
                  </a:lnTo>
                  <a:cubicBezTo>
                    <a:pt x="633" y="1798"/>
                    <a:pt x="633" y="1776"/>
                    <a:pt x="617" y="1792"/>
                  </a:cubicBezTo>
                  <a:cubicBezTo>
                    <a:pt x="628" y="1792"/>
                    <a:pt x="622" y="1809"/>
                    <a:pt x="611" y="1832"/>
                  </a:cubicBezTo>
                  <a:lnTo>
                    <a:pt x="639" y="1809"/>
                  </a:lnTo>
                  <a:lnTo>
                    <a:pt x="639" y="1809"/>
                  </a:lnTo>
                  <a:cubicBezTo>
                    <a:pt x="628" y="1865"/>
                    <a:pt x="594" y="1843"/>
                    <a:pt x="589" y="1899"/>
                  </a:cubicBezTo>
                  <a:lnTo>
                    <a:pt x="589" y="1876"/>
                  </a:lnTo>
                  <a:cubicBezTo>
                    <a:pt x="583" y="1904"/>
                    <a:pt x="549" y="1972"/>
                    <a:pt x="561" y="2005"/>
                  </a:cubicBezTo>
                  <a:cubicBezTo>
                    <a:pt x="558" y="2008"/>
                    <a:pt x="555" y="2009"/>
                    <a:pt x="552" y="2009"/>
                  </a:cubicBezTo>
                  <a:cubicBezTo>
                    <a:pt x="549" y="2009"/>
                    <a:pt x="546" y="2006"/>
                    <a:pt x="549" y="2000"/>
                  </a:cubicBezTo>
                  <a:lnTo>
                    <a:pt x="549" y="2000"/>
                  </a:lnTo>
                  <a:cubicBezTo>
                    <a:pt x="516" y="2061"/>
                    <a:pt x="510" y="2145"/>
                    <a:pt x="477" y="2190"/>
                  </a:cubicBezTo>
                  <a:lnTo>
                    <a:pt x="477" y="2179"/>
                  </a:lnTo>
                  <a:cubicBezTo>
                    <a:pt x="471" y="2196"/>
                    <a:pt x="477" y="2207"/>
                    <a:pt x="465" y="2218"/>
                  </a:cubicBezTo>
                  <a:cubicBezTo>
                    <a:pt x="465" y="2218"/>
                    <a:pt x="463" y="2216"/>
                    <a:pt x="461" y="2216"/>
                  </a:cubicBezTo>
                  <a:cubicBezTo>
                    <a:pt x="460" y="2216"/>
                    <a:pt x="460" y="2216"/>
                    <a:pt x="460" y="2218"/>
                  </a:cubicBezTo>
                  <a:cubicBezTo>
                    <a:pt x="460" y="2224"/>
                    <a:pt x="454" y="2252"/>
                    <a:pt x="449" y="2263"/>
                  </a:cubicBezTo>
                  <a:lnTo>
                    <a:pt x="443" y="2246"/>
                  </a:lnTo>
                  <a:cubicBezTo>
                    <a:pt x="409" y="2302"/>
                    <a:pt x="421" y="2347"/>
                    <a:pt x="404" y="2397"/>
                  </a:cubicBezTo>
                  <a:cubicBezTo>
                    <a:pt x="398" y="2397"/>
                    <a:pt x="387" y="2403"/>
                    <a:pt x="376" y="2420"/>
                  </a:cubicBezTo>
                  <a:cubicBezTo>
                    <a:pt x="359" y="2442"/>
                    <a:pt x="342" y="2476"/>
                    <a:pt x="331" y="2498"/>
                  </a:cubicBezTo>
                  <a:lnTo>
                    <a:pt x="325" y="2498"/>
                  </a:lnTo>
                  <a:cubicBezTo>
                    <a:pt x="314" y="2521"/>
                    <a:pt x="309" y="2537"/>
                    <a:pt x="303" y="2554"/>
                  </a:cubicBezTo>
                  <a:cubicBezTo>
                    <a:pt x="297" y="2554"/>
                    <a:pt x="297" y="2554"/>
                    <a:pt x="292" y="2560"/>
                  </a:cubicBezTo>
                  <a:cubicBezTo>
                    <a:pt x="292" y="2554"/>
                    <a:pt x="297" y="2549"/>
                    <a:pt x="297" y="2549"/>
                  </a:cubicBezTo>
                  <a:lnTo>
                    <a:pt x="297" y="2549"/>
                  </a:lnTo>
                  <a:cubicBezTo>
                    <a:pt x="292" y="2554"/>
                    <a:pt x="275" y="2560"/>
                    <a:pt x="275" y="2577"/>
                  </a:cubicBezTo>
                  <a:cubicBezTo>
                    <a:pt x="286" y="2565"/>
                    <a:pt x="286" y="2571"/>
                    <a:pt x="297" y="2560"/>
                  </a:cubicBezTo>
                  <a:lnTo>
                    <a:pt x="303" y="2560"/>
                  </a:lnTo>
                  <a:cubicBezTo>
                    <a:pt x="297" y="2571"/>
                    <a:pt x="292" y="2577"/>
                    <a:pt x="292" y="2588"/>
                  </a:cubicBezTo>
                  <a:cubicBezTo>
                    <a:pt x="292" y="2593"/>
                    <a:pt x="286" y="2599"/>
                    <a:pt x="286" y="2605"/>
                  </a:cubicBezTo>
                  <a:lnTo>
                    <a:pt x="309" y="2605"/>
                  </a:lnTo>
                  <a:lnTo>
                    <a:pt x="359" y="2599"/>
                  </a:lnTo>
                  <a:cubicBezTo>
                    <a:pt x="387" y="2599"/>
                    <a:pt x="415" y="2593"/>
                    <a:pt x="443" y="2593"/>
                  </a:cubicBezTo>
                  <a:cubicBezTo>
                    <a:pt x="471" y="2588"/>
                    <a:pt x="499" y="2588"/>
                    <a:pt x="516" y="2582"/>
                  </a:cubicBezTo>
                  <a:cubicBezTo>
                    <a:pt x="538" y="2593"/>
                    <a:pt x="576" y="2595"/>
                    <a:pt x="617" y="2595"/>
                  </a:cubicBezTo>
                  <a:cubicBezTo>
                    <a:pt x="630" y="2595"/>
                    <a:pt x="644" y="2595"/>
                    <a:pt x="658" y="2595"/>
                  </a:cubicBezTo>
                  <a:cubicBezTo>
                    <a:pt x="685" y="2595"/>
                    <a:pt x="712" y="2595"/>
                    <a:pt x="734" y="2599"/>
                  </a:cubicBezTo>
                  <a:cubicBezTo>
                    <a:pt x="723" y="2593"/>
                    <a:pt x="734" y="2582"/>
                    <a:pt x="745" y="2577"/>
                  </a:cubicBezTo>
                  <a:cubicBezTo>
                    <a:pt x="747" y="2577"/>
                    <a:pt x="749" y="2577"/>
                    <a:pt x="752" y="2577"/>
                  </a:cubicBezTo>
                  <a:cubicBezTo>
                    <a:pt x="762" y="2577"/>
                    <a:pt x="774" y="2572"/>
                    <a:pt x="782" y="2572"/>
                  </a:cubicBezTo>
                  <a:cubicBezTo>
                    <a:pt x="787" y="2572"/>
                    <a:pt x="790" y="2574"/>
                    <a:pt x="790" y="2582"/>
                  </a:cubicBezTo>
                  <a:lnTo>
                    <a:pt x="785" y="2582"/>
                  </a:lnTo>
                  <a:cubicBezTo>
                    <a:pt x="791" y="2592"/>
                    <a:pt x="806" y="2594"/>
                    <a:pt x="823" y="2594"/>
                  </a:cubicBezTo>
                  <a:cubicBezTo>
                    <a:pt x="834" y="2594"/>
                    <a:pt x="846" y="2593"/>
                    <a:pt x="857" y="2593"/>
                  </a:cubicBezTo>
                  <a:lnTo>
                    <a:pt x="863" y="2565"/>
                  </a:lnTo>
                  <a:cubicBezTo>
                    <a:pt x="883" y="2575"/>
                    <a:pt x="907" y="2577"/>
                    <a:pt x="932" y="2577"/>
                  </a:cubicBezTo>
                  <a:cubicBezTo>
                    <a:pt x="948" y="2577"/>
                    <a:pt x="965" y="2577"/>
                    <a:pt x="981" y="2577"/>
                  </a:cubicBezTo>
                  <a:cubicBezTo>
                    <a:pt x="1003" y="2571"/>
                    <a:pt x="1020" y="2571"/>
                    <a:pt x="1037" y="2571"/>
                  </a:cubicBezTo>
                  <a:cubicBezTo>
                    <a:pt x="1065" y="2571"/>
                    <a:pt x="1087" y="2577"/>
                    <a:pt x="1109" y="2582"/>
                  </a:cubicBezTo>
                  <a:lnTo>
                    <a:pt x="1132" y="2582"/>
                  </a:lnTo>
                  <a:cubicBezTo>
                    <a:pt x="1137" y="2577"/>
                    <a:pt x="1132" y="2565"/>
                    <a:pt x="1137" y="2560"/>
                  </a:cubicBezTo>
                  <a:cubicBezTo>
                    <a:pt x="1143" y="2543"/>
                    <a:pt x="1143" y="2526"/>
                    <a:pt x="1143" y="2509"/>
                  </a:cubicBezTo>
                  <a:lnTo>
                    <a:pt x="1154" y="2521"/>
                  </a:lnTo>
                  <a:cubicBezTo>
                    <a:pt x="1171" y="2476"/>
                    <a:pt x="1177" y="2465"/>
                    <a:pt x="1182" y="2448"/>
                  </a:cubicBezTo>
                  <a:cubicBezTo>
                    <a:pt x="1182" y="2425"/>
                    <a:pt x="1188" y="2408"/>
                    <a:pt x="1193" y="2380"/>
                  </a:cubicBezTo>
                  <a:lnTo>
                    <a:pt x="1199" y="2392"/>
                  </a:lnTo>
                  <a:cubicBezTo>
                    <a:pt x="1210" y="2358"/>
                    <a:pt x="1171" y="2341"/>
                    <a:pt x="1177" y="2313"/>
                  </a:cubicBezTo>
                  <a:lnTo>
                    <a:pt x="1199" y="2308"/>
                  </a:lnTo>
                  <a:cubicBezTo>
                    <a:pt x="1205" y="2252"/>
                    <a:pt x="1233" y="2201"/>
                    <a:pt x="1233" y="2145"/>
                  </a:cubicBezTo>
                  <a:cubicBezTo>
                    <a:pt x="1233" y="2151"/>
                    <a:pt x="1238" y="2151"/>
                    <a:pt x="1238" y="2162"/>
                  </a:cubicBezTo>
                  <a:cubicBezTo>
                    <a:pt x="1244" y="2134"/>
                    <a:pt x="1277" y="2072"/>
                    <a:pt x="1249" y="2072"/>
                  </a:cubicBezTo>
                  <a:cubicBezTo>
                    <a:pt x="1266" y="2072"/>
                    <a:pt x="1266" y="2022"/>
                    <a:pt x="1272" y="2011"/>
                  </a:cubicBezTo>
                  <a:lnTo>
                    <a:pt x="1277" y="2022"/>
                  </a:lnTo>
                  <a:cubicBezTo>
                    <a:pt x="1272" y="2000"/>
                    <a:pt x="1272" y="1994"/>
                    <a:pt x="1300" y="1983"/>
                  </a:cubicBezTo>
                  <a:lnTo>
                    <a:pt x="1300" y="1983"/>
                  </a:lnTo>
                  <a:cubicBezTo>
                    <a:pt x="1304" y="1983"/>
                    <a:pt x="1305" y="1988"/>
                    <a:pt x="1302" y="1990"/>
                  </a:cubicBezTo>
                  <a:lnTo>
                    <a:pt x="1302" y="1990"/>
                  </a:lnTo>
                  <a:cubicBezTo>
                    <a:pt x="1300" y="1989"/>
                    <a:pt x="1297" y="1989"/>
                    <a:pt x="1294" y="1988"/>
                  </a:cubicBezTo>
                  <a:lnTo>
                    <a:pt x="1294" y="1988"/>
                  </a:lnTo>
                  <a:cubicBezTo>
                    <a:pt x="1296" y="1990"/>
                    <a:pt x="1298" y="1990"/>
                    <a:pt x="1300" y="1990"/>
                  </a:cubicBezTo>
                  <a:cubicBezTo>
                    <a:pt x="1301" y="1990"/>
                    <a:pt x="1301" y="1990"/>
                    <a:pt x="1302" y="1990"/>
                  </a:cubicBezTo>
                  <a:lnTo>
                    <a:pt x="1302" y="1990"/>
                  </a:lnTo>
                  <a:cubicBezTo>
                    <a:pt x="1303" y="1990"/>
                    <a:pt x="1304" y="1990"/>
                    <a:pt x="1304" y="1990"/>
                  </a:cubicBezTo>
                  <a:cubicBezTo>
                    <a:pt x="1317" y="1990"/>
                    <a:pt x="1317" y="1982"/>
                    <a:pt x="1332" y="1982"/>
                  </a:cubicBezTo>
                  <a:cubicBezTo>
                    <a:pt x="1336" y="1982"/>
                    <a:pt x="1340" y="1982"/>
                    <a:pt x="1345" y="1983"/>
                  </a:cubicBezTo>
                  <a:lnTo>
                    <a:pt x="1333" y="1988"/>
                  </a:lnTo>
                  <a:cubicBezTo>
                    <a:pt x="1361" y="1988"/>
                    <a:pt x="1361" y="1983"/>
                    <a:pt x="1378" y="1972"/>
                  </a:cubicBezTo>
                  <a:cubicBezTo>
                    <a:pt x="1382" y="1970"/>
                    <a:pt x="1386" y="1969"/>
                    <a:pt x="1392" y="1969"/>
                  </a:cubicBezTo>
                  <a:cubicBezTo>
                    <a:pt x="1404" y="1969"/>
                    <a:pt x="1421" y="1973"/>
                    <a:pt x="1429" y="1977"/>
                  </a:cubicBezTo>
                  <a:cubicBezTo>
                    <a:pt x="1423" y="1983"/>
                    <a:pt x="1412" y="1983"/>
                    <a:pt x="1406" y="1988"/>
                  </a:cubicBezTo>
                  <a:lnTo>
                    <a:pt x="1412" y="1988"/>
                  </a:lnTo>
                  <a:cubicBezTo>
                    <a:pt x="1406" y="1994"/>
                    <a:pt x="1406" y="1994"/>
                    <a:pt x="1401" y="1994"/>
                  </a:cubicBezTo>
                  <a:lnTo>
                    <a:pt x="1423" y="1994"/>
                  </a:lnTo>
                  <a:cubicBezTo>
                    <a:pt x="1417" y="1994"/>
                    <a:pt x="1406" y="1994"/>
                    <a:pt x="1401" y="2000"/>
                  </a:cubicBezTo>
                  <a:cubicBezTo>
                    <a:pt x="1412" y="2000"/>
                    <a:pt x="1423" y="1994"/>
                    <a:pt x="1429" y="1994"/>
                  </a:cubicBezTo>
                  <a:lnTo>
                    <a:pt x="1429" y="1994"/>
                  </a:lnTo>
                  <a:cubicBezTo>
                    <a:pt x="1417" y="2000"/>
                    <a:pt x="1412" y="2000"/>
                    <a:pt x="1417" y="2000"/>
                  </a:cubicBezTo>
                  <a:lnTo>
                    <a:pt x="1406" y="2000"/>
                  </a:lnTo>
                  <a:cubicBezTo>
                    <a:pt x="1412" y="2000"/>
                    <a:pt x="1412" y="2005"/>
                    <a:pt x="1423" y="2005"/>
                  </a:cubicBezTo>
                  <a:cubicBezTo>
                    <a:pt x="1412" y="2011"/>
                    <a:pt x="1429" y="2011"/>
                    <a:pt x="1406" y="2016"/>
                  </a:cubicBezTo>
                  <a:lnTo>
                    <a:pt x="1423" y="2016"/>
                  </a:lnTo>
                  <a:cubicBezTo>
                    <a:pt x="1401" y="2016"/>
                    <a:pt x="1423" y="2022"/>
                    <a:pt x="1395" y="2028"/>
                  </a:cubicBezTo>
                  <a:cubicBezTo>
                    <a:pt x="1417" y="2028"/>
                    <a:pt x="1406" y="2033"/>
                    <a:pt x="1423" y="2033"/>
                  </a:cubicBezTo>
                  <a:lnTo>
                    <a:pt x="1417" y="2033"/>
                  </a:lnTo>
                  <a:cubicBezTo>
                    <a:pt x="1417" y="2039"/>
                    <a:pt x="1406" y="2039"/>
                    <a:pt x="1406" y="2039"/>
                  </a:cubicBezTo>
                  <a:lnTo>
                    <a:pt x="1440" y="2039"/>
                  </a:lnTo>
                  <a:cubicBezTo>
                    <a:pt x="1423" y="2044"/>
                    <a:pt x="1417" y="2044"/>
                    <a:pt x="1401" y="2044"/>
                  </a:cubicBezTo>
                  <a:cubicBezTo>
                    <a:pt x="1412" y="2044"/>
                    <a:pt x="1416" y="2047"/>
                    <a:pt x="1420" y="2047"/>
                  </a:cubicBezTo>
                  <a:cubicBezTo>
                    <a:pt x="1422" y="2047"/>
                    <a:pt x="1425" y="2046"/>
                    <a:pt x="1429" y="2044"/>
                  </a:cubicBezTo>
                  <a:lnTo>
                    <a:pt x="1429" y="2044"/>
                  </a:lnTo>
                  <a:cubicBezTo>
                    <a:pt x="1417" y="2050"/>
                    <a:pt x="1423" y="2050"/>
                    <a:pt x="1406" y="2050"/>
                  </a:cubicBezTo>
                  <a:cubicBezTo>
                    <a:pt x="1429" y="2050"/>
                    <a:pt x="1412" y="2056"/>
                    <a:pt x="1429" y="2056"/>
                  </a:cubicBezTo>
                  <a:cubicBezTo>
                    <a:pt x="1417" y="2056"/>
                    <a:pt x="1406" y="2056"/>
                    <a:pt x="1412" y="2061"/>
                  </a:cubicBezTo>
                  <a:lnTo>
                    <a:pt x="1401" y="2061"/>
                  </a:lnTo>
                  <a:cubicBezTo>
                    <a:pt x="1401" y="2063"/>
                    <a:pt x="1403" y="2064"/>
                    <a:pt x="1405" y="2064"/>
                  </a:cubicBezTo>
                  <a:cubicBezTo>
                    <a:pt x="1411" y="2064"/>
                    <a:pt x="1419" y="2061"/>
                    <a:pt x="1423" y="2061"/>
                  </a:cubicBezTo>
                  <a:cubicBezTo>
                    <a:pt x="1429" y="2061"/>
                    <a:pt x="1412" y="2061"/>
                    <a:pt x="1406" y="2067"/>
                  </a:cubicBezTo>
                  <a:lnTo>
                    <a:pt x="1423" y="2067"/>
                  </a:lnTo>
                  <a:cubicBezTo>
                    <a:pt x="1423" y="2072"/>
                    <a:pt x="1423" y="2072"/>
                    <a:pt x="1417" y="2072"/>
                  </a:cubicBezTo>
                  <a:cubicBezTo>
                    <a:pt x="1429" y="2072"/>
                    <a:pt x="1417" y="2078"/>
                    <a:pt x="1434" y="2078"/>
                  </a:cubicBezTo>
                  <a:lnTo>
                    <a:pt x="1451" y="2078"/>
                  </a:lnTo>
                  <a:cubicBezTo>
                    <a:pt x="1447" y="2080"/>
                    <a:pt x="1445" y="2081"/>
                    <a:pt x="1444" y="2081"/>
                  </a:cubicBezTo>
                  <a:cubicBezTo>
                    <a:pt x="1442" y="2081"/>
                    <a:pt x="1442" y="2078"/>
                    <a:pt x="1434" y="2078"/>
                  </a:cubicBezTo>
                  <a:cubicBezTo>
                    <a:pt x="1440" y="2084"/>
                    <a:pt x="1457" y="2084"/>
                    <a:pt x="1451" y="2089"/>
                  </a:cubicBezTo>
                  <a:cubicBezTo>
                    <a:pt x="1440" y="2089"/>
                    <a:pt x="1441" y="2087"/>
                    <a:pt x="1438" y="2087"/>
                  </a:cubicBezTo>
                  <a:cubicBezTo>
                    <a:pt x="1437" y="2087"/>
                    <a:pt x="1434" y="2087"/>
                    <a:pt x="1429" y="2089"/>
                  </a:cubicBezTo>
                  <a:lnTo>
                    <a:pt x="1434" y="2084"/>
                  </a:lnTo>
                  <a:lnTo>
                    <a:pt x="1434" y="2084"/>
                  </a:lnTo>
                  <a:cubicBezTo>
                    <a:pt x="1423" y="2086"/>
                    <a:pt x="1424" y="2086"/>
                    <a:pt x="1425" y="2086"/>
                  </a:cubicBezTo>
                  <a:cubicBezTo>
                    <a:pt x="1426" y="2086"/>
                    <a:pt x="1426" y="2086"/>
                    <a:pt x="1412" y="2089"/>
                  </a:cubicBezTo>
                  <a:cubicBezTo>
                    <a:pt x="1406" y="2095"/>
                    <a:pt x="1423" y="2095"/>
                    <a:pt x="1417" y="2100"/>
                  </a:cubicBezTo>
                  <a:cubicBezTo>
                    <a:pt x="1429" y="2095"/>
                    <a:pt x="1429" y="2095"/>
                    <a:pt x="1440" y="2095"/>
                  </a:cubicBezTo>
                  <a:cubicBezTo>
                    <a:pt x="1457" y="2100"/>
                    <a:pt x="1401" y="2106"/>
                    <a:pt x="1423" y="2106"/>
                  </a:cubicBezTo>
                  <a:cubicBezTo>
                    <a:pt x="1434" y="2106"/>
                    <a:pt x="1451" y="2106"/>
                    <a:pt x="1440" y="2112"/>
                  </a:cubicBezTo>
                  <a:lnTo>
                    <a:pt x="1423" y="2112"/>
                  </a:lnTo>
                  <a:cubicBezTo>
                    <a:pt x="1423" y="2114"/>
                    <a:pt x="1430" y="2114"/>
                    <a:pt x="1436" y="2114"/>
                  </a:cubicBezTo>
                  <a:cubicBezTo>
                    <a:pt x="1441" y="2114"/>
                    <a:pt x="1445" y="2114"/>
                    <a:pt x="1440" y="2117"/>
                  </a:cubicBezTo>
                  <a:lnTo>
                    <a:pt x="1429" y="2117"/>
                  </a:lnTo>
                  <a:cubicBezTo>
                    <a:pt x="1425" y="2119"/>
                    <a:pt x="1425" y="2120"/>
                    <a:pt x="1427" y="2120"/>
                  </a:cubicBezTo>
                  <a:cubicBezTo>
                    <a:pt x="1430" y="2120"/>
                    <a:pt x="1440" y="2117"/>
                    <a:pt x="1440" y="2117"/>
                  </a:cubicBezTo>
                  <a:lnTo>
                    <a:pt x="1440" y="2117"/>
                  </a:lnTo>
                  <a:lnTo>
                    <a:pt x="1429" y="2123"/>
                  </a:lnTo>
                  <a:cubicBezTo>
                    <a:pt x="1429" y="2128"/>
                    <a:pt x="1440" y="2134"/>
                    <a:pt x="1445" y="2134"/>
                  </a:cubicBezTo>
                  <a:cubicBezTo>
                    <a:pt x="1443" y="2137"/>
                    <a:pt x="1440" y="2137"/>
                    <a:pt x="1437" y="2137"/>
                  </a:cubicBezTo>
                  <a:cubicBezTo>
                    <a:pt x="1434" y="2137"/>
                    <a:pt x="1431" y="2137"/>
                    <a:pt x="1429" y="2140"/>
                  </a:cubicBezTo>
                  <a:cubicBezTo>
                    <a:pt x="1440" y="2145"/>
                    <a:pt x="1429" y="2156"/>
                    <a:pt x="1423" y="2162"/>
                  </a:cubicBezTo>
                  <a:lnTo>
                    <a:pt x="1440" y="2162"/>
                  </a:lnTo>
                  <a:cubicBezTo>
                    <a:pt x="1440" y="2162"/>
                    <a:pt x="1440" y="2162"/>
                    <a:pt x="1440" y="2162"/>
                  </a:cubicBezTo>
                  <a:lnTo>
                    <a:pt x="1440" y="2162"/>
                  </a:lnTo>
                  <a:cubicBezTo>
                    <a:pt x="1445" y="2168"/>
                    <a:pt x="1434" y="2168"/>
                    <a:pt x="1429" y="2168"/>
                  </a:cubicBezTo>
                  <a:cubicBezTo>
                    <a:pt x="1445" y="2168"/>
                    <a:pt x="1457" y="2179"/>
                    <a:pt x="1445" y="2184"/>
                  </a:cubicBezTo>
                  <a:lnTo>
                    <a:pt x="1440" y="2184"/>
                  </a:lnTo>
                  <a:cubicBezTo>
                    <a:pt x="1437" y="2187"/>
                    <a:pt x="1444" y="2187"/>
                    <a:pt x="1450" y="2187"/>
                  </a:cubicBezTo>
                  <a:cubicBezTo>
                    <a:pt x="1457" y="2187"/>
                    <a:pt x="1462" y="2187"/>
                    <a:pt x="1457" y="2190"/>
                  </a:cubicBezTo>
                  <a:lnTo>
                    <a:pt x="1451" y="2190"/>
                  </a:lnTo>
                  <a:cubicBezTo>
                    <a:pt x="1451" y="2201"/>
                    <a:pt x="1462" y="2207"/>
                    <a:pt x="1445" y="2218"/>
                  </a:cubicBezTo>
                  <a:cubicBezTo>
                    <a:pt x="1449" y="2217"/>
                    <a:pt x="1450" y="2217"/>
                    <a:pt x="1451" y="2217"/>
                  </a:cubicBezTo>
                  <a:lnTo>
                    <a:pt x="1451" y="2217"/>
                  </a:lnTo>
                  <a:cubicBezTo>
                    <a:pt x="1453" y="2217"/>
                    <a:pt x="1440" y="2224"/>
                    <a:pt x="1462" y="2224"/>
                  </a:cubicBezTo>
                  <a:cubicBezTo>
                    <a:pt x="1451" y="2229"/>
                    <a:pt x="1445" y="2229"/>
                    <a:pt x="1440" y="2235"/>
                  </a:cubicBezTo>
                  <a:cubicBezTo>
                    <a:pt x="1437" y="2238"/>
                    <a:pt x="1441" y="2238"/>
                    <a:pt x="1446" y="2238"/>
                  </a:cubicBezTo>
                  <a:cubicBezTo>
                    <a:pt x="1451" y="2238"/>
                    <a:pt x="1457" y="2238"/>
                    <a:pt x="1457" y="2240"/>
                  </a:cubicBezTo>
                  <a:lnTo>
                    <a:pt x="1440" y="2246"/>
                  </a:lnTo>
                  <a:lnTo>
                    <a:pt x="1457" y="2246"/>
                  </a:lnTo>
                  <a:cubicBezTo>
                    <a:pt x="1462" y="2246"/>
                    <a:pt x="1445" y="2252"/>
                    <a:pt x="1440" y="2252"/>
                  </a:cubicBezTo>
                  <a:lnTo>
                    <a:pt x="1457" y="2263"/>
                  </a:lnTo>
                  <a:cubicBezTo>
                    <a:pt x="1451" y="2263"/>
                    <a:pt x="1445" y="2257"/>
                    <a:pt x="1440" y="2257"/>
                  </a:cubicBezTo>
                  <a:lnTo>
                    <a:pt x="1440" y="2257"/>
                  </a:lnTo>
                  <a:cubicBezTo>
                    <a:pt x="1457" y="2263"/>
                    <a:pt x="1429" y="2263"/>
                    <a:pt x="1440" y="2263"/>
                  </a:cubicBezTo>
                  <a:lnTo>
                    <a:pt x="1451" y="2263"/>
                  </a:lnTo>
                  <a:cubicBezTo>
                    <a:pt x="1445" y="2268"/>
                    <a:pt x="1445" y="2268"/>
                    <a:pt x="1451" y="2274"/>
                  </a:cubicBezTo>
                  <a:lnTo>
                    <a:pt x="1440" y="2274"/>
                  </a:lnTo>
                  <a:cubicBezTo>
                    <a:pt x="1440" y="2280"/>
                    <a:pt x="1445" y="2285"/>
                    <a:pt x="1445" y="2291"/>
                  </a:cubicBezTo>
                  <a:cubicBezTo>
                    <a:pt x="1449" y="2291"/>
                    <a:pt x="1458" y="2288"/>
                    <a:pt x="1463" y="2288"/>
                  </a:cubicBezTo>
                  <a:cubicBezTo>
                    <a:pt x="1466" y="2288"/>
                    <a:pt x="1468" y="2289"/>
                    <a:pt x="1468" y="2291"/>
                  </a:cubicBezTo>
                  <a:lnTo>
                    <a:pt x="1451" y="2291"/>
                  </a:lnTo>
                  <a:lnTo>
                    <a:pt x="1457" y="2296"/>
                  </a:lnTo>
                  <a:lnTo>
                    <a:pt x="1445" y="2296"/>
                  </a:lnTo>
                  <a:cubicBezTo>
                    <a:pt x="1451" y="2296"/>
                    <a:pt x="1429" y="2302"/>
                    <a:pt x="1445" y="2302"/>
                  </a:cubicBezTo>
                  <a:lnTo>
                    <a:pt x="1440" y="2302"/>
                  </a:lnTo>
                  <a:cubicBezTo>
                    <a:pt x="1440" y="2308"/>
                    <a:pt x="1445" y="2313"/>
                    <a:pt x="1451" y="2319"/>
                  </a:cubicBezTo>
                  <a:cubicBezTo>
                    <a:pt x="1455" y="2317"/>
                    <a:pt x="1457" y="2316"/>
                    <a:pt x="1459" y="2316"/>
                  </a:cubicBezTo>
                  <a:cubicBezTo>
                    <a:pt x="1463" y="2316"/>
                    <a:pt x="1464" y="2319"/>
                    <a:pt x="1468" y="2319"/>
                  </a:cubicBezTo>
                  <a:cubicBezTo>
                    <a:pt x="1468" y="2324"/>
                    <a:pt x="1457" y="2330"/>
                    <a:pt x="1457" y="2336"/>
                  </a:cubicBezTo>
                  <a:cubicBezTo>
                    <a:pt x="1468" y="2336"/>
                    <a:pt x="1468" y="2330"/>
                    <a:pt x="1479" y="2330"/>
                  </a:cubicBezTo>
                  <a:cubicBezTo>
                    <a:pt x="1471" y="2334"/>
                    <a:pt x="1469" y="2338"/>
                    <a:pt x="1464" y="2338"/>
                  </a:cubicBezTo>
                  <a:cubicBezTo>
                    <a:pt x="1462" y="2338"/>
                    <a:pt x="1460" y="2337"/>
                    <a:pt x="1457" y="2336"/>
                  </a:cubicBezTo>
                  <a:lnTo>
                    <a:pt x="1457" y="2336"/>
                  </a:lnTo>
                  <a:cubicBezTo>
                    <a:pt x="1462" y="2341"/>
                    <a:pt x="1462" y="2347"/>
                    <a:pt x="1473" y="2352"/>
                  </a:cubicBezTo>
                  <a:cubicBezTo>
                    <a:pt x="1479" y="2347"/>
                    <a:pt x="1479" y="2347"/>
                    <a:pt x="1485" y="2347"/>
                  </a:cubicBezTo>
                  <a:cubicBezTo>
                    <a:pt x="1485" y="2347"/>
                    <a:pt x="1479" y="2352"/>
                    <a:pt x="1473" y="2352"/>
                  </a:cubicBezTo>
                  <a:cubicBezTo>
                    <a:pt x="1490" y="2358"/>
                    <a:pt x="1440" y="2375"/>
                    <a:pt x="1468" y="2380"/>
                  </a:cubicBezTo>
                  <a:lnTo>
                    <a:pt x="1479" y="2380"/>
                  </a:lnTo>
                  <a:cubicBezTo>
                    <a:pt x="1479" y="2383"/>
                    <a:pt x="1476" y="2383"/>
                    <a:pt x="1473" y="2383"/>
                  </a:cubicBezTo>
                  <a:cubicBezTo>
                    <a:pt x="1469" y="2383"/>
                    <a:pt x="1465" y="2383"/>
                    <a:pt x="1462" y="2386"/>
                  </a:cubicBezTo>
                  <a:cubicBezTo>
                    <a:pt x="1485" y="2392"/>
                    <a:pt x="1462" y="2397"/>
                    <a:pt x="1473" y="2403"/>
                  </a:cubicBezTo>
                  <a:cubicBezTo>
                    <a:pt x="1440" y="2414"/>
                    <a:pt x="1479" y="2414"/>
                    <a:pt x="1462" y="2431"/>
                  </a:cubicBezTo>
                  <a:lnTo>
                    <a:pt x="1468" y="2425"/>
                  </a:lnTo>
                  <a:lnTo>
                    <a:pt x="1468" y="2425"/>
                  </a:lnTo>
                  <a:cubicBezTo>
                    <a:pt x="1479" y="2431"/>
                    <a:pt x="1462" y="2431"/>
                    <a:pt x="1462" y="2436"/>
                  </a:cubicBezTo>
                  <a:cubicBezTo>
                    <a:pt x="1468" y="2431"/>
                    <a:pt x="1468" y="2431"/>
                    <a:pt x="1473" y="2431"/>
                  </a:cubicBezTo>
                  <a:cubicBezTo>
                    <a:pt x="1490" y="2448"/>
                    <a:pt x="1473" y="2481"/>
                    <a:pt x="1490" y="2509"/>
                  </a:cubicBezTo>
                  <a:cubicBezTo>
                    <a:pt x="1491" y="2510"/>
                    <a:pt x="1491" y="2510"/>
                    <a:pt x="1492" y="2510"/>
                  </a:cubicBezTo>
                  <a:cubicBezTo>
                    <a:pt x="1498" y="2510"/>
                    <a:pt x="1512" y="2496"/>
                    <a:pt x="1517" y="2496"/>
                  </a:cubicBezTo>
                  <a:cubicBezTo>
                    <a:pt x="1519" y="2496"/>
                    <a:pt x="1520" y="2498"/>
                    <a:pt x="1518" y="2504"/>
                  </a:cubicBezTo>
                  <a:lnTo>
                    <a:pt x="1507" y="2509"/>
                  </a:lnTo>
                  <a:cubicBezTo>
                    <a:pt x="1525" y="2509"/>
                    <a:pt x="1536" y="2524"/>
                    <a:pt x="1551" y="2524"/>
                  </a:cubicBezTo>
                  <a:cubicBezTo>
                    <a:pt x="1555" y="2524"/>
                    <a:pt x="1559" y="2523"/>
                    <a:pt x="1563" y="2521"/>
                  </a:cubicBezTo>
                  <a:lnTo>
                    <a:pt x="1563" y="2521"/>
                  </a:lnTo>
                  <a:cubicBezTo>
                    <a:pt x="1557" y="2526"/>
                    <a:pt x="1557" y="2532"/>
                    <a:pt x="1557" y="2532"/>
                  </a:cubicBezTo>
                  <a:cubicBezTo>
                    <a:pt x="1557" y="2535"/>
                    <a:pt x="1559" y="2537"/>
                    <a:pt x="1560" y="2537"/>
                  </a:cubicBezTo>
                  <a:cubicBezTo>
                    <a:pt x="1564" y="2537"/>
                    <a:pt x="1570" y="2530"/>
                    <a:pt x="1574" y="2526"/>
                  </a:cubicBezTo>
                  <a:lnTo>
                    <a:pt x="1574" y="2526"/>
                  </a:lnTo>
                  <a:cubicBezTo>
                    <a:pt x="1574" y="2526"/>
                    <a:pt x="1569" y="2532"/>
                    <a:pt x="1569" y="2537"/>
                  </a:cubicBezTo>
                  <a:cubicBezTo>
                    <a:pt x="1569" y="2538"/>
                    <a:pt x="1570" y="2538"/>
                    <a:pt x="1572" y="2538"/>
                  </a:cubicBezTo>
                  <a:cubicBezTo>
                    <a:pt x="1576" y="2538"/>
                    <a:pt x="1581" y="2533"/>
                    <a:pt x="1583" y="2533"/>
                  </a:cubicBezTo>
                  <a:cubicBezTo>
                    <a:pt x="1585" y="2533"/>
                    <a:pt x="1585" y="2534"/>
                    <a:pt x="1585" y="2537"/>
                  </a:cubicBezTo>
                  <a:lnTo>
                    <a:pt x="1580" y="2537"/>
                  </a:lnTo>
                  <a:cubicBezTo>
                    <a:pt x="1583" y="2537"/>
                    <a:pt x="1585" y="2539"/>
                    <a:pt x="1588" y="2539"/>
                  </a:cubicBezTo>
                  <a:cubicBezTo>
                    <a:pt x="1590" y="2539"/>
                    <a:pt x="1591" y="2537"/>
                    <a:pt x="1591" y="2532"/>
                  </a:cubicBezTo>
                  <a:cubicBezTo>
                    <a:pt x="1592" y="2533"/>
                    <a:pt x="1593" y="2533"/>
                    <a:pt x="1594" y="2533"/>
                  </a:cubicBezTo>
                  <a:cubicBezTo>
                    <a:pt x="1596" y="2533"/>
                    <a:pt x="1597" y="2530"/>
                    <a:pt x="1599" y="2530"/>
                  </a:cubicBezTo>
                  <a:cubicBezTo>
                    <a:pt x="1600" y="2530"/>
                    <a:pt x="1601" y="2531"/>
                    <a:pt x="1602" y="2532"/>
                  </a:cubicBezTo>
                  <a:cubicBezTo>
                    <a:pt x="1602" y="2526"/>
                    <a:pt x="1603" y="2525"/>
                    <a:pt x="1604" y="2525"/>
                  </a:cubicBezTo>
                  <a:cubicBezTo>
                    <a:pt x="1604" y="2525"/>
                    <a:pt x="1606" y="2527"/>
                    <a:pt x="1607" y="2527"/>
                  </a:cubicBezTo>
                  <a:cubicBezTo>
                    <a:pt x="1607" y="2527"/>
                    <a:pt x="1608" y="2526"/>
                    <a:pt x="1608" y="2521"/>
                  </a:cubicBezTo>
                  <a:cubicBezTo>
                    <a:pt x="1608" y="2532"/>
                    <a:pt x="1609" y="2536"/>
                    <a:pt x="1611" y="2536"/>
                  </a:cubicBezTo>
                  <a:cubicBezTo>
                    <a:pt x="1613" y="2536"/>
                    <a:pt x="1615" y="2534"/>
                    <a:pt x="1617" y="2531"/>
                  </a:cubicBezTo>
                  <a:lnTo>
                    <a:pt x="1617" y="2531"/>
                  </a:lnTo>
                  <a:cubicBezTo>
                    <a:pt x="1617" y="2533"/>
                    <a:pt x="1619" y="2536"/>
                    <a:pt x="1619" y="2543"/>
                  </a:cubicBezTo>
                  <a:cubicBezTo>
                    <a:pt x="1619" y="2543"/>
                    <a:pt x="1625" y="2537"/>
                    <a:pt x="1625" y="2526"/>
                  </a:cubicBezTo>
                  <a:cubicBezTo>
                    <a:pt x="1625" y="2534"/>
                    <a:pt x="1625" y="2536"/>
                    <a:pt x="1627" y="2536"/>
                  </a:cubicBezTo>
                  <a:cubicBezTo>
                    <a:pt x="1628" y="2536"/>
                    <a:pt x="1631" y="2530"/>
                    <a:pt x="1633" y="2530"/>
                  </a:cubicBezTo>
                  <a:cubicBezTo>
                    <a:pt x="1635" y="2530"/>
                    <a:pt x="1636" y="2533"/>
                    <a:pt x="1636" y="2543"/>
                  </a:cubicBezTo>
                  <a:cubicBezTo>
                    <a:pt x="1641" y="2532"/>
                    <a:pt x="1653" y="2526"/>
                    <a:pt x="1658" y="2521"/>
                  </a:cubicBezTo>
                  <a:lnTo>
                    <a:pt x="1658" y="2521"/>
                  </a:lnTo>
                  <a:cubicBezTo>
                    <a:pt x="1658" y="2532"/>
                    <a:pt x="1657" y="2532"/>
                    <a:pt x="1655" y="2532"/>
                  </a:cubicBezTo>
                  <a:cubicBezTo>
                    <a:pt x="1654" y="2532"/>
                    <a:pt x="1653" y="2532"/>
                    <a:pt x="1653" y="2543"/>
                  </a:cubicBezTo>
                  <a:cubicBezTo>
                    <a:pt x="1658" y="2538"/>
                    <a:pt x="1663" y="2520"/>
                    <a:pt x="1668" y="2520"/>
                  </a:cubicBezTo>
                  <a:cubicBezTo>
                    <a:pt x="1668" y="2520"/>
                    <a:pt x="1669" y="2520"/>
                    <a:pt x="1669" y="2521"/>
                  </a:cubicBezTo>
                  <a:cubicBezTo>
                    <a:pt x="1669" y="2526"/>
                    <a:pt x="1669" y="2532"/>
                    <a:pt x="1669" y="2537"/>
                  </a:cubicBezTo>
                  <a:cubicBezTo>
                    <a:pt x="1672" y="2532"/>
                    <a:pt x="1675" y="2532"/>
                    <a:pt x="1678" y="2532"/>
                  </a:cubicBezTo>
                  <a:cubicBezTo>
                    <a:pt x="1681" y="2532"/>
                    <a:pt x="1683" y="2532"/>
                    <a:pt x="1686" y="2526"/>
                  </a:cubicBezTo>
                  <a:cubicBezTo>
                    <a:pt x="1686" y="2529"/>
                    <a:pt x="1686" y="2531"/>
                    <a:pt x="1686" y="2532"/>
                  </a:cubicBezTo>
                  <a:cubicBezTo>
                    <a:pt x="1686" y="2515"/>
                    <a:pt x="1692" y="2504"/>
                    <a:pt x="1697" y="2493"/>
                  </a:cubicBezTo>
                  <a:lnTo>
                    <a:pt x="1697" y="2493"/>
                  </a:lnTo>
                  <a:cubicBezTo>
                    <a:pt x="1692" y="2521"/>
                    <a:pt x="1703" y="2504"/>
                    <a:pt x="1692" y="2537"/>
                  </a:cubicBezTo>
                  <a:cubicBezTo>
                    <a:pt x="1697" y="2532"/>
                    <a:pt x="1697" y="2532"/>
                    <a:pt x="1697" y="2521"/>
                  </a:cubicBezTo>
                  <a:cubicBezTo>
                    <a:pt x="1697" y="2526"/>
                    <a:pt x="1697" y="2526"/>
                    <a:pt x="1697" y="2537"/>
                  </a:cubicBezTo>
                  <a:cubicBezTo>
                    <a:pt x="1703" y="2532"/>
                    <a:pt x="1703" y="2521"/>
                    <a:pt x="1703" y="2521"/>
                  </a:cubicBezTo>
                  <a:cubicBezTo>
                    <a:pt x="1703" y="2526"/>
                    <a:pt x="1703" y="2526"/>
                    <a:pt x="1703" y="2532"/>
                  </a:cubicBezTo>
                  <a:cubicBezTo>
                    <a:pt x="1703" y="2527"/>
                    <a:pt x="1707" y="2519"/>
                    <a:pt x="1708" y="2519"/>
                  </a:cubicBezTo>
                  <a:cubicBezTo>
                    <a:pt x="1708" y="2519"/>
                    <a:pt x="1709" y="2519"/>
                    <a:pt x="1709" y="2521"/>
                  </a:cubicBezTo>
                  <a:cubicBezTo>
                    <a:pt x="1709" y="2521"/>
                    <a:pt x="1709" y="2526"/>
                    <a:pt x="1709" y="2526"/>
                  </a:cubicBezTo>
                  <a:cubicBezTo>
                    <a:pt x="1714" y="2526"/>
                    <a:pt x="1719" y="2508"/>
                    <a:pt x="1724" y="2508"/>
                  </a:cubicBezTo>
                  <a:cubicBezTo>
                    <a:pt x="1724" y="2508"/>
                    <a:pt x="1725" y="2509"/>
                    <a:pt x="1725" y="2509"/>
                  </a:cubicBezTo>
                  <a:cubicBezTo>
                    <a:pt x="1720" y="2532"/>
                    <a:pt x="1725" y="2521"/>
                    <a:pt x="1725" y="2537"/>
                  </a:cubicBezTo>
                  <a:lnTo>
                    <a:pt x="1731" y="2532"/>
                  </a:lnTo>
                  <a:lnTo>
                    <a:pt x="1731" y="2521"/>
                  </a:lnTo>
                  <a:cubicBezTo>
                    <a:pt x="1731" y="2521"/>
                    <a:pt x="1735" y="2513"/>
                    <a:pt x="1736" y="2513"/>
                  </a:cubicBezTo>
                  <a:cubicBezTo>
                    <a:pt x="1736" y="2513"/>
                    <a:pt x="1737" y="2514"/>
                    <a:pt x="1737" y="2515"/>
                  </a:cubicBezTo>
                  <a:cubicBezTo>
                    <a:pt x="1741" y="2506"/>
                    <a:pt x="1742" y="2497"/>
                    <a:pt x="1742" y="2497"/>
                  </a:cubicBezTo>
                  <a:cubicBezTo>
                    <a:pt x="1742" y="2497"/>
                    <a:pt x="1742" y="2497"/>
                    <a:pt x="1742" y="2498"/>
                  </a:cubicBezTo>
                  <a:cubicBezTo>
                    <a:pt x="1742" y="2498"/>
                    <a:pt x="1748" y="2498"/>
                    <a:pt x="1748" y="2509"/>
                  </a:cubicBezTo>
                  <a:cubicBezTo>
                    <a:pt x="1748" y="2505"/>
                    <a:pt x="1751" y="2501"/>
                    <a:pt x="1752" y="2501"/>
                  </a:cubicBezTo>
                  <a:cubicBezTo>
                    <a:pt x="1753" y="2501"/>
                    <a:pt x="1753" y="2502"/>
                    <a:pt x="1753" y="2504"/>
                  </a:cubicBezTo>
                  <a:cubicBezTo>
                    <a:pt x="1753" y="2509"/>
                    <a:pt x="1753" y="2521"/>
                    <a:pt x="1753" y="2526"/>
                  </a:cubicBezTo>
                  <a:cubicBezTo>
                    <a:pt x="1753" y="2509"/>
                    <a:pt x="1759" y="2521"/>
                    <a:pt x="1759" y="2504"/>
                  </a:cubicBezTo>
                  <a:cubicBezTo>
                    <a:pt x="1759" y="2505"/>
                    <a:pt x="1759" y="2507"/>
                    <a:pt x="1759" y="2509"/>
                  </a:cubicBezTo>
                  <a:cubicBezTo>
                    <a:pt x="1765" y="2515"/>
                    <a:pt x="1765" y="2515"/>
                    <a:pt x="1765" y="2521"/>
                  </a:cubicBezTo>
                  <a:cubicBezTo>
                    <a:pt x="1765" y="2519"/>
                    <a:pt x="1765" y="2517"/>
                    <a:pt x="1765" y="2515"/>
                  </a:cubicBezTo>
                  <a:cubicBezTo>
                    <a:pt x="1766" y="2516"/>
                    <a:pt x="1767" y="2517"/>
                    <a:pt x="1768" y="2517"/>
                  </a:cubicBezTo>
                  <a:cubicBezTo>
                    <a:pt x="1771" y="2517"/>
                    <a:pt x="1775" y="2513"/>
                    <a:pt x="1778" y="2513"/>
                  </a:cubicBezTo>
                  <a:cubicBezTo>
                    <a:pt x="1779" y="2513"/>
                    <a:pt x="1780" y="2514"/>
                    <a:pt x="1781" y="2515"/>
                  </a:cubicBezTo>
                  <a:cubicBezTo>
                    <a:pt x="1781" y="2523"/>
                    <a:pt x="1780" y="2523"/>
                    <a:pt x="1779" y="2523"/>
                  </a:cubicBezTo>
                  <a:cubicBezTo>
                    <a:pt x="1777" y="2523"/>
                    <a:pt x="1776" y="2523"/>
                    <a:pt x="1776" y="2532"/>
                  </a:cubicBezTo>
                  <a:cubicBezTo>
                    <a:pt x="1781" y="2532"/>
                    <a:pt x="1793" y="2515"/>
                    <a:pt x="1798" y="2515"/>
                  </a:cubicBezTo>
                  <a:lnTo>
                    <a:pt x="1793" y="2515"/>
                  </a:lnTo>
                  <a:cubicBezTo>
                    <a:pt x="1794" y="2509"/>
                    <a:pt x="1795" y="2507"/>
                    <a:pt x="1796" y="2507"/>
                  </a:cubicBezTo>
                  <a:cubicBezTo>
                    <a:pt x="1798" y="2507"/>
                    <a:pt x="1799" y="2517"/>
                    <a:pt x="1802" y="2517"/>
                  </a:cubicBezTo>
                  <a:cubicBezTo>
                    <a:pt x="1802" y="2517"/>
                    <a:pt x="1803" y="2517"/>
                    <a:pt x="1804" y="2515"/>
                  </a:cubicBezTo>
                  <a:lnTo>
                    <a:pt x="1804" y="2515"/>
                  </a:lnTo>
                  <a:cubicBezTo>
                    <a:pt x="1804" y="2519"/>
                    <a:pt x="1801" y="2525"/>
                    <a:pt x="1800" y="2527"/>
                  </a:cubicBezTo>
                  <a:lnTo>
                    <a:pt x="1800" y="2527"/>
                  </a:lnTo>
                  <a:cubicBezTo>
                    <a:pt x="1799" y="2527"/>
                    <a:pt x="1799" y="2527"/>
                    <a:pt x="1798" y="2526"/>
                  </a:cubicBezTo>
                  <a:lnTo>
                    <a:pt x="1798" y="2526"/>
                  </a:lnTo>
                  <a:cubicBezTo>
                    <a:pt x="1798" y="2527"/>
                    <a:pt x="1798" y="2528"/>
                    <a:pt x="1799" y="2528"/>
                  </a:cubicBezTo>
                  <a:cubicBezTo>
                    <a:pt x="1799" y="2528"/>
                    <a:pt x="1799" y="2527"/>
                    <a:pt x="1800" y="2527"/>
                  </a:cubicBezTo>
                  <a:lnTo>
                    <a:pt x="1800" y="2527"/>
                  </a:lnTo>
                  <a:cubicBezTo>
                    <a:pt x="1800" y="2527"/>
                    <a:pt x="1801" y="2528"/>
                    <a:pt x="1801" y="2528"/>
                  </a:cubicBezTo>
                  <a:cubicBezTo>
                    <a:pt x="1806" y="2528"/>
                    <a:pt x="1811" y="2519"/>
                    <a:pt x="1815" y="2515"/>
                  </a:cubicBezTo>
                  <a:lnTo>
                    <a:pt x="1815" y="2521"/>
                  </a:lnTo>
                  <a:cubicBezTo>
                    <a:pt x="1821" y="2526"/>
                    <a:pt x="1821" y="2526"/>
                    <a:pt x="1826" y="2526"/>
                  </a:cubicBezTo>
                  <a:cubicBezTo>
                    <a:pt x="1826" y="2521"/>
                    <a:pt x="1826" y="2521"/>
                    <a:pt x="1826" y="2515"/>
                  </a:cubicBezTo>
                  <a:cubicBezTo>
                    <a:pt x="1828" y="2524"/>
                    <a:pt x="1830" y="2527"/>
                    <a:pt x="1832" y="2527"/>
                  </a:cubicBezTo>
                  <a:cubicBezTo>
                    <a:pt x="1836" y="2527"/>
                    <a:pt x="1840" y="2517"/>
                    <a:pt x="1844" y="2517"/>
                  </a:cubicBezTo>
                  <a:cubicBezTo>
                    <a:pt x="1846" y="2517"/>
                    <a:pt x="1847" y="2519"/>
                    <a:pt x="1849" y="2526"/>
                  </a:cubicBezTo>
                  <a:cubicBezTo>
                    <a:pt x="1849" y="2526"/>
                    <a:pt x="1849" y="2532"/>
                    <a:pt x="1849" y="2532"/>
                  </a:cubicBezTo>
                  <a:lnTo>
                    <a:pt x="1854" y="2526"/>
                  </a:lnTo>
                  <a:cubicBezTo>
                    <a:pt x="1854" y="2515"/>
                    <a:pt x="1854" y="2521"/>
                    <a:pt x="1854" y="2509"/>
                  </a:cubicBezTo>
                  <a:cubicBezTo>
                    <a:pt x="1854" y="2504"/>
                    <a:pt x="1860" y="2498"/>
                    <a:pt x="1860" y="2498"/>
                  </a:cubicBezTo>
                  <a:lnTo>
                    <a:pt x="1860" y="2498"/>
                  </a:lnTo>
                  <a:cubicBezTo>
                    <a:pt x="1854" y="2509"/>
                    <a:pt x="1860" y="2521"/>
                    <a:pt x="1860" y="2526"/>
                  </a:cubicBezTo>
                  <a:lnTo>
                    <a:pt x="1860" y="2515"/>
                  </a:lnTo>
                  <a:cubicBezTo>
                    <a:pt x="1860" y="2518"/>
                    <a:pt x="1860" y="2519"/>
                    <a:pt x="1860" y="2519"/>
                  </a:cubicBezTo>
                  <a:cubicBezTo>
                    <a:pt x="1860" y="2519"/>
                    <a:pt x="1861" y="2502"/>
                    <a:pt x="1864" y="2502"/>
                  </a:cubicBezTo>
                  <a:cubicBezTo>
                    <a:pt x="1864" y="2502"/>
                    <a:pt x="1865" y="2502"/>
                    <a:pt x="1865" y="2504"/>
                  </a:cubicBezTo>
                  <a:lnTo>
                    <a:pt x="1865" y="2509"/>
                  </a:lnTo>
                  <a:cubicBezTo>
                    <a:pt x="1865" y="2509"/>
                    <a:pt x="1871" y="2504"/>
                    <a:pt x="1871" y="2504"/>
                  </a:cubicBezTo>
                  <a:lnTo>
                    <a:pt x="1871" y="2504"/>
                  </a:lnTo>
                  <a:cubicBezTo>
                    <a:pt x="1871" y="2515"/>
                    <a:pt x="1865" y="2509"/>
                    <a:pt x="1865" y="2521"/>
                  </a:cubicBezTo>
                  <a:cubicBezTo>
                    <a:pt x="1867" y="2521"/>
                    <a:pt x="1869" y="2518"/>
                    <a:pt x="1871" y="2515"/>
                  </a:cubicBezTo>
                  <a:lnTo>
                    <a:pt x="1871" y="2515"/>
                  </a:lnTo>
                  <a:cubicBezTo>
                    <a:pt x="1871" y="2515"/>
                    <a:pt x="1871" y="2515"/>
                    <a:pt x="1871" y="2515"/>
                  </a:cubicBezTo>
                  <a:cubicBezTo>
                    <a:pt x="1871" y="2525"/>
                    <a:pt x="1871" y="2527"/>
                    <a:pt x="1872" y="2527"/>
                  </a:cubicBezTo>
                  <a:cubicBezTo>
                    <a:pt x="1873" y="2527"/>
                    <a:pt x="1874" y="2526"/>
                    <a:pt x="1877" y="2526"/>
                  </a:cubicBezTo>
                  <a:lnTo>
                    <a:pt x="1877" y="2532"/>
                  </a:lnTo>
                  <a:cubicBezTo>
                    <a:pt x="1879" y="2515"/>
                    <a:pt x="1881" y="2514"/>
                    <a:pt x="1882" y="2514"/>
                  </a:cubicBezTo>
                  <a:cubicBezTo>
                    <a:pt x="1883" y="2514"/>
                    <a:pt x="1883" y="2514"/>
                    <a:pt x="1883" y="2514"/>
                  </a:cubicBezTo>
                  <a:cubicBezTo>
                    <a:pt x="1884" y="2514"/>
                    <a:pt x="1886" y="2513"/>
                    <a:pt x="1888" y="2504"/>
                  </a:cubicBezTo>
                  <a:lnTo>
                    <a:pt x="1888" y="2504"/>
                  </a:lnTo>
                  <a:cubicBezTo>
                    <a:pt x="1882" y="2526"/>
                    <a:pt x="1888" y="2515"/>
                    <a:pt x="1888" y="2532"/>
                  </a:cubicBezTo>
                  <a:cubicBezTo>
                    <a:pt x="1888" y="2537"/>
                    <a:pt x="1888" y="2537"/>
                    <a:pt x="1888" y="2543"/>
                  </a:cubicBezTo>
                  <a:cubicBezTo>
                    <a:pt x="1889" y="2540"/>
                    <a:pt x="1890" y="2540"/>
                    <a:pt x="1891" y="2540"/>
                  </a:cubicBezTo>
                  <a:cubicBezTo>
                    <a:pt x="1892" y="2540"/>
                    <a:pt x="1893" y="2544"/>
                    <a:pt x="1893" y="2544"/>
                  </a:cubicBezTo>
                  <a:cubicBezTo>
                    <a:pt x="1893" y="2544"/>
                    <a:pt x="1893" y="2542"/>
                    <a:pt x="1893" y="2537"/>
                  </a:cubicBezTo>
                  <a:cubicBezTo>
                    <a:pt x="1893" y="2543"/>
                    <a:pt x="1899" y="2537"/>
                    <a:pt x="1893" y="2549"/>
                  </a:cubicBezTo>
                  <a:cubicBezTo>
                    <a:pt x="1899" y="2543"/>
                    <a:pt x="1893" y="2537"/>
                    <a:pt x="1899" y="2532"/>
                  </a:cubicBezTo>
                  <a:cubicBezTo>
                    <a:pt x="1900" y="2530"/>
                    <a:pt x="1901" y="2529"/>
                    <a:pt x="1901" y="2529"/>
                  </a:cubicBezTo>
                  <a:cubicBezTo>
                    <a:pt x="1904" y="2529"/>
                    <a:pt x="1905" y="2540"/>
                    <a:pt x="1907" y="2540"/>
                  </a:cubicBezTo>
                  <a:cubicBezTo>
                    <a:pt x="1908" y="2540"/>
                    <a:pt x="1909" y="2538"/>
                    <a:pt x="1910" y="2532"/>
                  </a:cubicBezTo>
                  <a:cubicBezTo>
                    <a:pt x="1916" y="2526"/>
                    <a:pt x="1921" y="2515"/>
                    <a:pt x="1927" y="2504"/>
                  </a:cubicBezTo>
                  <a:lnTo>
                    <a:pt x="1927" y="2504"/>
                  </a:lnTo>
                  <a:cubicBezTo>
                    <a:pt x="1927" y="2515"/>
                    <a:pt x="1921" y="2521"/>
                    <a:pt x="1921" y="2521"/>
                  </a:cubicBezTo>
                  <a:cubicBezTo>
                    <a:pt x="1924" y="2523"/>
                    <a:pt x="1926" y="2525"/>
                    <a:pt x="1927" y="2525"/>
                  </a:cubicBezTo>
                  <a:cubicBezTo>
                    <a:pt x="1928" y="2525"/>
                    <a:pt x="1930" y="2523"/>
                    <a:pt x="1933" y="2521"/>
                  </a:cubicBezTo>
                  <a:lnTo>
                    <a:pt x="1933" y="2521"/>
                  </a:lnTo>
                  <a:cubicBezTo>
                    <a:pt x="1927" y="2526"/>
                    <a:pt x="1927" y="2526"/>
                    <a:pt x="1927" y="2532"/>
                  </a:cubicBezTo>
                  <a:cubicBezTo>
                    <a:pt x="1931" y="2532"/>
                    <a:pt x="1932" y="2524"/>
                    <a:pt x="1933" y="2521"/>
                  </a:cubicBezTo>
                  <a:lnTo>
                    <a:pt x="1933" y="2521"/>
                  </a:lnTo>
                  <a:cubicBezTo>
                    <a:pt x="1933" y="2521"/>
                    <a:pt x="1933" y="2521"/>
                    <a:pt x="1933" y="2521"/>
                  </a:cubicBezTo>
                  <a:lnTo>
                    <a:pt x="1933" y="2521"/>
                  </a:lnTo>
                  <a:cubicBezTo>
                    <a:pt x="1933" y="2520"/>
                    <a:pt x="1933" y="2519"/>
                    <a:pt x="1933" y="2519"/>
                  </a:cubicBezTo>
                  <a:cubicBezTo>
                    <a:pt x="1933" y="2519"/>
                    <a:pt x="1933" y="2520"/>
                    <a:pt x="1933" y="2521"/>
                  </a:cubicBezTo>
                  <a:lnTo>
                    <a:pt x="1933" y="2509"/>
                  </a:lnTo>
                  <a:lnTo>
                    <a:pt x="1938" y="2509"/>
                  </a:lnTo>
                  <a:cubicBezTo>
                    <a:pt x="1938" y="2509"/>
                    <a:pt x="1933" y="2521"/>
                    <a:pt x="1933" y="2521"/>
                  </a:cubicBezTo>
                  <a:cubicBezTo>
                    <a:pt x="1933" y="2526"/>
                    <a:pt x="1933" y="2537"/>
                    <a:pt x="1933" y="2543"/>
                  </a:cubicBezTo>
                  <a:cubicBezTo>
                    <a:pt x="1933" y="2537"/>
                    <a:pt x="1938" y="2526"/>
                    <a:pt x="1938" y="2526"/>
                  </a:cubicBezTo>
                  <a:lnTo>
                    <a:pt x="1938" y="2526"/>
                  </a:lnTo>
                  <a:cubicBezTo>
                    <a:pt x="1938" y="2532"/>
                    <a:pt x="1938" y="2537"/>
                    <a:pt x="1933" y="2543"/>
                  </a:cubicBezTo>
                  <a:cubicBezTo>
                    <a:pt x="1938" y="2537"/>
                    <a:pt x="1938" y="2537"/>
                    <a:pt x="1944" y="2532"/>
                  </a:cubicBezTo>
                  <a:lnTo>
                    <a:pt x="1944" y="2532"/>
                  </a:lnTo>
                  <a:cubicBezTo>
                    <a:pt x="1943" y="2533"/>
                    <a:pt x="1942" y="2533"/>
                    <a:pt x="1941" y="2533"/>
                  </a:cubicBezTo>
                  <a:cubicBezTo>
                    <a:pt x="1938" y="2533"/>
                    <a:pt x="1938" y="2525"/>
                    <a:pt x="1938" y="2521"/>
                  </a:cubicBezTo>
                  <a:lnTo>
                    <a:pt x="1944" y="2521"/>
                  </a:lnTo>
                  <a:cubicBezTo>
                    <a:pt x="1944" y="2515"/>
                    <a:pt x="1944" y="2509"/>
                    <a:pt x="1938" y="2509"/>
                  </a:cubicBezTo>
                  <a:lnTo>
                    <a:pt x="1949" y="2509"/>
                  </a:lnTo>
                  <a:cubicBezTo>
                    <a:pt x="1949" y="2521"/>
                    <a:pt x="1944" y="2532"/>
                    <a:pt x="1944" y="2543"/>
                  </a:cubicBezTo>
                  <a:cubicBezTo>
                    <a:pt x="1949" y="2532"/>
                    <a:pt x="1949" y="2537"/>
                    <a:pt x="1949" y="2521"/>
                  </a:cubicBezTo>
                  <a:cubicBezTo>
                    <a:pt x="1949" y="2515"/>
                    <a:pt x="1949" y="2515"/>
                    <a:pt x="1949" y="2509"/>
                  </a:cubicBezTo>
                  <a:cubicBezTo>
                    <a:pt x="1955" y="2509"/>
                    <a:pt x="1966" y="2515"/>
                    <a:pt x="1972" y="2515"/>
                  </a:cubicBezTo>
                  <a:lnTo>
                    <a:pt x="2017" y="2521"/>
                  </a:lnTo>
                  <a:cubicBezTo>
                    <a:pt x="2073" y="2526"/>
                    <a:pt x="2134" y="2532"/>
                    <a:pt x="2190" y="2543"/>
                  </a:cubicBezTo>
                  <a:cubicBezTo>
                    <a:pt x="2200" y="2546"/>
                    <a:pt x="2208" y="2548"/>
                    <a:pt x="2214" y="2548"/>
                  </a:cubicBezTo>
                  <a:cubicBezTo>
                    <a:pt x="2229" y="2548"/>
                    <a:pt x="2236" y="2540"/>
                    <a:pt x="2252" y="2532"/>
                  </a:cubicBezTo>
                  <a:lnTo>
                    <a:pt x="2258" y="2549"/>
                  </a:lnTo>
                  <a:lnTo>
                    <a:pt x="2291" y="2532"/>
                  </a:lnTo>
                  <a:cubicBezTo>
                    <a:pt x="2300" y="2529"/>
                    <a:pt x="2308" y="2528"/>
                    <a:pt x="2316" y="2528"/>
                  </a:cubicBezTo>
                  <a:cubicBezTo>
                    <a:pt x="2343" y="2528"/>
                    <a:pt x="2369" y="2541"/>
                    <a:pt x="2397" y="2541"/>
                  </a:cubicBezTo>
                  <a:cubicBezTo>
                    <a:pt x="2410" y="2541"/>
                    <a:pt x="2423" y="2539"/>
                    <a:pt x="2437" y="2532"/>
                  </a:cubicBezTo>
                  <a:lnTo>
                    <a:pt x="2431" y="2521"/>
                  </a:lnTo>
                  <a:cubicBezTo>
                    <a:pt x="2446" y="2521"/>
                    <a:pt x="2471" y="2516"/>
                    <a:pt x="2486" y="2516"/>
                  </a:cubicBezTo>
                  <a:cubicBezTo>
                    <a:pt x="2493" y="2516"/>
                    <a:pt x="2498" y="2517"/>
                    <a:pt x="2498" y="2521"/>
                  </a:cubicBezTo>
                  <a:cubicBezTo>
                    <a:pt x="2498" y="2521"/>
                    <a:pt x="2502" y="2513"/>
                    <a:pt x="2506" y="2513"/>
                  </a:cubicBezTo>
                  <a:cubicBezTo>
                    <a:pt x="2507" y="2513"/>
                    <a:pt x="2508" y="2514"/>
                    <a:pt x="2510" y="2515"/>
                  </a:cubicBezTo>
                  <a:lnTo>
                    <a:pt x="2515" y="2521"/>
                  </a:lnTo>
                  <a:lnTo>
                    <a:pt x="2566" y="2498"/>
                  </a:lnTo>
                  <a:cubicBezTo>
                    <a:pt x="2599" y="2498"/>
                    <a:pt x="2575" y="2523"/>
                    <a:pt x="2603" y="2523"/>
                  </a:cubicBezTo>
                  <a:cubicBezTo>
                    <a:pt x="2607" y="2523"/>
                    <a:pt x="2614" y="2522"/>
                    <a:pt x="2622" y="2521"/>
                  </a:cubicBezTo>
                  <a:cubicBezTo>
                    <a:pt x="2644" y="2509"/>
                    <a:pt x="2683" y="2487"/>
                    <a:pt x="2672" y="2481"/>
                  </a:cubicBezTo>
                  <a:cubicBezTo>
                    <a:pt x="2666" y="2481"/>
                    <a:pt x="2650" y="2481"/>
                    <a:pt x="2650" y="2476"/>
                  </a:cubicBezTo>
                  <a:lnTo>
                    <a:pt x="2666" y="2465"/>
                  </a:lnTo>
                  <a:cubicBezTo>
                    <a:pt x="2666" y="2448"/>
                    <a:pt x="2672" y="2431"/>
                    <a:pt x="2650" y="2420"/>
                  </a:cubicBezTo>
                  <a:cubicBezTo>
                    <a:pt x="2650" y="2408"/>
                    <a:pt x="2650" y="2397"/>
                    <a:pt x="2638" y="2380"/>
                  </a:cubicBezTo>
                  <a:cubicBezTo>
                    <a:pt x="2638" y="2379"/>
                    <a:pt x="2639" y="2378"/>
                    <a:pt x="2640" y="2378"/>
                  </a:cubicBezTo>
                  <a:cubicBezTo>
                    <a:pt x="2642" y="2378"/>
                    <a:pt x="2646" y="2380"/>
                    <a:pt x="2650" y="2380"/>
                  </a:cubicBezTo>
                  <a:cubicBezTo>
                    <a:pt x="2642" y="2373"/>
                    <a:pt x="2631" y="2362"/>
                    <a:pt x="2622" y="2362"/>
                  </a:cubicBezTo>
                  <a:cubicBezTo>
                    <a:pt x="2618" y="2362"/>
                    <a:pt x="2614" y="2364"/>
                    <a:pt x="2610" y="2369"/>
                  </a:cubicBezTo>
                  <a:cubicBezTo>
                    <a:pt x="2627" y="2380"/>
                    <a:pt x="2622" y="2380"/>
                    <a:pt x="2644" y="2392"/>
                  </a:cubicBezTo>
                  <a:cubicBezTo>
                    <a:pt x="2650" y="2408"/>
                    <a:pt x="2644" y="2414"/>
                    <a:pt x="2638" y="2414"/>
                  </a:cubicBezTo>
                  <a:cubicBezTo>
                    <a:pt x="2638" y="2414"/>
                    <a:pt x="2638" y="2414"/>
                    <a:pt x="2638" y="2420"/>
                  </a:cubicBezTo>
                  <a:cubicBezTo>
                    <a:pt x="2633" y="2414"/>
                    <a:pt x="2627" y="2414"/>
                    <a:pt x="2627" y="2414"/>
                  </a:cubicBezTo>
                  <a:lnTo>
                    <a:pt x="2594" y="2436"/>
                  </a:lnTo>
                  <a:lnTo>
                    <a:pt x="2582" y="2425"/>
                  </a:lnTo>
                  <a:lnTo>
                    <a:pt x="2610" y="2420"/>
                  </a:lnTo>
                  <a:cubicBezTo>
                    <a:pt x="2607" y="2419"/>
                    <a:pt x="2604" y="2418"/>
                    <a:pt x="2601" y="2418"/>
                  </a:cubicBezTo>
                  <a:cubicBezTo>
                    <a:pt x="2589" y="2418"/>
                    <a:pt x="2580" y="2426"/>
                    <a:pt x="2571" y="2431"/>
                  </a:cubicBezTo>
                  <a:cubicBezTo>
                    <a:pt x="2566" y="2425"/>
                    <a:pt x="2560" y="2425"/>
                    <a:pt x="2554" y="2425"/>
                  </a:cubicBezTo>
                  <a:lnTo>
                    <a:pt x="2526" y="2448"/>
                  </a:lnTo>
                  <a:cubicBezTo>
                    <a:pt x="2521" y="2442"/>
                    <a:pt x="2538" y="2431"/>
                    <a:pt x="2515" y="2431"/>
                  </a:cubicBezTo>
                  <a:cubicBezTo>
                    <a:pt x="2498" y="2442"/>
                    <a:pt x="2532" y="2448"/>
                    <a:pt x="2510" y="2459"/>
                  </a:cubicBezTo>
                  <a:cubicBezTo>
                    <a:pt x="2496" y="2452"/>
                    <a:pt x="2493" y="2447"/>
                    <a:pt x="2488" y="2447"/>
                  </a:cubicBezTo>
                  <a:cubicBezTo>
                    <a:pt x="2486" y="2447"/>
                    <a:pt x="2482" y="2449"/>
                    <a:pt x="2476" y="2453"/>
                  </a:cubicBezTo>
                  <a:cubicBezTo>
                    <a:pt x="2470" y="2448"/>
                    <a:pt x="2476" y="2442"/>
                    <a:pt x="2482" y="2436"/>
                  </a:cubicBezTo>
                  <a:lnTo>
                    <a:pt x="2482" y="2436"/>
                  </a:lnTo>
                  <a:cubicBezTo>
                    <a:pt x="2465" y="2448"/>
                    <a:pt x="2437" y="2448"/>
                    <a:pt x="2431" y="2459"/>
                  </a:cubicBezTo>
                  <a:cubicBezTo>
                    <a:pt x="2427" y="2456"/>
                    <a:pt x="2422" y="2456"/>
                    <a:pt x="2417" y="2456"/>
                  </a:cubicBezTo>
                  <a:cubicBezTo>
                    <a:pt x="2407" y="2456"/>
                    <a:pt x="2396" y="2458"/>
                    <a:pt x="2388" y="2458"/>
                  </a:cubicBezTo>
                  <a:cubicBezTo>
                    <a:pt x="2380" y="2458"/>
                    <a:pt x="2375" y="2456"/>
                    <a:pt x="2375" y="2448"/>
                  </a:cubicBezTo>
                  <a:cubicBezTo>
                    <a:pt x="2370" y="2453"/>
                    <a:pt x="2342" y="2465"/>
                    <a:pt x="2330" y="2470"/>
                  </a:cubicBezTo>
                  <a:cubicBezTo>
                    <a:pt x="2344" y="2456"/>
                    <a:pt x="2329" y="2456"/>
                    <a:pt x="2311" y="2456"/>
                  </a:cubicBezTo>
                  <a:cubicBezTo>
                    <a:pt x="2293" y="2456"/>
                    <a:pt x="2272" y="2456"/>
                    <a:pt x="2274" y="2442"/>
                  </a:cubicBezTo>
                  <a:lnTo>
                    <a:pt x="2274" y="2442"/>
                  </a:lnTo>
                  <a:cubicBezTo>
                    <a:pt x="2259" y="2463"/>
                    <a:pt x="2209" y="2455"/>
                    <a:pt x="2170" y="2458"/>
                  </a:cubicBezTo>
                  <a:lnTo>
                    <a:pt x="2170" y="2458"/>
                  </a:lnTo>
                  <a:cubicBezTo>
                    <a:pt x="2150" y="2453"/>
                    <a:pt x="2145" y="2447"/>
                    <a:pt x="2134" y="2442"/>
                  </a:cubicBezTo>
                  <a:cubicBezTo>
                    <a:pt x="2129" y="2459"/>
                    <a:pt x="2095" y="2465"/>
                    <a:pt x="2073" y="2470"/>
                  </a:cubicBezTo>
                  <a:cubicBezTo>
                    <a:pt x="2050" y="2448"/>
                    <a:pt x="2095" y="2453"/>
                    <a:pt x="2090" y="2431"/>
                  </a:cubicBezTo>
                  <a:lnTo>
                    <a:pt x="2090" y="2431"/>
                  </a:lnTo>
                  <a:cubicBezTo>
                    <a:pt x="2090" y="2448"/>
                    <a:pt x="2039" y="2442"/>
                    <a:pt x="2050" y="2453"/>
                  </a:cubicBezTo>
                  <a:cubicBezTo>
                    <a:pt x="2028" y="2442"/>
                    <a:pt x="2033" y="2448"/>
                    <a:pt x="2022" y="2431"/>
                  </a:cubicBezTo>
                  <a:cubicBezTo>
                    <a:pt x="2020" y="2439"/>
                    <a:pt x="2017" y="2441"/>
                    <a:pt x="2014" y="2441"/>
                  </a:cubicBezTo>
                  <a:cubicBezTo>
                    <a:pt x="2010" y="2441"/>
                    <a:pt x="2005" y="2439"/>
                    <a:pt x="1999" y="2439"/>
                  </a:cubicBezTo>
                  <a:cubicBezTo>
                    <a:pt x="1996" y="2439"/>
                    <a:pt x="1992" y="2440"/>
                    <a:pt x="1989" y="2442"/>
                  </a:cubicBezTo>
                  <a:cubicBezTo>
                    <a:pt x="1972" y="2436"/>
                    <a:pt x="1983" y="2431"/>
                    <a:pt x="1977" y="2425"/>
                  </a:cubicBezTo>
                  <a:cubicBezTo>
                    <a:pt x="1977" y="2420"/>
                    <a:pt x="1983" y="2414"/>
                    <a:pt x="1983" y="2414"/>
                  </a:cubicBezTo>
                  <a:lnTo>
                    <a:pt x="1983" y="2414"/>
                  </a:lnTo>
                  <a:cubicBezTo>
                    <a:pt x="1983" y="2414"/>
                    <a:pt x="1972" y="2425"/>
                    <a:pt x="1966" y="2436"/>
                  </a:cubicBezTo>
                  <a:cubicBezTo>
                    <a:pt x="1949" y="2431"/>
                    <a:pt x="1972" y="2420"/>
                    <a:pt x="1977" y="2414"/>
                  </a:cubicBezTo>
                  <a:lnTo>
                    <a:pt x="1977" y="2414"/>
                  </a:lnTo>
                  <a:cubicBezTo>
                    <a:pt x="1977" y="2414"/>
                    <a:pt x="1975" y="2417"/>
                    <a:pt x="1972" y="2417"/>
                  </a:cubicBezTo>
                  <a:cubicBezTo>
                    <a:pt x="1970" y="2417"/>
                    <a:pt x="1968" y="2416"/>
                    <a:pt x="1966" y="2414"/>
                  </a:cubicBezTo>
                  <a:cubicBezTo>
                    <a:pt x="1961" y="2403"/>
                    <a:pt x="1955" y="2392"/>
                    <a:pt x="1955" y="2386"/>
                  </a:cubicBezTo>
                  <a:cubicBezTo>
                    <a:pt x="1955" y="2380"/>
                    <a:pt x="1955" y="2380"/>
                    <a:pt x="1961" y="2380"/>
                  </a:cubicBezTo>
                  <a:cubicBezTo>
                    <a:pt x="1944" y="2358"/>
                    <a:pt x="1944" y="2308"/>
                    <a:pt x="1921" y="2280"/>
                  </a:cubicBezTo>
                  <a:cubicBezTo>
                    <a:pt x="1921" y="2279"/>
                    <a:pt x="1921" y="2278"/>
                    <a:pt x="1922" y="2277"/>
                  </a:cubicBezTo>
                  <a:lnTo>
                    <a:pt x="1922" y="2277"/>
                  </a:lnTo>
                  <a:cubicBezTo>
                    <a:pt x="1914" y="2282"/>
                    <a:pt x="1909" y="2285"/>
                    <a:pt x="1905" y="2285"/>
                  </a:cubicBezTo>
                  <a:cubicBezTo>
                    <a:pt x="1899" y="2268"/>
                    <a:pt x="1888" y="2257"/>
                    <a:pt x="1893" y="2252"/>
                  </a:cubicBezTo>
                  <a:lnTo>
                    <a:pt x="1893" y="2252"/>
                  </a:lnTo>
                  <a:cubicBezTo>
                    <a:pt x="1897" y="2256"/>
                    <a:pt x="1902" y="2257"/>
                    <a:pt x="1903" y="2259"/>
                  </a:cubicBezTo>
                  <a:lnTo>
                    <a:pt x="1903" y="2259"/>
                  </a:lnTo>
                  <a:lnTo>
                    <a:pt x="1899" y="2246"/>
                  </a:lnTo>
                  <a:cubicBezTo>
                    <a:pt x="1901" y="2243"/>
                    <a:pt x="1903" y="2242"/>
                    <a:pt x="1904" y="2242"/>
                  </a:cubicBezTo>
                  <a:cubicBezTo>
                    <a:pt x="1911" y="2242"/>
                    <a:pt x="1912" y="2268"/>
                    <a:pt x="1921" y="2268"/>
                  </a:cubicBezTo>
                  <a:cubicBezTo>
                    <a:pt x="1910" y="2235"/>
                    <a:pt x="1888" y="2207"/>
                    <a:pt x="1888" y="2179"/>
                  </a:cubicBezTo>
                  <a:cubicBezTo>
                    <a:pt x="1888" y="2179"/>
                    <a:pt x="1889" y="2179"/>
                    <a:pt x="1889" y="2179"/>
                  </a:cubicBezTo>
                  <a:cubicBezTo>
                    <a:pt x="1897" y="2179"/>
                    <a:pt x="1902" y="2211"/>
                    <a:pt x="1907" y="2211"/>
                  </a:cubicBezTo>
                  <a:cubicBezTo>
                    <a:pt x="1908" y="2211"/>
                    <a:pt x="1909" y="2209"/>
                    <a:pt x="1910" y="2201"/>
                  </a:cubicBezTo>
                  <a:lnTo>
                    <a:pt x="1910" y="2235"/>
                  </a:lnTo>
                  <a:cubicBezTo>
                    <a:pt x="1916" y="2227"/>
                    <a:pt x="1919" y="2224"/>
                    <a:pt x="1921" y="2224"/>
                  </a:cubicBezTo>
                  <a:cubicBezTo>
                    <a:pt x="1925" y="2224"/>
                    <a:pt x="1924" y="2237"/>
                    <a:pt x="1929" y="2237"/>
                  </a:cubicBezTo>
                  <a:cubicBezTo>
                    <a:pt x="1930" y="2237"/>
                    <a:pt x="1933" y="2235"/>
                    <a:pt x="1938" y="2229"/>
                  </a:cubicBezTo>
                  <a:cubicBezTo>
                    <a:pt x="1927" y="2179"/>
                    <a:pt x="1916" y="2179"/>
                    <a:pt x="1910" y="2128"/>
                  </a:cubicBezTo>
                  <a:cubicBezTo>
                    <a:pt x="1908" y="2127"/>
                    <a:pt x="1906" y="2127"/>
                    <a:pt x="1904" y="2127"/>
                  </a:cubicBezTo>
                  <a:cubicBezTo>
                    <a:pt x="1900" y="2127"/>
                    <a:pt x="1898" y="2130"/>
                    <a:pt x="1894" y="2130"/>
                  </a:cubicBezTo>
                  <a:cubicBezTo>
                    <a:pt x="1892" y="2130"/>
                    <a:pt x="1890" y="2130"/>
                    <a:pt x="1888" y="2128"/>
                  </a:cubicBezTo>
                  <a:cubicBezTo>
                    <a:pt x="1854" y="2067"/>
                    <a:pt x="1910" y="2061"/>
                    <a:pt x="1871" y="2022"/>
                  </a:cubicBezTo>
                  <a:cubicBezTo>
                    <a:pt x="1860" y="2011"/>
                    <a:pt x="1837" y="2016"/>
                    <a:pt x="1837" y="1977"/>
                  </a:cubicBezTo>
                  <a:lnTo>
                    <a:pt x="1837" y="1977"/>
                  </a:lnTo>
                  <a:lnTo>
                    <a:pt x="1860" y="1983"/>
                  </a:lnTo>
                  <a:cubicBezTo>
                    <a:pt x="1854" y="1972"/>
                    <a:pt x="1849" y="1966"/>
                    <a:pt x="1849" y="1960"/>
                  </a:cubicBezTo>
                  <a:cubicBezTo>
                    <a:pt x="1843" y="1949"/>
                    <a:pt x="1837" y="1949"/>
                    <a:pt x="1832" y="1944"/>
                  </a:cubicBezTo>
                  <a:cubicBezTo>
                    <a:pt x="1826" y="1938"/>
                    <a:pt x="1821" y="1932"/>
                    <a:pt x="1809" y="1888"/>
                  </a:cubicBezTo>
                  <a:lnTo>
                    <a:pt x="1809" y="1888"/>
                  </a:lnTo>
                  <a:cubicBezTo>
                    <a:pt x="1819" y="1893"/>
                    <a:pt x="1829" y="1929"/>
                    <a:pt x="1831" y="1929"/>
                  </a:cubicBezTo>
                  <a:cubicBezTo>
                    <a:pt x="1832" y="1929"/>
                    <a:pt x="1832" y="1928"/>
                    <a:pt x="1832" y="1927"/>
                  </a:cubicBezTo>
                  <a:cubicBezTo>
                    <a:pt x="1826" y="1899"/>
                    <a:pt x="1821" y="1888"/>
                    <a:pt x="1815" y="1888"/>
                  </a:cubicBezTo>
                  <a:cubicBezTo>
                    <a:pt x="1809" y="1882"/>
                    <a:pt x="1809" y="1882"/>
                    <a:pt x="1787" y="1882"/>
                  </a:cubicBezTo>
                  <a:cubicBezTo>
                    <a:pt x="1787" y="1876"/>
                    <a:pt x="1787" y="1876"/>
                    <a:pt x="1787" y="1871"/>
                  </a:cubicBezTo>
                  <a:cubicBezTo>
                    <a:pt x="1765" y="1871"/>
                    <a:pt x="1742" y="1871"/>
                    <a:pt x="1720" y="1876"/>
                  </a:cubicBezTo>
                  <a:cubicBezTo>
                    <a:pt x="1709" y="1876"/>
                    <a:pt x="1697" y="1882"/>
                    <a:pt x="1681" y="1882"/>
                  </a:cubicBezTo>
                  <a:cubicBezTo>
                    <a:pt x="1658" y="1888"/>
                    <a:pt x="1630" y="1893"/>
                    <a:pt x="1602" y="1899"/>
                  </a:cubicBezTo>
                  <a:cubicBezTo>
                    <a:pt x="1608" y="1893"/>
                    <a:pt x="1613" y="1888"/>
                    <a:pt x="1602" y="1882"/>
                  </a:cubicBezTo>
                  <a:cubicBezTo>
                    <a:pt x="1574" y="1887"/>
                    <a:pt x="1543" y="1889"/>
                    <a:pt x="1513" y="1889"/>
                  </a:cubicBezTo>
                  <a:cubicBezTo>
                    <a:pt x="1471" y="1889"/>
                    <a:pt x="1428" y="1885"/>
                    <a:pt x="1389" y="1882"/>
                  </a:cubicBezTo>
                  <a:lnTo>
                    <a:pt x="1367" y="1899"/>
                  </a:lnTo>
                  <a:cubicBezTo>
                    <a:pt x="1361" y="1899"/>
                    <a:pt x="1356" y="1893"/>
                    <a:pt x="1361" y="1888"/>
                  </a:cubicBezTo>
                  <a:cubicBezTo>
                    <a:pt x="1333" y="1888"/>
                    <a:pt x="1361" y="1899"/>
                    <a:pt x="1345" y="1904"/>
                  </a:cubicBezTo>
                  <a:cubicBezTo>
                    <a:pt x="1333" y="1904"/>
                    <a:pt x="1328" y="1899"/>
                    <a:pt x="1333" y="1893"/>
                  </a:cubicBezTo>
                  <a:lnTo>
                    <a:pt x="1333" y="1893"/>
                  </a:lnTo>
                  <a:cubicBezTo>
                    <a:pt x="1317" y="1899"/>
                    <a:pt x="1277" y="1904"/>
                    <a:pt x="1233" y="1932"/>
                  </a:cubicBezTo>
                  <a:cubicBezTo>
                    <a:pt x="1188" y="1966"/>
                    <a:pt x="1177" y="2005"/>
                    <a:pt x="1160" y="2028"/>
                  </a:cubicBezTo>
                  <a:lnTo>
                    <a:pt x="1160" y="2016"/>
                  </a:lnTo>
                  <a:lnTo>
                    <a:pt x="1160" y="2016"/>
                  </a:lnTo>
                  <a:cubicBezTo>
                    <a:pt x="1143" y="2056"/>
                    <a:pt x="1177" y="2067"/>
                    <a:pt x="1154" y="2100"/>
                  </a:cubicBezTo>
                  <a:lnTo>
                    <a:pt x="1154" y="2089"/>
                  </a:lnTo>
                  <a:cubicBezTo>
                    <a:pt x="1126" y="2168"/>
                    <a:pt x="1121" y="2263"/>
                    <a:pt x="1087" y="2319"/>
                  </a:cubicBezTo>
                  <a:cubicBezTo>
                    <a:pt x="1104" y="2330"/>
                    <a:pt x="1065" y="2392"/>
                    <a:pt x="1093" y="2403"/>
                  </a:cubicBezTo>
                  <a:cubicBezTo>
                    <a:pt x="1076" y="2425"/>
                    <a:pt x="1070" y="2431"/>
                    <a:pt x="1065" y="2436"/>
                  </a:cubicBezTo>
                  <a:cubicBezTo>
                    <a:pt x="1065" y="2442"/>
                    <a:pt x="1059" y="2453"/>
                    <a:pt x="1053" y="2453"/>
                  </a:cubicBezTo>
                  <a:cubicBezTo>
                    <a:pt x="1053" y="2453"/>
                    <a:pt x="1048" y="2459"/>
                    <a:pt x="1048" y="2459"/>
                  </a:cubicBezTo>
                  <a:cubicBezTo>
                    <a:pt x="1048" y="2459"/>
                    <a:pt x="1059" y="2481"/>
                    <a:pt x="1048" y="2481"/>
                  </a:cubicBezTo>
                  <a:lnTo>
                    <a:pt x="1042" y="2465"/>
                  </a:lnTo>
                  <a:cubicBezTo>
                    <a:pt x="1042" y="2470"/>
                    <a:pt x="1042" y="2476"/>
                    <a:pt x="1037" y="2481"/>
                  </a:cubicBezTo>
                  <a:lnTo>
                    <a:pt x="1020" y="2465"/>
                  </a:lnTo>
                  <a:lnTo>
                    <a:pt x="1003" y="2470"/>
                  </a:lnTo>
                  <a:cubicBezTo>
                    <a:pt x="1009" y="2470"/>
                    <a:pt x="1020" y="2476"/>
                    <a:pt x="1014" y="2481"/>
                  </a:cubicBezTo>
                  <a:cubicBezTo>
                    <a:pt x="1010" y="2482"/>
                    <a:pt x="1006" y="2482"/>
                    <a:pt x="1002" y="2482"/>
                  </a:cubicBezTo>
                  <a:cubicBezTo>
                    <a:pt x="974" y="2482"/>
                    <a:pt x="941" y="2469"/>
                    <a:pt x="936" y="2465"/>
                  </a:cubicBezTo>
                  <a:lnTo>
                    <a:pt x="863" y="2476"/>
                  </a:lnTo>
                  <a:cubicBezTo>
                    <a:pt x="863" y="2470"/>
                    <a:pt x="874" y="2470"/>
                    <a:pt x="885" y="2465"/>
                  </a:cubicBezTo>
                  <a:lnTo>
                    <a:pt x="885" y="2465"/>
                  </a:lnTo>
                  <a:cubicBezTo>
                    <a:pt x="877" y="2468"/>
                    <a:pt x="872" y="2469"/>
                    <a:pt x="869" y="2469"/>
                  </a:cubicBezTo>
                  <a:cubicBezTo>
                    <a:pt x="860" y="2469"/>
                    <a:pt x="866" y="2460"/>
                    <a:pt x="857" y="2460"/>
                  </a:cubicBezTo>
                  <a:cubicBezTo>
                    <a:pt x="854" y="2460"/>
                    <a:pt x="849" y="2461"/>
                    <a:pt x="841" y="2465"/>
                  </a:cubicBezTo>
                  <a:cubicBezTo>
                    <a:pt x="846" y="2470"/>
                    <a:pt x="841" y="2476"/>
                    <a:pt x="841" y="2476"/>
                  </a:cubicBezTo>
                  <a:cubicBezTo>
                    <a:pt x="829" y="2473"/>
                    <a:pt x="814" y="2472"/>
                    <a:pt x="798" y="2472"/>
                  </a:cubicBezTo>
                  <a:cubicBezTo>
                    <a:pt x="782" y="2472"/>
                    <a:pt x="765" y="2473"/>
                    <a:pt x="751" y="2476"/>
                  </a:cubicBezTo>
                  <a:lnTo>
                    <a:pt x="757" y="2465"/>
                  </a:lnTo>
                  <a:cubicBezTo>
                    <a:pt x="701" y="2465"/>
                    <a:pt x="639" y="2476"/>
                    <a:pt x="577" y="2481"/>
                  </a:cubicBezTo>
                  <a:cubicBezTo>
                    <a:pt x="600" y="2481"/>
                    <a:pt x="594" y="2498"/>
                    <a:pt x="577" y="2504"/>
                  </a:cubicBezTo>
                  <a:lnTo>
                    <a:pt x="572" y="2487"/>
                  </a:lnTo>
                  <a:lnTo>
                    <a:pt x="572" y="2487"/>
                  </a:lnTo>
                  <a:cubicBezTo>
                    <a:pt x="561" y="2498"/>
                    <a:pt x="589" y="2493"/>
                    <a:pt x="566" y="2504"/>
                  </a:cubicBezTo>
                  <a:cubicBezTo>
                    <a:pt x="544" y="2504"/>
                    <a:pt x="549" y="2487"/>
                    <a:pt x="561" y="2481"/>
                  </a:cubicBezTo>
                  <a:lnTo>
                    <a:pt x="561" y="2481"/>
                  </a:lnTo>
                  <a:lnTo>
                    <a:pt x="533" y="2487"/>
                  </a:lnTo>
                  <a:cubicBezTo>
                    <a:pt x="533" y="2487"/>
                    <a:pt x="538" y="2481"/>
                    <a:pt x="544" y="2476"/>
                  </a:cubicBezTo>
                  <a:lnTo>
                    <a:pt x="544" y="2476"/>
                  </a:lnTo>
                  <a:cubicBezTo>
                    <a:pt x="541" y="2478"/>
                    <a:pt x="538" y="2479"/>
                    <a:pt x="534" y="2479"/>
                  </a:cubicBezTo>
                  <a:cubicBezTo>
                    <a:pt x="522" y="2479"/>
                    <a:pt x="506" y="2472"/>
                    <a:pt x="498" y="2472"/>
                  </a:cubicBezTo>
                  <a:cubicBezTo>
                    <a:pt x="495" y="2472"/>
                    <a:pt x="493" y="2473"/>
                    <a:pt x="493" y="2476"/>
                  </a:cubicBezTo>
                  <a:cubicBezTo>
                    <a:pt x="491" y="2476"/>
                    <a:pt x="486" y="2477"/>
                    <a:pt x="484" y="2477"/>
                  </a:cubicBezTo>
                  <a:cubicBezTo>
                    <a:pt x="481" y="2477"/>
                    <a:pt x="479" y="2476"/>
                    <a:pt x="482" y="2470"/>
                  </a:cubicBezTo>
                  <a:lnTo>
                    <a:pt x="482" y="2470"/>
                  </a:lnTo>
                  <a:cubicBezTo>
                    <a:pt x="477" y="2472"/>
                    <a:pt x="473" y="2473"/>
                    <a:pt x="471" y="2473"/>
                  </a:cubicBezTo>
                  <a:cubicBezTo>
                    <a:pt x="467" y="2473"/>
                    <a:pt x="467" y="2470"/>
                    <a:pt x="460" y="2470"/>
                  </a:cubicBezTo>
                  <a:cubicBezTo>
                    <a:pt x="465" y="2465"/>
                    <a:pt x="499" y="2414"/>
                    <a:pt x="510" y="2380"/>
                  </a:cubicBezTo>
                  <a:cubicBezTo>
                    <a:pt x="521" y="2347"/>
                    <a:pt x="505" y="2364"/>
                    <a:pt x="505" y="2347"/>
                  </a:cubicBezTo>
                  <a:lnTo>
                    <a:pt x="505" y="2347"/>
                  </a:lnTo>
                  <a:cubicBezTo>
                    <a:pt x="505" y="2347"/>
                    <a:pt x="506" y="2347"/>
                    <a:pt x="507" y="2347"/>
                  </a:cubicBezTo>
                  <a:cubicBezTo>
                    <a:pt x="515" y="2347"/>
                    <a:pt x="526" y="2329"/>
                    <a:pt x="530" y="2329"/>
                  </a:cubicBezTo>
                  <a:cubicBezTo>
                    <a:pt x="532" y="2329"/>
                    <a:pt x="533" y="2331"/>
                    <a:pt x="533" y="2336"/>
                  </a:cubicBezTo>
                  <a:cubicBezTo>
                    <a:pt x="549" y="2285"/>
                    <a:pt x="555" y="2274"/>
                    <a:pt x="572" y="2207"/>
                  </a:cubicBezTo>
                  <a:lnTo>
                    <a:pt x="572" y="2207"/>
                  </a:lnTo>
                  <a:cubicBezTo>
                    <a:pt x="568" y="2211"/>
                    <a:pt x="564" y="2215"/>
                    <a:pt x="562" y="2215"/>
                  </a:cubicBezTo>
                  <a:cubicBezTo>
                    <a:pt x="561" y="2215"/>
                    <a:pt x="561" y="2214"/>
                    <a:pt x="561" y="2212"/>
                  </a:cubicBezTo>
                  <a:cubicBezTo>
                    <a:pt x="561" y="2201"/>
                    <a:pt x="577" y="2190"/>
                    <a:pt x="577" y="2190"/>
                  </a:cubicBezTo>
                  <a:lnTo>
                    <a:pt x="577" y="2196"/>
                  </a:lnTo>
                  <a:cubicBezTo>
                    <a:pt x="594" y="2117"/>
                    <a:pt x="678" y="2044"/>
                    <a:pt x="678" y="1983"/>
                  </a:cubicBezTo>
                  <a:lnTo>
                    <a:pt x="689" y="1921"/>
                  </a:lnTo>
                  <a:cubicBezTo>
                    <a:pt x="693" y="1915"/>
                    <a:pt x="696" y="1913"/>
                    <a:pt x="697" y="1913"/>
                  </a:cubicBezTo>
                  <a:cubicBezTo>
                    <a:pt x="701" y="1913"/>
                    <a:pt x="699" y="1930"/>
                    <a:pt x="702" y="1930"/>
                  </a:cubicBezTo>
                  <a:cubicBezTo>
                    <a:pt x="703" y="1930"/>
                    <a:pt x="704" y="1929"/>
                    <a:pt x="706" y="1927"/>
                  </a:cubicBezTo>
                  <a:cubicBezTo>
                    <a:pt x="717" y="1854"/>
                    <a:pt x="751" y="1826"/>
                    <a:pt x="762" y="1770"/>
                  </a:cubicBezTo>
                  <a:cubicBezTo>
                    <a:pt x="813" y="1742"/>
                    <a:pt x="818" y="1624"/>
                    <a:pt x="857" y="1580"/>
                  </a:cubicBezTo>
                  <a:lnTo>
                    <a:pt x="852" y="1580"/>
                  </a:lnTo>
                  <a:cubicBezTo>
                    <a:pt x="846" y="1563"/>
                    <a:pt x="863" y="1563"/>
                    <a:pt x="869" y="1557"/>
                  </a:cubicBezTo>
                  <a:cubicBezTo>
                    <a:pt x="867" y="1556"/>
                    <a:pt x="865" y="1556"/>
                    <a:pt x="864" y="1556"/>
                  </a:cubicBezTo>
                  <a:cubicBezTo>
                    <a:pt x="858" y="1556"/>
                    <a:pt x="855" y="1561"/>
                    <a:pt x="853" y="1561"/>
                  </a:cubicBezTo>
                  <a:cubicBezTo>
                    <a:pt x="852" y="1561"/>
                    <a:pt x="852" y="1560"/>
                    <a:pt x="852" y="1557"/>
                  </a:cubicBezTo>
                  <a:cubicBezTo>
                    <a:pt x="891" y="1434"/>
                    <a:pt x="958" y="1316"/>
                    <a:pt x="1014" y="1193"/>
                  </a:cubicBezTo>
                  <a:cubicBezTo>
                    <a:pt x="1031" y="1148"/>
                    <a:pt x="981" y="1154"/>
                    <a:pt x="1020" y="1104"/>
                  </a:cubicBezTo>
                  <a:lnTo>
                    <a:pt x="1020" y="1104"/>
                  </a:lnTo>
                  <a:lnTo>
                    <a:pt x="1031" y="1126"/>
                  </a:lnTo>
                  <a:cubicBezTo>
                    <a:pt x="1048" y="1031"/>
                    <a:pt x="1098" y="941"/>
                    <a:pt x="1115" y="846"/>
                  </a:cubicBezTo>
                  <a:cubicBezTo>
                    <a:pt x="1115" y="852"/>
                    <a:pt x="1121" y="852"/>
                    <a:pt x="1115" y="863"/>
                  </a:cubicBezTo>
                  <a:cubicBezTo>
                    <a:pt x="1132" y="846"/>
                    <a:pt x="1143" y="790"/>
                    <a:pt x="1132" y="790"/>
                  </a:cubicBezTo>
                  <a:cubicBezTo>
                    <a:pt x="1134" y="783"/>
                    <a:pt x="1136" y="782"/>
                    <a:pt x="1138" y="782"/>
                  </a:cubicBezTo>
                  <a:cubicBezTo>
                    <a:pt x="1140" y="782"/>
                    <a:pt x="1142" y="783"/>
                    <a:pt x="1144" y="783"/>
                  </a:cubicBezTo>
                  <a:cubicBezTo>
                    <a:pt x="1145" y="783"/>
                    <a:pt x="1147" y="782"/>
                    <a:pt x="1149" y="779"/>
                  </a:cubicBezTo>
                  <a:cubicBezTo>
                    <a:pt x="1160" y="762"/>
                    <a:pt x="1149" y="728"/>
                    <a:pt x="1165" y="723"/>
                  </a:cubicBezTo>
                  <a:cubicBezTo>
                    <a:pt x="1165" y="723"/>
                    <a:pt x="1165" y="728"/>
                    <a:pt x="1165" y="734"/>
                  </a:cubicBezTo>
                  <a:cubicBezTo>
                    <a:pt x="1165" y="719"/>
                    <a:pt x="1183" y="682"/>
                    <a:pt x="1175" y="682"/>
                  </a:cubicBezTo>
                  <a:lnTo>
                    <a:pt x="1175" y="682"/>
                  </a:lnTo>
                  <a:cubicBezTo>
                    <a:pt x="1174" y="682"/>
                    <a:pt x="1173" y="682"/>
                    <a:pt x="1171" y="684"/>
                  </a:cubicBezTo>
                  <a:cubicBezTo>
                    <a:pt x="1188" y="650"/>
                    <a:pt x="1188" y="616"/>
                    <a:pt x="1205" y="594"/>
                  </a:cubicBezTo>
                  <a:cubicBezTo>
                    <a:pt x="1193" y="572"/>
                    <a:pt x="1227" y="538"/>
                    <a:pt x="1210" y="527"/>
                  </a:cubicBezTo>
                  <a:lnTo>
                    <a:pt x="1210" y="527"/>
                  </a:lnTo>
                  <a:cubicBezTo>
                    <a:pt x="1211" y="527"/>
                    <a:pt x="1212" y="527"/>
                    <a:pt x="1212" y="527"/>
                  </a:cubicBezTo>
                  <a:cubicBezTo>
                    <a:pt x="1228" y="527"/>
                    <a:pt x="1244" y="470"/>
                    <a:pt x="1244" y="443"/>
                  </a:cubicBezTo>
                  <a:cubicBezTo>
                    <a:pt x="1244" y="445"/>
                    <a:pt x="1244" y="445"/>
                    <a:pt x="1245" y="445"/>
                  </a:cubicBezTo>
                  <a:cubicBezTo>
                    <a:pt x="1247" y="445"/>
                    <a:pt x="1253" y="434"/>
                    <a:pt x="1257" y="434"/>
                  </a:cubicBezTo>
                  <a:cubicBezTo>
                    <a:pt x="1259" y="434"/>
                    <a:pt x="1260" y="435"/>
                    <a:pt x="1261" y="437"/>
                  </a:cubicBezTo>
                  <a:cubicBezTo>
                    <a:pt x="1266" y="415"/>
                    <a:pt x="1272" y="392"/>
                    <a:pt x="1261" y="392"/>
                  </a:cubicBezTo>
                  <a:cubicBezTo>
                    <a:pt x="1277" y="375"/>
                    <a:pt x="1283" y="347"/>
                    <a:pt x="1283" y="325"/>
                  </a:cubicBezTo>
                  <a:cubicBezTo>
                    <a:pt x="1283" y="319"/>
                    <a:pt x="1283" y="303"/>
                    <a:pt x="1289" y="303"/>
                  </a:cubicBezTo>
                  <a:cubicBezTo>
                    <a:pt x="1289" y="300"/>
                    <a:pt x="1290" y="298"/>
                    <a:pt x="1292" y="298"/>
                  </a:cubicBezTo>
                  <a:cubicBezTo>
                    <a:pt x="1294" y="298"/>
                    <a:pt x="1297" y="300"/>
                    <a:pt x="1300" y="303"/>
                  </a:cubicBezTo>
                  <a:cubicBezTo>
                    <a:pt x="1300" y="297"/>
                    <a:pt x="1300" y="297"/>
                    <a:pt x="1300" y="297"/>
                  </a:cubicBezTo>
                  <a:cubicBezTo>
                    <a:pt x="1300" y="291"/>
                    <a:pt x="1305" y="291"/>
                    <a:pt x="1305" y="286"/>
                  </a:cubicBezTo>
                  <a:cubicBezTo>
                    <a:pt x="1322" y="286"/>
                    <a:pt x="1339" y="280"/>
                    <a:pt x="1356" y="280"/>
                  </a:cubicBezTo>
                  <a:cubicBezTo>
                    <a:pt x="1384" y="275"/>
                    <a:pt x="1417" y="269"/>
                    <a:pt x="1445" y="263"/>
                  </a:cubicBezTo>
                  <a:lnTo>
                    <a:pt x="1445" y="263"/>
                  </a:lnTo>
                  <a:cubicBezTo>
                    <a:pt x="1445" y="286"/>
                    <a:pt x="1373" y="269"/>
                    <a:pt x="1378" y="291"/>
                  </a:cubicBezTo>
                  <a:cubicBezTo>
                    <a:pt x="1440" y="280"/>
                    <a:pt x="1473" y="258"/>
                    <a:pt x="1541" y="258"/>
                  </a:cubicBezTo>
                  <a:lnTo>
                    <a:pt x="1541" y="258"/>
                  </a:lnTo>
                  <a:cubicBezTo>
                    <a:pt x="1557" y="258"/>
                    <a:pt x="1529" y="269"/>
                    <a:pt x="1529" y="269"/>
                  </a:cubicBezTo>
                  <a:cubicBezTo>
                    <a:pt x="1591" y="258"/>
                    <a:pt x="1653" y="263"/>
                    <a:pt x="1709" y="247"/>
                  </a:cubicBezTo>
                  <a:lnTo>
                    <a:pt x="1709" y="247"/>
                  </a:lnTo>
                  <a:cubicBezTo>
                    <a:pt x="1709" y="247"/>
                    <a:pt x="1703" y="252"/>
                    <a:pt x="1697" y="252"/>
                  </a:cubicBezTo>
                  <a:cubicBezTo>
                    <a:pt x="1709" y="252"/>
                    <a:pt x="1725" y="252"/>
                    <a:pt x="1720" y="247"/>
                  </a:cubicBezTo>
                  <a:lnTo>
                    <a:pt x="1709" y="247"/>
                  </a:lnTo>
                  <a:cubicBezTo>
                    <a:pt x="1692" y="236"/>
                    <a:pt x="1749" y="215"/>
                    <a:pt x="1753" y="208"/>
                  </a:cubicBezTo>
                  <a:lnTo>
                    <a:pt x="1753" y="208"/>
                  </a:lnTo>
                  <a:cubicBezTo>
                    <a:pt x="1748" y="224"/>
                    <a:pt x="1759" y="224"/>
                    <a:pt x="1770" y="224"/>
                  </a:cubicBezTo>
                  <a:cubicBezTo>
                    <a:pt x="1781" y="224"/>
                    <a:pt x="1787" y="230"/>
                    <a:pt x="1776" y="247"/>
                  </a:cubicBezTo>
                  <a:cubicBezTo>
                    <a:pt x="1781" y="247"/>
                    <a:pt x="1787" y="241"/>
                    <a:pt x="1787" y="235"/>
                  </a:cubicBezTo>
                  <a:cubicBezTo>
                    <a:pt x="1793" y="235"/>
                    <a:pt x="1793" y="241"/>
                    <a:pt x="1787" y="247"/>
                  </a:cubicBezTo>
                  <a:lnTo>
                    <a:pt x="1787" y="247"/>
                  </a:lnTo>
                  <a:cubicBezTo>
                    <a:pt x="1787" y="247"/>
                    <a:pt x="1793" y="241"/>
                    <a:pt x="1798" y="241"/>
                  </a:cubicBezTo>
                  <a:cubicBezTo>
                    <a:pt x="1798" y="241"/>
                    <a:pt x="1800" y="240"/>
                    <a:pt x="1802" y="240"/>
                  </a:cubicBezTo>
                  <a:cubicBezTo>
                    <a:pt x="1804" y="240"/>
                    <a:pt x="1807" y="241"/>
                    <a:pt x="1809" y="247"/>
                  </a:cubicBezTo>
                  <a:cubicBezTo>
                    <a:pt x="1807" y="249"/>
                    <a:pt x="1805" y="249"/>
                    <a:pt x="1804" y="249"/>
                  </a:cubicBezTo>
                  <a:cubicBezTo>
                    <a:pt x="1802" y="249"/>
                    <a:pt x="1801" y="249"/>
                    <a:pt x="1798" y="252"/>
                  </a:cubicBezTo>
                  <a:cubicBezTo>
                    <a:pt x="1804" y="252"/>
                    <a:pt x="1809" y="252"/>
                    <a:pt x="1815" y="258"/>
                  </a:cubicBezTo>
                  <a:cubicBezTo>
                    <a:pt x="1821" y="269"/>
                    <a:pt x="1826" y="275"/>
                    <a:pt x="1832" y="291"/>
                  </a:cubicBezTo>
                  <a:cubicBezTo>
                    <a:pt x="1832" y="291"/>
                    <a:pt x="1831" y="293"/>
                    <a:pt x="1830" y="293"/>
                  </a:cubicBezTo>
                  <a:lnTo>
                    <a:pt x="1830" y="293"/>
                  </a:lnTo>
                  <a:cubicBezTo>
                    <a:pt x="1828" y="291"/>
                    <a:pt x="1827" y="288"/>
                    <a:pt x="1826" y="286"/>
                  </a:cubicBezTo>
                  <a:lnTo>
                    <a:pt x="1826" y="286"/>
                  </a:lnTo>
                  <a:cubicBezTo>
                    <a:pt x="1826" y="291"/>
                    <a:pt x="1828" y="293"/>
                    <a:pt x="1829" y="293"/>
                  </a:cubicBezTo>
                  <a:cubicBezTo>
                    <a:pt x="1829" y="293"/>
                    <a:pt x="1829" y="293"/>
                    <a:pt x="1830" y="293"/>
                  </a:cubicBezTo>
                  <a:lnTo>
                    <a:pt x="1830" y="293"/>
                  </a:lnTo>
                  <a:cubicBezTo>
                    <a:pt x="1852" y="338"/>
                    <a:pt x="1889" y="361"/>
                    <a:pt x="1905" y="415"/>
                  </a:cubicBezTo>
                  <a:cubicBezTo>
                    <a:pt x="1902" y="414"/>
                    <a:pt x="1900" y="414"/>
                    <a:pt x="1898" y="414"/>
                  </a:cubicBezTo>
                  <a:cubicBezTo>
                    <a:pt x="1881" y="414"/>
                    <a:pt x="1904" y="438"/>
                    <a:pt x="1893" y="448"/>
                  </a:cubicBezTo>
                  <a:lnTo>
                    <a:pt x="1910" y="476"/>
                  </a:lnTo>
                  <a:lnTo>
                    <a:pt x="1910" y="460"/>
                  </a:lnTo>
                  <a:cubicBezTo>
                    <a:pt x="1921" y="482"/>
                    <a:pt x="1944" y="499"/>
                    <a:pt x="1949" y="527"/>
                  </a:cubicBezTo>
                  <a:lnTo>
                    <a:pt x="1933" y="510"/>
                  </a:lnTo>
                  <a:lnTo>
                    <a:pt x="1961" y="555"/>
                  </a:lnTo>
                  <a:lnTo>
                    <a:pt x="1955" y="527"/>
                  </a:lnTo>
                  <a:lnTo>
                    <a:pt x="1955" y="527"/>
                  </a:lnTo>
                  <a:cubicBezTo>
                    <a:pt x="1960" y="533"/>
                    <a:pt x="1964" y="535"/>
                    <a:pt x="1966" y="535"/>
                  </a:cubicBezTo>
                  <a:cubicBezTo>
                    <a:pt x="1969" y="535"/>
                    <a:pt x="1971" y="533"/>
                    <a:pt x="1973" y="533"/>
                  </a:cubicBezTo>
                  <a:cubicBezTo>
                    <a:pt x="1976" y="533"/>
                    <a:pt x="1979" y="536"/>
                    <a:pt x="1983" y="549"/>
                  </a:cubicBezTo>
                  <a:cubicBezTo>
                    <a:pt x="1983" y="549"/>
                    <a:pt x="1982" y="548"/>
                    <a:pt x="1982" y="548"/>
                  </a:cubicBezTo>
                  <a:lnTo>
                    <a:pt x="1982" y="548"/>
                  </a:lnTo>
                  <a:cubicBezTo>
                    <a:pt x="1980" y="548"/>
                    <a:pt x="1994" y="573"/>
                    <a:pt x="1989" y="594"/>
                  </a:cubicBezTo>
                  <a:cubicBezTo>
                    <a:pt x="2000" y="600"/>
                    <a:pt x="2011" y="611"/>
                    <a:pt x="2017" y="633"/>
                  </a:cubicBezTo>
                  <a:cubicBezTo>
                    <a:pt x="2017" y="639"/>
                    <a:pt x="2000" y="639"/>
                    <a:pt x="1994" y="639"/>
                  </a:cubicBezTo>
                  <a:cubicBezTo>
                    <a:pt x="2017" y="650"/>
                    <a:pt x="2028" y="700"/>
                    <a:pt x="2045" y="706"/>
                  </a:cubicBezTo>
                  <a:cubicBezTo>
                    <a:pt x="2039" y="706"/>
                    <a:pt x="2033" y="706"/>
                    <a:pt x="2033" y="712"/>
                  </a:cubicBezTo>
                  <a:lnTo>
                    <a:pt x="2045" y="717"/>
                  </a:lnTo>
                  <a:cubicBezTo>
                    <a:pt x="2050" y="728"/>
                    <a:pt x="2050" y="728"/>
                    <a:pt x="2039" y="734"/>
                  </a:cubicBezTo>
                  <a:cubicBezTo>
                    <a:pt x="2043" y="743"/>
                    <a:pt x="2047" y="745"/>
                    <a:pt x="2049" y="745"/>
                  </a:cubicBezTo>
                  <a:cubicBezTo>
                    <a:pt x="2053" y="745"/>
                    <a:pt x="2056" y="738"/>
                    <a:pt x="2059" y="738"/>
                  </a:cubicBezTo>
                  <a:cubicBezTo>
                    <a:pt x="2061" y="738"/>
                    <a:pt x="2064" y="742"/>
                    <a:pt x="2067" y="756"/>
                  </a:cubicBezTo>
                  <a:cubicBezTo>
                    <a:pt x="2061" y="756"/>
                    <a:pt x="2061" y="756"/>
                    <a:pt x="2056" y="751"/>
                  </a:cubicBezTo>
                  <a:lnTo>
                    <a:pt x="2056" y="751"/>
                  </a:lnTo>
                  <a:cubicBezTo>
                    <a:pt x="2073" y="796"/>
                    <a:pt x="2101" y="829"/>
                    <a:pt x="2112" y="868"/>
                  </a:cubicBezTo>
                  <a:cubicBezTo>
                    <a:pt x="2110" y="873"/>
                    <a:pt x="2108" y="874"/>
                    <a:pt x="2106" y="874"/>
                  </a:cubicBezTo>
                  <a:cubicBezTo>
                    <a:pt x="2100" y="874"/>
                    <a:pt x="2095" y="854"/>
                    <a:pt x="2089" y="854"/>
                  </a:cubicBezTo>
                  <a:cubicBezTo>
                    <a:pt x="2087" y="854"/>
                    <a:pt x="2086" y="855"/>
                    <a:pt x="2084" y="857"/>
                  </a:cubicBezTo>
                  <a:cubicBezTo>
                    <a:pt x="2110" y="909"/>
                    <a:pt x="2146" y="957"/>
                    <a:pt x="2169" y="1008"/>
                  </a:cubicBezTo>
                  <a:lnTo>
                    <a:pt x="2169" y="1008"/>
                  </a:lnTo>
                  <a:cubicBezTo>
                    <a:pt x="2195" y="1009"/>
                    <a:pt x="2175" y="1051"/>
                    <a:pt x="2194" y="1073"/>
                  </a:cubicBezTo>
                  <a:lnTo>
                    <a:pt x="2194" y="1073"/>
                  </a:lnTo>
                  <a:cubicBezTo>
                    <a:pt x="2193" y="1073"/>
                    <a:pt x="2193" y="1073"/>
                    <a:pt x="2192" y="1073"/>
                  </a:cubicBezTo>
                  <a:cubicBezTo>
                    <a:pt x="2187" y="1073"/>
                    <a:pt x="2181" y="1076"/>
                    <a:pt x="2185" y="1076"/>
                  </a:cubicBezTo>
                  <a:cubicBezTo>
                    <a:pt x="2196" y="1115"/>
                    <a:pt x="2224" y="1148"/>
                    <a:pt x="2252" y="1204"/>
                  </a:cubicBezTo>
                  <a:lnTo>
                    <a:pt x="2241" y="1199"/>
                  </a:lnTo>
                  <a:lnTo>
                    <a:pt x="2241" y="1199"/>
                  </a:lnTo>
                  <a:cubicBezTo>
                    <a:pt x="2246" y="1221"/>
                    <a:pt x="2263" y="1255"/>
                    <a:pt x="2269" y="1283"/>
                  </a:cubicBezTo>
                  <a:cubicBezTo>
                    <a:pt x="2273" y="1287"/>
                    <a:pt x="2276" y="1293"/>
                    <a:pt x="2280" y="1293"/>
                  </a:cubicBezTo>
                  <a:cubicBezTo>
                    <a:pt x="2282" y="1293"/>
                    <a:pt x="2284" y="1292"/>
                    <a:pt x="2286" y="1288"/>
                  </a:cubicBezTo>
                  <a:lnTo>
                    <a:pt x="2286" y="1288"/>
                  </a:lnTo>
                  <a:cubicBezTo>
                    <a:pt x="2280" y="1378"/>
                    <a:pt x="2358" y="1423"/>
                    <a:pt x="2353" y="1501"/>
                  </a:cubicBezTo>
                  <a:cubicBezTo>
                    <a:pt x="2353" y="1493"/>
                    <a:pt x="2347" y="1488"/>
                    <a:pt x="2344" y="1488"/>
                  </a:cubicBezTo>
                  <a:cubicBezTo>
                    <a:pt x="2342" y="1488"/>
                    <a:pt x="2342" y="1489"/>
                    <a:pt x="2342" y="1490"/>
                  </a:cubicBezTo>
                  <a:lnTo>
                    <a:pt x="2370" y="1540"/>
                  </a:lnTo>
                  <a:cubicBezTo>
                    <a:pt x="2381" y="1535"/>
                    <a:pt x="2375" y="1535"/>
                    <a:pt x="2375" y="1518"/>
                  </a:cubicBezTo>
                  <a:lnTo>
                    <a:pt x="2375" y="1518"/>
                  </a:lnTo>
                  <a:cubicBezTo>
                    <a:pt x="2386" y="1524"/>
                    <a:pt x="2398" y="1540"/>
                    <a:pt x="2403" y="1552"/>
                  </a:cubicBezTo>
                  <a:cubicBezTo>
                    <a:pt x="2399" y="1546"/>
                    <a:pt x="2395" y="1543"/>
                    <a:pt x="2393" y="1543"/>
                  </a:cubicBezTo>
                  <a:cubicBezTo>
                    <a:pt x="2386" y="1543"/>
                    <a:pt x="2385" y="1560"/>
                    <a:pt x="2381" y="1568"/>
                  </a:cubicBezTo>
                  <a:lnTo>
                    <a:pt x="2392" y="1568"/>
                  </a:lnTo>
                  <a:cubicBezTo>
                    <a:pt x="2386" y="1602"/>
                    <a:pt x="2414" y="1568"/>
                    <a:pt x="2414" y="1613"/>
                  </a:cubicBezTo>
                  <a:lnTo>
                    <a:pt x="2409" y="1613"/>
                  </a:lnTo>
                  <a:cubicBezTo>
                    <a:pt x="2420" y="1624"/>
                    <a:pt x="2431" y="1636"/>
                    <a:pt x="2437" y="1652"/>
                  </a:cubicBezTo>
                  <a:cubicBezTo>
                    <a:pt x="2434" y="1655"/>
                    <a:pt x="2433" y="1656"/>
                    <a:pt x="2431" y="1656"/>
                  </a:cubicBezTo>
                  <a:cubicBezTo>
                    <a:pt x="2425" y="1656"/>
                    <a:pt x="2423" y="1641"/>
                    <a:pt x="2414" y="1641"/>
                  </a:cubicBezTo>
                  <a:lnTo>
                    <a:pt x="2414" y="1641"/>
                  </a:lnTo>
                  <a:cubicBezTo>
                    <a:pt x="2420" y="1664"/>
                    <a:pt x="2448" y="1680"/>
                    <a:pt x="2448" y="1703"/>
                  </a:cubicBezTo>
                  <a:cubicBezTo>
                    <a:pt x="2437" y="1697"/>
                    <a:pt x="2437" y="1680"/>
                    <a:pt x="2426" y="1675"/>
                  </a:cubicBezTo>
                  <a:lnTo>
                    <a:pt x="2426" y="1675"/>
                  </a:lnTo>
                  <a:cubicBezTo>
                    <a:pt x="2420" y="1697"/>
                    <a:pt x="2426" y="1703"/>
                    <a:pt x="2431" y="1720"/>
                  </a:cubicBezTo>
                  <a:lnTo>
                    <a:pt x="2431" y="1714"/>
                  </a:lnTo>
                  <a:lnTo>
                    <a:pt x="2437" y="1759"/>
                  </a:lnTo>
                  <a:lnTo>
                    <a:pt x="2437" y="1748"/>
                  </a:lnTo>
                  <a:cubicBezTo>
                    <a:pt x="2472" y="1763"/>
                    <a:pt x="2462" y="1797"/>
                    <a:pt x="2485" y="1828"/>
                  </a:cubicBezTo>
                  <a:lnTo>
                    <a:pt x="2485" y="1828"/>
                  </a:lnTo>
                  <a:cubicBezTo>
                    <a:pt x="2480" y="1823"/>
                    <a:pt x="2477" y="1821"/>
                    <a:pt x="2476" y="1821"/>
                  </a:cubicBezTo>
                  <a:cubicBezTo>
                    <a:pt x="2473" y="1821"/>
                    <a:pt x="2475" y="1832"/>
                    <a:pt x="2465" y="1832"/>
                  </a:cubicBezTo>
                  <a:cubicBezTo>
                    <a:pt x="2465" y="1843"/>
                    <a:pt x="2465" y="1860"/>
                    <a:pt x="2459" y="1860"/>
                  </a:cubicBezTo>
                  <a:cubicBezTo>
                    <a:pt x="2476" y="1871"/>
                    <a:pt x="2465" y="1893"/>
                    <a:pt x="2487" y="1910"/>
                  </a:cubicBezTo>
                  <a:cubicBezTo>
                    <a:pt x="2482" y="1916"/>
                    <a:pt x="2493" y="1932"/>
                    <a:pt x="2482" y="1932"/>
                  </a:cubicBezTo>
                  <a:cubicBezTo>
                    <a:pt x="2483" y="1938"/>
                    <a:pt x="2484" y="1940"/>
                    <a:pt x="2485" y="1940"/>
                  </a:cubicBezTo>
                  <a:cubicBezTo>
                    <a:pt x="2487" y="1940"/>
                    <a:pt x="2489" y="1921"/>
                    <a:pt x="2493" y="1921"/>
                  </a:cubicBezTo>
                  <a:cubicBezTo>
                    <a:pt x="2515" y="1955"/>
                    <a:pt x="2498" y="2016"/>
                    <a:pt x="2538" y="2061"/>
                  </a:cubicBezTo>
                  <a:cubicBezTo>
                    <a:pt x="2554" y="2106"/>
                    <a:pt x="2571" y="2112"/>
                    <a:pt x="2594" y="2151"/>
                  </a:cubicBezTo>
                  <a:cubicBezTo>
                    <a:pt x="2592" y="2155"/>
                    <a:pt x="2590" y="2157"/>
                    <a:pt x="2587" y="2157"/>
                  </a:cubicBezTo>
                  <a:cubicBezTo>
                    <a:pt x="2580" y="2157"/>
                    <a:pt x="2571" y="2145"/>
                    <a:pt x="2571" y="2145"/>
                  </a:cubicBezTo>
                  <a:lnTo>
                    <a:pt x="2571" y="2145"/>
                  </a:lnTo>
                  <a:cubicBezTo>
                    <a:pt x="2577" y="2168"/>
                    <a:pt x="2582" y="2184"/>
                    <a:pt x="2594" y="2207"/>
                  </a:cubicBezTo>
                  <a:cubicBezTo>
                    <a:pt x="2592" y="2205"/>
                    <a:pt x="2591" y="2205"/>
                    <a:pt x="2589" y="2205"/>
                  </a:cubicBezTo>
                  <a:cubicBezTo>
                    <a:pt x="2585" y="2205"/>
                    <a:pt x="2582" y="2210"/>
                    <a:pt x="2582" y="2218"/>
                  </a:cubicBezTo>
                  <a:cubicBezTo>
                    <a:pt x="2588" y="2235"/>
                    <a:pt x="2599" y="2224"/>
                    <a:pt x="2599" y="2252"/>
                  </a:cubicBezTo>
                  <a:cubicBezTo>
                    <a:pt x="2594" y="2246"/>
                    <a:pt x="2582" y="2246"/>
                    <a:pt x="2577" y="2235"/>
                  </a:cubicBezTo>
                  <a:lnTo>
                    <a:pt x="2577" y="2235"/>
                  </a:lnTo>
                  <a:cubicBezTo>
                    <a:pt x="2588" y="2257"/>
                    <a:pt x="2599" y="2274"/>
                    <a:pt x="2610" y="2296"/>
                  </a:cubicBezTo>
                  <a:lnTo>
                    <a:pt x="2622" y="2308"/>
                  </a:lnTo>
                  <a:cubicBezTo>
                    <a:pt x="2644" y="2285"/>
                    <a:pt x="2599" y="2252"/>
                    <a:pt x="2594" y="2218"/>
                  </a:cubicBezTo>
                  <a:lnTo>
                    <a:pt x="2594" y="2218"/>
                  </a:lnTo>
                  <a:lnTo>
                    <a:pt x="2616" y="2224"/>
                  </a:lnTo>
                  <a:lnTo>
                    <a:pt x="2594" y="2201"/>
                  </a:lnTo>
                  <a:cubicBezTo>
                    <a:pt x="2594" y="2194"/>
                    <a:pt x="2598" y="2190"/>
                    <a:pt x="2602" y="2190"/>
                  </a:cubicBezTo>
                  <a:cubicBezTo>
                    <a:pt x="2605" y="2190"/>
                    <a:pt x="2608" y="2191"/>
                    <a:pt x="2610" y="2196"/>
                  </a:cubicBezTo>
                  <a:cubicBezTo>
                    <a:pt x="2616" y="2173"/>
                    <a:pt x="2599" y="2179"/>
                    <a:pt x="2605" y="2156"/>
                  </a:cubicBezTo>
                  <a:lnTo>
                    <a:pt x="2594" y="2140"/>
                  </a:lnTo>
                  <a:cubicBezTo>
                    <a:pt x="2597" y="2140"/>
                    <a:pt x="2600" y="2136"/>
                    <a:pt x="2603" y="2136"/>
                  </a:cubicBezTo>
                  <a:cubicBezTo>
                    <a:pt x="2606" y="2136"/>
                    <a:pt x="2608" y="2138"/>
                    <a:pt x="2610" y="2145"/>
                  </a:cubicBezTo>
                  <a:cubicBezTo>
                    <a:pt x="2610" y="2103"/>
                    <a:pt x="2580" y="2085"/>
                    <a:pt x="2587" y="2069"/>
                  </a:cubicBezTo>
                  <a:lnTo>
                    <a:pt x="2587" y="2069"/>
                  </a:lnTo>
                  <a:cubicBezTo>
                    <a:pt x="2587" y="2070"/>
                    <a:pt x="2588" y="2071"/>
                    <a:pt x="2588" y="2072"/>
                  </a:cubicBezTo>
                  <a:lnTo>
                    <a:pt x="2588" y="2067"/>
                  </a:lnTo>
                  <a:lnTo>
                    <a:pt x="2588" y="2067"/>
                  </a:lnTo>
                  <a:cubicBezTo>
                    <a:pt x="2587" y="2068"/>
                    <a:pt x="2587" y="2068"/>
                    <a:pt x="2587" y="2069"/>
                  </a:cubicBezTo>
                  <a:lnTo>
                    <a:pt x="2587" y="2069"/>
                  </a:lnTo>
                  <a:cubicBezTo>
                    <a:pt x="2578" y="2048"/>
                    <a:pt x="2574" y="2044"/>
                    <a:pt x="2570" y="2044"/>
                  </a:cubicBezTo>
                  <a:cubicBezTo>
                    <a:pt x="2568" y="2044"/>
                    <a:pt x="2566" y="2046"/>
                    <a:pt x="2563" y="2046"/>
                  </a:cubicBezTo>
                  <a:cubicBezTo>
                    <a:pt x="2560" y="2046"/>
                    <a:pt x="2556" y="2044"/>
                    <a:pt x="2549" y="2033"/>
                  </a:cubicBezTo>
                  <a:lnTo>
                    <a:pt x="2571" y="1994"/>
                  </a:lnTo>
                  <a:lnTo>
                    <a:pt x="2554" y="1994"/>
                  </a:lnTo>
                  <a:cubicBezTo>
                    <a:pt x="2554" y="1988"/>
                    <a:pt x="2554" y="1977"/>
                    <a:pt x="2560" y="1977"/>
                  </a:cubicBezTo>
                  <a:cubicBezTo>
                    <a:pt x="2555" y="1973"/>
                    <a:pt x="2553" y="1971"/>
                    <a:pt x="2551" y="1971"/>
                  </a:cubicBezTo>
                  <a:cubicBezTo>
                    <a:pt x="2548" y="1971"/>
                    <a:pt x="2550" y="1978"/>
                    <a:pt x="2546" y="1978"/>
                  </a:cubicBezTo>
                  <a:cubicBezTo>
                    <a:pt x="2545" y="1978"/>
                    <a:pt x="2544" y="1978"/>
                    <a:pt x="2543" y="1977"/>
                  </a:cubicBezTo>
                  <a:cubicBezTo>
                    <a:pt x="2549" y="1944"/>
                    <a:pt x="2515" y="1904"/>
                    <a:pt x="2532" y="1893"/>
                  </a:cubicBezTo>
                  <a:cubicBezTo>
                    <a:pt x="2530" y="1892"/>
                    <a:pt x="2529" y="1891"/>
                    <a:pt x="2528" y="1891"/>
                  </a:cubicBezTo>
                  <a:cubicBezTo>
                    <a:pt x="2525" y="1891"/>
                    <a:pt x="2527" y="1901"/>
                    <a:pt x="2523" y="1901"/>
                  </a:cubicBezTo>
                  <a:cubicBezTo>
                    <a:pt x="2522" y="1901"/>
                    <a:pt x="2520" y="1899"/>
                    <a:pt x="2515" y="1893"/>
                  </a:cubicBezTo>
                  <a:cubicBezTo>
                    <a:pt x="2538" y="1876"/>
                    <a:pt x="2504" y="1860"/>
                    <a:pt x="2504" y="1832"/>
                  </a:cubicBezTo>
                  <a:lnTo>
                    <a:pt x="2504" y="1832"/>
                  </a:lnTo>
                  <a:cubicBezTo>
                    <a:pt x="2515" y="1835"/>
                    <a:pt x="2518" y="1845"/>
                    <a:pt x="2521" y="1845"/>
                  </a:cubicBezTo>
                  <a:cubicBezTo>
                    <a:pt x="2523" y="1845"/>
                    <a:pt x="2524" y="1842"/>
                    <a:pt x="2526" y="1832"/>
                  </a:cubicBezTo>
                  <a:cubicBezTo>
                    <a:pt x="2498" y="1826"/>
                    <a:pt x="2515" y="1787"/>
                    <a:pt x="2504" y="1764"/>
                  </a:cubicBezTo>
                  <a:lnTo>
                    <a:pt x="2504" y="1764"/>
                  </a:lnTo>
                  <a:cubicBezTo>
                    <a:pt x="2502" y="1766"/>
                    <a:pt x="2501" y="1767"/>
                    <a:pt x="2499" y="1767"/>
                  </a:cubicBezTo>
                  <a:cubicBezTo>
                    <a:pt x="2496" y="1767"/>
                    <a:pt x="2493" y="1763"/>
                    <a:pt x="2493" y="1759"/>
                  </a:cubicBezTo>
                  <a:lnTo>
                    <a:pt x="2493" y="1759"/>
                  </a:lnTo>
                  <a:cubicBezTo>
                    <a:pt x="2498" y="1759"/>
                    <a:pt x="2504" y="1764"/>
                    <a:pt x="2504" y="1764"/>
                  </a:cubicBezTo>
                  <a:cubicBezTo>
                    <a:pt x="2504" y="1764"/>
                    <a:pt x="2510" y="1764"/>
                    <a:pt x="2510" y="1759"/>
                  </a:cubicBezTo>
                  <a:cubicBezTo>
                    <a:pt x="2510" y="1757"/>
                    <a:pt x="2508" y="1756"/>
                    <a:pt x="2506" y="1756"/>
                  </a:cubicBezTo>
                  <a:cubicBezTo>
                    <a:pt x="2503" y="1756"/>
                    <a:pt x="2496" y="1759"/>
                    <a:pt x="2493" y="1759"/>
                  </a:cubicBezTo>
                  <a:cubicBezTo>
                    <a:pt x="2482" y="1742"/>
                    <a:pt x="2476" y="1714"/>
                    <a:pt x="2465" y="1692"/>
                  </a:cubicBezTo>
                  <a:cubicBezTo>
                    <a:pt x="2470" y="1692"/>
                    <a:pt x="2454" y="1624"/>
                    <a:pt x="2448" y="1591"/>
                  </a:cubicBezTo>
                  <a:lnTo>
                    <a:pt x="2454" y="1591"/>
                  </a:lnTo>
                  <a:cubicBezTo>
                    <a:pt x="2431" y="1591"/>
                    <a:pt x="2426" y="1557"/>
                    <a:pt x="2414" y="1535"/>
                  </a:cubicBezTo>
                  <a:cubicBezTo>
                    <a:pt x="2426" y="1535"/>
                    <a:pt x="2426" y="1535"/>
                    <a:pt x="2437" y="1546"/>
                  </a:cubicBezTo>
                  <a:lnTo>
                    <a:pt x="2431" y="1524"/>
                  </a:lnTo>
                  <a:cubicBezTo>
                    <a:pt x="2420" y="1524"/>
                    <a:pt x="2414" y="1512"/>
                    <a:pt x="2409" y="1501"/>
                  </a:cubicBezTo>
                  <a:lnTo>
                    <a:pt x="2426" y="1501"/>
                  </a:lnTo>
                  <a:cubicBezTo>
                    <a:pt x="2414" y="1473"/>
                    <a:pt x="2386" y="1445"/>
                    <a:pt x="2381" y="1406"/>
                  </a:cubicBezTo>
                  <a:cubicBezTo>
                    <a:pt x="2373" y="1410"/>
                    <a:pt x="2368" y="1429"/>
                    <a:pt x="2359" y="1429"/>
                  </a:cubicBezTo>
                  <a:cubicBezTo>
                    <a:pt x="2354" y="1429"/>
                    <a:pt x="2349" y="1424"/>
                    <a:pt x="2342" y="1412"/>
                  </a:cubicBezTo>
                  <a:cubicBezTo>
                    <a:pt x="2345" y="1408"/>
                    <a:pt x="2350" y="1405"/>
                    <a:pt x="2355" y="1405"/>
                  </a:cubicBezTo>
                  <a:cubicBezTo>
                    <a:pt x="2355" y="1405"/>
                    <a:pt x="2356" y="1405"/>
                    <a:pt x="2356" y="1405"/>
                  </a:cubicBezTo>
                  <a:lnTo>
                    <a:pt x="2356" y="1405"/>
                  </a:lnTo>
                  <a:cubicBezTo>
                    <a:pt x="2354" y="1402"/>
                    <a:pt x="2353" y="1398"/>
                    <a:pt x="2353" y="1395"/>
                  </a:cubicBezTo>
                  <a:lnTo>
                    <a:pt x="2353" y="1395"/>
                  </a:lnTo>
                  <a:lnTo>
                    <a:pt x="2370" y="1406"/>
                  </a:lnTo>
                  <a:cubicBezTo>
                    <a:pt x="2364" y="1389"/>
                    <a:pt x="2358" y="1400"/>
                    <a:pt x="2353" y="1384"/>
                  </a:cubicBezTo>
                  <a:cubicBezTo>
                    <a:pt x="2364" y="1384"/>
                    <a:pt x="2353" y="1372"/>
                    <a:pt x="2364" y="1372"/>
                  </a:cubicBezTo>
                  <a:cubicBezTo>
                    <a:pt x="2364" y="1378"/>
                    <a:pt x="2364" y="1384"/>
                    <a:pt x="2370" y="1389"/>
                  </a:cubicBezTo>
                  <a:cubicBezTo>
                    <a:pt x="2364" y="1372"/>
                    <a:pt x="2364" y="1356"/>
                    <a:pt x="2370" y="1344"/>
                  </a:cubicBezTo>
                  <a:lnTo>
                    <a:pt x="2370" y="1344"/>
                  </a:lnTo>
                  <a:cubicBezTo>
                    <a:pt x="2367" y="1347"/>
                    <a:pt x="2364" y="1348"/>
                    <a:pt x="2360" y="1348"/>
                  </a:cubicBezTo>
                  <a:cubicBezTo>
                    <a:pt x="2356" y="1348"/>
                    <a:pt x="2350" y="1345"/>
                    <a:pt x="2347" y="1339"/>
                  </a:cubicBezTo>
                  <a:cubicBezTo>
                    <a:pt x="2336" y="1311"/>
                    <a:pt x="2358" y="1322"/>
                    <a:pt x="2353" y="1305"/>
                  </a:cubicBezTo>
                  <a:cubicBezTo>
                    <a:pt x="2348" y="1300"/>
                    <a:pt x="2347" y="1282"/>
                    <a:pt x="2335" y="1282"/>
                  </a:cubicBezTo>
                  <a:cubicBezTo>
                    <a:pt x="2334" y="1282"/>
                    <a:pt x="2332" y="1282"/>
                    <a:pt x="2330" y="1283"/>
                  </a:cubicBezTo>
                  <a:cubicBezTo>
                    <a:pt x="2330" y="1277"/>
                    <a:pt x="2336" y="1272"/>
                    <a:pt x="2336" y="1266"/>
                  </a:cubicBezTo>
                  <a:cubicBezTo>
                    <a:pt x="2327" y="1257"/>
                    <a:pt x="2313" y="1216"/>
                    <a:pt x="2306" y="1216"/>
                  </a:cubicBezTo>
                  <a:cubicBezTo>
                    <a:pt x="2304" y="1216"/>
                    <a:pt x="2303" y="1218"/>
                    <a:pt x="2302" y="1221"/>
                  </a:cubicBezTo>
                  <a:lnTo>
                    <a:pt x="2297" y="1221"/>
                  </a:lnTo>
                  <a:cubicBezTo>
                    <a:pt x="2269" y="1176"/>
                    <a:pt x="2263" y="1115"/>
                    <a:pt x="2241" y="1070"/>
                  </a:cubicBezTo>
                  <a:lnTo>
                    <a:pt x="2246" y="1064"/>
                  </a:lnTo>
                  <a:cubicBezTo>
                    <a:pt x="2230" y="1042"/>
                    <a:pt x="2213" y="1003"/>
                    <a:pt x="2196" y="986"/>
                  </a:cubicBezTo>
                  <a:cubicBezTo>
                    <a:pt x="2196" y="975"/>
                    <a:pt x="2196" y="964"/>
                    <a:pt x="2202" y="964"/>
                  </a:cubicBezTo>
                  <a:cubicBezTo>
                    <a:pt x="2190" y="941"/>
                    <a:pt x="2185" y="941"/>
                    <a:pt x="2179" y="908"/>
                  </a:cubicBezTo>
                  <a:lnTo>
                    <a:pt x="2179" y="908"/>
                  </a:lnTo>
                  <a:cubicBezTo>
                    <a:pt x="2184" y="912"/>
                    <a:pt x="2186" y="913"/>
                    <a:pt x="2187" y="913"/>
                  </a:cubicBezTo>
                  <a:cubicBezTo>
                    <a:pt x="2188" y="913"/>
                    <a:pt x="2187" y="912"/>
                    <a:pt x="2188" y="912"/>
                  </a:cubicBezTo>
                  <a:lnTo>
                    <a:pt x="2188" y="912"/>
                  </a:lnTo>
                  <a:cubicBezTo>
                    <a:pt x="2188" y="912"/>
                    <a:pt x="2189" y="915"/>
                    <a:pt x="2196" y="930"/>
                  </a:cubicBezTo>
                  <a:cubicBezTo>
                    <a:pt x="2185" y="896"/>
                    <a:pt x="2190" y="891"/>
                    <a:pt x="2162" y="863"/>
                  </a:cubicBezTo>
                  <a:lnTo>
                    <a:pt x="2162" y="863"/>
                  </a:lnTo>
                  <a:cubicBezTo>
                    <a:pt x="2164" y="863"/>
                    <a:pt x="2165" y="863"/>
                    <a:pt x="2166" y="863"/>
                  </a:cubicBezTo>
                  <a:cubicBezTo>
                    <a:pt x="2177" y="863"/>
                    <a:pt x="2167" y="834"/>
                    <a:pt x="2157" y="824"/>
                  </a:cubicBezTo>
                  <a:lnTo>
                    <a:pt x="2157" y="824"/>
                  </a:lnTo>
                  <a:lnTo>
                    <a:pt x="2162" y="846"/>
                  </a:lnTo>
                  <a:cubicBezTo>
                    <a:pt x="2151" y="829"/>
                    <a:pt x="2146" y="818"/>
                    <a:pt x="2140" y="801"/>
                  </a:cubicBezTo>
                  <a:lnTo>
                    <a:pt x="2140" y="801"/>
                  </a:lnTo>
                  <a:lnTo>
                    <a:pt x="2157" y="807"/>
                  </a:lnTo>
                  <a:cubicBezTo>
                    <a:pt x="2151" y="740"/>
                    <a:pt x="2084" y="712"/>
                    <a:pt x="2095" y="656"/>
                  </a:cubicBezTo>
                  <a:cubicBezTo>
                    <a:pt x="2093" y="654"/>
                    <a:pt x="2092" y="654"/>
                    <a:pt x="2091" y="654"/>
                  </a:cubicBezTo>
                  <a:lnTo>
                    <a:pt x="2091" y="654"/>
                  </a:lnTo>
                  <a:cubicBezTo>
                    <a:pt x="2084" y="654"/>
                    <a:pt x="2095" y="680"/>
                    <a:pt x="2088" y="680"/>
                  </a:cubicBezTo>
                  <a:cubicBezTo>
                    <a:pt x="2087" y="680"/>
                    <a:pt x="2086" y="679"/>
                    <a:pt x="2084" y="678"/>
                  </a:cubicBezTo>
                  <a:cubicBezTo>
                    <a:pt x="2073" y="650"/>
                    <a:pt x="2078" y="616"/>
                    <a:pt x="2078" y="605"/>
                  </a:cubicBezTo>
                  <a:cubicBezTo>
                    <a:pt x="2067" y="566"/>
                    <a:pt x="2039" y="583"/>
                    <a:pt x="2028" y="538"/>
                  </a:cubicBezTo>
                  <a:cubicBezTo>
                    <a:pt x="2025" y="544"/>
                    <a:pt x="2020" y="550"/>
                    <a:pt x="2014" y="550"/>
                  </a:cubicBezTo>
                  <a:cubicBezTo>
                    <a:pt x="2009" y="550"/>
                    <a:pt x="2002" y="545"/>
                    <a:pt x="1994" y="532"/>
                  </a:cubicBezTo>
                  <a:cubicBezTo>
                    <a:pt x="1986" y="512"/>
                    <a:pt x="1993" y="498"/>
                    <a:pt x="2001" y="498"/>
                  </a:cubicBezTo>
                  <a:cubicBezTo>
                    <a:pt x="2005" y="498"/>
                    <a:pt x="2008" y="500"/>
                    <a:pt x="2011" y="504"/>
                  </a:cubicBezTo>
                  <a:cubicBezTo>
                    <a:pt x="2017" y="510"/>
                    <a:pt x="2017" y="516"/>
                    <a:pt x="2017" y="516"/>
                  </a:cubicBezTo>
                  <a:cubicBezTo>
                    <a:pt x="2021" y="519"/>
                    <a:pt x="2024" y="526"/>
                    <a:pt x="2026" y="526"/>
                  </a:cubicBezTo>
                  <a:cubicBezTo>
                    <a:pt x="2027" y="526"/>
                    <a:pt x="2028" y="525"/>
                    <a:pt x="2028" y="521"/>
                  </a:cubicBezTo>
                  <a:lnTo>
                    <a:pt x="2022" y="521"/>
                  </a:lnTo>
                  <a:cubicBezTo>
                    <a:pt x="2022" y="505"/>
                    <a:pt x="2008" y="470"/>
                    <a:pt x="2015" y="470"/>
                  </a:cubicBezTo>
                  <a:lnTo>
                    <a:pt x="2015" y="470"/>
                  </a:lnTo>
                  <a:cubicBezTo>
                    <a:pt x="2015" y="470"/>
                    <a:pt x="2016" y="470"/>
                    <a:pt x="2017" y="471"/>
                  </a:cubicBezTo>
                  <a:cubicBezTo>
                    <a:pt x="2011" y="465"/>
                    <a:pt x="2008" y="462"/>
                    <a:pt x="2006" y="462"/>
                  </a:cubicBezTo>
                  <a:cubicBezTo>
                    <a:pt x="2003" y="462"/>
                    <a:pt x="2005" y="471"/>
                    <a:pt x="2005" y="482"/>
                  </a:cubicBezTo>
                  <a:cubicBezTo>
                    <a:pt x="2000" y="443"/>
                    <a:pt x="1983" y="432"/>
                    <a:pt x="1972" y="392"/>
                  </a:cubicBezTo>
                  <a:cubicBezTo>
                    <a:pt x="1972" y="397"/>
                    <a:pt x="1968" y="405"/>
                    <a:pt x="1967" y="405"/>
                  </a:cubicBezTo>
                  <a:cubicBezTo>
                    <a:pt x="1966" y="405"/>
                    <a:pt x="1966" y="405"/>
                    <a:pt x="1966" y="404"/>
                  </a:cubicBezTo>
                  <a:cubicBezTo>
                    <a:pt x="1944" y="347"/>
                    <a:pt x="1944" y="381"/>
                    <a:pt x="1927" y="347"/>
                  </a:cubicBezTo>
                  <a:cubicBezTo>
                    <a:pt x="1921" y="325"/>
                    <a:pt x="1949" y="347"/>
                    <a:pt x="1921" y="314"/>
                  </a:cubicBezTo>
                  <a:cubicBezTo>
                    <a:pt x="1919" y="304"/>
                    <a:pt x="1921" y="300"/>
                    <a:pt x="1925" y="300"/>
                  </a:cubicBezTo>
                  <a:cubicBezTo>
                    <a:pt x="1930" y="300"/>
                    <a:pt x="1938" y="305"/>
                    <a:pt x="1944" y="308"/>
                  </a:cubicBezTo>
                  <a:cubicBezTo>
                    <a:pt x="1916" y="286"/>
                    <a:pt x="1921" y="247"/>
                    <a:pt x="1916" y="230"/>
                  </a:cubicBezTo>
                  <a:lnTo>
                    <a:pt x="1916" y="230"/>
                  </a:lnTo>
                  <a:lnTo>
                    <a:pt x="1917" y="231"/>
                  </a:lnTo>
                  <a:lnTo>
                    <a:pt x="1917" y="231"/>
                  </a:lnTo>
                  <a:cubicBezTo>
                    <a:pt x="1915" y="227"/>
                    <a:pt x="1913" y="222"/>
                    <a:pt x="1910" y="219"/>
                  </a:cubicBezTo>
                  <a:lnTo>
                    <a:pt x="1905" y="230"/>
                  </a:lnTo>
                  <a:cubicBezTo>
                    <a:pt x="1905" y="219"/>
                    <a:pt x="1899" y="213"/>
                    <a:pt x="1905" y="213"/>
                  </a:cubicBezTo>
                  <a:cubicBezTo>
                    <a:pt x="1901" y="209"/>
                    <a:pt x="1898" y="208"/>
                    <a:pt x="1896" y="208"/>
                  </a:cubicBezTo>
                  <a:cubicBezTo>
                    <a:pt x="1891" y="208"/>
                    <a:pt x="1889" y="215"/>
                    <a:pt x="1882" y="215"/>
                  </a:cubicBezTo>
                  <a:cubicBezTo>
                    <a:pt x="1878" y="215"/>
                    <a:pt x="1873" y="213"/>
                    <a:pt x="1865" y="207"/>
                  </a:cubicBezTo>
                  <a:cubicBezTo>
                    <a:pt x="1865" y="196"/>
                    <a:pt x="1860" y="179"/>
                    <a:pt x="1854" y="168"/>
                  </a:cubicBezTo>
                  <a:cubicBezTo>
                    <a:pt x="1860" y="168"/>
                    <a:pt x="1865" y="163"/>
                    <a:pt x="1871" y="157"/>
                  </a:cubicBezTo>
                  <a:cubicBezTo>
                    <a:pt x="1877" y="157"/>
                    <a:pt x="1877" y="157"/>
                    <a:pt x="1882" y="151"/>
                  </a:cubicBezTo>
                  <a:cubicBezTo>
                    <a:pt x="1877" y="140"/>
                    <a:pt x="1877" y="135"/>
                    <a:pt x="1871" y="129"/>
                  </a:cubicBezTo>
                  <a:cubicBezTo>
                    <a:pt x="1871" y="123"/>
                    <a:pt x="1877" y="123"/>
                    <a:pt x="1877" y="118"/>
                  </a:cubicBezTo>
                  <a:cubicBezTo>
                    <a:pt x="1882" y="123"/>
                    <a:pt x="1882" y="129"/>
                    <a:pt x="1882" y="140"/>
                  </a:cubicBezTo>
                  <a:cubicBezTo>
                    <a:pt x="1893" y="123"/>
                    <a:pt x="1882" y="118"/>
                    <a:pt x="1871" y="112"/>
                  </a:cubicBezTo>
                  <a:cubicBezTo>
                    <a:pt x="1877" y="107"/>
                    <a:pt x="1877" y="101"/>
                    <a:pt x="1877" y="95"/>
                  </a:cubicBezTo>
                  <a:cubicBezTo>
                    <a:pt x="1871" y="90"/>
                    <a:pt x="1860" y="90"/>
                    <a:pt x="1849" y="84"/>
                  </a:cubicBezTo>
                  <a:cubicBezTo>
                    <a:pt x="1854" y="79"/>
                    <a:pt x="1871" y="84"/>
                    <a:pt x="1865" y="67"/>
                  </a:cubicBezTo>
                  <a:lnTo>
                    <a:pt x="1865" y="67"/>
                  </a:lnTo>
                  <a:cubicBezTo>
                    <a:pt x="1852" y="67"/>
                    <a:pt x="1853" y="82"/>
                    <a:pt x="1845" y="82"/>
                  </a:cubicBezTo>
                  <a:cubicBezTo>
                    <a:pt x="1843" y="82"/>
                    <a:pt x="1841" y="81"/>
                    <a:pt x="1837" y="79"/>
                  </a:cubicBezTo>
                  <a:cubicBezTo>
                    <a:pt x="1837" y="67"/>
                    <a:pt x="1843" y="62"/>
                    <a:pt x="1832" y="56"/>
                  </a:cubicBezTo>
                  <a:cubicBezTo>
                    <a:pt x="1832" y="51"/>
                    <a:pt x="1837" y="51"/>
                    <a:pt x="1843" y="51"/>
                  </a:cubicBezTo>
                  <a:cubicBezTo>
                    <a:pt x="1830" y="51"/>
                    <a:pt x="1816" y="43"/>
                    <a:pt x="1806" y="43"/>
                  </a:cubicBezTo>
                  <a:cubicBezTo>
                    <a:pt x="1803" y="43"/>
                    <a:pt x="1801" y="44"/>
                    <a:pt x="1798" y="45"/>
                  </a:cubicBezTo>
                  <a:cubicBezTo>
                    <a:pt x="1793" y="34"/>
                    <a:pt x="1765" y="45"/>
                    <a:pt x="1770" y="23"/>
                  </a:cubicBezTo>
                  <a:lnTo>
                    <a:pt x="1770" y="23"/>
                  </a:lnTo>
                  <a:cubicBezTo>
                    <a:pt x="1765" y="28"/>
                    <a:pt x="1753" y="39"/>
                    <a:pt x="1748" y="39"/>
                  </a:cubicBezTo>
                  <a:cubicBezTo>
                    <a:pt x="1759" y="11"/>
                    <a:pt x="1720" y="34"/>
                    <a:pt x="1725" y="11"/>
                  </a:cubicBezTo>
                  <a:lnTo>
                    <a:pt x="1725" y="11"/>
                  </a:lnTo>
                  <a:cubicBezTo>
                    <a:pt x="1714" y="28"/>
                    <a:pt x="1686" y="17"/>
                    <a:pt x="1669" y="28"/>
                  </a:cubicBezTo>
                  <a:cubicBezTo>
                    <a:pt x="1669" y="28"/>
                    <a:pt x="1675" y="23"/>
                    <a:pt x="1675" y="23"/>
                  </a:cubicBezTo>
                  <a:cubicBezTo>
                    <a:pt x="1664" y="23"/>
                    <a:pt x="1664" y="17"/>
                    <a:pt x="1658" y="11"/>
                  </a:cubicBezTo>
                  <a:cubicBezTo>
                    <a:pt x="1658" y="28"/>
                    <a:pt x="1641" y="34"/>
                    <a:pt x="1630" y="45"/>
                  </a:cubicBezTo>
                  <a:cubicBezTo>
                    <a:pt x="1619" y="28"/>
                    <a:pt x="1641" y="23"/>
                    <a:pt x="1636" y="6"/>
                  </a:cubicBezTo>
                  <a:lnTo>
                    <a:pt x="1636" y="6"/>
                  </a:lnTo>
                  <a:cubicBezTo>
                    <a:pt x="1636" y="23"/>
                    <a:pt x="1619" y="23"/>
                    <a:pt x="1619" y="34"/>
                  </a:cubicBezTo>
                  <a:cubicBezTo>
                    <a:pt x="1613" y="23"/>
                    <a:pt x="1613" y="28"/>
                    <a:pt x="1608" y="11"/>
                  </a:cubicBezTo>
                  <a:cubicBezTo>
                    <a:pt x="1608" y="23"/>
                    <a:pt x="1606" y="24"/>
                    <a:pt x="1604" y="24"/>
                  </a:cubicBezTo>
                  <a:cubicBezTo>
                    <a:pt x="1603" y="24"/>
                    <a:pt x="1602" y="24"/>
                    <a:pt x="1600" y="24"/>
                  </a:cubicBezTo>
                  <a:cubicBezTo>
                    <a:pt x="1598" y="24"/>
                    <a:pt x="1595" y="25"/>
                    <a:pt x="1591" y="28"/>
                  </a:cubicBezTo>
                  <a:cubicBezTo>
                    <a:pt x="1583" y="20"/>
                    <a:pt x="1587" y="15"/>
                    <a:pt x="1583" y="15"/>
                  </a:cubicBezTo>
                  <a:cubicBezTo>
                    <a:pt x="1581" y="15"/>
                    <a:pt x="1579" y="16"/>
                    <a:pt x="1574" y="17"/>
                  </a:cubicBezTo>
                  <a:cubicBezTo>
                    <a:pt x="1569" y="11"/>
                    <a:pt x="1580" y="0"/>
                    <a:pt x="1580" y="0"/>
                  </a:cubicBezTo>
                  <a:close/>
                </a:path>
              </a:pathLst>
            </a:custGeom>
            <a:solidFill>
              <a:srgbClr val="EA7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90" name="Google Shape;288;p41">
              <a:extLst>
                <a:ext uri="{FF2B5EF4-FFF2-40B4-BE49-F238E27FC236}">
                  <a16:creationId xmlns:a16="http://schemas.microsoft.com/office/drawing/2014/main" id="{34B18F8B-6429-4CFA-A6FB-4473A714FBC2}"/>
                </a:ext>
              </a:extLst>
            </p:cNvPr>
            <p:cNvSpPr/>
            <p:nvPr/>
          </p:nvSpPr>
          <p:spPr>
            <a:xfrm>
              <a:off x="8956750" y="1046613"/>
              <a:ext cx="53775" cy="72700"/>
            </a:xfrm>
            <a:custGeom>
              <a:avLst/>
              <a:gdLst/>
              <a:ahLst/>
              <a:cxnLst/>
              <a:rect l="l" t="t" r="r" b="b"/>
              <a:pathLst>
                <a:path w="2151" h="2908" extrusionOk="0">
                  <a:moveTo>
                    <a:pt x="863" y="1"/>
                  </a:moveTo>
                  <a:lnTo>
                    <a:pt x="858" y="3"/>
                  </a:lnTo>
                  <a:lnTo>
                    <a:pt x="858" y="3"/>
                  </a:lnTo>
                  <a:cubicBezTo>
                    <a:pt x="860" y="3"/>
                    <a:pt x="861" y="2"/>
                    <a:pt x="863" y="1"/>
                  </a:cubicBezTo>
                  <a:close/>
                  <a:moveTo>
                    <a:pt x="723" y="45"/>
                  </a:moveTo>
                  <a:lnTo>
                    <a:pt x="723" y="45"/>
                  </a:lnTo>
                  <a:cubicBezTo>
                    <a:pt x="723" y="46"/>
                    <a:pt x="722" y="46"/>
                    <a:pt x="722" y="46"/>
                  </a:cubicBezTo>
                  <a:lnTo>
                    <a:pt x="722" y="46"/>
                  </a:lnTo>
                  <a:cubicBezTo>
                    <a:pt x="724" y="45"/>
                    <a:pt x="726" y="45"/>
                    <a:pt x="723" y="45"/>
                  </a:cubicBezTo>
                  <a:close/>
                  <a:moveTo>
                    <a:pt x="722" y="46"/>
                  </a:moveTo>
                  <a:cubicBezTo>
                    <a:pt x="721" y="47"/>
                    <a:pt x="720" y="47"/>
                    <a:pt x="719" y="48"/>
                  </a:cubicBezTo>
                  <a:lnTo>
                    <a:pt x="719" y="48"/>
                  </a:lnTo>
                  <a:cubicBezTo>
                    <a:pt x="720" y="47"/>
                    <a:pt x="721" y="47"/>
                    <a:pt x="722" y="46"/>
                  </a:cubicBezTo>
                  <a:close/>
                  <a:moveTo>
                    <a:pt x="784" y="124"/>
                  </a:moveTo>
                  <a:cubicBezTo>
                    <a:pt x="784" y="124"/>
                    <a:pt x="784" y="124"/>
                    <a:pt x="784" y="124"/>
                  </a:cubicBezTo>
                  <a:cubicBezTo>
                    <a:pt x="784" y="124"/>
                    <a:pt x="784" y="124"/>
                    <a:pt x="784" y="124"/>
                  </a:cubicBezTo>
                  <a:close/>
                  <a:moveTo>
                    <a:pt x="235" y="228"/>
                  </a:moveTo>
                  <a:cubicBezTo>
                    <a:pt x="233" y="229"/>
                    <a:pt x="232" y="229"/>
                    <a:pt x="230" y="230"/>
                  </a:cubicBezTo>
                  <a:cubicBezTo>
                    <a:pt x="234" y="230"/>
                    <a:pt x="235" y="230"/>
                    <a:pt x="235" y="228"/>
                  </a:cubicBezTo>
                  <a:close/>
                  <a:moveTo>
                    <a:pt x="81" y="260"/>
                  </a:moveTo>
                  <a:cubicBezTo>
                    <a:pt x="80" y="260"/>
                    <a:pt x="78" y="262"/>
                    <a:pt x="73" y="264"/>
                  </a:cubicBezTo>
                  <a:cubicBezTo>
                    <a:pt x="75" y="265"/>
                    <a:pt x="77" y="266"/>
                    <a:pt x="79" y="266"/>
                  </a:cubicBezTo>
                  <a:cubicBezTo>
                    <a:pt x="81" y="266"/>
                    <a:pt x="84" y="265"/>
                    <a:pt x="86" y="265"/>
                  </a:cubicBezTo>
                  <a:cubicBezTo>
                    <a:pt x="88" y="265"/>
                    <a:pt x="89" y="265"/>
                    <a:pt x="90" y="266"/>
                  </a:cubicBezTo>
                  <a:lnTo>
                    <a:pt x="90" y="266"/>
                  </a:lnTo>
                  <a:cubicBezTo>
                    <a:pt x="85" y="262"/>
                    <a:pt x="83" y="260"/>
                    <a:pt x="81" y="260"/>
                  </a:cubicBezTo>
                  <a:close/>
                  <a:moveTo>
                    <a:pt x="90" y="266"/>
                  </a:moveTo>
                  <a:lnTo>
                    <a:pt x="90" y="266"/>
                  </a:lnTo>
                  <a:cubicBezTo>
                    <a:pt x="91" y="266"/>
                    <a:pt x="93" y="267"/>
                    <a:pt x="94" y="268"/>
                  </a:cubicBezTo>
                  <a:lnTo>
                    <a:pt x="94" y="268"/>
                  </a:lnTo>
                  <a:cubicBezTo>
                    <a:pt x="93" y="267"/>
                    <a:pt x="92" y="266"/>
                    <a:pt x="90" y="266"/>
                  </a:cubicBezTo>
                  <a:close/>
                  <a:moveTo>
                    <a:pt x="219" y="325"/>
                  </a:moveTo>
                  <a:lnTo>
                    <a:pt x="219" y="325"/>
                  </a:lnTo>
                  <a:cubicBezTo>
                    <a:pt x="224" y="328"/>
                    <a:pt x="228" y="329"/>
                    <a:pt x="231" y="330"/>
                  </a:cubicBezTo>
                  <a:lnTo>
                    <a:pt x="231" y="330"/>
                  </a:lnTo>
                  <a:cubicBezTo>
                    <a:pt x="227" y="328"/>
                    <a:pt x="223" y="327"/>
                    <a:pt x="219" y="325"/>
                  </a:cubicBezTo>
                  <a:close/>
                  <a:moveTo>
                    <a:pt x="790" y="348"/>
                  </a:moveTo>
                  <a:cubicBezTo>
                    <a:pt x="790" y="348"/>
                    <a:pt x="791" y="348"/>
                    <a:pt x="791" y="348"/>
                  </a:cubicBezTo>
                  <a:lnTo>
                    <a:pt x="791" y="348"/>
                  </a:lnTo>
                  <a:cubicBezTo>
                    <a:pt x="794" y="348"/>
                    <a:pt x="798" y="348"/>
                    <a:pt x="801" y="348"/>
                  </a:cubicBezTo>
                  <a:close/>
                  <a:moveTo>
                    <a:pt x="1373" y="376"/>
                  </a:moveTo>
                  <a:cubicBezTo>
                    <a:pt x="1384" y="381"/>
                    <a:pt x="1384" y="381"/>
                    <a:pt x="1384" y="387"/>
                  </a:cubicBezTo>
                  <a:cubicBezTo>
                    <a:pt x="1378" y="387"/>
                    <a:pt x="1373" y="381"/>
                    <a:pt x="1367" y="381"/>
                  </a:cubicBezTo>
                  <a:cubicBezTo>
                    <a:pt x="1367" y="381"/>
                    <a:pt x="1367" y="381"/>
                    <a:pt x="1373" y="376"/>
                  </a:cubicBezTo>
                  <a:close/>
                  <a:moveTo>
                    <a:pt x="1669" y="449"/>
                  </a:moveTo>
                  <a:lnTo>
                    <a:pt x="1669" y="449"/>
                  </a:lnTo>
                  <a:cubicBezTo>
                    <a:pt x="1669" y="449"/>
                    <a:pt x="1658" y="454"/>
                    <a:pt x="1653" y="454"/>
                  </a:cubicBezTo>
                  <a:cubicBezTo>
                    <a:pt x="1658" y="454"/>
                    <a:pt x="1664" y="454"/>
                    <a:pt x="1664" y="460"/>
                  </a:cubicBezTo>
                  <a:cubicBezTo>
                    <a:pt x="1669" y="454"/>
                    <a:pt x="1669" y="454"/>
                    <a:pt x="1669" y="449"/>
                  </a:cubicBezTo>
                  <a:close/>
                  <a:moveTo>
                    <a:pt x="443" y="504"/>
                  </a:moveTo>
                  <a:cubicBezTo>
                    <a:pt x="443" y="505"/>
                    <a:pt x="443" y="505"/>
                    <a:pt x="443" y="505"/>
                  </a:cubicBezTo>
                  <a:cubicBezTo>
                    <a:pt x="443" y="505"/>
                    <a:pt x="443" y="505"/>
                    <a:pt x="443" y="505"/>
                  </a:cubicBezTo>
                  <a:lnTo>
                    <a:pt x="443" y="505"/>
                  </a:lnTo>
                  <a:cubicBezTo>
                    <a:pt x="443" y="505"/>
                    <a:pt x="443" y="505"/>
                    <a:pt x="443" y="504"/>
                  </a:cubicBezTo>
                  <a:close/>
                  <a:moveTo>
                    <a:pt x="1440" y="493"/>
                  </a:moveTo>
                  <a:cubicBezTo>
                    <a:pt x="1440" y="499"/>
                    <a:pt x="1451" y="505"/>
                    <a:pt x="1457" y="510"/>
                  </a:cubicBezTo>
                  <a:cubicBezTo>
                    <a:pt x="1451" y="510"/>
                    <a:pt x="1440" y="505"/>
                    <a:pt x="1434" y="499"/>
                  </a:cubicBezTo>
                  <a:cubicBezTo>
                    <a:pt x="1434" y="493"/>
                    <a:pt x="1434" y="493"/>
                    <a:pt x="1440" y="493"/>
                  </a:cubicBezTo>
                  <a:close/>
                  <a:moveTo>
                    <a:pt x="443" y="505"/>
                  </a:moveTo>
                  <a:lnTo>
                    <a:pt x="443" y="505"/>
                  </a:lnTo>
                  <a:cubicBezTo>
                    <a:pt x="445" y="508"/>
                    <a:pt x="447" y="512"/>
                    <a:pt x="448" y="516"/>
                  </a:cubicBezTo>
                  <a:lnTo>
                    <a:pt x="437" y="516"/>
                  </a:lnTo>
                  <a:cubicBezTo>
                    <a:pt x="442" y="524"/>
                    <a:pt x="452" y="536"/>
                    <a:pt x="462" y="536"/>
                  </a:cubicBezTo>
                  <a:cubicBezTo>
                    <a:pt x="465" y="536"/>
                    <a:pt x="468" y="535"/>
                    <a:pt x="471" y="533"/>
                  </a:cubicBezTo>
                  <a:cubicBezTo>
                    <a:pt x="454" y="522"/>
                    <a:pt x="465" y="516"/>
                    <a:pt x="443" y="505"/>
                  </a:cubicBezTo>
                  <a:close/>
                  <a:moveTo>
                    <a:pt x="448" y="549"/>
                  </a:moveTo>
                  <a:lnTo>
                    <a:pt x="448" y="566"/>
                  </a:lnTo>
                  <a:cubicBezTo>
                    <a:pt x="448" y="563"/>
                    <a:pt x="451" y="562"/>
                    <a:pt x="454" y="562"/>
                  </a:cubicBezTo>
                  <a:cubicBezTo>
                    <a:pt x="457" y="562"/>
                    <a:pt x="460" y="563"/>
                    <a:pt x="460" y="566"/>
                  </a:cubicBezTo>
                  <a:cubicBezTo>
                    <a:pt x="461" y="568"/>
                    <a:pt x="461" y="570"/>
                    <a:pt x="462" y="572"/>
                  </a:cubicBezTo>
                  <a:lnTo>
                    <a:pt x="462" y="572"/>
                  </a:lnTo>
                  <a:cubicBezTo>
                    <a:pt x="459" y="562"/>
                    <a:pt x="455" y="554"/>
                    <a:pt x="448" y="549"/>
                  </a:cubicBezTo>
                  <a:close/>
                  <a:moveTo>
                    <a:pt x="462" y="572"/>
                  </a:moveTo>
                  <a:cubicBezTo>
                    <a:pt x="462" y="573"/>
                    <a:pt x="463" y="574"/>
                    <a:pt x="463" y="575"/>
                  </a:cubicBezTo>
                  <a:lnTo>
                    <a:pt x="463" y="575"/>
                  </a:lnTo>
                  <a:cubicBezTo>
                    <a:pt x="463" y="574"/>
                    <a:pt x="462" y="573"/>
                    <a:pt x="462" y="572"/>
                  </a:cubicBezTo>
                  <a:close/>
                  <a:moveTo>
                    <a:pt x="773" y="79"/>
                  </a:moveTo>
                  <a:cubicBezTo>
                    <a:pt x="762" y="107"/>
                    <a:pt x="801" y="85"/>
                    <a:pt x="784" y="124"/>
                  </a:cubicBezTo>
                  <a:cubicBezTo>
                    <a:pt x="790" y="118"/>
                    <a:pt x="796" y="118"/>
                    <a:pt x="796" y="107"/>
                  </a:cubicBezTo>
                  <a:cubicBezTo>
                    <a:pt x="801" y="113"/>
                    <a:pt x="801" y="113"/>
                    <a:pt x="796" y="124"/>
                  </a:cubicBezTo>
                  <a:cubicBezTo>
                    <a:pt x="818" y="118"/>
                    <a:pt x="812" y="107"/>
                    <a:pt x="829" y="107"/>
                  </a:cubicBezTo>
                  <a:cubicBezTo>
                    <a:pt x="829" y="113"/>
                    <a:pt x="829" y="113"/>
                    <a:pt x="824" y="118"/>
                  </a:cubicBezTo>
                  <a:cubicBezTo>
                    <a:pt x="832" y="110"/>
                    <a:pt x="840" y="105"/>
                    <a:pt x="850" y="105"/>
                  </a:cubicBezTo>
                  <a:cubicBezTo>
                    <a:pt x="854" y="105"/>
                    <a:pt x="858" y="106"/>
                    <a:pt x="863" y="107"/>
                  </a:cubicBezTo>
                  <a:cubicBezTo>
                    <a:pt x="863" y="107"/>
                    <a:pt x="863" y="113"/>
                    <a:pt x="857" y="113"/>
                  </a:cubicBezTo>
                  <a:cubicBezTo>
                    <a:pt x="880" y="113"/>
                    <a:pt x="898" y="98"/>
                    <a:pt x="922" y="98"/>
                  </a:cubicBezTo>
                  <a:cubicBezTo>
                    <a:pt x="928" y="98"/>
                    <a:pt x="935" y="99"/>
                    <a:pt x="941" y="101"/>
                  </a:cubicBezTo>
                  <a:cubicBezTo>
                    <a:pt x="930" y="118"/>
                    <a:pt x="947" y="107"/>
                    <a:pt x="947" y="129"/>
                  </a:cubicBezTo>
                  <a:lnTo>
                    <a:pt x="964" y="124"/>
                  </a:lnTo>
                  <a:lnTo>
                    <a:pt x="958" y="113"/>
                  </a:lnTo>
                  <a:lnTo>
                    <a:pt x="958" y="113"/>
                  </a:lnTo>
                  <a:cubicBezTo>
                    <a:pt x="962" y="114"/>
                    <a:pt x="966" y="114"/>
                    <a:pt x="969" y="114"/>
                  </a:cubicBezTo>
                  <a:cubicBezTo>
                    <a:pt x="976" y="114"/>
                    <a:pt x="983" y="113"/>
                    <a:pt x="988" y="113"/>
                  </a:cubicBezTo>
                  <a:cubicBezTo>
                    <a:pt x="994" y="113"/>
                    <a:pt x="999" y="114"/>
                    <a:pt x="1003" y="118"/>
                  </a:cubicBezTo>
                  <a:lnTo>
                    <a:pt x="992" y="118"/>
                  </a:lnTo>
                  <a:lnTo>
                    <a:pt x="1020" y="124"/>
                  </a:lnTo>
                  <a:lnTo>
                    <a:pt x="1020" y="124"/>
                  </a:lnTo>
                  <a:lnTo>
                    <a:pt x="1003" y="113"/>
                  </a:lnTo>
                  <a:cubicBezTo>
                    <a:pt x="1016" y="108"/>
                    <a:pt x="1012" y="98"/>
                    <a:pt x="1017" y="98"/>
                  </a:cubicBezTo>
                  <a:cubicBezTo>
                    <a:pt x="1019" y="98"/>
                    <a:pt x="1021" y="99"/>
                    <a:pt x="1025" y="101"/>
                  </a:cubicBezTo>
                  <a:cubicBezTo>
                    <a:pt x="1020" y="101"/>
                    <a:pt x="1042" y="101"/>
                    <a:pt x="1048" y="113"/>
                  </a:cubicBezTo>
                  <a:cubicBezTo>
                    <a:pt x="1051" y="113"/>
                    <a:pt x="1058" y="110"/>
                    <a:pt x="1065" y="110"/>
                  </a:cubicBezTo>
                  <a:cubicBezTo>
                    <a:pt x="1068" y="110"/>
                    <a:pt x="1072" y="111"/>
                    <a:pt x="1076" y="113"/>
                  </a:cubicBezTo>
                  <a:cubicBezTo>
                    <a:pt x="1076" y="118"/>
                    <a:pt x="1064" y="135"/>
                    <a:pt x="1070" y="135"/>
                  </a:cubicBezTo>
                  <a:cubicBezTo>
                    <a:pt x="1072" y="132"/>
                    <a:pt x="1075" y="131"/>
                    <a:pt x="1079" y="131"/>
                  </a:cubicBezTo>
                  <a:cubicBezTo>
                    <a:pt x="1086" y="131"/>
                    <a:pt x="1095" y="133"/>
                    <a:pt x="1103" y="133"/>
                  </a:cubicBezTo>
                  <a:cubicBezTo>
                    <a:pt x="1106" y="133"/>
                    <a:pt x="1109" y="133"/>
                    <a:pt x="1111" y="132"/>
                  </a:cubicBezTo>
                  <a:lnTo>
                    <a:pt x="1111" y="132"/>
                  </a:lnTo>
                  <a:cubicBezTo>
                    <a:pt x="1109" y="135"/>
                    <a:pt x="1109" y="141"/>
                    <a:pt x="1109" y="141"/>
                  </a:cubicBezTo>
                  <a:lnTo>
                    <a:pt x="1120" y="135"/>
                  </a:lnTo>
                  <a:cubicBezTo>
                    <a:pt x="1126" y="141"/>
                    <a:pt x="1126" y="141"/>
                    <a:pt x="1120" y="146"/>
                  </a:cubicBezTo>
                  <a:cubicBezTo>
                    <a:pt x="1124" y="148"/>
                    <a:pt x="1126" y="149"/>
                    <a:pt x="1128" y="149"/>
                  </a:cubicBezTo>
                  <a:cubicBezTo>
                    <a:pt x="1135" y="149"/>
                    <a:pt x="1129" y="136"/>
                    <a:pt x="1134" y="136"/>
                  </a:cubicBezTo>
                  <a:lnTo>
                    <a:pt x="1134" y="136"/>
                  </a:lnTo>
                  <a:cubicBezTo>
                    <a:pt x="1136" y="136"/>
                    <a:pt x="1138" y="137"/>
                    <a:pt x="1143" y="141"/>
                  </a:cubicBezTo>
                  <a:cubicBezTo>
                    <a:pt x="1143" y="141"/>
                    <a:pt x="1143" y="141"/>
                    <a:pt x="1137" y="146"/>
                  </a:cubicBezTo>
                  <a:cubicBezTo>
                    <a:pt x="1160" y="157"/>
                    <a:pt x="1188" y="152"/>
                    <a:pt x="1205" y="169"/>
                  </a:cubicBezTo>
                  <a:cubicBezTo>
                    <a:pt x="1205" y="174"/>
                    <a:pt x="1203" y="175"/>
                    <a:pt x="1201" y="175"/>
                  </a:cubicBezTo>
                  <a:cubicBezTo>
                    <a:pt x="1198" y="175"/>
                    <a:pt x="1194" y="173"/>
                    <a:pt x="1192" y="173"/>
                  </a:cubicBezTo>
                  <a:cubicBezTo>
                    <a:pt x="1189" y="173"/>
                    <a:pt x="1188" y="175"/>
                    <a:pt x="1188" y="180"/>
                  </a:cubicBezTo>
                  <a:cubicBezTo>
                    <a:pt x="1221" y="185"/>
                    <a:pt x="1261" y="185"/>
                    <a:pt x="1289" y="202"/>
                  </a:cubicBezTo>
                  <a:lnTo>
                    <a:pt x="1283" y="197"/>
                  </a:lnTo>
                  <a:cubicBezTo>
                    <a:pt x="1285" y="194"/>
                    <a:pt x="1287" y="192"/>
                    <a:pt x="1288" y="192"/>
                  </a:cubicBezTo>
                  <a:cubicBezTo>
                    <a:pt x="1296" y="192"/>
                    <a:pt x="1303" y="219"/>
                    <a:pt x="1317" y="219"/>
                  </a:cubicBezTo>
                  <a:cubicBezTo>
                    <a:pt x="1312" y="219"/>
                    <a:pt x="1308" y="226"/>
                    <a:pt x="1309" y="226"/>
                  </a:cubicBezTo>
                  <a:cubicBezTo>
                    <a:pt x="1309" y="226"/>
                    <a:pt x="1310" y="226"/>
                    <a:pt x="1311" y="225"/>
                  </a:cubicBezTo>
                  <a:cubicBezTo>
                    <a:pt x="1328" y="241"/>
                    <a:pt x="1350" y="241"/>
                    <a:pt x="1384" y="253"/>
                  </a:cubicBezTo>
                  <a:lnTo>
                    <a:pt x="1378" y="258"/>
                  </a:lnTo>
                  <a:cubicBezTo>
                    <a:pt x="1384" y="269"/>
                    <a:pt x="1401" y="275"/>
                    <a:pt x="1412" y="286"/>
                  </a:cubicBezTo>
                  <a:cubicBezTo>
                    <a:pt x="1417" y="286"/>
                    <a:pt x="1422" y="288"/>
                    <a:pt x="1424" y="288"/>
                  </a:cubicBezTo>
                  <a:cubicBezTo>
                    <a:pt x="1427" y="288"/>
                    <a:pt x="1429" y="286"/>
                    <a:pt x="1429" y="281"/>
                  </a:cubicBezTo>
                  <a:cubicBezTo>
                    <a:pt x="1440" y="331"/>
                    <a:pt x="1506" y="314"/>
                    <a:pt x="1512" y="364"/>
                  </a:cubicBezTo>
                  <a:lnTo>
                    <a:pt x="1512" y="364"/>
                  </a:lnTo>
                  <a:cubicBezTo>
                    <a:pt x="1512" y="362"/>
                    <a:pt x="1509" y="360"/>
                    <a:pt x="1508" y="360"/>
                  </a:cubicBezTo>
                  <a:cubicBezTo>
                    <a:pt x="1506" y="360"/>
                    <a:pt x="1504" y="362"/>
                    <a:pt x="1507" y="365"/>
                  </a:cubicBezTo>
                  <a:lnTo>
                    <a:pt x="1529" y="381"/>
                  </a:lnTo>
                  <a:cubicBezTo>
                    <a:pt x="1535" y="370"/>
                    <a:pt x="1535" y="376"/>
                    <a:pt x="1535" y="365"/>
                  </a:cubicBezTo>
                  <a:cubicBezTo>
                    <a:pt x="1541" y="365"/>
                    <a:pt x="1552" y="365"/>
                    <a:pt x="1557" y="370"/>
                  </a:cubicBezTo>
                  <a:cubicBezTo>
                    <a:pt x="1555" y="370"/>
                    <a:pt x="1553" y="369"/>
                    <a:pt x="1552" y="369"/>
                  </a:cubicBezTo>
                  <a:cubicBezTo>
                    <a:pt x="1542" y="369"/>
                    <a:pt x="1546" y="383"/>
                    <a:pt x="1546" y="393"/>
                  </a:cubicBezTo>
                  <a:cubicBezTo>
                    <a:pt x="1546" y="387"/>
                    <a:pt x="1552" y="387"/>
                    <a:pt x="1552" y="387"/>
                  </a:cubicBezTo>
                  <a:cubicBezTo>
                    <a:pt x="1552" y="393"/>
                    <a:pt x="1553" y="394"/>
                    <a:pt x="1554" y="394"/>
                  </a:cubicBezTo>
                  <a:cubicBezTo>
                    <a:pt x="1558" y="394"/>
                    <a:pt x="1563" y="388"/>
                    <a:pt x="1569" y="388"/>
                  </a:cubicBezTo>
                  <a:cubicBezTo>
                    <a:pt x="1573" y="388"/>
                    <a:pt x="1577" y="390"/>
                    <a:pt x="1580" y="398"/>
                  </a:cubicBezTo>
                  <a:lnTo>
                    <a:pt x="1574" y="404"/>
                  </a:lnTo>
                  <a:cubicBezTo>
                    <a:pt x="1580" y="409"/>
                    <a:pt x="1591" y="409"/>
                    <a:pt x="1597" y="415"/>
                  </a:cubicBezTo>
                  <a:cubicBezTo>
                    <a:pt x="1594" y="419"/>
                    <a:pt x="1592" y="420"/>
                    <a:pt x="1590" y="420"/>
                  </a:cubicBezTo>
                  <a:cubicBezTo>
                    <a:pt x="1588" y="420"/>
                    <a:pt x="1586" y="419"/>
                    <a:pt x="1584" y="419"/>
                  </a:cubicBezTo>
                  <a:cubicBezTo>
                    <a:pt x="1582" y="419"/>
                    <a:pt x="1581" y="419"/>
                    <a:pt x="1580" y="421"/>
                  </a:cubicBezTo>
                  <a:cubicBezTo>
                    <a:pt x="1585" y="426"/>
                    <a:pt x="1613" y="426"/>
                    <a:pt x="1608" y="443"/>
                  </a:cubicBezTo>
                  <a:cubicBezTo>
                    <a:pt x="1602" y="437"/>
                    <a:pt x="1597" y="432"/>
                    <a:pt x="1591" y="432"/>
                  </a:cubicBezTo>
                  <a:lnTo>
                    <a:pt x="1591" y="432"/>
                  </a:lnTo>
                  <a:cubicBezTo>
                    <a:pt x="1591" y="449"/>
                    <a:pt x="1591" y="449"/>
                    <a:pt x="1597" y="460"/>
                  </a:cubicBezTo>
                  <a:cubicBezTo>
                    <a:pt x="1602" y="465"/>
                    <a:pt x="1602" y="471"/>
                    <a:pt x="1602" y="477"/>
                  </a:cubicBezTo>
                  <a:lnTo>
                    <a:pt x="1602" y="471"/>
                  </a:lnTo>
                  <a:cubicBezTo>
                    <a:pt x="1606" y="471"/>
                    <a:pt x="1609" y="470"/>
                    <a:pt x="1612" y="470"/>
                  </a:cubicBezTo>
                  <a:cubicBezTo>
                    <a:pt x="1640" y="470"/>
                    <a:pt x="1633" y="494"/>
                    <a:pt x="1658" y="505"/>
                  </a:cubicBezTo>
                  <a:cubicBezTo>
                    <a:pt x="1649" y="501"/>
                    <a:pt x="1645" y="500"/>
                    <a:pt x="1643" y="500"/>
                  </a:cubicBezTo>
                  <a:lnTo>
                    <a:pt x="1643" y="500"/>
                  </a:lnTo>
                  <a:cubicBezTo>
                    <a:pt x="1638" y="500"/>
                    <a:pt x="1643" y="506"/>
                    <a:pt x="1636" y="510"/>
                  </a:cubicBezTo>
                  <a:cubicBezTo>
                    <a:pt x="1630" y="521"/>
                    <a:pt x="1630" y="527"/>
                    <a:pt x="1630" y="527"/>
                  </a:cubicBezTo>
                  <a:cubicBezTo>
                    <a:pt x="1641" y="533"/>
                    <a:pt x="1630" y="549"/>
                    <a:pt x="1653" y="555"/>
                  </a:cubicBezTo>
                  <a:cubicBezTo>
                    <a:pt x="1647" y="555"/>
                    <a:pt x="1653" y="561"/>
                    <a:pt x="1647" y="566"/>
                  </a:cubicBezTo>
                  <a:cubicBezTo>
                    <a:pt x="1653" y="566"/>
                    <a:pt x="1653" y="561"/>
                    <a:pt x="1653" y="561"/>
                  </a:cubicBezTo>
                  <a:cubicBezTo>
                    <a:pt x="1669" y="566"/>
                    <a:pt x="1669" y="577"/>
                    <a:pt x="1669" y="594"/>
                  </a:cubicBezTo>
                  <a:cubicBezTo>
                    <a:pt x="1658" y="583"/>
                    <a:pt x="1653" y="589"/>
                    <a:pt x="1636" y="566"/>
                  </a:cubicBezTo>
                  <a:lnTo>
                    <a:pt x="1636" y="566"/>
                  </a:lnTo>
                  <a:lnTo>
                    <a:pt x="1653" y="572"/>
                  </a:lnTo>
                  <a:cubicBezTo>
                    <a:pt x="1653" y="572"/>
                    <a:pt x="1653" y="572"/>
                    <a:pt x="1647" y="566"/>
                  </a:cubicBezTo>
                  <a:cubicBezTo>
                    <a:pt x="1630" y="555"/>
                    <a:pt x="1630" y="555"/>
                    <a:pt x="1613" y="549"/>
                  </a:cubicBezTo>
                  <a:cubicBezTo>
                    <a:pt x="1597" y="544"/>
                    <a:pt x="1574" y="516"/>
                    <a:pt x="1580" y="505"/>
                  </a:cubicBezTo>
                  <a:cubicBezTo>
                    <a:pt x="1569" y="505"/>
                    <a:pt x="1552" y="505"/>
                    <a:pt x="1541" y="493"/>
                  </a:cubicBezTo>
                  <a:cubicBezTo>
                    <a:pt x="1541" y="488"/>
                    <a:pt x="1546" y="488"/>
                    <a:pt x="1552" y="488"/>
                  </a:cubicBezTo>
                  <a:cubicBezTo>
                    <a:pt x="1513" y="454"/>
                    <a:pt x="1485" y="465"/>
                    <a:pt x="1462" y="443"/>
                  </a:cubicBezTo>
                  <a:cubicBezTo>
                    <a:pt x="1462" y="440"/>
                    <a:pt x="1462" y="436"/>
                    <a:pt x="1461" y="434"/>
                  </a:cubicBezTo>
                  <a:lnTo>
                    <a:pt x="1461" y="434"/>
                  </a:lnTo>
                  <a:cubicBezTo>
                    <a:pt x="1492" y="450"/>
                    <a:pt x="1518" y="465"/>
                    <a:pt x="1518" y="465"/>
                  </a:cubicBezTo>
                  <a:cubicBezTo>
                    <a:pt x="1524" y="454"/>
                    <a:pt x="1496" y="437"/>
                    <a:pt x="1524" y="432"/>
                  </a:cubicBezTo>
                  <a:cubicBezTo>
                    <a:pt x="1501" y="426"/>
                    <a:pt x="1451" y="426"/>
                    <a:pt x="1429" y="409"/>
                  </a:cubicBezTo>
                  <a:cubicBezTo>
                    <a:pt x="1429" y="409"/>
                    <a:pt x="1423" y="409"/>
                    <a:pt x="1423" y="404"/>
                  </a:cubicBezTo>
                  <a:lnTo>
                    <a:pt x="1429" y="404"/>
                  </a:lnTo>
                  <a:cubicBezTo>
                    <a:pt x="1423" y="404"/>
                    <a:pt x="1417" y="398"/>
                    <a:pt x="1412" y="398"/>
                  </a:cubicBezTo>
                  <a:cubicBezTo>
                    <a:pt x="1401" y="393"/>
                    <a:pt x="1395" y="393"/>
                    <a:pt x="1389" y="387"/>
                  </a:cubicBezTo>
                  <a:cubicBezTo>
                    <a:pt x="1389" y="376"/>
                    <a:pt x="1356" y="370"/>
                    <a:pt x="1345" y="365"/>
                  </a:cubicBezTo>
                  <a:cubicBezTo>
                    <a:pt x="1339" y="381"/>
                    <a:pt x="1322" y="370"/>
                    <a:pt x="1333" y="387"/>
                  </a:cubicBezTo>
                  <a:lnTo>
                    <a:pt x="1356" y="387"/>
                  </a:lnTo>
                  <a:lnTo>
                    <a:pt x="1356" y="393"/>
                  </a:lnTo>
                  <a:cubicBezTo>
                    <a:pt x="1361" y="393"/>
                    <a:pt x="1378" y="398"/>
                    <a:pt x="1389" y="404"/>
                  </a:cubicBezTo>
                  <a:cubicBezTo>
                    <a:pt x="1378" y="404"/>
                    <a:pt x="1361" y="404"/>
                    <a:pt x="1350" y="393"/>
                  </a:cubicBezTo>
                  <a:cubicBezTo>
                    <a:pt x="1339" y="398"/>
                    <a:pt x="1328" y="404"/>
                    <a:pt x="1322" y="409"/>
                  </a:cubicBezTo>
                  <a:cubicBezTo>
                    <a:pt x="1311" y="381"/>
                    <a:pt x="1272" y="365"/>
                    <a:pt x="1272" y="353"/>
                  </a:cubicBezTo>
                  <a:cubicBezTo>
                    <a:pt x="1244" y="350"/>
                    <a:pt x="1213" y="346"/>
                    <a:pt x="1186" y="346"/>
                  </a:cubicBezTo>
                  <a:cubicBezTo>
                    <a:pt x="1164" y="346"/>
                    <a:pt x="1144" y="349"/>
                    <a:pt x="1132" y="359"/>
                  </a:cubicBezTo>
                  <a:cubicBezTo>
                    <a:pt x="1120" y="359"/>
                    <a:pt x="1115" y="348"/>
                    <a:pt x="1115" y="342"/>
                  </a:cubicBezTo>
                  <a:lnTo>
                    <a:pt x="1132" y="342"/>
                  </a:lnTo>
                  <a:cubicBezTo>
                    <a:pt x="1123" y="342"/>
                    <a:pt x="1109" y="341"/>
                    <a:pt x="1096" y="341"/>
                  </a:cubicBezTo>
                  <a:cubicBezTo>
                    <a:pt x="1075" y="341"/>
                    <a:pt x="1054" y="343"/>
                    <a:pt x="1048" y="353"/>
                  </a:cubicBezTo>
                  <a:cubicBezTo>
                    <a:pt x="1020" y="342"/>
                    <a:pt x="1070" y="337"/>
                    <a:pt x="1025" y="337"/>
                  </a:cubicBezTo>
                  <a:lnTo>
                    <a:pt x="1031" y="331"/>
                  </a:lnTo>
                  <a:cubicBezTo>
                    <a:pt x="1015" y="326"/>
                    <a:pt x="1000" y="324"/>
                    <a:pt x="986" y="324"/>
                  </a:cubicBezTo>
                  <a:cubicBezTo>
                    <a:pt x="933" y="324"/>
                    <a:pt x="891" y="353"/>
                    <a:pt x="832" y="353"/>
                  </a:cubicBezTo>
                  <a:cubicBezTo>
                    <a:pt x="819" y="353"/>
                    <a:pt x="805" y="351"/>
                    <a:pt x="791" y="348"/>
                  </a:cubicBezTo>
                  <a:lnTo>
                    <a:pt x="791" y="348"/>
                  </a:lnTo>
                  <a:cubicBezTo>
                    <a:pt x="697" y="351"/>
                    <a:pt x="595" y="394"/>
                    <a:pt x="509" y="394"/>
                  </a:cubicBezTo>
                  <a:cubicBezTo>
                    <a:pt x="500" y="394"/>
                    <a:pt x="491" y="394"/>
                    <a:pt x="482" y="393"/>
                  </a:cubicBezTo>
                  <a:cubicBezTo>
                    <a:pt x="465" y="393"/>
                    <a:pt x="465" y="398"/>
                    <a:pt x="448" y="398"/>
                  </a:cubicBezTo>
                  <a:cubicBezTo>
                    <a:pt x="448" y="393"/>
                    <a:pt x="448" y="387"/>
                    <a:pt x="448" y="381"/>
                  </a:cubicBezTo>
                  <a:lnTo>
                    <a:pt x="415" y="376"/>
                  </a:lnTo>
                  <a:cubicBezTo>
                    <a:pt x="370" y="359"/>
                    <a:pt x="376" y="303"/>
                    <a:pt x="314" y="286"/>
                  </a:cubicBezTo>
                  <a:lnTo>
                    <a:pt x="314" y="297"/>
                  </a:lnTo>
                  <a:cubicBezTo>
                    <a:pt x="297" y="286"/>
                    <a:pt x="258" y="264"/>
                    <a:pt x="264" y="258"/>
                  </a:cubicBezTo>
                  <a:lnTo>
                    <a:pt x="264" y="258"/>
                  </a:lnTo>
                  <a:cubicBezTo>
                    <a:pt x="264" y="258"/>
                    <a:pt x="261" y="260"/>
                    <a:pt x="258" y="260"/>
                  </a:cubicBezTo>
                  <a:cubicBezTo>
                    <a:pt x="255" y="260"/>
                    <a:pt x="252" y="258"/>
                    <a:pt x="252" y="253"/>
                  </a:cubicBezTo>
                  <a:lnTo>
                    <a:pt x="252" y="247"/>
                  </a:lnTo>
                  <a:lnTo>
                    <a:pt x="213" y="236"/>
                  </a:lnTo>
                  <a:cubicBezTo>
                    <a:pt x="222" y="231"/>
                    <a:pt x="228" y="223"/>
                    <a:pt x="232" y="223"/>
                  </a:cubicBezTo>
                  <a:cubicBezTo>
                    <a:pt x="233" y="223"/>
                    <a:pt x="235" y="224"/>
                    <a:pt x="236" y="225"/>
                  </a:cubicBezTo>
                  <a:cubicBezTo>
                    <a:pt x="236" y="226"/>
                    <a:pt x="236" y="227"/>
                    <a:pt x="235" y="228"/>
                  </a:cubicBezTo>
                  <a:lnTo>
                    <a:pt x="235" y="228"/>
                  </a:lnTo>
                  <a:cubicBezTo>
                    <a:pt x="248" y="224"/>
                    <a:pt x="268" y="223"/>
                    <a:pt x="258" y="213"/>
                  </a:cubicBezTo>
                  <a:lnTo>
                    <a:pt x="258" y="213"/>
                  </a:lnTo>
                  <a:cubicBezTo>
                    <a:pt x="261" y="214"/>
                    <a:pt x="264" y="215"/>
                    <a:pt x="267" y="215"/>
                  </a:cubicBezTo>
                  <a:cubicBezTo>
                    <a:pt x="281" y="215"/>
                    <a:pt x="290" y="207"/>
                    <a:pt x="301" y="207"/>
                  </a:cubicBezTo>
                  <a:cubicBezTo>
                    <a:pt x="304" y="207"/>
                    <a:pt x="306" y="207"/>
                    <a:pt x="308" y="208"/>
                  </a:cubicBezTo>
                  <a:cubicBezTo>
                    <a:pt x="320" y="191"/>
                    <a:pt x="348" y="208"/>
                    <a:pt x="342" y="185"/>
                  </a:cubicBezTo>
                  <a:lnTo>
                    <a:pt x="342" y="185"/>
                  </a:lnTo>
                  <a:cubicBezTo>
                    <a:pt x="344" y="195"/>
                    <a:pt x="352" y="198"/>
                    <a:pt x="360" y="198"/>
                  </a:cubicBezTo>
                  <a:cubicBezTo>
                    <a:pt x="372" y="198"/>
                    <a:pt x="386" y="192"/>
                    <a:pt x="392" y="185"/>
                  </a:cubicBezTo>
                  <a:cubicBezTo>
                    <a:pt x="392" y="191"/>
                    <a:pt x="404" y="185"/>
                    <a:pt x="404" y="197"/>
                  </a:cubicBezTo>
                  <a:cubicBezTo>
                    <a:pt x="415" y="191"/>
                    <a:pt x="426" y="185"/>
                    <a:pt x="420" y="174"/>
                  </a:cubicBezTo>
                  <a:lnTo>
                    <a:pt x="420" y="174"/>
                  </a:lnTo>
                  <a:cubicBezTo>
                    <a:pt x="427" y="179"/>
                    <a:pt x="433" y="180"/>
                    <a:pt x="438" y="180"/>
                  </a:cubicBezTo>
                  <a:cubicBezTo>
                    <a:pt x="454" y="180"/>
                    <a:pt x="466" y="166"/>
                    <a:pt x="478" y="166"/>
                  </a:cubicBezTo>
                  <a:cubicBezTo>
                    <a:pt x="483" y="166"/>
                    <a:pt x="488" y="168"/>
                    <a:pt x="493" y="174"/>
                  </a:cubicBezTo>
                  <a:cubicBezTo>
                    <a:pt x="532" y="157"/>
                    <a:pt x="566" y="141"/>
                    <a:pt x="605" y="129"/>
                  </a:cubicBezTo>
                  <a:lnTo>
                    <a:pt x="605" y="129"/>
                  </a:lnTo>
                  <a:cubicBezTo>
                    <a:pt x="605" y="152"/>
                    <a:pt x="560" y="141"/>
                    <a:pt x="566" y="157"/>
                  </a:cubicBezTo>
                  <a:cubicBezTo>
                    <a:pt x="600" y="146"/>
                    <a:pt x="616" y="124"/>
                    <a:pt x="656" y="124"/>
                  </a:cubicBezTo>
                  <a:cubicBezTo>
                    <a:pt x="667" y="124"/>
                    <a:pt x="650" y="135"/>
                    <a:pt x="650" y="141"/>
                  </a:cubicBezTo>
                  <a:cubicBezTo>
                    <a:pt x="684" y="124"/>
                    <a:pt x="717" y="129"/>
                    <a:pt x="745" y="118"/>
                  </a:cubicBezTo>
                  <a:lnTo>
                    <a:pt x="745" y="118"/>
                  </a:lnTo>
                  <a:cubicBezTo>
                    <a:pt x="745" y="118"/>
                    <a:pt x="745" y="124"/>
                    <a:pt x="740" y="124"/>
                  </a:cubicBezTo>
                  <a:cubicBezTo>
                    <a:pt x="745" y="124"/>
                    <a:pt x="756" y="124"/>
                    <a:pt x="751" y="118"/>
                  </a:cubicBezTo>
                  <a:lnTo>
                    <a:pt x="745" y="118"/>
                  </a:lnTo>
                  <a:cubicBezTo>
                    <a:pt x="734" y="107"/>
                    <a:pt x="768" y="90"/>
                    <a:pt x="773" y="79"/>
                  </a:cubicBezTo>
                  <a:close/>
                  <a:moveTo>
                    <a:pt x="1669" y="600"/>
                  </a:moveTo>
                  <a:cubicBezTo>
                    <a:pt x="1669" y="605"/>
                    <a:pt x="1675" y="605"/>
                    <a:pt x="1675" y="605"/>
                  </a:cubicBezTo>
                  <a:lnTo>
                    <a:pt x="1669" y="605"/>
                  </a:lnTo>
                  <a:cubicBezTo>
                    <a:pt x="1669" y="605"/>
                    <a:pt x="1669" y="600"/>
                    <a:pt x="1669" y="600"/>
                  </a:cubicBezTo>
                  <a:close/>
                  <a:moveTo>
                    <a:pt x="1748" y="664"/>
                  </a:moveTo>
                  <a:lnTo>
                    <a:pt x="1748" y="664"/>
                  </a:lnTo>
                  <a:cubicBezTo>
                    <a:pt x="1748" y="665"/>
                    <a:pt x="1748" y="666"/>
                    <a:pt x="1748" y="667"/>
                  </a:cubicBezTo>
                  <a:cubicBezTo>
                    <a:pt x="1750" y="665"/>
                    <a:pt x="1750" y="664"/>
                    <a:pt x="1748" y="664"/>
                  </a:cubicBezTo>
                  <a:close/>
                  <a:moveTo>
                    <a:pt x="1814" y="793"/>
                  </a:moveTo>
                  <a:cubicBezTo>
                    <a:pt x="1814" y="794"/>
                    <a:pt x="1815" y="795"/>
                    <a:pt x="1815" y="796"/>
                  </a:cubicBezTo>
                  <a:cubicBezTo>
                    <a:pt x="1815" y="795"/>
                    <a:pt x="1815" y="794"/>
                    <a:pt x="1814" y="793"/>
                  </a:cubicBezTo>
                  <a:close/>
                  <a:moveTo>
                    <a:pt x="142" y="1282"/>
                  </a:moveTo>
                  <a:cubicBezTo>
                    <a:pt x="139" y="1282"/>
                    <a:pt x="138" y="1285"/>
                    <a:pt x="137" y="1286"/>
                  </a:cubicBezTo>
                  <a:lnTo>
                    <a:pt x="137" y="1286"/>
                  </a:lnTo>
                  <a:lnTo>
                    <a:pt x="146" y="1283"/>
                  </a:lnTo>
                  <a:cubicBezTo>
                    <a:pt x="144" y="1282"/>
                    <a:pt x="143" y="1282"/>
                    <a:pt x="142" y="1282"/>
                  </a:cubicBezTo>
                  <a:close/>
                  <a:moveTo>
                    <a:pt x="409" y="1457"/>
                  </a:moveTo>
                  <a:cubicBezTo>
                    <a:pt x="409" y="1459"/>
                    <a:pt x="410" y="1461"/>
                    <a:pt x="410" y="1462"/>
                  </a:cubicBezTo>
                  <a:lnTo>
                    <a:pt x="410" y="1462"/>
                  </a:lnTo>
                  <a:cubicBezTo>
                    <a:pt x="410" y="1460"/>
                    <a:pt x="409" y="1459"/>
                    <a:pt x="409" y="1457"/>
                  </a:cubicBezTo>
                  <a:close/>
                  <a:moveTo>
                    <a:pt x="1448" y="1482"/>
                  </a:moveTo>
                  <a:cubicBezTo>
                    <a:pt x="1439" y="1483"/>
                    <a:pt x="1441" y="1484"/>
                    <a:pt x="1444" y="1486"/>
                  </a:cubicBezTo>
                  <a:lnTo>
                    <a:pt x="1444" y="1486"/>
                  </a:lnTo>
                  <a:cubicBezTo>
                    <a:pt x="1445" y="1485"/>
                    <a:pt x="1447" y="1483"/>
                    <a:pt x="1448" y="1482"/>
                  </a:cubicBezTo>
                  <a:close/>
                  <a:moveTo>
                    <a:pt x="1444" y="1486"/>
                  </a:moveTo>
                  <a:lnTo>
                    <a:pt x="1444" y="1486"/>
                  </a:lnTo>
                  <a:cubicBezTo>
                    <a:pt x="1441" y="1489"/>
                    <a:pt x="1437" y="1493"/>
                    <a:pt x="1434" y="1496"/>
                  </a:cubicBezTo>
                  <a:cubicBezTo>
                    <a:pt x="1452" y="1491"/>
                    <a:pt x="1448" y="1488"/>
                    <a:pt x="1444" y="1486"/>
                  </a:cubicBezTo>
                  <a:close/>
                  <a:moveTo>
                    <a:pt x="101" y="2067"/>
                  </a:moveTo>
                  <a:cubicBezTo>
                    <a:pt x="101" y="2067"/>
                    <a:pt x="101" y="2073"/>
                    <a:pt x="101" y="2078"/>
                  </a:cubicBezTo>
                  <a:cubicBezTo>
                    <a:pt x="99" y="2080"/>
                    <a:pt x="97" y="2081"/>
                    <a:pt x="96" y="2081"/>
                  </a:cubicBezTo>
                  <a:cubicBezTo>
                    <a:pt x="92" y="2081"/>
                    <a:pt x="90" y="2078"/>
                    <a:pt x="90" y="2078"/>
                  </a:cubicBezTo>
                  <a:cubicBezTo>
                    <a:pt x="96" y="2078"/>
                    <a:pt x="96" y="2073"/>
                    <a:pt x="101" y="2067"/>
                  </a:cubicBezTo>
                  <a:close/>
                  <a:moveTo>
                    <a:pt x="12" y="2134"/>
                  </a:moveTo>
                  <a:cubicBezTo>
                    <a:pt x="12" y="2134"/>
                    <a:pt x="12" y="2140"/>
                    <a:pt x="17" y="2146"/>
                  </a:cubicBezTo>
                  <a:cubicBezTo>
                    <a:pt x="12" y="2146"/>
                    <a:pt x="12" y="2140"/>
                    <a:pt x="12" y="2140"/>
                  </a:cubicBezTo>
                  <a:cubicBezTo>
                    <a:pt x="6" y="2134"/>
                    <a:pt x="12" y="2134"/>
                    <a:pt x="12" y="2134"/>
                  </a:cubicBezTo>
                  <a:close/>
                  <a:moveTo>
                    <a:pt x="370" y="2474"/>
                  </a:moveTo>
                  <a:cubicBezTo>
                    <a:pt x="370" y="2474"/>
                    <a:pt x="370" y="2475"/>
                    <a:pt x="370" y="2476"/>
                  </a:cubicBezTo>
                  <a:cubicBezTo>
                    <a:pt x="370" y="2475"/>
                    <a:pt x="370" y="2475"/>
                    <a:pt x="370" y="2474"/>
                  </a:cubicBezTo>
                  <a:close/>
                  <a:moveTo>
                    <a:pt x="72" y="2484"/>
                  </a:moveTo>
                  <a:lnTo>
                    <a:pt x="72" y="2484"/>
                  </a:lnTo>
                  <a:cubicBezTo>
                    <a:pt x="69" y="2487"/>
                    <a:pt x="72" y="2488"/>
                    <a:pt x="73" y="2491"/>
                  </a:cubicBezTo>
                  <a:lnTo>
                    <a:pt x="73" y="2491"/>
                  </a:lnTo>
                  <a:cubicBezTo>
                    <a:pt x="72" y="2488"/>
                    <a:pt x="72" y="2486"/>
                    <a:pt x="72" y="2484"/>
                  </a:cubicBezTo>
                  <a:close/>
                  <a:moveTo>
                    <a:pt x="73" y="2491"/>
                  </a:moveTo>
                  <a:cubicBezTo>
                    <a:pt x="73" y="2491"/>
                    <a:pt x="73" y="2492"/>
                    <a:pt x="73" y="2493"/>
                  </a:cubicBezTo>
                  <a:cubicBezTo>
                    <a:pt x="73" y="2492"/>
                    <a:pt x="73" y="2491"/>
                    <a:pt x="73" y="2491"/>
                  </a:cubicBezTo>
                  <a:close/>
                  <a:moveTo>
                    <a:pt x="465" y="2611"/>
                  </a:moveTo>
                  <a:cubicBezTo>
                    <a:pt x="465" y="2613"/>
                    <a:pt x="465" y="2614"/>
                    <a:pt x="465" y="2616"/>
                  </a:cubicBezTo>
                  <a:cubicBezTo>
                    <a:pt x="465" y="2614"/>
                    <a:pt x="465" y="2612"/>
                    <a:pt x="465" y="2611"/>
                  </a:cubicBezTo>
                  <a:close/>
                  <a:moveTo>
                    <a:pt x="370" y="2638"/>
                  </a:moveTo>
                  <a:cubicBezTo>
                    <a:pt x="370" y="2650"/>
                    <a:pt x="370" y="2655"/>
                    <a:pt x="370" y="2655"/>
                  </a:cubicBezTo>
                  <a:cubicBezTo>
                    <a:pt x="370" y="2655"/>
                    <a:pt x="364" y="2650"/>
                    <a:pt x="364" y="2650"/>
                  </a:cubicBezTo>
                  <a:lnTo>
                    <a:pt x="370" y="2638"/>
                  </a:lnTo>
                  <a:close/>
                  <a:moveTo>
                    <a:pt x="392" y="2666"/>
                  </a:moveTo>
                  <a:cubicBezTo>
                    <a:pt x="392" y="2666"/>
                    <a:pt x="398" y="2666"/>
                    <a:pt x="398" y="2672"/>
                  </a:cubicBezTo>
                  <a:lnTo>
                    <a:pt x="392" y="2672"/>
                  </a:lnTo>
                  <a:cubicBezTo>
                    <a:pt x="392" y="2666"/>
                    <a:pt x="392" y="2666"/>
                    <a:pt x="392" y="2666"/>
                  </a:cubicBezTo>
                  <a:close/>
                  <a:moveTo>
                    <a:pt x="1328" y="2728"/>
                  </a:moveTo>
                  <a:cubicBezTo>
                    <a:pt x="1328" y="2728"/>
                    <a:pt x="1322" y="2731"/>
                    <a:pt x="1321" y="2733"/>
                  </a:cubicBezTo>
                  <a:lnTo>
                    <a:pt x="1321" y="2733"/>
                  </a:lnTo>
                  <a:cubicBezTo>
                    <a:pt x="1324" y="2731"/>
                    <a:pt x="1326" y="2730"/>
                    <a:pt x="1328" y="2728"/>
                  </a:cubicBezTo>
                  <a:close/>
                  <a:moveTo>
                    <a:pt x="398" y="2790"/>
                  </a:moveTo>
                  <a:cubicBezTo>
                    <a:pt x="398" y="2796"/>
                    <a:pt x="398" y="2801"/>
                    <a:pt x="404" y="2807"/>
                  </a:cubicBezTo>
                  <a:cubicBezTo>
                    <a:pt x="398" y="2796"/>
                    <a:pt x="398" y="2795"/>
                    <a:pt x="398" y="2790"/>
                  </a:cubicBezTo>
                  <a:close/>
                  <a:moveTo>
                    <a:pt x="196" y="292"/>
                  </a:moveTo>
                  <a:cubicBezTo>
                    <a:pt x="196" y="303"/>
                    <a:pt x="180" y="297"/>
                    <a:pt x="191" y="314"/>
                  </a:cubicBezTo>
                  <a:cubicBezTo>
                    <a:pt x="211" y="314"/>
                    <a:pt x="195" y="297"/>
                    <a:pt x="207" y="297"/>
                  </a:cubicBezTo>
                  <a:cubicBezTo>
                    <a:pt x="209" y="297"/>
                    <a:pt x="211" y="297"/>
                    <a:pt x="213" y="297"/>
                  </a:cubicBezTo>
                  <a:cubicBezTo>
                    <a:pt x="224" y="314"/>
                    <a:pt x="213" y="320"/>
                    <a:pt x="236" y="325"/>
                  </a:cubicBezTo>
                  <a:cubicBezTo>
                    <a:pt x="236" y="328"/>
                    <a:pt x="234" y="330"/>
                    <a:pt x="231" y="330"/>
                  </a:cubicBezTo>
                  <a:cubicBezTo>
                    <a:pt x="231" y="330"/>
                    <a:pt x="231" y="330"/>
                    <a:pt x="231" y="330"/>
                  </a:cubicBezTo>
                  <a:lnTo>
                    <a:pt x="231" y="330"/>
                  </a:lnTo>
                  <a:cubicBezTo>
                    <a:pt x="247" y="337"/>
                    <a:pt x="260" y="348"/>
                    <a:pt x="269" y="348"/>
                  </a:cubicBezTo>
                  <a:cubicBezTo>
                    <a:pt x="280" y="365"/>
                    <a:pt x="320" y="376"/>
                    <a:pt x="303" y="393"/>
                  </a:cubicBezTo>
                  <a:cubicBezTo>
                    <a:pt x="306" y="391"/>
                    <a:pt x="310" y="390"/>
                    <a:pt x="314" y="390"/>
                  </a:cubicBezTo>
                  <a:cubicBezTo>
                    <a:pt x="325" y="390"/>
                    <a:pt x="339" y="396"/>
                    <a:pt x="348" y="404"/>
                  </a:cubicBezTo>
                  <a:cubicBezTo>
                    <a:pt x="314" y="404"/>
                    <a:pt x="392" y="437"/>
                    <a:pt x="370" y="454"/>
                  </a:cubicBezTo>
                  <a:cubicBezTo>
                    <a:pt x="381" y="454"/>
                    <a:pt x="387" y="454"/>
                    <a:pt x="392" y="460"/>
                  </a:cubicBezTo>
                  <a:cubicBezTo>
                    <a:pt x="409" y="465"/>
                    <a:pt x="420" y="477"/>
                    <a:pt x="437" y="488"/>
                  </a:cubicBezTo>
                  <a:cubicBezTo>
                    <a:pt x="437" y="492"/>
                    <a:pt x="440" y="498"/>
                    <a:pt x="443" y="504"/>
                  </a:cubicBezTo>
                  <a:lnTo>
                    <a:pt x="443" y="504"/>
                  </a:lnTo>
                  <a:cubicBezTo>
                    <a:pt x="443" y="499"/>
                    <a:pt x="443" y="493"/>
                    <a:pt x="448" y="488"/>
                  </a:cubicBezTo>
                  <a:lnTo>
                    <a:pt x="460" y="488"/>
                  </a:lnTo>
                  <a:lnTo>
                    <a:pt x="488" y="482"/>
                  </a:lnTo>
                  <a:cubicBezTo>
                    <a:pt x="510" y="477"/>
                    <a:pt x="510" y="477"/>
                    <a:pt x="521" y="471"/>
                  </a:cubicBezTo>
                  <a:lnTo>
                    <a:pt x="521" y="471"/>
                  </a:lnTo>
                  <a:cubicBezTo>
                    <a:pt x="521" y="471"/>
                    <a:pt x="516" y="477"/>
                    <a:pt x="510" y="477"/>
                  </a:cubicBezTo>
                  <a:cubicBezTo>
                    <a:pt x="532" y="477"/>
                    <a:pt x="538" y="482"/>
                    <a:pt x="555" y="482"/>
                  </a:cubicBezTo>
                  <a:cubicBezTo>
                    <a:pt x="555" y="465"/>
                    <a:pt x="583" y="454"/>
                    <a:pt x="600" y="437"/>
                  </a:cubicBezTo>
                  <a:lnTo>
                    <a:pt x="600" y="437"/>
                  </a:lnTo>
                  <a:cubicBezTo>
                    <a:pt x="628" y="454"/>
                    <a:pt x="588" y="460"/>
                    <a:pt x="600" y="477"/>
                  </a:cubicBezTo>
                  <a:cubicBezTo>
                    <a:pt x="594" y="465"/>
                    <a:pt x="639" y="454"/>
                    <a:pt x="628" y="443"/>
                  </a:cubicBezTo>
                  <a:lnTo>
                    <a:pt x="628" y="443"/>
                  </a:lnTo>
                  <a:cubicBezTo>
                    <a:pt x="650" y="454"/>
                    <a:pt x="644" y="449"/>
                    <a:pt x="656" y="460"/>
                  </a:cubicBezTo>
                  <a:cubicBezTo>
                    <a:pt x="656" y="437"/>
                    <a:pt x="672" y="454"/>
                    <a:pt x="689" y="437"/>
                  </a:cubicBezTo>
                  <a:cubicBezTo>
                    <a:pt x="709" y="441"/>
                    <a:pt x="707" y="448"/>
                    <a:pt x="713" y="448"/>
                  </a:cubicBezTo>
                  <a:cubicBezTo>
                    <a:pt x="715" y="448"/>
                    <a:pt x="720" y="447"/>
                    <a:pt x="728" y="443"/>
                  </a:cubicBezTo>
                  <a:lnTo>
                    <a:pt x="728" y="443"/>
                  </a:lnTo>
                  <a:cubicBezTo>
                    <a:pt x="740" y="449"/>
                    <a:pt x="717" y="460"/>
                    <a:pt x="717" y="460"/>
                  </a:cubicBezTo>
                  <a:cubicBezTo>
                    <a:pt x="745" y="460"/>
                    <a:pt x="728" y="443"/>
                    <a:pt x="734" y="432"/>
                  </a:cubicBezTo>
                  <a:cubicBezTo>
                    <a:pt x="741" y="430"/>
                    <a:pt x="745" y="429"/>
                    <a:pt x="749" y="429"/>
                  </a:cubicBezTo>
                  <a:cubicBezTo>
                    <a:pt x="762" y="429"/>
                    <a:pt x="753" y="444"/>
                    <a:pt x="762" y="449"/>
                  </a:cubicBezTo>
                  <a:cubicBezTo>
                    <a:pt x="784" y="443"/>
                    <a:pt x="801" y="426"/>
                    <a:pt x="818" y="421"/>
                  </a:cubicBezTo>
                  <a:cubicBezTo>
                    <a:pt x="818" y="426"/>
                    <a:pt x="824" y="426"/>
                    <a:pt x="818" y="432"/>
                  </a:cubicBezTo>
                  <a:cubicBezTo>
                    <a:pt x="840" y="415"/>
                    <a:pt x="885" y="426"/>
                    <a:pt x="913" y="409"/>
                  </a:cubicBezTo>
                  <a:lnTo>
                    <a:pt x="919" y="409"/>
                  </a:lnTo>
                  <a:cubicBezTo>
                    <a:pt x="913" y="404"/>
                    <a:pt x="913" y="393"/>
                    <a:pt x="913" y="387"/>
                  </a:cubicBezTo>
                  <a:cubicBezTo>
                    <a:pt x="921" y="387"/>
                    <a:pt x="931" y="382"/>
                    <a:pt x="937" y="382"/>
                  </a:cubicBezTo>
                  <a:cubicBezTo>
                    <a:pt x="939" y="382"/>
                    <a:pt x="941" y="383"/>
                    <a:pt x="941" y="387"/>
                  </a:cubicBezTo>
                  <a:cubicBezTo>
                    <a:pt x="936" y="387"/>
                    <a:pt x="936" y="393"/>
                    <a:pt x="930" y="398"/>
                  </a:cubicBezTo>
                  <a:lnTo>
                    <a:pt x="947" y="393"/>
                  </a:lnTo>
                  <a:lnTo>
                    <a:pt x="947" y="393"/>
                  </a:lnTo>
                  <a:cubicBezTo>
                    <a:pt x="958" y="409"/>
                    <a:pt x="924" y="398"/>
                    <a:pt x="924" y="409"/>
                  </a:cubicBezTo>
                  <a:cubicBezTo>
                    <a:pt x="947" y="405"/>
                    <a:pt x="973" y="397"/>
                    <a:pt x="995" y="397"/>
                  </a:cubicBezTo>
                  <a:cubicBezTo>
                    <a:pt x="1000" y="397"/>
                    <a:pt x="1004" y="397"/>
                    <a:pt x="1008" y="398"/>
                  </a:cubicBezTo>
                  <a:cubicBezTo>
                    <a:pt x="1008" y="407"/>
                    <a:pt x="996" y="407"/>
                    <a:pt x="987" y="407"/>
                  </a:cubicBezTo>
                  <a:cubicBezTo>
                    <a:pt x="978" y="407"/>
                    <a:pt x="972" y="407"/>
                    <a:pt x="986" y="415"/>
                  </a:cubicBezTo>
                  <a:lnTo>
                    <a:pt x="952" y="409"/>
                  </a:lnTo>
                  <a:lnTo>
                    <a:pt x="952" y="409"/>
                  </a:lnTo>
                  <a:cubicBezTo>
                    <a:pt x="960" y="417"/>
                    <a:pt x="960" y="419"/>
                    <a:pt x="957" y="419"/>
                  </a:cubicBezTo>
                  <a:cubicBezTo>
                    <a:pt x="955" y="419"/>
                    <a:pt x="952" y="418"/>
                    <a:pt x="950" y="418"/>
                  </a:cubicBezTo>
                  <a:cubicBezTo>
                    <a:pt x="945" y="418"/>
                    <a:pt x="943" y="420"/>
                    <a:pt x="952" y="432"/>
                  </a:cubicBezTo>
                  <a:cubicBezTo>
                    <a:pt x="962" y="433"/>
                    <a:pt x="970" y="433"/>
                    <a:pt x="976" y="433"/>
                  </a:cubicBezTo>
                  <a:cubicBezTo>
                    <a:pt x="995" y="433"/>
                    <a:pt x="1005" y="430"/>
                    <a:pt x="1024" y="430"/>
                  </a:cubicBezTo>
                  <a:cubicBezTo>
                    <a:pt x="1030" y="430"/>
                    <a:pt x="1038" y="431"/>
                    <a:pt x="1048" y="432"/>
                  </a:cubicBezTo>
                  <a:cubicBezTo>
                    <a:pt x="1059" y="426"/>
                    <a:pt x="1042" y="421"/>
                    <a:pt x="1053" y="415"/>
                  </a:cubicBezTo>
                  <a:cubicBezTo>
                    <a:pt x="1059" y="414"/>
                    <a:pt x="1064" y="414"/>
                    <a:pt x="1068" y="414"/>
                  </a:cubicBezTo>
                  <a:cubicBezTo>
                    <a:pt x="1106" y="414"/>
                    <a:pt x="1104" y="446"/>
                    <a:pt x="1128" y="446"/>
                  </a:cubicBezTo>
                  <a:cubicBezTo>
                    <a:pt x="1132" y="446"/>
                    <a:pt x="1137" y="445"/>
                    <a:pt x="1143" y="443"/>
                  </a:cubicBezTo>
                  <a:cubicBezTo>
                    <a:pt x="1151" y="435"/>
                    <a:pt x="1158" y="425"/>
                    <a:pt x="1172" y="425"/>
                  </a:cubicBezTo>
                  <a:cubicBezTo>
                    <a:pt x="1178" y="425"/>
                    <a:pt x="1185" y="427"/>
                    <a:pt x="1193" y="432"/>
                  </a:cubicBezTo>
                  <a:lnTo>
                    <a:pt x="1182" y="443"/>
                  </a:lnTo>
                  <a:cubicBezTo>
                    <a:pt x="1189" y="445"/>
                    <a:pt x="1194" y="446"/>
                    <a:pt x="1199" y="446"/>
                  </a:cubicBezTo>
                  <a:cubicBezTo>
                    <a:pt x="1213" y="446"/>
                    <a:pt x="1216" y="438"/>
                    <a:pt x="1228" y="438"/>
                  </a:cubicBezTo>
                  <a:cubicBezTo>
                    <a:pt x="1233" y="438"/>
                    <a:pt x="1240" y="439"/>
                    <a:pt x="1249" y="443"/>
                  </a:cubicBezTo>
                  <a:cubicBezTo>
                    <a:pt x="1244" y="446"/>
                    <a:pt x="1235" y="446"/>
                    <a:pt x="1229" y="446"/>
                  </a:cubicBezTo>
                  <a:cubicBezTo>
                    <a:pt x="1223" y="446"/>
                    <a:pt x="1219" y="446"/>
                    <a:pt x="1221" y="449"/>
                  </a:cubicBezTo>
                  <a:cubicBezTo>
                    <a:pt x="1228" y="453"/>
                    <a:pt x="1232" y="455"/>
                    <a:pt x="1236" y="455"/>
                  </a:cubicBezTo>
                  <a:cubicBezTo>
                    <a:pt x="1244" y="455"/>
                    <a:pt x="1248" y="448"/>
                    <a:pt x="1259" y="448"/>
                  </a:cubicBezTo>
                  <a:cubicBezTo>
                    <a:pt x="1261" y="448"/>
                    <a:pt x="1264" y="448"/>
                    <a:pt x="1266" y="449"/>
                  </a:cubicBezTo>
                  <a:lnTo>
                    <a:pt x="1266" y="465"/>
                  </a:lnTo>
                  <a:cubicBezTo>
                    <a:pt x="1305" y="471"/>
                    <a:pt x="1356" y="477"/>
                    <a:pt x="1401" y="493"/>
                  </a:cubicBezTo>
                  <a:cubicBezTo>
                    <a:pt x="1395" y="493"/>
                    <a:pt x="1389" y="499"/>
                    <a:pt x="1395" y="505"/>
                  </a:cubicBezTo>
                  <a:cubicBezTo>
                    <a:pt x="1451" y="521"/>
                    <a:pt x="1507" y="566"/>
                    <a:pt x="1541" y="611"/>
                  </a:cubicBezTo>
                  <a:lnTo>
                    <a:pt x="1569" y="611"/>
                  </a:lnTo>
                  <a:cubicBezTo>
                    <a:pt x="1569" y="617"/>
                    <a:pt x="1569" y="622"/>
                    <a:pt x="1563" y="622"/>
                  </a:cubicBezTo>
                  <a:cubicBezTo>
                    <a:pt x="1566" y="627"/>
                    <a:pt x="1568" y="629"/>
                    <a:pt x="1569" y="629"/>
                  </a:cubicBezTo>
                  <a:cubicBezTo>
                    <a:pt x="1572" y="629"/>
                    <a:pt x="1572" y="617"/>
                    <a:pt x="1580" y="617"/>
                  </a:cubicBezTo>
                  <a:cubicBezTo>
                    <a:pt x="1589" y="626"/>
                    <a:pt x="1591" y="635"/>
                    <a:pt x="1585" y="635"/>
                  </a:cubicBezTo>
                  <a:cubicBezTo>
                    <a:pt x="1583" y="635"/>
                    <a:pt x="1582" y="635"/>
                    <a:pt x="1580" y="634"/>
                  </a:cubicBezTo>
                  <a:lnTo>
                    <a:pt x="1580" y="634"/>
                  </a:lnTo>
                  <a:cubicBezTo>
                    <a:pt x="1613" y="650"/>
                    <a:pt x="1675" y="701"/>
                    <a:pt x="1681" y="746"/>
                  </a:cubicBezTo>
                  <a:lnTo>
                    <a:pt x="1669" y="746"/>
                  </a:lnTo>
                  <a:cubicBezTo>
                    <a:pt x="1681" y="774"/>
                    <a:pt x="1709" y="762"/>
                    <a:pt x="1714" y="790"/>
                  </a:cubicBezTo>
                  <a:cubicBezTo>
                    <a:pt x="1714" y="796"/>
                    <a:pt x="1714" y="796"/>
                    <a:pt x="1714" y="796"/>
                  </a:cubicBezTo>
                  <a:lnTo>
                    <a:pt x="1709" y="790"/>
                  </a:lnTo>
                  <a:lnTo>
                    <a:pt x="1709" y="790"/>
                  </a:lnTo>
                  <a:cubicBezTo>
                    <a:pt x="1714" y="807"/>
                    <a:pt x="1720" y="824"/>
                    <a:pt x="1725" y="841"/>
                  </a:cubicBezTo>
                  <a:lnTo>
                    <a:pt x="1714" y="835"/>
                  </a:lnTo>
                  <a:lnTo>
                    <a:pt x="1714" y="846"/>
                  </a:lnTo>
                  <a:cubicBezTo>
                    <a:pt x="1716" y="848"/>
                    <a:pt x="1718" y="849"/>
                    <a:pt x="1720" y="849"/>
                  </a:cubicBezTo>
                  <a:cubicBezTo>
                    <a:pt x="1723" y="849"/>
                    <a:pt x="1725" y="846"/>
                    <a:pt x="1725" y="846"/>
                  </a:cubicBezTo>
                  <a:cubicBezTo>
                    <a:pt x="1742" y="897"/>
                    <a:pt x="1748" y="947"/>
                    <a:pt x="1731" y="981"/>
                  </a:cubicBezTo>
                  <a:cubicBezTo>
                    <a:pt x="1748" y="998"/>
                    <a:pt x="1709" y="1042"/>
                    <a:pt x="1737" y="1054"/>
                  </a:cubicBezTo>
                  <a:cubicBezTo>
                    <a:pt x="1709" y="1087"/>
                    <a:pt x="1709" y="1076"/>
                    <a:pt x="1675" y="1121"/>
                  </a:cubicBezTo>
                  <a:cubicBezTo>
                    <a:pt x="1669" y="1132"/>
                    <a:pt x="1681" y="1143"/>
                    <a:pt x="1675" y="1166"/>
                  </a:cubicBezTo>
                  <a:lnTo>
                    <a:pt x="1664" y="1154"/>
                  </a:lnTo>
                  <a:lnTo>
                    <a:pt x="1658" y="1182"/>
                  </a:lnTo>
                  <a:lnTo>
                    <a:pt x="1636" y="1182"/>
                  </a:lnTo>
                  <a:lnTo>
                    <a:pt x="1630" y="1199"/>
                  </a:lnTo>
                  <a:cubicBezTo>
                    <a:pt x="1636" y="1194"/>
                    <a:pt x="1647" y="1194"/>
                    <a:pt x="1647" y="1194"/>
                  </a:cubicBezTo>
                  <a:lnTo>
                    <a:pt x="1647" y="1194"/>
                  </a:lnTo>
                  <a:cubicBezTo>
                    <a:pt x="1637" y="1218"/>
                    <a:pt x="1606" y="1234"/>
                    <a:pt x="1595" y="1234"/>
                  </a:cubicBezTo>
                  <a:cubicBezTo>
                    <a:pt x="1593" y="1234"/>
                    <a:pt x="1592" y="1233"/>
                    <a:pt x="1591" y="1233"/>
                  </a:cubicBezTo>
                  <a:cubicBezTo>
                    <a:pt x="1580" y="1255"/>
                    <a:pt x="1563" y="1272"/>
                    <a:pt x="1552" y="1289"/>
                  </a:cubicBezTo>
                  <a:cubicBezTo>
                    <a:pt x="1546" y="1283"/>
                    <a:pt x="1557" y="1272"/>
                    <a:pt x="1557" y="1266"/>
                  </a:cubicBezTo>
                  <a:lnTo>
                    <a:pt x="1557" y="1266"/>
                  </a:lnTo>
                  <a:cubicBezTo>
                    <a:pt x="1554" y="1277"/>
                    <a:pt x="1550" y="1281"/>
                    <a:pt x="1548" y="1281"/>
                  </a:cubicBezTo>
                  <a:cubicBezTo>
                    <a:pt x="1547" y="1281"/>
                    <a:pt x="1546" y="1280"/>
                    <a:pt x="1546" y="1278"/>
                  </a:cubicBezTo>
                  <a:cubicBezTo>
                    <a:pt x="1545" y="1278"/>
                    <a:pt x="1543" y="1277"/>
                    <a:pt x="1542" y="1277"/>
                  </a:cubicBezTo>
                  <a:cubicBezTo>
                    <a:pt x="1539" y="1277"/>
                    <a:pt x="1534" y="1280"/>
                    <a:pt x="1518" y="1300"/>
                  </a:cubicBezTo>
                  <a:cubicBezTo>
                    <a:pt x="1520" y="1299"/>
                    <a:pt x="1522" y="1298"/>
                    <a:pt x="1523" y="1298"/>
                  </a:cubicBezTo>
                  <a:cubicBezTo>
                    <a:pt x="1527" y="1298"/>
                    <a:pt x="1524" y="1307"/>
                    <a:pt x="1524" y="1311"/>
                  </a:cubicBezTo>
                  <a:cubicBezTo>
                    <a:pt x="1496" y="1322"/>
                    <a:pt x="1434" y="1367"/>
                    <a:pt x="1401" y="1401"/>
                  </a:cubicBezTo>
                  <a:cubicBezTo>
                    <a:pt x="1395" y="1395"/>
                    <a:pt x="1395" y="1395"/>
                    <a:pt x="1389" y="1395"/>
                  </a:cubicBezTo>
                  <a:cubicBezTo>
                    <a:pt x="1361" y="1412"/>
                    <a:pt x="1339" y="1434"/>
                    <a:pt x="1311" y="1451"/>
                  </a:cubicBezTo>
                  <a:cubicBezTo>
                    <a:pt x="1289" y="1468"/>
                    <a:pt x="1261" y="1490"/>
                    <a:pt x="1244" y="1507"/>
                  </a:cubicBezTo>
                  <a:cubicBezTo>
                    <a:pt x="1300" y="1502"/>
                    <a:pt x="1345" y="1502"/>
                    <a:pt x="1401" y="1502"/>
                  </a:cubicBezTo>
                  <a:cubicBezTo>
                    <a:pt x="1356" y="1496"/>
                    <a:pt x="1417" y="1479"/>
                    <a:pt x="1451" y="1479"/>
                  </a:cubicBezTo>
                  <a:cubicBezTo>
                    <a:pt x="1450" y="1480"/>
                    <a:pt x="1449" y="1481"/>
                    <a:pt x="1448" y="1482"/>
                  </a:cubicBezTo>
                  <a:lnTo>
                    <a:pt x="1448" y="1482"/>
                  </a:lnTo>
                  <a:cubicBezTo>
                    <a:pt x="1453" y="1481"/>
                    <a:pt x="1461" y="1480"/>
                    <a:pt x="1473" y="1479"/>
                  </a:cubicBezTo>
                  <a:cubicBezTo>
                    <a:pt x="1513" y="1479"/>
                    <a:pt x="1479" y="1490"/>
                    <a:pt x="1440" y="1496"/>
                  </a:cubicBezTo>
                  <a:lnTo>
                    <a:pt x="1507" y="1490"/>
                  </a:lnTo>
                  <a:lnTo>
                    <a:pt x="1507" y="1490"/>
                  </a:lnTo>
                  <a:cubicBezTo>
                    <a:pt x="1507" y="1496"/>
                    <a:pt x="1490" y="1502"/>
                    <a:pt x="1479" y="1507"/>
                  </a:cubicBezTo>
                  <a:cubicBezTo>
                    <a:pt x="1485" y="1506"/>
                    <a:pt x="1491" y="1505"/>
                    <a:pt x="1496" y="1505"/>
                  </a:cubicBezTo>
                  <a:cubicBezTo>
                    <a:pt x="1509" y="1505"/>
                    <a:pt x="1519" y="1509"/>
                    <a:pt x="1535" y="1513"/>
                  </a:cubicBezTo>
                  <a:cubicBezTo>
                    <a:pt x="1547" y="1517"/>
                    <a:pt x="1561" y="1521"/>
                    <a:pt x="1575" y="1521"/>
                  </a:cubicBezTo>
                  <a:cubicBezTo>
                    <a:pt x="1581" y="1521"/>
                    <a:pt x="1586" y="1520"/>
                    <a:pt x="1591" y="1518"/>
                  </a:cubicBezTo>
                  <a:lnTo>
                    <a:pt x="1591" y="1524"/>
                  </a:lnTo>
                  <a:cubicBezTo>
                    <a:pt x="1647" y="1541"/>
                    <a:pt x="1664" y="1546"/>
                    <a:pt x="1703" y="1563"/>
                  </a:cubicBezTo>
                  <a:cubicBezTo>
                    <a:pt x="1705" y="1562"/>
                    <a:pt x="1708" y="1562"/>
                    <a:pt x="1710" y="1562"/>
                  </a:cubicBezTo>
                  <a:cubicBezTo>
                    <a:pt x="1717" y="1562"/>
                    <a:pt x="1724" y="1565"/>
                    <a:pt x="1732" y="1565"/>
                  </a:cubicBezTo>
                  <a:cubicBezTo>
                    <a:pt x="1735" y="1565"/>
                    <a:pt x="1739" y="1564"/>
                    <a:pt x="1742" y="1563"/>
                  </a:cubicBezTo>
                  <a:cubicBezTo>
                    <a:pt x="1765" y="1586"/>
                    <a:pt x="1787" y="1614"/>
                    <a:pt x="1815" y="1642"/>
                  </a:cubicBezTo>
                  <a:cubicBezTo>
                    <a:pt x="1822" y="1647"/>
                    <a:pt x="1826" y="1649"/>
                    <a:pt x="1828" y="1649"/>
                  </a:cubicBezTo>
                  <a:cubicBezTo>
                    <a:pt x="1833" y="1649"/>
                    <a:pt x="1832" y="1642"/>
                    <a:pt x="1843" y="1642"/>
                  </a:cubicBezTo>
                  <a:lnTo>
                    <a:pt x="1843" y="1642"/>
                  </a:lnTo>
                  <a:cubicBezTo>
                    <a:pt x="1838" y="1651"/>
                    <a:pt x="1853" y="1672"/>
                    <a:pt x="1848" y="1672"/>
                  </a:cubicBezTo>
                  <a:cubicBezTo>
                    <a:pt x="1847" y="1672"/>
                    <a:pt x="1846" y="1671"/>
                    <a:pt x="1843" y="1670"/>
                  </a:cubicBezTo>
                  <a:lnTo>
                    <a:pt x="1843" y="1670"/>
                  </a:lnTo>
                  <a:cubicBezTo>
                    <a:pt x="1877" y="1703"/>
                    <a:pt x="1882" y="1714"/>
                    <a:pt x="1921" y="1759"/>
                  </a:cubicBezTo>
                  <a:cubicBezTo>
                    <a:pt x="1927" y="1748"/>
                    <a:pt x="1921" y="1742"/>
                    <a:pt x="1927" y="1742"/>
                  </a:cubicBezTo>
                  <a:cubicBezTo>
                    <a:pt x="1938" y="1754"/>
                    <a:pt x="1938" y="1765"/>
                    <a:pt x="1933" y="1770"/>
                  </a:cubicBezTo>
                  <a:lnTo>
                    <a:pt x="1933" y="1770"/>
                  </a:lnTo>
                  <a:cubicBezTo>
                    <a:pt x="1931" y="1768"/>
                    <a:pt x="1929" y="1767"/>
                    <a:pt x="1927" y="1765"/>
                  </a:cubicBezTo>
                  <a:lnTo>
                    <a:pt x="1927" y="1765"/>
                  </a:lnTo>
                  <a:lnTo>
                    <a:pt x="1933" y="1770"/>
                  </a:lnTo>
                  <a:cubicBezTo>
                    <a:pt x="1933" y="1770"/>
                    <a:pt x="1933" y="1770"/>
                    <a:pt x="1933" y="1770"/>
                  </a:cubicBezTo>
                  <a:lnTo>
                    <a:pt x="1933" y="1770"/>
                  </a:lnTo>
                  <a:cubicBezTo>
                    <a:pt x="1982" y="1822"/>
                    <a:pt x="1967" y="1918"/>
                    <a:pt x="2000" y="1961"/>
                  </a:cubicBezTo>
                  <a:lnTo>
                    <a:pt x="2000" y="1955"/>
                  </a:lnTo>
                  <a:cubicBezTo>
                    <a:pt x="2011" y="1972"/>
                    <a:pt x="2017" y="1989"/>
                    <a:pt x="2022" y="2006"/>
                  </a:cubicBezTo>
                  <a:cubicBezTo>
                    <a:pt x="2024" y="2013"/>
                    <a:pt x="2024" y="2016"/>
                    <a:pt x="2022" y="2016"/>
                  </a:cubicBezTo>
                  <a:cubicBezTo>
                    <a:pt x="2020" y="2016"/>
                    <a:pt x="2015" y="2007"/>
                    <a:pt x="2013" y="2007"/>
                  </a:cubicBezTo>
                  <a:cubicBezTo>
                    <a:pt x="2012" y="2007"/>
                    <a:pt x="2011" y="2008"/>
                    <a:pt x="2011" y="2011"/>
                  </a:cubicBezTo>
                  <a:cubicBezTo>
                    <a:pt x="2039" y="2067"/>
                    <a:pt x="2017" y="2106"/>
                    <a:pt x="2028" y="2151"/>
                  </a:cubicBezTo>
                  <a:cubicBezTo>
                    <a:pt x="2011" y="2168"/>
                    <a:pt x="2011" y="2202"/>
                    <a:pt x="2005" y="2235"/>
                  </a:cubicBezTo>
                  <a:cubicBezTo>
                    <a:pt x="2000" y="2263"/>
                    <a:pt x="1994" y="2297"/>
                    <a:pt x="1972" y="2314"/>
                  </a:cubicBezTo>
                  <a:lnTo>
                    <a:pt x="1983" y="2314"/>
                  </a:lnTo>
                  <a:cubicBezTo>
                    <a:pt x="1983" y="2330"/>
                    <a:pt x="1972" y="2325"/>
                    <a:pt x="1966" y="2330"/>
                  </a:cubicBezTo>
                  <a:cubicBezTo>
                    <a:pt x="1967" y="2332"/>
                    <a:pt x="1969" y="2332"/>
                    <a:pt x="1970" y="2332"/>
                  </a:cubicBezTo>
                  <a:cubicBezTo>
                    <a:pt x="1973" y="2332"/>
                    <a:pt x="1975" y="2329"/>
                    <a:pt x="1977" y="2329"/>
                  </a:cubicBezTo>
                  <a:cubicBezTo>
                    <a:pt x="1977" y="2329"/>
                    <a:pt x="1977" y="2329"/>
                    <a:pt x="1977" y="2330"/>
                  </a:cubicBezTo>
                  <a:cubicBezTo>
                    <a:pt x="1938" y="2426"/>
                    <a:pt x="1815" y="2487"/>
                    <a:pt x="1720" y="2543"/>
                  </a:cubicBezTo>
                  <a:cubicBezTo>
                    <a:pt x="1681" y="2560"/>
                    <a:pt x="1720" y="2594"/>
                    <a:pt x="1664" y="2605"/>
                  </a:cubicBezTo>
                  <a:lnTo>
                    <a:pt x="1669" y="2582"/>
                  </a:lnTo>
                  <a:lnTo>
                    <a:pt x="1669" y="2582"/>
                  </a:lnTo>
                  <a:cubicBezTo>
                    <a:pt x="1602" y="2644"/>
                    <a:pt x="1513" y="2661"/>
                    <a:pt x="1440" y="2706"/>
                  </a:cubicBezTo>
                  <a:cubicBezTo>
                    <a:pt x="1440" y="2700"/>
                    <a:pt x="1440" y="2700"/>
                    <a:pt x="1445" y="2694"/>
                  </a:cubicBezTo>
                  <a:cubicBezTo>
                    <a:pt x="1444" y="2694"/>
                    <a:pt x="1442" y="2694"/>
                    <a:pt x="1440" y="2694"/>
                  </a:cubicBezTo>
                  <a:cubicBezTo>
                    <a:pt x="1421" y="2694"/>
                    <a:pt x="1384" y="2717"/>
                    <a:pt x="1389" y="2722"/>
                  </a:cubicBezTo>
                  <a:cubicBezTo>
                    <a:pt x="1386" y="2724"/>
                    <a:pt x="1384" y="2724"/>
                    <a:pt x="1382" y="2724"/>
                  </a:cubicBezTo>
                  <a:cubicBezTo>
                    <a:pt x="1376" y="2724"/>
                    <a:pt x="1381" y="2717"/>
                    <a:pt x="1373" y="2717"/>
                  </a:cubicBezTo>
                  <a:cubicBezTo>
                    <a:pt x="1359" y="2717"/>
                    <a:pt x="1341" y="2736"/>
                    <a:pt x="1329" y="2736"/>
                  </a:cubicBezTo>
                  <a:cubicBezTo>
                    <a:pt x="1326" y="2736"/>
                    <a:pt x="1324" y="2736"/>
                    <a:pt x="1322" y="2734"/>
                  </a:cubicBezTo>
                  <a:cubicBezTo>
                    <a:pt x="1321" y="2734"/>
                    <a:pt x="1320" y="2733"/>
                    <a:pt x="1321" y="2733"/>
                  </a:cubicBezTo>
                  <a:lnTo>
                    <a:pt x="1321" y="2733"/>
                  </a:lnTo>
                  <a:cubicBezTo>
                    <a:pt x="1306" y="2740"/>
                    <a:pt x="1279" y="2741"/>
                    <a:pt x="1289" y="2750"/>
                  </a:cubicBezTo>
                  <a:cubicBezTo>
                    <a:pt x="1260" y="2755"/>
                    <a:pt x="1239" y="2768"/>
                    <a:pt x="1216" y="2768"/>
                  </a:cubicBezTo>
                  <a:cubicBezTo>
                    <a:pt x="1212" y="2768"/>
                    <a:pt x="1208" y="2768"/>
                    <a:pt x="1205" y="2767"/>
                  </a:cubicBezTo>
                  <a:cubicBezTo>
                    <a:pt x="1193" y="2790"/>
                    <a:pt x="1148" y="2773"/>
                    <a:pt x="1148" y="2795"/>
                  </a:cubicBezTo>
                  <a:cubicBezTo>
                    <a:pt x="1148" y="2786"/>
                    <a:pt x="1138" y="2782"/>
                    <a:pt x="1125" y="2782"/>
                  </a:cubicBezTo>
                  <a:cubicBezTo>
                    <a:pt x="1107" y="2782"/>
                    <a:pt x="1083" y="2789"/>
                    <a:pt x="1070" y="2795"/>
                  </a:cubicBezTo>
                  <a:cubicBezTo>
                    <a:pt x="1076" y="2790"/>
                    <a:pt x="1053" y="2790"/>
                    <a:pt x="1059" y="2784"/>
                  </a:cubicBezTo>
                  <a:cubicBezTo>
                    <a:pt x="1036" y="2784"/>
                    <a:pt x="1014" y="2790"/>
                    <a:pt x="1020" y="2801"/>
                  </a:cubicBezTo>
                  <a:cubicBezTo>
                    <a:pt x="1011" y="2797"/>
                    <a:pt x="1002" y="2795"/>
                    <a:pt x="994" y="2795"/>
                  </a:cubicBezTo>
                  <a:cubicBezTo>
                    <a:pt x="971" y="2795"/>
                    <a:pt x="951" y="2807"/>
                    <a:pt x="935" y="2807"/>
                  </a:cubicBezTo>
                  <a:cubicBezTo>
                    <a:pt x="926" y="2807"/>
                    <a:pt x="919" y="2804"/>
                    <a:pt x="913" y="2795"/>
                  </a:cubicBezTo>
                  <a:cubicBezTo>
                    <a:pt x="846" y="2807"/>
                    <a:pt x="779" y="2812"/>
                    <a:pt x="717" y="2812"/>
                  </a:cubicBezTo>
                  <a:cubicBezTo>
                    <a:pt x="719" y="2804"/>
                    <a:pt x="728" y="2803"/>
                    <a:pt x="739" y="2803"/>
                  </a:cubicBezTo>
                  <a:cubicBezTo>
                    <a:pt x="746" y="2803"/>
                    <a:pt x="754" y="2803"/>
                    <a:pt x="762" y="2803"/>
                  </a:cubicBezTo>
                  <a:cubicBezTo>
                    <a:pt x="774" y="2803"/>
                    <a:pt x="784" y="2801"/>
                    <a:pt x="784" y="2790"/>
                  </a:cubicBezTo>
                  <a:lnTo>
                    <a:pt x="784" y="2790"/>
                  </a:lnTo>
                  <a:cubicBezTo>
                    <a:pt x="746" y="2794"/>
                    <a:pt x="716" y="2803"/>
                    <a:pt x="683" y="2803"/>
                  </a:cubicBezTo>
                  <a:cubicBezTo>
                    <a:pt x="667" y="2803"/>
                    <a:pt x="651" y="2801"/>
                    <a:pt x="633" y="2795"/>
                  </a:cubicBezTo>
                  <a:cubicBezTo>
                    <a:pt x="616" y="2790"/>
                    <a:pt x="644" y="2790"/>
                    <a:pt x="650" y="2784"/>
                  </a:cubicBezTo>
                  <a:cubicBezTo>
                    <a:pt x="622" y="2784"/>
                    <a:pt x="594" y="2779"/>
                    <a:pt x="572" y="2779"/>
                  </a:cubicBezTo>
                  <a:cubicBezTo>
                    <a:pt x="560" y="2773"/>
                    <a:pt x="549" y="2773"/>
                    <a:pt x="538" y="2767"/>
                  </a:cubicBezTo>
                  <a:cubicBezTo>
                    <a:pt x="527" y="2767"/>
                    <a:pt x="510" y="2762"/>
                    <a:pt x="510" y="2762"/>
                  </a:cubicBezTo>
                  <a:cubicBezTo>
                    <a:pt x="506" y="2762"/>
                    <a:pt x="505" y="2759"/>
                    <a:pt x="503" y="2759"/>
                  </a:cubicBezTo>
                  <a:cubicBezTo>
                    <a:pt x="502" y="2759"/>
                    <a:pt x="501" y="2760"/>
                    <a:pt x="499" y="2762"/>
                  </a:cubicBezTo>
                  <a:lnTo>
                    <a:pt x="504" y="2762"/>
                  </a:lnTo>
                  <a:cubicBezTo>
                    <a:pt x="504" y="2762"/>
                    <a:pt x="504" y="2762"/>
                    <a:pt x="504" y="2763"/>
                  </a:cubicBezTo>
                  <a:lnTo>
                    <a:pt x="504" y="2763"/>
                  </a:lnTo>
                  <a:cubicBezTo>
                    <a:pt x="506" y="2762"/>
                    <a:pt x="507" y="2762"/>
                    <a:pt x="510" y="2762"/>
                  </a:cubicBezTo>
                  <a:lnTo>
                    <a:pt x="510" y="2762"/>
                  </a:lnTo>
                  <a:cubicBezTo>
                    <a:pt x="506" y="2762"/>
                    <a:pt x="505" y="2765"/>
                    <a:pt x="502" y="2767"/>
                  </a:cubicBezTo>
                  <a:lnTo>
                    <a:pt x="502" y="2767"/>
                  </a:lnTo>
                  <a:cubicBezTo>
                    <a:pt x="502" y="2765"/>
                    <a:pt x="503" y="2764"/>
                    <a:pt x="504" y="2763"/>
                  </a:cubicBezTo>
                  <a:lnTo>
                    <a:pt x="504" y="2763"/>
                  </a:lnTo>
                  <a:cubicBezTo>
                    <a:pt x="503" y="2763"/>
                    <a:pt x="501" y="2765"/>
                    <a:pt x="499" y="2767"/>
                  </a:cubicBezTo>
                  <a:cubicBezTo>
                    <a:pt x="500" y="2767"/>
                    <a:pt x="501" y="2767"/>
                    <a:pt x="502" y="2767"/>
                  </a:cubicBezTo>
                  <a:lnTo>
                    <a:pt x="502" y="2767"/>
                  </a:lnTo>
                  <a:cubicBezTo>
                    <a:pt x="498" y="2772"/>
                    <a:pt x="495" y="2775"/>
                    <a:pt x="490" y="2775"/>
                  </a:cubicBezTo>
                  <a:cubicBezTo>
                    <a:pt x="488" y="2775"/>
                    <a:pt x="485" y="2774"/>
                    <a:pt x="482" y="2773"/>
                  </a:cubicBezTo>
                  <a:cubicBezTo>
                    <a:pt x="472" y="2773"/>
                    <a:pt x="466" y="2764"/>
                    <a:pt x="461" y="2762"/>
                  </a:cubicBezTo>
                  <a:lnTo>
                    <a:pt x="461" y="2762"/>
                  </a:lnTo>
                  <a:cubicBezTo>
                    <a:pt x="462" y="2762"/>
                    <a:pt x="463" y="2762"/>
                    <a:pt x="463" y="2762"/>
                  </a:cubicBezTo>
                  <a:cubicBezTo>
                    <a:pt x="482" y="2762"/>
                    <a:pt x="463" y="2725"/>
                    <a:pt x="481" y="2725"/>
                  </a:cubicBezTo>
                  <a:cubicBezTo>
                    <a:pt x="484" y="2725"/>
                    <a:pt x="488" y="2726"/>
                    <a:pt x="493" y="2728"/>
                  </a:cubicBezTo>
                  <a:cubicBezTo>
                    <a:pt x="493" y="2722"/>
                    <a:pt x="482" y="2717"/>
                    <a:pt x="476" y="2717"/>
                  </a:cubicBezTo>
                  <a:cubicBezTo>
                    <a:pt x="476" y="2713"/>
                    <a:pt x="479" y="2709"/>
                    <a:pt x="485" y="2709"/>
                  </a:cubicBezTo>
                  <a:cubicBezTo>
                    <a:pt x="487" y="2709"/>
                    <a:pt x="490" y="2710"/>
                    <a:pt x="493" y="2711"/>
                  </a:cubicBezTo>
                  <a:cubicBezTo>
                    <a:pt x="476" y="2678"/>
                    <a:pt x="471" y="2694"/>
                    <a:pt x="465" y="2661"/>
                  </a:cubicBezTo>
                  <a:lnTo>
                    <a:pt x="465" y="2661"/>
                  </a:lnTo>
                  <a:cubicBezTo>
                    <a:pt x="471" y="2661"/>
                    <a:pt x="476" y="2666"/>
                    <a:pt x="482" y="2672"/>
                  </a:cubicBezTo>
                  <a:cubicBezTo>
                    <a:pt x="471" y="2655"/>
                    <a:pt x="460" y="2638"/>
                    <a:pt x="460" y="2610"/>
                  </a:cubicBezTo>
                  <a:cubicBezTo>
                    <a:pt x="460" y="2610"/>
                    <a:pt x="461" y="2609"/>
                    <a:pt x="462" y="2609"/>
                  </a:cubicBezTo>
                  <a:cubicBezTo>
                    <a:pt x="463" y="2609"/>
                    <a:pt x="464" y="2610"/>
                    <a:pt x="465" y="2611"/>
                  </a:cubicBezTo>
                  <a:lnTo>
                    <a:pt x="465" y="2611"/>
                  </a:lnTo>
                  <a:cubicBezTo>
                    <a:pt x="458" y="2563"/>
                    <a:pt x="437" y="2530"/>
                    <a:pt x="443" y="2476"/>
                  </a:cubicBezTo>
                  <a:lnTo>
                    <a:pt x="443" y="2476"/>
                  </a:lnTo>
                  <a:cubicBezTo>
                    <a:pt x="446" y="2479"/>
                    <a:pt x="448" y="2481"/>
                    <a:pt x="450" y="2481"/>
                  </a:cubicBezTo>
                  <a:cubicBezTo>
                    <a:pt x="456" y="2481"/>
                    <a:pt x="452" y="2458"/>
                    <a:pt x="465" y="2454"/>
                  </a:cubicBezTo>
                  <a:lnTo>
                    <a:pt x="460" y="2426"/>
                  </a:lnTo>
                  <a:lnTo>
                    <a:pt x="448" y="2437"/>
                  </a:lnTo>
                  <a:cubicBezTo>
                    <a:pt x="448" y="2414"/>
                    <a:pt x="437" y="2392"/>
                    <a:pt x="443" y="2370"/>
                  </a:cubicBezTo>
                  <a:lnTo>
                    <a:pt x="443" y="2370"/>
                  </a:lnTo>
                  <a:lnTo>
                    <a:pt x="448" y="2386"/>
                  </a:lnTo>
                  <a:lnTo>
                    <a:pt x="443" y="2342"/>
                  </a:lnTo>
                  <a:lnTo>
                    <a:pt x="437" y="2370"/>
                  </a:lnTo>
                  <a:cubicBezTo>
                    <a:pt x="426" y="2342"/>
                    <a:pt x="415" y="2370"/>
                    <a:pt x="420" y="2336"/>
                  </a:cubicBezTo>
                  <a:lnTo>
                    <a:pt x="420" y="2336"/>
                  </a:lnTo>
                  <a:cubicBezTo>
                    <a:pt x="420" y="2336"/>
                    <a:pt x="420" y="2337"/>
                    <a:pt x="420" y="2337"/>
                  </a:cubicBezTo>
                  <a:cubicBezTo>
                    <a:pt x="420" y="2337"/>
                    <a:pt x="421" y="2307"/>
                    <a:pt x="432" y="2297"/>
                  </a:cubicBezTo>
                  <a:cubicBezTo>
                    <a:pt x="426" y="2286"/>
                    <a:pt x="420" y="2269"/>
                    <a:pt x="420" y="2252"/>
                  </a:cubicBezTo>
                  <a:cubicBezTo>
                    <a:pt x="422" y="2251"/>
                    <a:pt x="423" y="2250"/>
                    <a:pt x="425" y="2250"/>
                  </a:cubicBezTo>
                  <a:cubicBezTo>
                    <a:pt x="430" y="2250"/>
                    <a:pt x="437" y="2254"/>
                    <a:pt x="441" y="2254"/>
                  </a:cubicBezTo>
                  <a:cubicBezTo>
                    <a:pt x="442" y="2254"/>
                    <a:pt x="443" y="2253"/>
                    <a:pt x="443" y="2252"/>
                  </a:cubicBezTo>
                  <a:cubicBezTo>
                    <a:pt x="432" y="2241"/>
                    <a:pt x="437" y="2190"/>
                    <a:pt x="426" y="2179"/>
                  </a:cubicBezTo>
                  <a:lnTo>
                    <a:pt x="426" y="2179"/>
                  </a:lnTo>
                  <a:cubicBezTo>
                    <a:pt x="426" y="2179"/>
                    <a:pt x="431" y="2182"/>
                    <a:pt x="434" y="2182"/>
                  </a:cubicBezTo>
                  <a:cubicBezTo>
                    <a:pt x="436" y="2182"/>
                    <a:pt x="437" y="2181"/>
                    <a:pt x="437" y="2179"/>
                  </a:cubicBezTo>
                  <a:lnTo>
                    <a:pt x="426" y="2168"/>
                  </a:lnTo>
                  <a:cubicBezTo>
                    <a:pt x="432" y="2157"/>
                    <a:pt x="432" y="2157"/>
                    <a:pt x="437" y="2157"/>
                  </a:cubicBezTo>
                  <a:cubicBezTo>
                    <a:pt x="439" y="2146"/>
                    <a:pt x="438" y="2143"/>
                    <a:pt x="436" y="2143"/>
                  </a:cubicBezTo>
                  <a:cubicBezTo>
                    <a:pt x="434" y="2143"/>
                    <a:pt x="430" y="2146"/>
                    <a:pt x="428" y="2146"/>
                  </a:cubicBezTo>
                  <a:cubicBezTo>
                    <a:pt x="426" y="2146"/>
                    <a:pt x="424" y="2143"/>
                    <a:pt x="426" y="2129"/>
                  </a:cubicBezTo>
                  <a:lnTo>
                    <a:pt x="426" y="2129"/>
                  </a:lnTo>
                  <a:cubicBezTo>
                    <a:pt x="426" y="2129"/>
                    <a:pt x="432" y="2129"/>
                    <a:pt x="432" y="2134"/>
                  </a:cubicBezTo>
                  <a:cubicBezTo>
                    <a:pt x="437" y="2095"/>
                    <a:pt x="426" y="2050"/>
                    <a:pt x="432" y="2011"/>
                  </a:cubicBezTo>
                  <a:cubicBezTo>
                    <a:pt x="433" y="2010"/>
                    <a:pt x="435" y="2010"/>
                    <a:pt x="436" y="2010"/>
                  </a:cubicBezTo>
                  <a:cubicBezTo>
                    <a:pt x="445" y="2010"/>
                    <a:pt x="440" y="2037"/>
                    <a:pt x="445" y="2037"/>
                  </a:cubicBezTo>
                  <a:cubicBezTo>
                    <a:pt x="446" y="2037"/>
                    <a:pt x="447" y="2036"/>
                    <a:pt x="448" y="2034"/>
                  </a:cubicBezTo>
                  <a:cubicBezTo>
                    <a:pt x="448" y="1978"/>
                    <a:pt x="432" y="1916"/>
                    <a:pt x="432" y="1860"/>
                  </a:cubicBezTo>
                  <a:lnTo>
                    <a:pt x="432" y="1871"/>
                  </a:lnTo>
                  <a:cubicBezTo>
                    <a:pt x="409" y="1866"/>
                    <a:pt x="443" y="1832"/>
                    <a:pt x="432" y="1804"/>
                  </a:cubicBezTo>
                  <a:lnTo>
                    <a:pt x="432" y="1804"/>
                  </a:lnTo>
                  <a:cubicBezTo>
                    <a:pt x="436" y="1808"/>
                    <a:pt x="442" y="1812"/>
                    <a:pt x="444" y="1812"/>
                  </a:cubicBezTo>
                  <a:cubicBezTo>
                    <a:pt x="445" y="1812"/>
                    <a:pt x="444" y="1811"/>
                    <a:pt x="443" y="1810"/>
                  </a:cubicBezTo>
                  <a:cubicBezTo>
                    <a:pt x="448" y="1776"/>
                    <a:pt x="437" y="1731"/>
                    <a:pt x="432" y="1675"/>
                  </a:cubicBezTo>
                  <a:lnTo>
                    <a:pt x="432" y="1675"/>
                  </a:lnTo>
                  <a:lnTo>
                    <a:pt x="437" y="1686"/>
                  </a:lnTo>
                  <a:cubicBezTo>
                    <a:pt x="443" y="1664"/>
                    <a:pt x="443" y="1625"/>
                    <a:pt x="448" y="1602"/>
                  </a:cubicBezTo>
                  <a:cubicBezTo>
                    <a:pt x="444" y="1598"/>
                    <a:pt x="443" y="1587"/>
                    <a:pt x="438" y="1587"/>
                  </a:cubicBezTo>
                  <a:cubicBezTo>
                    <a:pt x="436" y="1587"/>
                    <a:pt x="434" y="1588"/>
                    <a:pt x="432" y="1591"/>
                  </a:cubicBezTo>
                  <a:cubicBezTo>
                    <a:pt x="471" y="1518"/>
                    <a:pt x="415" y="1446"/>
                    <a:pt x="448" y="1384"/>
                  </a:cubicBezTo>
                  <a:lnTo>
                    <a:pt x="448" y="1384"/>
                  </a:lnTo>
                  <a:cubicBezTo>
                    <a:pt x="448" y="1388"/>
                    <a:pt x="452" y="1397"/>
                    <a:pt x="453" y="1397"/>
                  </a:cubicBezTo>
                  <a:cubicBezTo>
                    <a:pt x="454" y="1397"/>
                    <a:pt x="454" y="1396"/>
                    <a:pt x="454" y="1395"/>
                  </a:cubicBezTo>
                  <a:lnTo>
                    <a:pt x="448" y="1339"/>
                  </a:lnTo>
                  <a:cubicBezTo>
                    <a:pt x="437" y="1345"/>
                    <a:pt x="443" y="1345"/>
                    <a:pt x="432" y="1356"/>
                  </a:cubicBezTo>
                  <a:cubicBezTo>
                    <a:pt x="426" y="1350"/>
                    <a:pt x="420" y="1334"/>
                    <a:pt x="420" y="1322"/>
                  </a:cubicBezTo>
                  <a:lnTo>
                    <a:pt x="420" y="1322"/>
                  </a:lnTo>
                  <a:cubicBezTo>
                    <a:pt x="424" y="1329"/>
                    <a:pt x="427" y="1332"/>
                    <a:pt x="430" y="1332"/>
                  </a:cubicBezTo>
                  <a:cubicBezTo>
                    <a:pt x="436" y="1332"/>
                    <a:pt x="441" y="1319"/>
                    <a:pt x="448" y="1311"/>
                  </a:cubicBezTo>
                  <a:lnTo>
                    <a:pt x="437" y="1311"/>
                  </a:lnTo>
                  <a:cubicBezTo>
                    <a:pt x="454" y="1283"/>
                    <a:pt x="415" y="1306"/>
                    <a:pt x="426" y="1266"/>
                  </a:cubicBezTo>
                  <a:lnTo>
                    <a:pt x="432" y="1266"/>
                  </a:lnTo>
                  <a:cubicBezTo>
                    <a:pt x="432" y="1250"/>
                    <a:pt x="426" y="1238"/>
                    <a:pt x="426" y="1222"/>
                  </a:cubicBezTo>
                  <a:cubicBezTo>
                    <a:pt x="427" y="1221"/>
                    <a:pt x="428" y="1221"/>
                    <a:pt x="429" y="1221"/>
                  </a:cubicBezTo>
                  <a:cubicBezTo>
                    <a:pt x="436" y="1221"/>
                    <a:pt x="433" y="1238"/>
                    <a:pt x="443" y="1238"/>
                  </a:cubicBezTo>
                  <a:cubicBezTo>
                    <a:pt x="443" y="1216"/>
                    <a:pt x="420" y="1194"/>
                    <a:pt x="432" y="1171"/>
                  </a:cubicBezTo>
                  <a:lnTo>
                    <a:pt x="432" y="1171"/>
                  </a:lnTo>
                  <a:cubicBezTo>
                    <a:pt x="437" y="1182"/>
                    <a:pt x="437" y="1199"/>
                    <a:pt x="437" y="1205"/>
                  </a:cubicBezTo>
                  <a:cubicBezTo>
                    <a:pt x="454" y="1182"/>
                    <a:pt x="448" y="1182"/>
                    <a:pt x="454" y="1166"/>
                  </a:cubicBezTo>
                  <a:lnTo>
                    <a:pt x="460" y="1132"/>
                  </a:lnTo>
                  <a:lnTo>
                    <a:pt x="454" y="1138"/>
                  </a:lnTo>
                  <a:cubicBezTo>
                    <a:pt x="426" y="1110"/>
                    <a:pt x="448" y="1082"/>
                    <a:pt x="432" y="1042"/>
                  </a:cubicBezTo>
                  <a:lnTo>
                    <a:pt x="432" y="1042"/>
                  </a:lnTo>
                  <a:cubicBezTo>
                    <a:pt x="438" y="1057"/>
                    <a:pt x="441" y="1062"/>
                    <a:pt x="443" y="1062"/>
                  </a:cubicBezTo>
                  <a:cubicBezTo>
                    <a:pt x="446" y="1062"/>
                    <a:pt x="447" y="1053"/>
                    <a:pt x="452" y="1053"/>
                  </a:cubicBezTo>
                  <a:cubicBezTo>
                    <a:pt x="452" y="1053"/>
                    <a:pt x="453" y="1053"/>
                    <a:pt x="454" y="1054"/>
                  </a:cubicBezTo>
                  <a:cubicBezTo>
                    <a:pt x="459" y="1044"/>
                    <a:pt x="464" y="1030"/>
                    <a:pt x="469" y="1030"/>
                  </a:cubicBezTo>
                  <a:cubicBezTo>
                    <a:pt x="469" y="1030"/>
                    <a:pt x="470" y="1030"/>
                    <a:pt x="471" y="1031"/>
                  </a:cubicBezTo>
                  <a:cubicBezTo>
                    <a:pt x="460" y="1014"/>
                    <a:pt x="476" y="1003"/>
                    <a:pt x="465" y="975"/>
                  </a:cubicBezTo>
                  <a:cubicBezTo>
                    <a:pt x="465" y="975"/>
                    <a:pt x="465" y="963"/>
                    <a:pt x="472" y="963"/>
                  </a:cubicBezTo>
                  <a:cubicBezTo>
                    <a:pt x="473" y="963"/>
                    <a:pt x="475" y="963"/>
                    <a:pt x="476" y="964"/>
                  </a:cubicBezTo>
                  <a:cubicBezTo>
                    <a:pt x="475" y="955"/>
                    <a:pt x="473" y="953"/>
                    <a:pt x="471" y="953"/>
                  </a:cubicBezTo>
                  <a:cubicBezTo>
                    <a:pt x="468" y="953"/>
                    <a:pt x="464" y="965"/>
                    <a:pt x="461" y="965"/>
                  </a:cubicBezTo>
                  <a:cubicBezTo>
                    <a:pt x="461" y="965"/>
                    <a:pt x="460" y="964"/>
                    <a:pt x="460" y="964"/>
                  </a:cubicBezTo>
                  <a:cubicBezTo>
                    <a:pt x="448" y="930"/>
                    <a:pt x="482" y="880"/>
                    <a:pt x="460" y="830"/>
                  </a:cubicBezTo>
                  <a:cubicBezTo>
                    <a:pt x="454" y="785"/>
                    <a:pt x="437" y="774"/>
                    <a:pt x="432" y="734"/>
                  </a:cubicBezTo>
                  <a:cubicBezTo>
                    <a:pt x="433" y="730"/>
                    <a:pt x="435" y="729"/>
                    <a:pt x="436" y="729"/>
                  </a:cubicBezTo>
                  <a:cubicBezTo>
                    <a:pt x="442" y="729"/>
                    <a:pt x="448" y="746"/>
                    <a:pt x="448" y="746"/>
                  </a:cubicBezTo>
                  <a:cubicBezTo>
                    <a:pt x="454" y="723"/>
                    <a:pt x="454" y="706"/>
                    <a:pt x="448" y="684"/>
                  </a:cubicBezTo>
                  <a:lnTo>
                    <a:pt x="448" y="684"/>
                  </a:lnTo>
                  <a:cubicBezTo>
                    <a:pt x="450" y="686"/>
                    <a:pt x="451" y="686"/>
                    <a:pt x="452" y="686"/>
                  </a:cubicBezTo>
                  <a:cubicBezTo>
                    <a:pt x="455" y="686"/>
                    <a:pt x="456" y="682"/>
                    <a:pt x="460" y="678"/>
                  </a:cubicBezTo>
                  <a:cubicBezTo>
                    <a:pt x="460" y="661"/>
                    <a:pt x="443" y="667"/>
                    <a:pt x="454" y="645"/>
                  </a:cubicBezTo>
                  <a:lnTo>
                    <a:pt x="454" y="645"/>
                  </a:lnTo>
                  <a:cubicBezTo>
                    <a:pt x="460" y="645"/>
                    <a:pt x="465" y="650"/>
                    <a:pt x="471" y="661"/>
                  </a:cubicBezTo>
                  <a:cubicBezTo>
                    <a:pt x="465" y="639"/>
                    <a:pt x="460" y="622"/>
                    <a:pt x="454" y="600"/>
                  </a:cubicBezTo>
                  <a:cubicBezTo>
                    <a:pt x="455" y="599"/>
                    <a:pt x="456" y="599"/>
                    <a:pt x="456" y="599"/>
                  </a:cubicBezTo>
                  <a:cubicBezTo>
                    <a:pt x="461" y="599"/>
                    <a:pt x="466" y="613"/>
                    <a:pt x="471" y="622"/>
                  </a:cubicBezTo>
                  <a:cubicBezTo>
                    <a:pt x="468" y="607"/>
                    <a:pt x="466" y="589"/>
                    <a:pt x="463" y="575"/>
                  </a:cubicBezTo>
                  <a:lnTo>
                    <a:pt x="463" y="575"/>
                  </a:lnTo>
                  <a:cubicBezTo>
                    <a:pt x="466" y="592"/>
                    <a:pt x="453" y="600"/>
                    <a:pt x="448" y="600"/>
                  </a:cubicBezTo>
                  <a:lnTo>
                    <a:pt x="448" y="583"/>
                  </a:lnTo>
                  <a:lnTo>
                    <a:pt x="448" y="583"/>
                  </a:lnTo>
                  <a:cubicBezTo>
                    <a:pt x="420" y="600"/>
                    <a:pt x="454" y="645"/>
                    <a:pt x="448" y="673"/>
                  </a:cubicBezTo>
                  <a:lnTo>
                    <a:pt x="432" y="661"/>
                  </a:lnTo>
                  <a:lnTo>
                    <a:pt x="448" y="689"/>
                  </a:lnTo>
                  <a:cubicBezTo>
                    <a:pt x="446" y="695"/>
                    <a:pt x="441" y="698"/>
                    <a:pt x="437" y="698"/>
                  </a:cubicBezTo>
                  <a:cubicBezTo>
                    <a:pt x="433" y="698"/>
                    <a:pt x="429" y="695"/>
                    <a:pt x="426" y="689"/>
                  </a:cubicBezTo>
                  <a:lnTo>
                    <a:pt x="426" y="689"/>
                  </a:lnTo>
                  <a:cubicBezTo>
                    <a:pt x="420" y="706"/>
                    <a:pt x="437" y="706"/>
                    <a:pt x="426" y="723"/>
                  </a:cubicBezTo>
                  <a:cubicBezTo>
                    <a:pt x="424" y="726"/>
                    <a:pt x="422" y="727"/>
                    <a:pt x="421" y="727"/>
                  </a:cubicBezTo>
                  <a:lnTo>
                    <a:pt x="421" y="727"/>
                  </a:lnTo>
                  <a:lnTo>
                    <a:pt x="420" y="723"/>
                  </a:lnTo>
                  <a:lnTo>
                    <a:pt x="420" y="723"/>
                  </a:lnTo>
                  <a:cubicBezTo>
                    <a:pt x="420" y="726"/>
                    <a:pt x="420" y="727"/>
                    <a:pt x="421" y="727"/>
                  </a:cubicBezTo>
                  <a:cubicBezTo>
                    <a:pt x="421" y="727"/>
                    <a:pt x="421" y="727"/>
                    <a:pt x="421" y="727"/>
                  </a:cubicBezTo>
                  <a:lnTo>
                    <a:pt x="421" y="727"/>
                  </a:lnTo>
                  <a:lnTo>
                    <a:pt x="426" y="746"/>
                  </a:lnTo>
                  <a:cubicBezTo>
                    <a:pt x="425" y="744"/>
                    <a:pt x="423" y="744"/>
                    <a:pt x="422" y="744"/>
                  </a:cubicBezTo>
                  <a:cubicBezTo>
                    <a:pt x="421" y="744"/>
                    <a:pt x="419" y="744"/>
                    <a:pt x="418" y="744"/>
                  </a:cubicBezTo>
                  <a:cubicBezTo>
                    <a:pt x="416" y="744"/>
                    <a:pt x="415" y="743"/>
                    <a:pt x="415" y="734"/>
                  </a:cubicBezTo>
                  <a:lnTo>
                    <a:pt x="415" y="734"/>
                  </a:lnTo>
                  <a:cubicBezTo>
                    <a:pt x="404" y="773"/>
                    <a:pt x="425" y="795"/>
                    <a:pt x="415" y="812"/>
                  </a:cubicBezTo>
                  <a:lnTo>
                    <a:pt x="415" y="812"/>
                  </a:lnTo>
                  <a:cubicBezTo>
                    <a:pt x="415" y="810"/>
                    <a:pt x="415" y="809"/>
                    <a:pt x="415" y="807"/>
                  </a:cubicBezTo>
                  <a:lnTo>
                    <a:pt x="415" y="813"/>
                  </a:lnTo>
                  <a:cubicBezTo>
                    <a:pt x="415" y="812"/>
                    <a:pt x="415" y="812"/>
                    <a:pt x="415" y="812"/>
                  </a:cubicBezTo>
                  <a:lnTo>
                    <a:pt x="415" y="812"/>
                  </a:lnTo>
                  <a:cubicBezTo>
                    <a:pt x="418" y="832"/>
                    <a:pt x="421" y="834"/>
                    <a:pt x="425" y="834"/>
                  </a:cubicBezTo>
                  <a:cubicBezTo>
                    <a:pt x="425" y="834"/>
                    <a:pt x="426" y="834"/>
                    <a:pt x="426" y="834"/>
                  </a:cubicBezTo>
                  <a:cubicBezTo>
                    <a:pt x="430" y="834"/>
                    <a:pt x="435" y="835"/>
                    <a:pt x="443" y="852"/>
                  </a:cubicBezTo>
                  <a:lnTo>
                    <a:pt x="409" y="880"/>
                  </a:lnTo>
                  <a:lnTo>
                    <a:pt x="420" y="886"/>
                  </a:lnTo>
                  <a:cubicBezTo>
                    <a:pt x="420" y="886"/>
                    <a:pt x="420" y="897"/>
                    <a:pt x="415" y="897"/>
                  </a:cubicBezTo>
                  <a:cubicBezTo>
                    <a:pt x="417" y="904"/>
                    <a:pt x="418" y="906"/>
                    <a:pt x="419" y="906"/>
                  </a:cubicBezTo>
                  <a:cubicBezTo>
                    <a:pt x="420" y="906"/>
                    <a:pt x="421" y="902"/>
                    <a:pt x="423" y="902"/>
                  </a:cubicBezTo>
                  <a:cubicBezTo>
                    <a:pt x="424" y="902"/>
                    <a:pt x="425" y="904"/>
                    <a:pt x="426" y="908"/>
                  </a:cubicBezTo>
                  <a:cubicBezTo>
                    <a:pt x="415" y="930"/>
                    <a:pt x="432" y="975"/>
                    <a:pt x="409" y="981"/>
                  </a:cubicBezTo>
                  <a:cubicBezTo>
                    <a:pt x="411" y="982"/>
                    <a:pt x="412" y="983"/>
                    <a:pt x="414" y="983"/>
                  </a:cubicBezTo>
                  <a:cubicBezTo>
                    <a:pt x="418" y="983"/>
                    <a:pt x="420" y="975"/>
                    <a:pt x="422" y="975"/>
                  </a:cubicBezTo>
                  <a:cubicBezTo>
                    <a:pt x="423" y="975"/>
                    <a:pt x="424" y="978"/>
                    <a:pt x="426" y="986"/>
                  </a:cubicBezTo>
                  <a:cubicBezTo>
                    <a:pt x="404" y="992"/>
                    <a:pt x="432" y="1020"/>
                    <a:pt x="420" y="1042"/>
                  </a:cubicBezTo>
                  <a:cubicBezTo>
                    <a:pt x="410" y="1035"/>
                    <a:pt x="410" y="1023"/>
                    <a:pt x="408" y="1023"/>
                  </a:cubicBezTo>
                  <a:cubicBezTo>
                    <a:pt x="406" y="1023"/>
                    <a:pt x="404" y="1027"/>
                    <a:pt x="398" y="1037"/>
                  </a:cubicBezTo>
                  <a:cubicBezTo>
                    <a:pt x="420" y="1048"/>
                    <a:pt x="392" y="1082"/>
                    <a:pt x="398" y="1098"/>
                  </a:cubicBezTo>
                  <a:cubicBezTo>
                    <a:pt x="398" y="1098"/>
                    <a:pt x="392" y="1098"/>
                    <a:pt x="387" y="1104"/>
                  </a:cubicBezTo>
                  <a:cubicBezTo>
                    <a:pt x="387" y="1110"/>
                    <a:pt x="404" y="1110"/>
                    <a:pt x="409" y="1110"/>
                  </a:cubicBezTo>
                  <a:cubicBezTo>
                    <a:pt x="404" y="1110"/>
                    <a:pt x="398" y="1104"/>
                    <a:pt x="398" y="1098"/>
                  </a:cubicBezTo>
                  <a:lnTo>
                    <a:pt x="398" y="1098"/>
                  </a:lnTo>
                  <a:cubicBezTo>
                    <a:pt x="404" y="1098"/>
                    <a:pt x="404" y="1104"/>
                    <a:pt x="409" y="1110"/>
                  </a:cubicBezTo>
                  <a:cubicBezTo>
                    <a:pt x="409" y="1126"/>
                    <a:pt x="404" y="1154"/>
                    <a:pt x="409" y="1177"/>
                  </a:cubicBezTo>
                  <a:cubicBezTo>
                    <a:pt x="404" y="1177"/>
                    <a:pt x="398" y="1238"/>
                    <a:pt x="392" y="1272"/>
                  </a:cubicBezTo>
                  <a:lnTo>
                    <a:pt x="387" y="1272"/>
                  </a:lnTo>
                  <a:cubicBezTo>
                    <a:pt x="404" y="1278"/>
                    <a:pt x="404" y="1311"/>
                    <a:pt x="404" y="1334"/>
                  </a:cubicBezTo>
                  <a:cubicBezTo>
                    <a:pt x="392" y="1334"/>
                    <a:pt x="392" y="1328"/>
                    <a:pt x="387" y="1311"/>
                  </a:cubicBezTo>
                  <a:lnTo>
                    <a:pt x="387" y="1334"/>
                  </a:lnTo>
                  <a:cubicBezTo>
                    <a:pt x="392" y="1339"/>
                    <a:pt x="392" y="1350"/>
                    <a:pt x="398" y="1362"/>
                  </a:cubicBezTo>
                  <a:lnTo>
                    <a:pt x="381" y="1356"/>
                  </a:lnTo>
                  <a:lnTo>
                    <a:pt x="381" y="1356"/>
                  </a:lnTo>
                  <a:cubicBezTo>
                    <a:pt x="381" y="1384"/>
                    <a:pt x="398" y="1418"/>
                    <a:pt x="387" y="1451"/>
                  </a:cubicBezTo>
                  <a:cubicBezTo>
                    <a:pt x="388" y="1452"/>
                    <a:pt x="389" y="1452"/>
                    <a:pt x="390" y="1452"/>
                  </a:cubicBezTo>
                  <a:cubicBezTo>
                    <a:pt x="397" y="1452"/>
                    <a:pt x="406" y="1443"/>
                    <a:pt x="414" y="1443"/>
                  </a:cubicBezTo>
                  <a:cubicBezTo>
                    <a:pt x="419" y="1443"/>
                    <a:pt x="424" y="1447"/>
                    <a:pt x="426" y="1462"/>
                  </a:cubicBezTo>
                  <a:cubicBezTo>
                    <a:pt x="424" y="1465"/>
                    <a:pt x="420" y="1466"/>
                    <a:pt x="417" y="1466"/>
                  </a:cubicBezTo>
                  <a:cubicBezTo>
                    <a:pt x="414" y="1466"/>
                    <a:pt x="412" y="1465"/>
                    <a:pt x="410" y="1462"/>
                  </a:cubicBezTo>
                  <a:lnTo>
                    <a:pt x="410" y="1462"/>
                  </a:lnTo>
                  <a:cubicBezTo>
                    <a:pt x="412" y="1466"/>
                    <a:pt x="413" y="1470"/>
                    <a:pt x="409" y="1474"/>
                  </a:cubicBezTo>
                  <a:lnTo>
                    <a:pt x="398" y="1457"/>
                  </a:lnTo>
                  <a:lnTo>
                    <a:pt x="398" y="1457"/>
                  </a:lnTo>
                  <a:cubicBezTo>
                    <a:pt x="392" y="1474"/>
                    <a:pt x="409" y="1468"/>
                    <a:pt x="409" y="1485"/>
                  </a:cubicBezTo>
                  <a:cubicBezTo>
                    <a:pt x="407" y="1484"/>
                    <a:pt x="405" y="1483"/>
                    <a:pt x="404" y="1483"/>
                  </a:cubicBezTo>
                  <a:cubicBezTo>
                    <a:pt x="398" y="1483"/>
                    <a:pt x="397" y="1490"/>
                    <a:pt x="392" y="1490"/>
                  </a:cubicBezTo>
                  <a:cubicBezTo>
                    <a:pt x="392" y="1485"/>
                    <a:pt x="398" y="1479"/>
                    <a:pt x="392" y="1474"/>
                  </a:cubicBezTo>
                  <a:cubicBezTo>
                    <a:pt x="392" y="1490"/>
                    <a:pt x="387" y="1507"/>
                    <a:pt x="381" y="1513"/>
                  </a:cubicBezTo>
                  <a:cubicBezTo>
                    <a:pt x="381" y="1513"/>
                    <a:pt x="392" y="1513"/>
                    <a:pt x="392" y="1524"/>
                  </a:cubicBezTo>
                  <a:cubicBezTo>
                    <a:pt x="392" y="1552"/>
                    <a:pt x="381" y="1535"/>
                    <a:pt x="376" y="1552"/>
                  </a:cubicBezTo>
                  <a:cubicBezTo>
                    <a:pt x="381" y="1558"/>
                    <a:pt x="376" y="1574"/>
                    <a:pt x="387" y="1580"/>
                  </a:cubicBezTo>
                  <a:cubicBezTo>
                    <a:pt x="387" y="1586"/>
                    <a:pt x="381" y="1586"/>
                    <a:pt x="376" y="1591"/>
                  </a:cubicBezTo>
                  <a:cubicBezTo>
                    <a:pt x="381" y="1606"/>
                    <a:pt x="381" y="1650"/>
                    <a:pt x="389" y="1650"/>
                  </a:cubicBezTo>
                  <a:cubicBezTo>
                    <a:pt x="390" y="1650"/>
                    <a:pt x="391" y="1649"/>
                    <a:pt x="392" y="1647"/>
                  </a:cubicBezTo>
                  <a:lnTo>
                    <a:pt x="392" y="1642"/>
                  </a:lnTo>
                  <a:lnTo>
                    <a:pt x="392" y="1642"/>
                  </a:lnTo>
                  <a:cubicBezTo>
                    <a:pt x="409" y="1692"/>
                    <a:pt x="387" y="1748"/>
                    <a:pt x="392" y="1798"/>
                  </a:cubicBezTo>
                  <a:lnTo>
                    <a:pt x="387" y="1798"/>
                  </a:lnTo>
                  <a:cubicBezTo>
                    <a:pt x="392" y="1826"/>
                    <a:pt x="387" y="1860"/>
                    <a:pt x="398" y="1882"/>
                  </a:cubicBezTo>
                  <a:cubicBezTo>
                    <a:pt x="398" y="1892"/>
                    <a:pt x="391" y="1901"/>
                    <a:pt x="385" y="1901"/>
                  </a:cubicBezTo>
                  <a:cubicBezTo>
                    <a:pt x="383" y="1901"/>
                    <a:pt x="382" y="1900"/>
                    <a:pt x="381" y="1899"/>
                  </a:cubicBezTo>
                  <a:lnTo>
                    <a:pt x="381" y="1899"/>
                  </a:lnTo>
                  <a:cubicBezTo>
                    <a:pt x="387" y="1922"/>
                    <a:pt x="392" y="1922"/>
                    <a:pt x="387" y="1955"/>
                  </a:cubicBezTo>
                  <a:cubicBezTo>
                    <a:pt x="383" y="1949"/>
                    <a:pt x="381" y="1947"/>
                    <a:pt x="380" y="1947"/>
                  </a:cubicBezTo>
                  <a:cubicBezTo>
                    <a:pt x="379" y="1947"/>
                    <a:pt x="378" y="1947"/>
                    <a:pt x="378" y="1948"/>
                  </a:cubicBezTo>
                  <a:lnTo>
                    <a:pt x="378" y="1948"/>
                  </a:lnTo>
                  <a:cubicBezTo>
                    <a:pt x="379" y="1946"/>
                    <a:pt x="380" y="1942"/>
                    <a:pt x="381" y="1933"/>
                  </a:cubicBezTo>
                  <a:lnTo>
                    <a:pt x="381" y="1933"/>
                  </a:lnTo>
                  <a:cubicBezTo>
                    <a:pt x="376" y="1961"/>
                    <a:pt x="364" y="1966"/>
                    <a:pt x="381" y="2000"/>
                  </a:cubicBezTo>
                  <a:cubicBezTo>
                    <a:pt x="380" y="1998"/>
                    <a:pt x="378" y="1998"/>
                    <a:pt x="377" y="1998"/>
                  </a:cubicBezTo>
                  <a:cubicBezTo>
                    <a:pt x="369" y="1998"/>
                    <a:pt x="365" y="2025"/>
                    <a:pt x="370" y="2039"/>
                  </a:cubicBezTo>
                  <a:lnTo>
                    <a:pt x="376" y="2017"/>
                  </a:lnTo>
                  <a:cubicBezTo>
                    <a:pt x="376" y="2034"/>
                    <a:pt x="376" y="2045"/>
                    <a:pt x="376" y="2062"/>
                  </a:cubicBezTo>
                  <a:lnTo>
                    <a:pt x="359" y="2050"/>
                  </a:lnTo>
                  <a:lnTo>
                    <a:pt x="359" y="2050"/>
                  </a:lnTo>
                  <a:cubicBezTo>
                    <a:pt x="342" y="2112"/>
                    <a:pt x="392" y="2162"/>
                    <a:pt x="359" y="2207"/>
                  </a:cubicBezTo>
                  <a:cubicBezTo>
                    <a:pt x="360" y="2210"/>
                    <a:pt x="362" y="2211"/>
                    <a:pt x="363" y="2211"/>
                  </a:cubicBezTo>
                  <a:cubicBezTo>
                    <a:pt x="369" y="2211"/>
                    <a:pt x="371" y="2183"/>
                    <a:pt x="378" y="2183"/>
                  </a:cubicBezTo>
                  <a:cubicBezTo>
                    <a:pt x="379" y="2183"/>
                    <a:pt x="380" y="2184"/>
                    <a:pt x="381" y="2185"/>
                  </a:cubicBezTo>
                  <a:cubicBezTo>
                    <a:pt x="381" y="2213"/>
                    <a:pt x="359" y="2241"/>
                    <a:pt x="359" y="2252"/>
                  </a:cubicBezTo>
                  <a:cubicBezTo>
                    <a:pt x="348" y="2291"/>
                    <a:pt x="381" y="2286"/>
                    <a:pt x="376" y="2325"/>
                  </a:cubicBezTo>
                  <a:cubicBezTo>
                    <a:pt x="377" y="2323"/>
                    <a:pt x="380" y="2322"/>
                    <a:pt x="383" y="2322"/>
                  </a:cubicBezTo>
                  <a:cubicBezTo>
                    <a:pt x="391" y="2322"/>
                    <a:pt x="400" y="2328"/>
                    <a:pt x="404" y="2347"/>
                  </a:cubicBezTo>
                  <a:cubicBezTo>
                    <a:pt x="400" y="2365"/>
                    <a:pt x="392" y="2374"/>
                    <a:pt x="385" y="2374"/>
                  </a:cubicBezTo>
                  <a:cubicBezTo>
                    <a:pt x="381" y="2374"/>
                    <a:pt x="378" y="2370"/>
                    <a:pt x="376" y="2364"/>
                  </a:cubicBezTo>
                  <a:cubicBezTo>
                    <a:pt x="376" y="2358"/>
                    <a:pt x="376" y="2353"/>
                    <a:pt x="376" y="2353"/>
                  </a:cubicBezTo>
                  <a:cubicBezTo>
                    <a:pt x="376" y="2349"/>
                    <a:pt x="372" y="2338"/>
                    <a:pt x="368" y="2338"/>
                  </a:cubicBezTo>
                  <a:cubicBezTo>
                    <a:pt x="367" y="2338"/>
                    <a:pt x="366" y="2339"/>
                    <a:pt x="364" y="2342"/>
                  </a:cubicBezTo>
                  <a:lnTo>
                    <a:pt x="370" y="2347"/>
                  </a:lnTo>
                  <a:cubicBezTo>
                    <a:pt x="365" y="2363"/>
                    <a:pt x="369" y="2393"/>
                    <a:pt x="361" y="2393"/>
                  </a:cubicBezTo>
                  <a:cubicBezTo>
                    <a:pt x="360" y="2393"/>
                    <a:pt x="360" y="2392"/>
                    <a:pt x="359" y="2392"/>
                  </a:cubicBezTo>
                  <a:lnTo>
                    <a:pt x="359" y="2392"/>
                  </a:lnTo>
                  <a:cubicBezTo>
                    <a:pt x="361" y="2398"/>
                    <a:pt x="363" y="2401"/>
                    <a:pt x="365" y="2401"/>
                  </a:cubicBezTo>
                  <a:cubicBezTo>
                    <a:pt x="366" y="2401"/>
                    <a:pt x="368" y="2398"/>
                    <a:pt x="369" y="2395"/>
                  </a:cubicBezTo>
                  <a:lnTo>
                    <a:pt x="369" y="2395"/>
                  </a:lnTo>
                  <a:cubicBezTo>
                    <a:pt x="366" y="2423"/>
                    <a:pt x="375" y="2440"/>
                    <a:pt x="370" y="2474"/>
                  </a:cubicBezTo>
                  <a:lnTo>
                    <a:pt x="370" y="2474"/>
                  </a:lnTo>
                  <a:cubicBezTo>
                    <a:pt x="371" y="2471"/>
                    <a:pt x="374" y="2468"/>
                    <a:pt x="376" y="2468"/>
                  </a:cubicBezTo>
                  <a:cubicBezTo>
                    <a:pt x="378" y="2468"/>
                    <a:pt x="380" y="2469"/>
                    <a:pt x="381" y="2470"/>
                  </a:cubicBezTo>
                  <a:cubicBezTo>
                    <a:pt x="376" y="2526"/>
                    <a:pt x="392" y="2493"/>
                    <a:pt x="392" y="2532"/>
                  </a:cubicBezTo>
                  <a:cubicBezTo>
                    <a:pt x="391" y="2537"/>
                    <a:pt x="389" y="2538"/>
                    <a:pt x="386" y="2538"/>
                  </a:cubicBezTo>
                  <a:cubicBezTo>
                    <a:pt x="385" y="2538"/>
                    <a:pt x="384" y="2538"/>
                    <a:pt x="383" y="2538"/>
                  </a:cubicBezTo>
                  <a:cubicBezTo>
                    <a:pt x="380" y="2538"/>
                    <a:pt x="378" y="2540"/>
                    <a:pt x="381" y="2560"/>
                  </a:cubicBezTo>
                  <a:cubicBezTo>
                    <a:pt x="381" y="2568"/>
                    <a:pt x="380" y="2571"/>
                    <a:pt x="378" y="2571"/>
                  </a:cubicBezTo>
                  <a:cubicBezTo>
                    <a:pt x="374" y="2571"/>
                    <a:pt x="368" y="2562"/>
                    <a:pt x="364" y="2554"/>
                  </a:cubicBezTo>
                  <a:lnTo>
                    <a:pt x="364" y="2554"/>
                  </a:lnTo>
                  <a:cubicBezTo>
                    <a:pt x="376" y="2588"/>
                    <a:pt x="364" y="2622"/>
                    <a:pt x="364" y="2638"/>
                  </a:cubicBezTo>
                  <a:lnTo>
                    <a:pt x="353" y="2622"/>
                  </a:lnTo>
                  <a:lnTo>
                    <a:pt x="353" y="2622"/>
                  </a:lnTo>
                  <a:cubicBezTo>
                    <a:pt x="359" y="2633"/>
                    <a:pt x="359" y="2638"/>
                    <a:pt x="359" y="2644"/>
                  </a:cubicBezTo>
                  <a:cubicBezTo>
                    <a:pt x="353" y="2638"/>
                    <a:pt x="348" y="2633"/>
                    <a:pt x="353" y="2622"/>
                  </a:cubicBezTo>
                  <a:lnTo>
                    <a:pt x="353" y="2622"/>
                  </a:lnTo>
                  <a:cubicBezTo>
                    <a:pt x="350" y="2624"/>
                    <a:pt x="345" y="2626"/>
                    <a:pt x="339" y="2626"/>
                  </a:cubicBezTo>
                  <a:cubicBezTo>
                    <a:pt x="332" y="2626"/>
                    <a:pt x="325" y="2624"/>
                    <a:pt x="320" y="2622"/>
                  </a:cubicBezTo>
                  <a:cubicBezTo>
                    <a:pt x="353" y="2610"/>
                    <a:pt x="297" y="2599"/>
                    <a:pt x="314" y="2577"/>
                  </a:cubicBezTo>
                  <a:lnTo>
                    <a:pt x="314" y="2577"/>
                  </a:lnTo>
                  <a:cubicBezTo>
                    <a:pt x="310" y="2579"/>
                    <a:pt x="307" y="2580"/>
                    <a:pt x="303" y="2580"/>
                  </a:cubicBezTo>
                  <a:cubicBezTo>
                    <a:pt x="286" y="2580"/>
                    <a:pt x="271" y="2559"/>
                    <a:pt x="252" y="2554"/>
                  </a:cubicBezTo>
                  <a:lnTo>
                    <a:pt x="258" y="2554"/>
                  </a:lnTo>
                  <a:cubicBezTo>
                    <a:pt x="247" y="2549"/>
                    <a:pt x="252" y="2538"/>
                    <a:pt x="247" y="2532"/>
                  </a:cubicBezTo>
                  <a:cubicBezTo>
                    <a:pt x="241" y="2538"/>
                    <a:pt x="234" y="2539"/>
                    <a:pt x="227" y="2539"/>
                  </a:cubicBezTo>
                  <a:cubicBezTo>
                    <a:pt x="219" y="2539"/>
                    <a:pt x="210" y="2538"/>
                    <a:pt x="202" y="2538"/>
                  </a:cubicBezTo>
                  <a:cubicBezTo>
                    <a:pt x="202" y="2515"/>
                    <a:pt x="224" y="2526"/>
                    <a:pt x="230" y="2510"/>
                  </a:cubicBezTo>
                  <a:lnTo>
                    <a:pt x="230" y="2510"/>
                  </a:lnTo>
                  <a:cubicBezTo>
                    <a:pt x="227" y="2513"/>
                    <a:pt x="223" y="2514"/>
                    <a:pt x="219" y="2514"/>
                  </a:cubicBezTo>
                  <a:cubicBezTo>
                    <a:pt x="215" y="2514"/>
                    <a:pt x="211" y="2513"/>
                    <a:pt x="207" y="2513"/>
                  </a:cubicBezTo>
                  <a:cubicBezTo>
                    <a:pt x="202" y="2513"/>
                    <a:pt x="199" y="2514"/>
                    <a:pt x="196" y="2521"/>
                  </a:cubicBezTo>
                  <a:cubicBezTo>
                    <a:pt x="196" y="2504"/>
                    <a:pt x="191" y="2510"/>
                    <a:pt x="196" y="2493"/>
                  </a:cubicBezTo>
                  <a:lnTo>
                    <a:pt x="196" y="2493"/>
                  </a:lnTo>
                  <a:cubicBezTo>
                    <a:pt x="192" y="2498"/>
                    <a:pt x="189" y="2499"/>
                    <a:pt x="188" y="2499"/>
                  </a:cubicBezTo>
                  <a:cubicBezTo>
                    <a:pt x="184" y="2499"/>
                    <a:pt x="185" y="2492"/>
                    <a:pt x="179" y="2492"/>
                  </a:cubicBezTo>
                  <a:cubicBezTo>
                    <a:pt x="178" y="2492"/>
                    <a:pt x="176" y="2492"/>
                    <a:pt x="174" y="2493"/>
                  </a:cubicBezTo>
                  <a:cubicBezTo>
                    <a:pt x="168" y="2476"/>
                    <a:pt x="185" y="2476"/>
                    <a:pt x="168" y="2470"/>
                  </a:cubicBezTo>
                  <a:cubicBezTo>
                    <a:pt x="168" y="2465"/>
                    <a:pt x="173" y="2463"/>
                    <a:pt x="177" y="2463"/>
                  </a:cubicBezTo>
                  <a:cubicBezTo>
                    <a:pt x="181" y="2463"/>
                    <a:pt x="185" y="2465"/>
                    <a:pt x="185" y="2465"/>
                  </a:cubicBezTo>
                  <a:cubicBezTo>
                    <a:pt x="183" y="2462"/>
                    <a:pt x="180" y="2461"/>
                    <a:pt x="178" y="2461"/>
                  </a:cubicBezTo>
                  <a:cubicBezTo>
                    <a:pt x="171" y="2461"/>
                    <a:pt x="166" y="2472"/>
                    <a:pt x="157" y="2476"/>
                  </a:cubicBezTo>
                  <a:cubicBezTo>
                    <a:pt x="140" y="2465"/>
                    <a:pt x="163" y="2459"/>
                    <a:pt x="163" y="2448"/>
                  </a:cubicBezTo>
                  <a:cubicBezTo>
                    <a:pt x="157" y="2448"/>
                    <a:pt x="135" y="2448"/>
                    <a:pt x="135" y="2442"/>
                  </a:cubicBezTo>
                  <a:cubicBezTo>
                    <a:pt x="135" y="2437"/>
                    <a:pt x="135" y="2437"/>
                    <a:pt x="140" y="2437"/>
                  </a:cubicBezTo>
                  <a:cubicBezTo>
                    <a:pt x="124" y="2431"/>
                    <a:pt x="129" y="2409"/>
                    <a:pt x="107" y="2403"/>
                  </a:cubicBezTo>
                  <a:cubicBezTo>
                    <a:pt x="107" y="2403"/>
                    <a:pt x="112" y="2398"/>
                    <a:pt x="112" y="2398"/>
                  </a:cubicBezTo>
                  <a:lnTo>
                    <a:pt x="112" y="2398"/>
                  </a:lnTo>
                  <a:cubicBezTo>
                    <a:pt x="101" y="2403"/>
                    <a:pt x="96" y="2403"/>
                    <a:pt x="90" y="2403"/>
                  </a:cubicBezTo>
                  <a:cubicBezTo>
                    <a:pt x="84" y="2398"/>
                    <a:pt x="73" y="2392"/>
                    <a:pt x="84" y="2386"/>
                  </a:cubicBezTo>
                  <a:lnTo>
                    <a:pt x="84" y="2386"/>
                  </a:lnTo>
                  <a:cubicBezTo>
                    <a:pt x="84" y="2392"/>
                    <a:pt x="90" y="2392"/>
                    <a:pt x="96" y="2398"/>
                  </a:cubicBezTo>
                  <a:lnTo>
                    <a:pt x="90" y="2386"/>
                  </a:lnTo>
                  <a:cubicBezTo>
                    <a:pt x="92" y="2386"/>
                    <a:pt x="94" y="2385"/>
                    <a:pt x="96" y="2385"/>
                  </a:cubicBezTo>
                  <a:cubicBezTo>
                    <a:pt x="104" y="2385"/>
                    <a:pt x="97" y="2398"/>
                    <a:pt x="107" y="2398"/>
                  </a:cubicBezTo>
                  <a:cubicBezTo>
                    <a:pt x="101" y="2381"/>
                    <a:pt x="84" y="2364"/>
                    <a:pt x="90" y="2353"/>
                  </a:cubicBezTo>
                  <a:cubicBezTo>
                    <a:pt x="91" y="2352"/>
                    <a:pt x="92" y="2352"/>
                    <a:pt x="93" y="2352"/>
                  </a:cubicBezTo>
                  <a:cubicBezTo>
                    <a:pt x="103" y="2352"/>
                    <a:pt x="100" y="2369"/>
                    <a:pt x="105" y="2369"/>
                  </a:cubicBezTo>
                  <a:cubicBezTo>
                    <a:pt x="107" y="2369"/>
                    <a:pt x="109" y="2367"/>
                    <a:pt x="112" y="2364"/>
                  </a:cubicBezTo>
                  <a:lnTo>
                    <a:pt x="112" y="2364"/>
                  </a:lnTo>
                  <a:lnTo>
                    <a:pt x="107" y="2381"/>
                  </a:lnTo>
                  <a:cubicBezTo>
                    <a:pt x="112" y="2377"/>
                    <a:pt x="115" y="2375"/>
                    <a:pt x="116" y="2375"/>
                  </a:cubicBezTo>
                  <a:lnTo>
                    <a:pt x="116" y="2375"/>
                  </a:lnTo>
                  <a:cubicBezTo>
                    <a:pt x="120" y="2375"/>
                    <a:pt x="116" y="2384"/>
                    <a:pt x="121" y="2384"/>
                  </a:cubicBezTo>
                  <a:cubicBezTo>
                    <a:pt x="123" y="2384"/>
                    <a:pt x="125" y="2383"/>
                    <a:pt x="129" y="2381"/>
                  </a:cubicBezTo>
                  <a:cubicBezTo>
                    <a:pt x="135" y="2358"/>
                    <a:pt x="124" y="2353"/>
                    <a:pt x="124" y="2330"/>
                  </a:cubicBezTo>
                  <a:cubicBezTo>
                    <a:pt x="122" y="2326"/>
                    <a:pt x="119" y="2325"/>
                    <a:pt x="117" y="2325"/>
                  </a:cubicBezTo>
                  <a:cubicBezTo>
                    <a:pt x="115" y="2325"/>
                    <a:pt x="112" y="2327"/>
                    <a:pt x="108" y="2327"/>
                  </a:cubicBezTo>
                  <a:cubicBezTo>
                    <a:pt x="106" y="2327"/>
                    <a:pt x="104" y="2326"/>
                    <a:pt x="101" y="2325"/>
                  </a:cubicBezTo>
                  <a:cubicBezTo>
                    <a:pt x="90" y="2286"/>
                    <a:pt x="146" y="2297"/>
                    <a:pt x="124" y="2269"/>
                  </a:cubicBezTo>
                  <a:cubicBezTo>
                    <a:pt x="112" y="2258"/>
                    <a:pt x="90" y="2258"/>
                    <a:pt x="101" y="2235"/>
                  </a:cubicBezTo>
                  <a:lnTo>
                    <a:pt x="101" y="2235"/>
                  </a:lnTo>
                  <a:lnTo>
                    <a:pt x="118" y="2241"/>
                  </a:lnTo>
                  <a:cubicBezTo>
                    <a:pt x="124" y="2218"/>
                    <a:pt x="96" y="2230"/>
                    <a:pt x="107" y="2202"/>
                  </a:cubicBezTo>
                  <a:lnTo>
                    <a:pt x="107" y="2202"/>
                  </a:lnTo>
                  <a:cubicBezTo>
                    <a:pt x="112" y="2206"/>
                    <a:pt x="112" y="2220"/>
                    <a:pt x="116" y="2220"/>
                  </a:cubicBezTo>
                  <a:cubicBezTo>
                    <a:pt x="117" y="2220"/>
                    <a:pt x="117" y="2219"/>
                    <a:pt x="118" y="2218"/>
                  </a:cubicBezTo>
                  <a:cubicBezTo>
                    <a:pt x="129" y="2202"/>
                    <a:pt x="107" y="2207"/>
                    <a:pt x="107" y="2190"/>
                  </a:cubicBezTo>
                  <a:lnTo>
                    <a:pt x="124" y="2190"/>
                  </a:lnTo>
                  <a:cubicBezTo>
                    <a:pt x="118" y="2162"/>
                    <a:pt x="107" y="2134"/>
                    <a:pt x="107" y="2101"/>
                  </a:cubicBezTo>
                  <a:lnTo>
                    <a:pt x="107" y="2101"/>
                  </a:lnTo>
                  <a:cubicBezTo>
                    <a:pt x="111" y="2101"/>
                    <a:pt x="114" y="2103"/>
                    <a:pt x="116" y="2103"/>
                  </a:cubicBezTo>
                  <a:cubicBezTo>
                    <a:pt x="117" y="2103"/>
                    <a:pt x="118" y="2103"/>
                    <a:pt x="118" y="2101"/>
                  </a:cubicBezTo>
                  <a:cubicBezTo>
                    <a:pt x="112" y="2062"/>
                    <a:pt x="124" y="2022"/>
                    <a:pt x="135" y="1983"/>
                  </a:cubicBezTo>
                  <a:lnTo>
                    <a:pt x="118" y="1972"/>
                  </a:lnTo>
                  <a:cubicBezTo>
                    <a:pt x="118" y="1968"/>
                    <a:pt x="124" y="1964"/>
                    <a:pt x="127" y="1964"/>
                  </a:cubicBezTo>
                  <a:cubicBezTo>
                    <a:pt x="128" y="1964"/>
                    <a:pt x="129" y="1965"/>
                    <a:pt x="129" y="1966"/>
                  </a:cubicBezTo>
                  <a:cubicBezTo>
                    <a:pt x="131" y="1962"/>
                    <a:pt x="130" y="1961"/>
                    <a:pt x="128" y="1961"/>
                  </a:cubicBezTo>
                  <a:cubicBezTo>
                    <a:pt x="126" y="1961"/>
                    <a:pt x="122" y="1962"/>
                    <a:pt x="120" y="1962"/>
                  </a:cubicBezTo>
                  <a:cubicBezTo>
                    <a:pt x="119" y="1962"/>
                    <a:pt x="118" y="1962"/>
                    <a:pt x="118" y="1961"/>
                  </a:cubicBezTo>
                  <a:cubicBezTo>
                    <a:pt x="115" y="1954"/>
                    <a:pt x="117" y="1952"/>
                    <a:pt x="121" y="1952"/>
                  </a:cubicBezTo>
                  <a:cubicBezTo>
                    <a:pt x="124" y="1952"/>
                    <a:pt x="127" y="1953"/>
                    <a:pt x="129" y="1955"/>
                  </a:cubicBezTo>
                  <a:cubicBezTo>
                    <a:pt x="118" y="1927"/>
                    <a:pt x="107" y="1882"/>
                    <a:pt x="118" y="1854"/>
                  </a:cubicBezTo>
                  <a:lnTo>
                    <a:pt x="118" y="1854"/>
                  </a:lnTo>
                  <a:lnTo>
                    <a:pt x="124" y="1860"/>
                  </a:lnTo>
                  <a:cubicBezTo>
                    <a:pt x="129" y="1838"/>
                    <a:pt x="96" y="1838"/>
                    <a:pt x="107" y="1815"/>
                  </a:cubicBezTo>
                  <a:lnTo>
                    <a:pt x="107" y="1815"/>
                  </a:lnTo>
                  <a:lnTo>
                    <a:pt x="112" y="1821"/>
                  </a:lnTo>
                  <a:cubicBezTo>
                    <a:pt x="118" y="1776"/>
                    <a:pt x="107" y="1726"/>
                    <a:pt x="129" y="1692"/>
                  </a:cubicBezTo>
                  <a:cubicBezTo>
                    <a:pt x="112" y="1686"/>
                    <a:pt x="140" y="1647"/>
                    <a:pt x="112" y="1642"/>
                  </a:cubicBezTo>
                  <a:cubicBezTo>
                    <a:pt x="129" y="1619"/>
                    <a:pt x="129" y="1625"/>
                    <a:pt x="140" y="1591"/>
                  </a:cubicBezTo>
                  <a:cubicBezTo>
                    <a:pt x="146" y="1580"/>
                    <a:pt x="124" y="1574"/>
                    <a:pt x="124" y="1563"/>
                  </a:cubicBezTo>
                  <a:lnTo>
                    <a:pt x="135" y="1563"/>
                  </a:lnTo>
                  <a:lnTo>
                    <a:pt x="124" y="1546"/>
                  </a:lnTo>
                  <a:lnTo>
                    <a:pt x="140" y="1535"/>
                  </a:lnTo>
                  <a:lnTo>
                    <a:pt x="135" y="1524"/>
                  </a:lnTo>
                  <a:cubicBezTo>
                    <a:pt x="135" y="1530"/>
                    <a:pt x="129" y="1535"/>
                    <a:pt x="124" y="1535"/>
                  </a:cubicBezTo>
                  <a:cubicBezTo>
                    <a:pt x="118" y="1518"/>
                    <a:pt x="140" y="1490"/>
                    <a:pt x="146" y="1490"/>
                  </a:cubicBezTo>
                  <a:lnTo>
                    <a:pt x="135" y="1451"/>
                  </a:lnTo>
                  <a:lnTo>
                    <a:pt x="135" y="1451"/>
                  </a:lnTo>
                  <a:cubicBezTo>
                    <a:pt x="140" y="1451"/>
                    <a:pt x="140" y="1457"/>
                    <a:pt x="146" y="1462"/>
                  </a:cubicBezTo>
                  <a:cubicBezTo>
                    <a:pt x="138" y="1451"/>
                    <a:pt x="142" y="1451"/>
                    <a:pt x="146" y="1451"/>
                  </a:cubicBezTo>
                  <a:cubicBezTo>
                    <a:pt x="150" y="1451"/>
                    <a:pt x="154" y="1451"/>
                    <a:pt x="146" y="1440"/>
                  </a:cubicBezTo>
                  <a:cubicBezTo>
                    <a:pt x="146" y="1440"/>
                    <a:pt x="140" y="1434"/>
                    <a:pt x="135" y="1434"/>
                  </a:cubicBezTo>
                  <a:cubicBezTo>
                    <a:pt x="146" y="1429"/>
                    <a:pt x="146" y="1406"/>
                    <a:pt x="146" y="1384"/>
                  </a:cubicBezTo>
                  <a:lnTo>
                    <a:pt x="152" y="1390"/>
                  </a:lnTo>
                  <a:cubicBezTo>
                    <a:pt x="157" y="1362"/>
                    <a:pt x="152" y="1322"/>
                    <a:pt x="152" y="1289"/>
                  </a:cubicBezTo>
                  <a:cubicBezTo>
                    <a:pt x="149" y="1294"/>
                    <a:pt x="143" y="1297"/>
                    <a:pt x="138" y="1297"/>
                  </a:cubicBezTo>
                  <a:cubicBezTo>
                    <a:pt x="133" y="1297"/>
                    <a:pt x="129" y="1294"/>
                    <a:pt x="129" y="1289"/>
                  </a:cubicBezTo>
                  <a:lnTo>
                    <a:pt x="134" y="1287"/>
                  </a:lnTo>
                  <a:lnTo>
                    <a:pt x="134" y="1287"/>
                  </a:lnTo>
                  <a:cubicBezTo>
                    <a:pt x="135" y="1287"/>
                    <a:pt x="135" y="1287"/>
                    <a:pt x="135" y="1287"/>
                  </a:cubicBezTo>
                  <a:cubicBezTo>
                    <a:pt x="136" y="1287"/>
                    <a:pt x="136" y="1287"/>
                    <a:pt x="137" y="1286"/>
                  </a:cubicBezTo>
                  <a:lnTo>
                    <a:pt x="137" y="1286"/>
                  </a:lnTo>
                  <a:lnTo>
                    <a:pt x="134" y="1287"/>
                  </a:lnTo>
                  <a:lnTo>
                    <a:pt x="134" y="1287"/>
                  </a:lnTo>
                  <a:cubicBezTo>
                    <a:pt x="133" y="1287"/>
                    <a:pt x="132" y="1286"/>
                    <a:pt x="129" y="1283"/>
                  </a:cubicBezTo>
                  <a:cubicBezTo>
                    <a:pt x="129" y="1276"/>
                    <a:pt x="133" y="1273"/>
                    <a:pt x="137" y="1273"/>
                  </a:cubicBezTo>
                  <a:cubicBezTo>
                    <a:pt x="142" y="1273"/>
                    <a:pt x="149" y="1277"/>
                    <a:pt x="152" y="1283"/>
                  </a:cubicBezTo>
                  <a:lnTo>
                    <a:pt x="146" y="1266"/>
                  </a:lnTo>
                  <a:cubicBezTo>
                    <a:pt x="152" y="1266"/>
                    <a:pt x="152" y="1266"/>
                    <a:pt x="157" y="1272"/>
                  </a:cubicBezTo>
                  <a:cubicBezTo>
                    <a:pt x="146" y="1261"/>
                    <a:pt x="174" y="1244"/>
                    <a:pt x="157" y="1233"/>
                  </a:cubicBezTo>
                  <a:lnTo>
                    <a:pt x="163" y="1233"/>
                  </a:lnTo>
                  <a:cubicBezTo>
                    <a:pt x="163" y="1199"/>
                    <a:pt x="157" y="1182"/>
                    <a:pt x="157" y="1154"/>
                  </a:cubicBezTo>
                  <a:cubicBezTo>
                    <a:pt x="146" y="1154"/>
                    <a:pt x="152" y="1143"/>
                    <a:pt x="140" y="1132"/>
                  </a:cubicBezTo>
                  <a:cubicBezTo>
                    <a:pt x="146" y="1110"/>
                    <a:pt x="157" y="1087"/>
                    <a:pt x="157" y="1065"/>
                  </a:cubicBezTo>
                  <a:cubicBezTo>
                    <a:pt x="146" y="1048"/>
                    <a:pt x="146" y="1059"/>
                    <a:pt x="135" y="1048"/>
                  </a:cubicBezTo>
                  <a:cubicBezTo>
                    <a:pt x="144" y="1048"/>
                    <a:pt x="146" y="1034"/>
                    <a:pt x="152" y="1034"/>
                  </a:cubicBezTo>
                  <a:cubicBezTo>
                    <a:pt x="153" y="1034"/>
                    <a:pt x="155" y="1034"/>
                    <a:pt x="157" y="1037"/>
                  </a:cubicBezTo>
                  <a:cubicBezTo>
                    <a:pt x="157" y="1009"/>
                    <a:pt x="157" y="998"/>
                    <a:pt x="146" y="958"/>
                  </a:cubicBezTo>
                  <a:cubicBezTo>
                    <a:pt x="140" y="964"/>
                    <a:pt x="140" y="970"/>
                    <a:pt x="135" y="970"/>
                  </a:cubicBezTo>
                  <a:cubicBezTo>
                    <a:pt x="135" y="958"/>
                    <a:pt x="140" y="953"/>
                    <a:pt x="146" y="953"/>
                  </a:cubicBezTo>
                  <a:cubicBezTo>
                    <a:pt x="129" y="914"/>
                    <a:pt x="185" y="858"/>
                    <a:pt x="163" y="824"/>
                  </a:cubicBezTo>
                  <a:lnTo>
                    <a:pt x="152" y="790"/>
                  </a:lnTo>
                  <a:cubicBezTo>
                    <a:pt x="152" y="785"/>
                    <a:pt x="152" y="784"/>
                    <a:pt x="153" y="784"/>
                  </a:cubicBezTo>
                  <a:cubicBezTo>
                    <a:pt x="155" y="784"/>
                    <a:pt x="158" y="788"/>
                    <a:pt x="162" y="788"/>
                  </a:cubicBezTo>
                  <a:cubicBezTo>
                    <a:pt x="164" y="788"/>
                    <a:pt x="166" y="787"/>
                    <a:pt x="168" y="785"/>
                  </a:cubicBezTo>
                  <a:cubicBezTo>
                    <a:pt x="146" y="746"/>
                    <a:pt x="168" y="729"/>
                    <a:pt x="157" y="695"/>
                  </a:cubicBezTo>
                  <a:cubicBezTo>
                    <a:pt x="191" y="673"/>
                    <a:pt x="157" y="611"/>
                    <a:pt x="180" y="577"/>
                  </a:cubicBezTo>
                  <a:lnTo>
                    <a:pt x="168" y="577"/>
                  </a:lnTo>
                  <a:cubicBezTo>
                    <a:pt x="163" y="572"/>
                    <a:pt x="174" y="566"/>
                    <a:pt x="180" y="561"/>
                  </a:cubicBezTo>
                  <a:lnTo>
                    <a:pt x="180" y="561"/>
                  </a:lnTo>
                  <a:cubicBezTo>
                    <a:pt x="171" y="561"/>
                    <a:pt x="169" y="568"/>
                    <a:pt x="166" y="568"/>
                  </a:cubicBezTo>
                  <a:cubicBezTo>
                    <a:pt x="165" y="568"/>
                    <a:pt x="164" y="567"/>
                    <a:pt x="163" y="566"/>
                  </a:cubicBezTo>
                  <a:cubicBezTo>
                    <a:pt x="157" y="493"/>
                    <a:pt x="180" y="415"/>
                    <a:pt x="185" y="342"/>
                  </a:cubicBezTo>
                  <a:cubicBezTo>
                    <a:pt x="185" y="314"/>
                    <a:pt x="140" y="331"/>
                    <a:pt x="163" y="292"/>
                  </a:cubicBezTo>
                  <a:lnTo>
                    <a:pt x="163" y="292"/>
                  </a:lnTo>
                  <a:lnTo>
                    <a:pt x="174" y="303"/>
                  </a:lnTo>
                  <a:cubicBezTo>
                    <a:pt x="174" y="297"/>
                    <a:pt x="174" y="297"/>
                    <a:pt x="174" y="292"/>
                  </a:cubicBezTo>
                  <a:close/>
                  <a:moveTo>
                    <a:pt x="1358" y="2823"/>
                  </a:moveTo>
                  <a:cubicBezTo>
                    <a:pt x="1357" y="2823"/>
                    <a:pt x="1356" y="2823"/>
                    <a:pt x="1356" y="2823"/>
                  </a:cubicBezTo>
                  <a:cubicBezTo>
                    <a:pt x="1357" y="2823"/>
                    <a:pt x="1357" y="2823"/>
                    <a:pt x="1358" y="2823"/>
                  </a:cubicBezTo>
                  <a:close/>
                  <a:moveTo>
                    <a:pt x="500" y="2839"/>
                  </a:moveTo>
                  <a:cubicBezTo>
                    <a:pt x="498" y="2839"/>
                    <a:pt x="495" y="2840"/>
                    <a:pt x="493" y="2840"/>
                  </a:cubicBezTo>
                  <a:cubicBezTo>
                    <a:pt x="489" y="2840"/>
                    <a:pt x="498" y="2843"/>
                    <a:pt x="503" y="2843"/>
                  </a:cubicBezTo>
                  <a:cubicBezTo>
                    <a:pt x="505" y="2843"/>
                    <a:pt x="506" y="2842"/>
                    <a:pt x="504" y="2840"/>
                  </a:cubicBezTo>
                  <a:cubicBezTo>
                    <a:pt x="504" y="2840"/>
                    <a:pt x="504" y="2840"/>
                    <a:pt x="504" y="2840"/>
                  </a:cubicBezTo>
                  <a:lnTo>
                    <a:pt x="504" y="2840"/>
                  </a:lnTo>
                  <a:cubicBezTo>
                    <a:pt x="502" y="2840"/>
                    <a:pt x="501" y="2839"/>
                    <a:pt x="500" y="2839"/>
                  </a:cubicBezTo>
                  <a:close/>
                  <a:moveTo>
                    <a:pt x="1100" y="2871"/>
                  </a:moveTo>
                  <a:lnTo>
                    <a:pt x="1100" y="2871"/>
                  </a:lnTo>
                  <a:cubicBezTo>
                    <a:pt x="1099" y="2872"/>
                    <a:pt x="1098" y="2873"/>
                    <a:pt x="1098" y="2874"/>
                  </a:cubicBezTo>
                  <a:cubicBezTo>
                    <a:pt x="1098" y="2874"/>
                    <a:pt x="1100" y="2872"/>
                    <a:pt x="1100" y="2871"/>
                  </a:cubicBezTo>
                  <a:close/>
                  <a:moveTo>
                    <a:pt x="846" y="1"/>
                  </a:moveTo>
                  <a:lnTo>
                    <a:pt x="852" y="12"/>
                  </a:lnTo>
                  <a:cubicBezTo>
                    <a:pt x="846" y="12"/>
                    <a:pt x="840" y="12"/>
                    <a:pt x="840" y="6"/>
                  </a:cubicBezTo>
                  <a:lnTo>
                    <a:pt x="840" y="6"/>
                  </a:lnTo>
                  <a:cubicBezTo>
                    <a:pt x="835" y="17"/>
                    <a:pt x="846" y="29"/>
                    <a:pt x="829" y="34"/>
                  </a:cubicBezTo>
                  <a:cubicBezTo>
                    <a:pt x="828" y="33"/>
                    <a:pt x="826" y="33"/>
                    <a:pt x="824" y="33"/>
                  </a:cubicBezTo>
                  <a:cubicBezTo>
                    <a:pt x="820" y="33"/>
                    <a:pt x="815" y="34"/>
                    <a:pt x="811" y="34"/>
                  </a:cubicBezTo>
                  <a:cubicBezTo>
                    <a:pt x="807" y="34"/>
                    <a:pt x="803" y="33"/>
                    <a:pt x="801" y="29"/>
                  </a:cubicBezTo>
                  <a:lnTo>
                    <a:pt x="801" y="29"/>
                  </a:lnTo>
                  <a:cubicBezTo>
                    <a:pt x="804" y="29"/>
                    <a:pt x="807" y="30"/>
                    <a:pt x="809" y="30"/>
                  </a:cubicBezTo>
                  <a:cubicBezTo>
                    <a:pt x="824" y="30"/>
                    <a:pt x="804" y="12"/>
                    <a:pt x="824" y="12"/>
                  </a:cubicBezTo>
                  <a:lnTo>
                    <a:pt x="807" y="12"/>
                  </a:lnTo>
                  <a:cubicBezTo>
                    <a:pt x="807" y="6"/>
                    <a:pt x="807" y="6"/>
                    <a:pt x="807" y="6"/>
                  </a:cubicBezTo>
                  <a:cubicBezTo>
                    <a:pt x="802" y="4"/>
                    <a:pt x="799" y="4"/>
                    <a:pt x="796" y="4"/>
                  </a:cubicBezTo>
                  <a:cubicBezTo>
                    <a:pt x="783" y="4"/>
                    <a:pt x="791" y="23"/>
                    <a:pt x="768" y="23"/>
                  </a:cubicBezTo>
                  <a:cubicBezTo>
                    <a:pt x="772" y="19"/>
                    <a:pt x="766" y="10"/>
                    <a:pt x="760" y="10"/>
                  </a:cubicBezTo>
                  <a:cubicBezTo>
                    <a:pt x="759" y="10"/>
                    <a:pt x="758" y="11"/>
                    <a:pt x="756" y="12"/>
                  </a:cubicBezTo>
                  <a:cubicBezTo>
                    <a:pt x="768" y="12"/>
                    <a:pt x="762" y="23"/>
                    <a:pt x="756" y="29"/>
                  </a:cubicBezTo>
                  <a:cubicBezTo>
                    <a:pt x="753" y="28"/>
                    <a:pt x="750" y="27"/>
                    <a:pt x="748" y="27"/>
                  </a:cubicBezTo>
                  <a:cubicBezTo>
                    <a:pt x="739" y="27"/>
                    <a:pt x="737" y="34"/>
                    <a:pt x="728" y="34"/>
                  </a:cubicBezTo>
                  <a:lnTo>
                    <a:pt x="740" y="40"/>
                  </a:lnTo>
                  <a:cubicBezTo>
                    <a:pt x="734" y="45"/>
                    <a:pt x="728" y="45"/>
                    <a:pt x="717" y="51"/>
                  </a:cubicBezTo>
                  <a:cubicBezTo>
                    <a:pt x="717" y="50"/>
                    <a:pt x="718" y="49"/>
                    <a:pt x="719" y="48"/>
                  </a:cubicBezTo>
                  <a:lnTo>
                    <a:pt x="719" y="48"/>
                  </a:lnTo>
                  <a:cubicBezTo>
                    <a:pt x="718" y="48"/>
                    <a:pt x="717" y="48"/>
                    <a:pt x="716" y="48"/>
                  </a:cubicBezTo>
                  <a:cubicBezTo>
                    <a:pt x="707" y="48"/>
                    <a:pt x="696" y="40"/>
                    <a:pt x="685" y="40"/>
                  </a:cubicBezTo>
                  <a:cubicBezTo>
                    <a:pt x="681" y="40"/>
                    <a:pt x="677" y="41"/>
                    <a:pt x="672" y="45"/>
                  </a:cubicBezTo>
                  <a:cubicBezTo>
                    <a:pt x="667" y="40"/>
                    <a:pt x="672" y="29"/>
                    <a:pt x="661" y="23"/>
                  </a:cubicBezTo>
                  <a:cubicBezTo>
                    <a:pt x="656" y="28"/>
                    <a:pt x="652" y="30"/>
                    <a:pt x="649" y="30"/>
                  </a:cubicBezTo>
                  <a:cubicBezTo>
                    <a:pt x="643" y="30"/>
                    <a:pt x="638" y="25"/>
                    <a:pt x="632" y="25"/>
                  </a:cubicBezTo>
                  <a:cubicBezTo>
                    <a:pt x="629" y="25"/>
                    <a:pt x="626" y="26"/>
                    <a:pt x="622" y="29"/>
                  </a:cubicBezTo>
                  <a:cubicBezTo>
                    <a:pt x="628" y="40"/>
                    <a:pt x="628" y="34"/>
                    <a:pt x="616" y="45"/>
                  </a:cubicBezTo>
                  <a:lnTo>
                    <a:pt x="650" y="34"/>
                  </a:lnTo>
                  <a:lnTo>
                    <a:pt x="628" y="57"/>
                  </a:lnTo>
                  <a:cubicBezTo>
                    <a:pt x="639" y="51"/>
                    <a:pt x="650" y="45"/>
                    <a:pt x="656" y="45"/>
                  </a:cubicBezTo>
                  <a:lnTo>
                    <a:pt x="656" y="45"/>
                  </a:lnTo>
                  <a:cubicBezTo>
                    <a:pt x="644" y="57"/>
                    <a:pt x="650" y="51"/>
                    <a:pt x="656" y="62"/>
                  </a:cubicBezTo>
                  <a:cubicBezTo>
                    <a:pt x="652" y="58"/>
                    <a:pt x="648" y="57"/>
                    <a:pt x="645" y="57"/>
                  </a:cubicBezTo>
                  <a:cubicBezTo>
                    <a:pt x="635" y="57"/>
                    <a:pt x="626" y="69"/>
                    <a:pt x="615" y="69"/>
                  </a:cubicBezTo>
                  <a:cubicBezTo>
                    <a:pt x="614" y="69"/>
                    <a:pt x="612" y="68"/>
                    <a:pt x="611" y="68"/>
                  </a:cubicBezTo>
                  <a:lnTo>
                    <a:pt x="605" y="40"/>
                  </a:lnTo>
                  <a:cubicBezTo>
                    <a:pt x="601" y="38"/>
                    <a:pt x="597" y="38"/>
                    <a:pt x="594" y="38"/>
                  </a:cubicBezTo>
                  <a:cubicBezTo>
                    <a:pt x="575" y="38"/>
                    <a:pt x="563" y="57"/>
                    <a:pt x="540" y="57"/>
                  </a:cubicBezTo>
                  <a:cubicBezTo>
                    <a:pt x="538" y="57"/>
                    <a:pt x="535" y="57"/>
                    <a:pt x="532" y="57"/>
                  </a:cubicBezTo>
                  <a:lnTo>
                    <a:pt x="532" y="57"/>
                  </a:lnTo>
                  <a:lnTo>
                    <a:pt x="544" y="62"/>
                  </a:lnTo>
                  <a:cubicBezTo>
                    <a:pt x="538" y="73"/>
                    <a:pt x="521" y="68"/>
                    <a:pt x="516" y="73"/>
                  </a:cubicBezTo>
                  <a:cubicBezTo>
                    <a:pt x="510" y="62"/>
                    <a:pt x="504" y="62"/>
                    <a:pt x="499" y="57"/>
                  </a:cubicBezTo>
                  <a:cubicBezTo>
                    <a:pt x="499" y="62"/>
                    <a:pt x="476" y="62"/>
                    <a:pt x="476" y="79"/>
                  </a:cubicBezTo>
                  <a:lnTo>
                    <a:pt x="460" y="73"/>
                  </a:lnTo>
                  <a:cubicBezTo>
                    <a:pt x="432" y="73"/>
                    <a:pt x="437" y="101"/>
                    <a:pt x="415" y="107"/>
                  </a:cubicBezTo>
                  <a:cubicBezTo>
                    <a:pt x="415" y="96"/>
                    <a:pt x="404" y="90"/>
                    <a:pt x="420" y="79"/>
                  </a:cubicBezTo>
                  <a:cubicBezTo>
                    <a:pt x="409" y="79"/>
                    <a:pt x="404" y="79"/>
                    <a:pt x="404" y="85"/>
                  </a:cubicBezTo>
                  <a:cubicBezTo>
                    <a:pt x="399" y="85"/>
                    <a:pt x="390" y="97"/>
                    <a:pt x="380" y="97"/>
                  </a:cubicBezTo>
                  <a:cubicBezTo>
                    <a:pt x="379" y="97"/>
                    <a:pt x="377" y="97"/>
                    <a:pt x="376" y="96"/>
                  </a:cubicBezTo>
                  <a:cubicBezTo>
                    <a:pt x="376" y="101"/>
                    <a:pt x="376" y="113"/>
                    <a:pt x="364" y="113"/>
                  </a:cubicBezTo>
                  <a:cubicBezTo>
                    <a:pt x="364" y="113"/>
                    <a:pt x="364" y="107"/>
                    <a:pt x="364" y="107"/>
                  </a:cubicBezTo>
                  <a:cubicBezTo>
                    <a:pt x="364" y="113"/>
                    <a:pt x="353" y="118"/>
                    <a:pt x="359" y="124"/>
                  </a:cubicBezTo>
                  <a:cubicBezTo>
                    <a:pt x="352" y="119"/>
                    <a:pt x="345" y="117"/>
                    <a:pt x="338" y="117"/>
                  </a:cubicBezTo>
                  <a:cubicBezTo>
                    <a:pt x="319" y="117"/>
                    <a:pt x="298" y="128"/>
                    <a:pt x="280" y="128"/>
                  </a:cubicBezTo>
                  <a:cubicBezTo>
                    <a:pt x="274" y="128"/>
                    <a:pt x="269" y="127"/>
                    <a:pt x="264" y="124"/>
                  </a:cubicBezTo>
                  <a:cubicBezTo>
                    <a:pt x="247" y="129"/>
                    <a:pt x="230" y="135"/>
                    <a:pt x="213" y="141"/>
                  </a:cubicBezTo>
                  <a:cubicBezTo>
                    <a:pt x="213" y="135"/>
                    <a:pt x="213" y="135"/>
                    <a:pt x="213" y="135"/>
                  </a:cubicBezTo>
                  <a:cubicBezTo>
                    <a:pt x="211" y="135"/>
                    <a:pt x="210" y="134"/>
                    <a:pt x="209" y="134"/>
                  </a:cubicBezTo>
                  <a:cubicBezTo>
                    <a:pt x="194" y="134"/>
                    <a:pt x="204" y="158"/>
                    <a:pt x="185" y="158"/>
                  </a:cubicBezTo>
                  <a:cubicBezTo>
                    <a:pt x="184" y="158"/>
                    <a:pt x="182" y="158"/>
                    <a:pt x="180" y="157"/>
                  </a:cubicBezTo>
                  <a:cubicBezTo>
                    <a:pt x="163" y="146"/>
                    <a:pt x="191" y="152"/>
                    <a:pt x="180" y="146"/>
                  </a:cubicBezTo>
                  <a:cubicBezTo>
                    <a:pt x="180" y="136"/>
                    <a:pt x="176" y="134"/>
                    <a:pt x="171" y="134"/>
                  </a:cubicBezTo>
                  <a:cubicBezTo>
                    <a:pt x="168" y="134"/>
                    <a:pt x="165" y="135"/>
                    <a:pt x="163" y="135"/>
                  </a:cubicBezTo>
                  <a:cubicBezTo>
                    <a:pt x="151" y="139"/>
                    <a:pt x="142" y="145"/>
                    <a:pt x="131" y="145"/>
                  </a:cubicBezTo>
                  <a:cubicBezTo>
                    <a:pt x="125" y="145"/>
                    <a:pt x="119" y="144"/>
                    <a:pt x="112" y="141"/>
                  </a:cubicBezTo>
                  <a:lnTo>
                    <a:pt x="118" y="141"/>
                  </a:lnTo>
                  <a:cubicBezTo>
                    <a:pt x="115" y="139"/>
                    <a:pt x="111" y="138"/>
                    <a:pt x="108" y="138"/>
                  </a:cubicBezTo>
                  <a:cubicBezTo>
                    <a:pt x="100" y="138"/>
                    <a:pt x="92" y="142"/>
                    <a:pt x="84" y="146"/>
                  </a:cubicBezTo>
                  <a:cubicBezTo>
                    <a:pt x="79" y="152"/>
                    <a:pt x="73" y="152"/>
                    <a:pt x="68" y="157"/>
                  </a:cubicBezTo>
                  <a:cubicBezTo>
                    <a:pt x="73" y="169"/>
                    <a:pt x="73" y="174"/>
                    <a:pt x="73" y="180"/>
                  </a:cubicBezTo>
                  <a:lnTo>
                    <a:pt x="68" y="180"/>
                  </a:lnTo>
                  <a:cubicBezTo>
                    <a:pt x="84" y="208"/>
                    <a:pt x="90" y="247"/>
                    <a:pt x="96" y="269"/>
                  </a:cubicBezTo>
                  <a:cubicBezTo>
                    <a:pt x="95" y="269"/>
                    <a:pt x="95" y="269"/>
                    <a:pt x="94" y="268"/>
                  </a:cubicBezTo>
                  <a:lnTo>
                    <a:pt x="94" y="268"/>
                  </a:lnTo>
                  <a:cubicBezTo>
                    <a:pt x="95" y="270"/>
                    <a:pt x="96" y="272"/>
                    <a:pt x="96" y="275"/>
                  </a:cubicBezTo>
                  <a:cubicBezTo>
                    <a:pt x="90" y="286"/>
                    <a:pt x="84" y="297"/>
                    <a:pt x="73" y="297"/>
                  </a:cubicBezTo>
                  <a:lnTo>
                    <a:pt x="73" y="281"/>
                  </a:lnTo>
                  <a:cubicBezTo>
                    <a:pt x="56" y="292"/>
                    <a:pt x="73" y="303"/>
                    <a:pt x="73" y="314"/>
                  </a:cubicBezTo>
                  <a:lnTo>
                    <a:pt x="62" y="314"/>
                  </a:lnTo>
                  <a:cubicBezTo>
                    <a:pt x="68" y="337"/>
                    <a:pt x="84" y="337"/>
                    <a:pt x="84" y="370"/>
                  </a:cubicBezTo>
                  <a:lnTo>
                    <a:pt x="90" y="365"/>
                  </a:lnTo>
                  <a:lnTo>
                    <a:pt x="90" y="365"/>
                  </a:lnTo>
                  <a:cubicBezTo>
                    <a:pt x="107" y="381"/>
                    <a:pt x="79" y="376"/>
                    <a:pt x="90" y="393"/>
                  </a:cubicBezTo>
                  <a:lnTo>
                    <a:pt x="73" y="398"/>
                  </a:lnTo>
                  <a:cubicBezTo>
                    <a:pt x="79" y="409"/>
                    <a:pt x="90" y="437"/>
                    <a:pt x="96" y="454"/>
                  </a:cubicBezTo>
                  <a:cubicBezTo>
                    <a:pt x="84" y="443"/>
                    <a:pt x="73" y="421"/>
                    <a:pt x="68" y="409"/>
                  </a:cubicBezTo>
                  <a:lnTo>
                    <a:pt x="68" y="409"/>
                  </a:lnTo>
                  <a:cubicBezTo>
                    <a:pt x="68" y="421"/>
                    <a:pt x="68" y="443"/>
                    <a:pt x="79" y="449"/>
                  </a:cubicBezTo>
                  <a:cubicBezTo>
                    <a:pt x="73" y="443"/>
                    <a:pt x="73" y="437"/>
                    <a:pt x="73" y="437"/>
                  </a:cubicBezTo>
                  <a:lnTo>
                    <a:pt x="73" y="437"/>
                  </a:lnTo>
                  <a:cubicBezTo>
                    <a:pt x="90" y="449"/>
                    <a:pt x="96" y="465"/>
                    <a:pt x="96" y="482"/>
                  </a:cubicBezTo>
                  <a:cubicBezTo>
                    <a:pt x="56" y="482"/>
                    <a:pt x="84" y="538"/>
                    <a:pt x="56" y="555"/>
                  </a:cubicBezTo>
                  <a:cubicBezTo>
                    <a:pt x="73" y="589"/>
                    <a:pt x="51" y="628"/>
                    <a:pt x="51" y="667"/>
                  </a:cubicBezTo>
                  <a:cubicBezTo>
                    <a:pt x="56" y="665"/>
                    <a:pt x="60" y="664"/>
                    <a:pt x="62" y="664"/>
                  </a:cubicBezTo>
                  <a:cubicBezTo>
                    <a:pt x="72" y="664"/>
                    <a:pt x="62" y="678"/>
                    <a:pt x="84" y="678"/>
                  </a:cubicBezTo>
                  <a:cubicBezTo>
                    <a:pt x="84" y="689"/>
                    <a:pt x="84" y="689"/>
                    <a:pt x="79" y="689"/>
                  </a:cubicBezTo>
                  <a:lnTo>
                    <a:pt x="79" y="695"/>
                  </a:lnTo>
                  <a:lnTo>
                    <a:pt x="62" y="723"/>
                  </a:lnTo>
                  <a:cubicBezTo>
                    <a:pt x="61" y="724"/>
                    <a:pt x="61" y="724"/>
                    <a:pt x="60" y="724"/>
                  </a:cubicBezTo>
                  <a:cubicBezTo>
                    <a:pt x="56" y="724"/>
                    <a:pt x="56" y="712"/>
                    <a:pt x="51" y="712"/>
                  </a:cubicBezTo>
                  <a:cubicBezTo>
                    <a:pt x="51" y="734"/>
                    <a:pt x="40" y="723"/>
                    <a:pt x="34" y="734"/>
                  </a:cubicBezTo>
                  <a:cubicBezTo>
                    <a:pt x="40" y="734"/>
                    <a:pt x="45" y="746"/>
                    <a:pt x="40" y="757"/>
                  </a:cubicBezTo>
                  <a:lnTo>
                    <a:pt x="56" y="740"/>
                  </a:lnTo>
                  <a:lnTo>
                    <a:pt x="56" y="740"/>
                  </a:lnTo>
                  <a:cubicBezTo>
                    <a:pt x="68" y="768"/>
                    <a:pt x="28" y="762"/>
                    <a:pt x="45" y="796"/>
                  </a:cubicBezTo>
                  <a:lnTo>
                    <a:pt x="34" y="785"/>
                  </a:lnTo>
                  <a:lnTo>
                    <a:pt x="34" y="785"/>
                  </a:lnTo>
                  <a:cubicBezTo>
                    <a:pt x="40" y="802"/>
                    <a:pt x="34" y="841"/>
                    <a:pt x="56" y="858"/>
                  </a:cubicBezTo>
                  <a:cubicBezTo>
                    <a:pt x="56" y="860"/>
                    <a:pt x="54" y="862"/>
                    <a:pt x="51" y="862"/>
                  </a:cubicBezTo>
                  <a:cubicBezTo>
                    <a:pt x="48" y="862"/>
                    <a:pt x="45" y="860"/>
                    <a:pt x="45" y="858"/>
                  </a:cubicBezTo>
                  <a:lnTo>
                    <a:pt x="45" y="858"/>
                  </a:lnTo>
                  <a:cubicBezTo>
                    <a:pt x="40" y="897"/>
                    <a:pt x="68" y="942"/>
                    <a:pt x="51" y="970"/>
                  </a:cubicBezTo>
                  <a:lnTo>
                    <a:pt x="45" y="970"/>
                  </a:lnTo>
                  <a:cubicBezTo>
                    <a:pt x="45" y="975"/>
                    <a:pt x="56" y="981"/>
                    <a:pt x="51" y="986"/>
                  </a:cubicBezTo>
                  <a:lnTo>
                    <a:pt x="45" y="986"/>
                  </a:lnTo>
                  <a:cubicBezTo>
                    <a:pt x="45" y="992"/>
                    <a:pt x="56" y="1009"/>
                    <a:pt x="51" y="1014"/>
                  </a:cubicBezTo>
                  <a:lnTo>
                    <a:pt x="45" y="1009"/>
                  </a:lnTo>
                  <a:lnTo>
                    <a:pt x="45" y="1009"/>
                  </a:lnTo>
                  <a:cubicBezTo>
                    <a:pt x="34" y="1042"/>
                    <a:pt x="62" y="1065"/>
                    <a:pt x="62" y="1098"/>
                  </a:cubicBezTo>
                  <a:cubicBezTo>
                    <a:pt x="61" y="1098"/>
                    <a:pt x="59" y="1098"/>
                    <a:pt x="58" y="1098"/>
                  </a:cubicBezTo>
                  <a:cubicBezTo>
                    <a:pt x="44" y="1098"/>
                    <a:pt x="34" y="1127"/>
                    <a:pt x="34" y="1138"/>
                  </a:cubicBezTo>
                  <a:lnTo>
                    <a:pt x="28" y="1138"/>
                  </a:lnTo>
                  <a:cubicBezTo>
                    <a:pt x="23" y="1177"/>
                    <a:pt x="45" y="1210"/>
                    <a:pt x="51" y="1250"/>
                  </a:cubicBezTo>
                  <a:cubicBezTo>
                    <a:pt x="28" y="1272"/>
                    <a:pt x="40" y="1334"/>
                    <a:pt x="23" y="1373"/>
                  </a:cubicBezTo>
                  <a:cubicBezTo>
                    <a:pt x="24" y="1371"/>
                    <a:pt x="27" y="1370"/>
                    <a:pt x="29" y="1370"/>
                  </a:cubicBezTo>
                  <a:cubicBezTo>
                    <a:pt x="34" y="1370"/>
                    <a:pt x="40" y="1374"/>
                    <a:pt x="40" y="1378"/>
                  </a:cubicBezTo>
                  <a:cubicBezTo>
                    <a:pt x="40" y="1388"/>
                    <a:pt x="52" y="1402"/>
                    <a:pt x="41" y="1402"/>
                  </a:cubicBezTo>
                  <a:cubicBezTo>
                    <a:pt x="39" y="1402"/>
                    <a:pt x="37" y="1402"/>
                    <a:pt x="34" y="1401"/>
                  </a:cubicBezTo>
                  <a:cubicBezTo>
                    <a:pt x="17" y="1406"/>
                    <a:pt x="23" y="1423"/>
                    <a:pt x="23" y="1440"/>
                  </a:cubicBezTo>
                  <a:lnTo>
                    <a:pt x="45" y="1446"/>
                  </a:lnTo>
                  <a:cubicBezTo>
                    <a:pt x="6" y="1479"/>
                    <a:pt x="56" y="1546"/>
                    <a:pt x="23" y="1563"/>
                  </a:cubicBezTo>
                  <a:cubicBezTo>
                    <a:pt x="28" y="1574"/>
                    <a:pt x="28" y="1586"/>
                    <a:pt x="34" y="1597"/>
                  </a:cubicBezTo>
                  <a:lnTo>
                    <a:pt x="23" y="1597"/>
                  </a:lnTo>
                  <a:cubicBezTo>
                    <a:pt x="17" y="1619"/>
                    <a:pt x="12" y="1630"/>
                    <a:pt x="17" y="1664"/>
                  </a:cubicBezTo>
                  <a:lnTo>
                    <a:pt x="6" y="1658"/>
                  </a:lnTo>
                  <a:lnTo>
                    <a:pt x="6" y="1658"/>
                  </a:lnTo>
                  <a:cubicBezTo>
                    <a:pt x="6" y="1675"/>
                    <a:pt x="45" y="1681"/>
                    <a:pt x="45" y="1698"/>
                  </a:cubicBezTo>
                  <a:lnTo>
                    <a:pt x="23" y="1703"/>
                  </a:lnTo>
                  <a:cubicBezTo>
                    <a:pt x="23" y="1737"/>
                    <a:pt x="6" y="1765"/>
                    <a:pt x="23" y="1798"/>
                  </a:cubicBezTo>
                  <a:cubicBezTo>
                    <a:pt x="17" y="1798"/>
                    <a:pt x="12" y="1798"/>
                    <a:pt x="12" y="1793"/>
                  </a:cubicBezTo>
                  <a:lnTo>
                    <a:pt x="12" y="1793"/>
                  </a:lnTo>
                  <a:cubicBezTo>
                    <a:pt x="12" y="1803"/>
                    <a:pt x="2" y="1844"/>
                    <a:pt x="24" y="1844"/>
                  </a:cubicBezTo>
                  <a:cubicBezTo>
                    <a:pt x="24" y="1844"/>
                    <a:pt x="24" y="1844"/>
                    <a:pt x="24" y="1844"/>
                  </a:cubicBezTo>
                  <a:lnTo>
                    <a:pt x="24" y="1844"/>
                  </a:lnTo>
                  <a:cubicBezTo>
                    <a:pt x="8" y="1848"/>
                    <a:pt x="23" y="1878"/>
                    <a:pt x="28" y="1894"/>
                  </a:cubicBezTo>
                  <a:lnTo>
                    <a:pt x="17" y="1888"/>
                  </a:lnTo>
                  <a:lnTo>
                    <a:pt x="17" y="1888"/>
                  </a:lnTo>
                  <a:cubicBezTo>
                    <a:pt x="34" y="1905"/>
                    <a:pt x="40" y="1905"/>
                    <a:pt x="40" y="1927"/>
                  </a:cubicBezTo>
                  <a:cubicBezTo>
                    <a:pt x="40" y="1929"/>
                    <a:pt x="39" y="1930"/>
                    <a:pt x="38" y="1930"/>
                  </a:cubicBezTo>
                  <a:cubicBezTo>
                    <a:pt x="37" y="1930"/>
                    <a:pt x="34" y="1926"/>
                    <a:pt x="34" y="1922"/>
                  </a:cubicBezTo>
                  <a:lnTo>
                    <a:pt x="34" y="1922"/>
                  </a:lnTo>
                  <a:cubicBezTo>
                    <a:pt x="28" y="1938"/>
                    <a:pt x="45" y="1938"/>
                    <a:pt x="40" y="1955"/>
                  </a:cubicBezTo>
                  <a:lnTo>
                    <a:pt x="34" y="1950"/>
                  </a:lnTo>
                  <a:lnTo>
                    <a:pt x="34" y="1950"/>
                  </a:lnTo>
                  <a:cubicBezTo>
                    <a:pt x="28" y="1966"/>
                    <a:pt x="34" y="1961"/>
                    <a:pt x="45" y="1972"/>
                  </a:cubicBezTo>
                  <a:cubicBezTo>
                    <a:pt x="51" y="1983"/>
                    <a:pt x="40" y="2000"/>
                    <a:pt x="28" y="2006"/>
                  </a:cubicBezTo>
                  <a:cubicBezTo>
                    <a:pt x="34" y="2006"/>
                    <a:pt x="45" y="2017"/>
                    <a:pt x="40" y="2028"/>
                  </a:cubicBezTo>
                  <a:cubicBezTo>
                    <a:pt x="40" y="2028"/>
                    <a:pt x="34" y="2022"/>
                    <a:pt x="34" y="2022"/>
                  </a:cubicBezTo>
                  <a:lnTo>
                    <a:pt x="34" y="2022"/>
                  </a:lnTo>
                  <a:cubicBezTo>
                    <a:pt x="23" y="2050"/>
                    <a:pt x="45" y="2062"/>
                    <a:pt x="34" y="2078"/>
                  </a:cubicBezTo>
                  <a:cubicBezTo>
                    <a:pt x="28" y="2078"/>
                    <a:pt x="28" y="2084"/>
                    <a:pt x="28" y="2084"/>
                  </a:cubicBezTo>
                  <a:cubicBezTo>
                    <a:pt x="28" y="2062"/>
                    <a:pt x="28" y="2045"/>
                    <a:pt x="28" y="2045"/>
                  </a:cubicBezTo>
                  <a:cubicBezTo>
                    <a:pt x="20" y="2045"/>
                    <a:pt x="18" y="2054"/>
                    <a:pt x="10" y="2054"/>
                  </a:cubicBezTo>
                  <a:cubicBezTo>
                    <a:pt x="8" y="2054"/>
                    <a:pt x="5" y="2053"/>
                    <a:pt x="0" y="2050"/>
                  </a:cubicBezTo>
                  <a:lnTo>
                    <a:pt x="0" y="2050"/>
                  </a:lnTo>
                  <a:cubicBezTo>
                    <a:pt x="6" y="2062"/>
                    <a:pt x="28" y="2090"/>
                    <a:pt x="23" y="2106"/>
                  </a:cubicBezTo>
                  <a:lnTo>
                    <a:pt x="17" y="2106"/>
                  </a:lnTo>
                  <a:cubicBezTo>
                    <a:pt x="12" y="2112"/>
                    <a:pt x="17" y="2112"/>
                    <a:pt x="17" y="2118"/>
                  </a:cubicBezTo>
                  <a:cubicBezTo>
                    <a:pt x="17" y="2123"/>
                    <a:pt x="12" y="2123"/>
                    <a:pt x="12" y="2129"/>
                  </a:cubicBezTo>
                  <a:cubicBezTo>
                    <a:pt x="0" y="2134"/>
                    <a:pt x="6" y="2151"/>
                    <a:pt x="6" y="2157"/>
                  </a:cubicBezTo>
                  <a:cubicBezTo>
                    <a:pt x="13" y="2157"/>
                    <a:pt x="16" y="2162"/>
                    <a:pt x="20" y="2162"/>
                  </a:cubicBezTo>
                  <a:cubicBezTo>
                    <a:pt x="22" y="2162"/>
                    <a:pt x="25" y="2161"/>
                    <a:pt x="28" y="2157"/>
                  </a:cubicBezTo>
                  <a:cubicBezTo>
                    <a:pt x="28" y="2155"/>
                    <a:pt x="28" y="2153"/>
                    <a:pt x="28" y="2151"/>
                  </a:cubicBezTo>
                  <a:cubicBezTo>
                    <a:pt x="28" y="2146"/>
                    <a:pt x="28" y="2134"/>
                    <a:pt x="28" y="2129"/>
                  </a:cubicBezTo>
                  <a:cubicBezTo>
                    <a:pt x="34" y="2134"/>
                    <a:pt x="40" y="2140"/>
                    <a:pt x="28" y="2151"/>
                  </a:cubicBezTo>
                  <a:cubicBezTo>
                    <a:pt x="40" y="2157"/>
                    <a:pt x="45" y="2162"/>
                    <a:pt x="51" y="2162"/>
                  </a:cubicBezTo>
                  <a:cubicBezTo>
                    <a:pt x="34" y="2174"/>
                    <a:pt x="23" y="2196"/>
                    <a:pt x="12" y="2202"/>
                  </a:cubicBezTo>
                  <a:cubicBezTo>
                    <a:pt x="17" y="2230"/>
                    <a:pt x="17" y="2263"/>
                    <a:pt x="40" y="2280"/>
                  </a:cubicBezTo>
                  <a:cubicBezTo>
                    <a:pt x="45" y="2286"/>
                    <a:pt x="34" y="2291"/>
                    <a:pt x="28" y="2291"/>
                  </a:cubicBezTo>
                  <a:cubicBezTo>
                    <a:pt x="28" y="2286"/>
                    <a:pt x="28" y="2280"/>
                    <a:pt x="23" y="2280"/>
                  </a:cubicBezTo>
                  <a:lnTo>
                    <a:pt x="23" y="2280"/>
                  </a:lnTo>
                  <a:cubicBezTo>
                    <a:pt x="28" y="2297"/>
                    <a:pt x="28" y="2325"/>
                    <a:pt x="45" y="2330"/>
                  </a:cubicBezTo>
                  <a:cubicBezTo>
                    <a:pt x="42" y="2335"/>
                    <a:pt x="40" y="2336"/>
                    <a:pt x="38" y="2336"/>
                  </a:cubicBezTo>
                  <a:cubicBezTo>
                    <a:pt x="34" y="2336"/>
                    <a:pt x="32" y="2333"/>
                    <a:pt x="30" y="2333"/>
                  </a:cubicBezTo>
                  <a:cubicBezTo>
                    <a:pt x="29" y="2333"/>
                    <a:pt x="28" y="2335"/>
                    <a:pt x="28" y="2342"/>
                  </a:cubicBezTo>
                  <a:lnTo>
                    <a:pt x="23" y="2342"/>
                  </a:lnTo>
                  <a:cubicBezTo>
                    <a:pt x="12" y="2370"/>
                    <a:pt x="23" y="2392"/>
                    <a:pt x="40" y="2414"/>
                  </a:cubicBezTo>
                  <a:cubicBezTo>
                    <a:pt x="50" y="2435"/>
                    <a:pt x="65" y="2451"/>
                    <a:pt x="72" y="2484"/>
                  </a:cubicBezTo>
                  <a:lnTo>
                    <a:pt x="72" y="2484"/>
                  </a:lnTo>
                  <a:cubicBezTo>
                    <a:pt x="72" y="2483"/>
                    <a:pt x="72" y="2482"/>
                    <a:pt x="73" y="2482"/>
                  </a:cubicBezTo>
                  <a:cubicBezTo>
                    <a:pt x="101" y="2554"/>
                    <a:pt x="185" y="2571"/>
                    <a:pt x="213" y="2633"/>
                  </a:cubicBezTo>
                  <a:cubicBezTo>
                    <a:pt x="218" y="2640"/>
                    <a:pt x="223" y="2642"/>
                    <a:pt x="228" y="2642"/>
                  </a:cubicBezTo>
                  <a:cubicBezTo>
                    <a:pt x="234" y="2642"/>
                    <a:pt x="240" y="2638"/>
                    <a:pt x="247" y="2638"/>
                  </a:cubicBezTo>
                  <a:lnTo>
                    <a:pt x="247" y="2638"/>
                  </a:lnTo>
                  <a:lnTo>
                    <a:pt x="241" y="2655"/>
                  </a:lnTo>
                  <a:lnTo>
                    <a:pt x="269" y="2655"/>
                  </a:lnTo>
                  <a:cubicBezTo>
                    <a:pt x="297" y="2661"/>
                    <a:pt x="280" y="2711"/>
                    <a:pt x="325" y="2711"/>
                  </a:cubicBezTo>
                  <a:lnTo>
                    <a:pt x="325" y="2706"/>
                  </a:lnTo>
                  <a:cubicBezTo>
                    <a:pt x="336" y="2711"/>
                    <a:pt x="359" y="2722"/>
                    <a:pt x="353" y="2728"/>
                  </a:cubicBezTo>
                  <a:cubicBezTo>
                    <a:pt x="353" y="2728"/>
                    <a:pt x="355" y="2727"/>
                    <a:pt x="356" y="2727"/>
                  </a:cubicBezTo>
                  <a:cubicBezTo>
                    <a:pt x="357" y="2727"/>
                    <a:pt x="359" y="2728"/>
                    <a:pt x="359" y="2734"/>
                  </a:cubicBezTo>
                  <a:lnTo>
                    <a:pt x="359" y="2739"/>
                  </a:lnTo>
                  <a:lnTo>
                    <a:pt x="387" y="2745"/>
                  </a:lnTo>
                  <a:cubicBezTo>
                    <a:pt x="404" y="2767"/>
                    <a:pt x="364" y="2767"/>
                    <a:pt x="392" y="2790"/>
                  </a:cubicBezTo>
                  <a:lnTo>
                    <a:pt x="398" y="2790"/>
                  </a:lnTo>
                  <a:cubicBezTo>
                    <a:pt x="398" y="2790"/>
                    <a:pt x="398" y="2790"/>
                    <a:pt x="398" y="2790"/>
                  </a:cubicBezTo>
                  <a:lnTo>
                    <a:pt x="398" y="2790"/>
                  </a:lnTo>
                  <a:cubicBezTo>
                    <a:pt x="404" y="2795"/>
                    <a:pt x="404" y="2795"/>
                    <a:pt x="409" y="2795"/>
                  </a:cubicBezTo>
                  <a:cubicBezTo>
                    <a:pt x="415" y="2795"/>
                    <a:pt x="420" y="2801"/>
                    <a:pt x="426" y="2807"/>
                  </a:cubicBezTo>
                  <a:cubicBezTo>
                    <a:pt x="443" y="2846"/>
                    <a:pt x="460" y="2835"/>
                    <a:pt x="476" y="2846"/>
                  </a:cubicBezTo>
                  <a:lnTo>
                    <a:pt x="476" y="2840"/>
                  </a:lnTo>
                  <a:cubicBezTo>
                    <a:pt x="465" y="2840"/>
                    <a:pt x="460" y="2840"/>
                    <a:pt x="454" y="2835"/>
                  </a:cubicBezTo>
                  <a:cubicBezTo>
                    <a:pt x="456" y="2833"/>
                    <a:pt x="458" y="2832"/>
                    <a:pt x="461" y="2832"/>
                  </a:cubicBezTo>
                  <a:cubicBezTo>
                    <a:pt x="466" y="2832"/>
                    <a:pt x="473" y="2835"/>
                    <a:pt x="476" y="2835"/>
                  </a:cubicBezTo>
                  <a:cubicBezTo>
                    <a:pt x="487" y="2835"/>
                    <a:pt x="493" y="2835"/>
                    <a:pt x="504" y="2840"/>
                  </a:cubicBezTo>
                  <a:lnTo>
                    <a:pt x="504" y="2840"/>
                  </a:lnTo>
                  <a:cubicBezTo>
                    <a:pt x="524" y="2842"/>
                    <a:pt x="539" y="2863"/>
                    <a:pt x="564" y="2863"/>
                  </a:cubicBezTo>
                  <a:cubicBezTo>
                    <a:pt x="567" y="2863"/>
                    <a:pt x="569" y="2863"/>
                    <a:pt x="572" y="2863"/>
                  </a:cubicBezTo>
                  <a:lnTo>
                    <a:pt x="572" y="2863"/>
                  </a:lnTo>
                  <a:cubicBezTo>
                    <a:pt x="583" y="2874"/>
                    <a:pt x="566" y="2879"/>
                    <a:pt x="577" y="2885"/>
                  </a:cubicBezTo>
                  <a:cubicBezTo>
                    <a:pt x="582" y="2884"/>
                    <a:pt x="585" y="2884"/>
                    <a:pt x="589" y="2884"/>
                  </a:cubicBezTo>
                  <a:cubicBezTo>
                    <a:pt x="617" y="2884"/>
                    <a:pt x="620" y="2902"/>
                    <a:pt x="650" y="2902"/>
                  </a:cubicBezTo>
                  <a:cubicBezTo>
                    <a:pt x="644" y="2891"/>
                    <a:pt x="639" y="2891"/>
                    <a:pt x="667" y="2885"/>
                  </a:cubicBezTo>
                  <a:lnTo>
                    <a:pt x="605" y="2885"/>
                  </a:lnTo>
                  <a:lnTo>
                    <a:pt x="650" y="2874"/>
                  </a:lnTo>
                  <a:cubicBezTo>
                    <a:pt x="639" y="2871"/>
                    <a:pt x="629" y="2871"/>
                    <a:pt x="621" y="2871"/>
                  </a:cubicBezTo>
                  <a:cubicBezTo>
                    <a:pt x="612" y="2871"/>
                    <a:pt x="605" y="2871"/>
                    <a:pt x="600" y="2868"/>
                  </a:cubicBezTo>
                  <a:cubicBezTo>
                    <a:pt x="616" y="2863"/>
                    <a:pt x="616" y="2868"/>
                    <a:pt x="611" y="2857"/>
                  </a:cubicBezTo>
                  <a:lnTo>
                    <a:pt x="611" y="2857"/>
                  </a:lnTo>
                  <a:cubicBezTo>
                    <a:pt x="620" y="2863"/>
                    <a:pt x="628" y="2865"/>
                    <a:pt x="637" y="2865"/>
                  </a:cubicBezTo>
                  <a:cubicBezTo>
                    <a:pt x="645" y="2865"/>
                    <a:pt x="652" y="2864"/>
                    <a:pt x="660" y="2864"/>
                  </a:cubicBezTo>
                  <a:cubicBezTo>
                    <a:pt x="668" y="2864"/>
                    <a:pt x="675" y="2865"/>
                    <a:pt x="684" y="2868"/>
                  </a:cubicBezTo>
                  <a:lnTo>
                    <a:pt x="678" y="2896"/>
                  </a:lnTo>
                  <a:cubicBezTo>
                    <a:pt x="691" y="2901"/>
                    <a:pt x="704" y="2903"/>
                    <a:pt x="716" y="2903"/>
                  </a:cubicBezTo>
                  <a:cubicBezTo>
                    <a:pt x="735" y="2903"/>
                    <a:pt x="754" y="2898"/>
                    <a:pt x="776" y="2898"/>
                  </a:cubicBezTo>
                  <a:cubicBezTo>
                    <a:pt x="786" y="2898"/>
                    <a:pt x="796" y="2899"/>
                    <a:pt x="807" y="2902"/>
                  </a:cubicBezTo>
                  <a:lnTo>
                    <a:pt x="790" y="2896"/>
                  </a:lnTo>
                  <a:cubicBezTo>
                    <a:pt x="794" y="2892"/>
                    <a:pt x="800" y="2891"/>
                    <a:pt x="806" y="2891"/>
                  </a:cubicBezTo>
                  <a:cubicBezTo>
                    <a:pt x="813" y="2891"/>
                    <a:pt x="821" y="2892"/>
                    <a:pt x="828" y="2892"/>
                  </a:cubicBezTo>
                  <a:cubicBezTo>
                    <a:pt x="833" y="2892"/>
                    <a:pt x="837" y="2892"/>
                    <a:pt x="840" y="2891"/>
                  </a:cubicBezTo>
                  <a:cubicBezTo>
                    <a:pt x="840" y="2902"/>
                    <a:pt x="852" y="2902"/>
                    <a:pt x="857" y="2907"/>
                  </a:cubicBezTo>
                  <a:cubicBezTo>
                    <a:pt x="857" y="2902"/>
                    <a:pt x="902" y="2907"/>
                    <a:pt x="902" y="2891"/>
                  </a:cubicBezTo>
                  <a:lnTo>
                    <a:pt x="930" y="2902"/>
                  </a:lnTo>
                  <a:cubicBezTo>
                    <a:pt x="934" y="2902"/>
                    <a:pt x="937" y="2902"/>
                    <a:pt x="940" y="2902"/>
                  </a:cubicBezTo>
                  <a:cubicBezTo>
                    <a:pt x="976" y="2902"/>
                    <a:pt x="983" y="2874"/>
                    <a:pt x="1020" y="2874"/>
                  </a:cubicBezTo>
                  <a:cubicBezTo>
                    <a:pt x="1008" y="2885"/>
                    <a:pt x="1025" y="2891"/>
                    <a:pt x="997" y="2902"/>
                  </a:cubicBezTo>
                  <a:cubicBezTo>
                    <a:pt x="1014" y="2902"/>
                    <a:pt x="1025" y="2902"/>
                    <a:pt x="1025" y="2896"/>
                  </a:cubicBezTo>
                  <a:cubicBezTo>
                    <a:pt x="1035" y="2896"/>
                    <a:pt x="1057" y="2884"/>
                    <a:pt x="1070" y="2884"/>
                  </a:cubicBezTo>
                  <a:cubicBezTo>
                    <a:pt x="1072" y="2884"/>
                    <a:pt x="1074" y="2884"/>
                    <a:pt x="1076" y="2885"/>
                  </a:cubicBezTo>
                  <a:cubicBezTo>
                    <a:pt x="1081" y="2879"/>
                    <a:pt x="1087" y="2868"/>
                    <a:pt x="1098" y="2868"/>
                  </a:cubicBezTo>
                  <a:cubicBezTo>
                    <a:pt x="1101" y="2868"/>
                    <a:pt x="1101" y="2869"/>
                    <a:pt x="1100" y="2871"/>
                  </a:cubicBezTo>
                  <a:lnTo>
                    <a:pt x="1100" y="2871"/>
                  </a:lnTo>
                  <a:cubicBezTo>
                    <a:pt x="1106" y="2867"/>
                    <a:pt x="1119" y="2863"/>
                    <a:pt x="1113" y="2859"/>
                  </a:cubicBezTo>
                  <a:lnTo>
                    <a:pt x="1113" y="2859"/>
                  </a:lnTo>
                  <a:cubicBezTo>
                    <a:pt x="1121" y="2862"/>
                    <a:pt x="1131" y="2863"/>
                    <a:pt x="1140" y="2863"/>
                  </a:cubicBezTo>
                  <a:cubicBezTo>
                    <a:pt x="1174" y="2863"/>
                    <a:pt x="1214" y="2847"/>
                    <a:pt x="1244" y="2847"/>
                  </a:cubicBezTo>
                  <a:cubicBezTo>
                    <a:pt x="1252" y="2847"/>
                    <a:pt x="1260" y="2849"/>
                    <a:pt x="1266" y="2851"/>
                  </a:cubicBezTo>
                  <a:cubicBezTo>
                    <a:pt x="1300" y="2840"/>
                    <a:pt x="1333" y="2829"/>
                    <a:pt x="1361" y="2818"/>
                  </a:cubicBezTo>
                  <a:lnTo>
                    <a:pt x="1361" y="2818"/>
                  </a:lnTo>
                  <a:cubicBezTo>
                    <a:pt x="1357" y="2822"/>
                    <a:pt x="1360" y="2823"/>
                    <a:pt x="1358" y="2823"/>
                  </a:cubicBezTo>
                  <a:lnTo>
                    <a:pt x="1358" y="2823"/>
                  </a:lnTo>
                  <a:cubicBezTo>
                    <a:pt x="1394" y="2822"/>
                    <a:pt x="1368" y="2790"/>
                    <a:pt x="1412" y="2790"/>
                  </a:cubicBezTo>
                  <a:cubicBezTo>
                    <a:pt x="1440" y="2795"/>
                    <a:pt x="1395" y="2801"/>
                    <a:pt x="1406" y="2801"/>
                  </a:cubicBezTo>
                  <a:cubicBezTo>
                    <a:pt x="1410" y="2808"/>
                    <a:pt x="1415" y="2810"/>
                    <a:pt x="1421" y="2810"/>
                  </a:cubicBezTo>
                  <a:cubicBezTo>
                    <a:pt x="1438" y="2810"/>
                    <a:pt x="1461" y="2789"/>
                    <a:pt x="1484" y="2789"/>
                  </a:cubicBezTo>
                  <a:cubicBezTo>
                    <a:pt x="1486" y="2789"/>
                    <a:pt x="1488" y="2789"/>
                    <a:pt x="1490" y="2790"/>
                  </a:cubicBezTo>
                  <a:lnTo>
                    <a:pt x="1485" y="2795"/>
                  </a:lnTo>
                  <a:cubicBezTo>
                    <a:pt x="1513" y="2795"/>
                    <a:pt x="1529" y="2762"/>
                    <a:pt x="1569" y="2750"/>
                  </a:cubicBezTo>
                  <a:cubicBezTo>
                    <a:pt x="1585" y="2728"/>
                    <a:pt x="1625" y="2706"/>
                    <a:pt x="1653" y="2683"/>
                  </a:cubicBezTo>
                  <a:lnTo>
                    <a:pt x="1653" y="2683"/>
                  </a:lnTo>
                  <a:cubicBezTo>
                    <a:pt x="1653" y="2700"/>
                    <a:pt x="1641" y="2694"/>
                    <a:pt x="1653" y="2706"/>
                  </a:cubicBezTo>
                  <a:cubicBezTo>
                    <a:pt x="1669" y="2694"/>
                    <a:pt x="1641" y="2689"/>
                    <a:pt x="1669" y="2672"/>
                  </a:cubicBezTo>
                  <a:cubicBezTo>
                    <a:pt x="1675" y="2672"/>
                    <a:pt x="1683" y="2671"/>
                    <a:pt x="1691" y="2671"/>
                  </a:cubicBezTo>
                  <a:cubicBezTo>
                    <a:pt x="1699" y="2671"/>
                    <a:pt x="1706" y="2672"/>
                    <a:pt x="1709" y="2678"/>
                  </a:cubicBezTo>
                  <a:lnTo>
                    <a:pt x="1686" y="2689"/>
                  </a:lnTo>
                  <a:cubicBezTo>
                    <a:pt x="1690" y="2691"/>
                    <a:pt x="1693" y="2692"/>
                    <a:pt x="1696" y="2692"/>
                  </a:cubicBezTo>
                  <a:cubicBezTo>
                    <a:pt x="1712" y="2692"/>
                    <a:pt x="1722" y="2671"/>
                    <a:pt x="1731" y="2666"/>
                  </a:cubicBezTo>
                  <a:lnTo>
                    <a:pt x="1737" y="2672"/>
                  </a:lnTo>
                  <a:cubicBezTo>
                    <a:pt x="1776" y="2644"/>
                    <a:pt x="1765" y="2633"/>
                    <a:pt x="1804" y="2605"/>
                  </a:cubicBezTo>
                  <a:lnTo>
                    <a:pt x="1798" y="2605"/>
                  </a:lnTo>
                  <a:cubicBezTo>
                    <a:pt x="1809" y="2571"/>
                    <a:pt x="1821" y="2599"/>
                    <a:pt x="1837" y="2571"/>
                  </a:cubicBezTo>
                  <a:lnTo>
                    <a:pt x="1854" y="2582"/>
                  </a:lnTo>
                  <a:cubicBezTo>
                    <a:pt x="1865" y="2571"/>
                    <a:pt x="1893" y="2532"/>
                    <a:pt x="1916" y="2510"/>
                  </a:cubicBezTo>
                  <a:lnTo>
                    <a:pt x="1916" y="2510"/>
                  </a:lnTo>
                  <a:cubicBezTo>
                    <a:pt x="1910" y="2532"/>
                    <a:pt x="1888" y="2560"/>
                    <a:pt x="1871" y="2582"/>
                  </a:cubicBezTo>
                  <a:cubicBezTo>
                    <a:pt x="1888" y="2571"/>
                    <a:pt x="1921" y="2543"/>
                    <a:pt x="1921" y="2532"/>
                  </a:cubicBezTo>
                  <a:lnTo>
                    <a:pt x="1921" y="2532"/>
                  </a:lnTo>
                  <a:cubicBezTo>
                    <a:pt x="1916" y="2538"/>
                    <a:pt x="1910" y="2543"/>
                    <a:pt x="1905" y="2549"/>
                  </a:cubicBezTo>
                  <a:cubicBezTo>
                    <a:pt x="1910" y="2521"/>
                    <a:pt x="1927" y="2498"/>
                    <a:pt x="1955" y="2476"/>
                  </a:cubicBezTo>
                  <a:cubicBezTo>
                    <a:pt x="1958" y="2480"/>
                    <a:pt x="1961" y="2481"/>
                    <a:pt x="1965" y="2481"/>
                  </a:cubicBezTo>
                  <a:cubicBezTo>
                    <a:pt x="1991" y="2481"/>
                    <a:pt x="2032" y="2413"/>
                    <a:pt x="2061" y="2403"/>
                  </a:cubicBezTo>
                  <a:cubicBezTo>
                    <a:pt x="2084" y="2336"/>
                    <a:pt x="2123" y="2280"/>
                    <a:pt x="2129" y="2202"/>
                  </a:cubicBezTo>
                  <a:lnTo>
                    <a:pt x="2129" y="2202"/>
                  </a:lnTo>
                  <a:cubicBezTo>
                    <a:pt x="2123" y="2206"/>
                    <a:pt x="2120" y="2208"/>
                    <a:pt x="2118" y="2208"/>
                  </a:cubicBezTo>
                  <a:cubicBezTo>
                    <a:pt x="2111" y="2208"/>
                    <a:pt x="2127" y="2179"/>
                    <a:pt x="2101" y="2179"/>
                  </a:cubicBezTo>
                  <a:cubicBezTo>
                    <a:pt x="2101" y="2168"/>
                    <a:pt x="2101" y="2157"/>
                    <a:pt x="2106" y="2157"/>
                  </a:cubicBezTo>
                  <a:cubicBezTo>
                    <a:pt x="2112" y="2140"/>
                    <a:pt x="2117" y="2123"/>
                    <a:pt x="2123" y="2106"/>
                  </a:cubicBezTo>
                  <a:cubicBezTo>
                    <a:pt x="2124" y="2103"/>
                    <a:pt x="2125" y="2102"/>
                    <a:pt x="2126" y="2102"/>
                  </a:cubicBezTo>
                  <a:cubicBezTo>
                    <a:pt x="2129" y="2102"/>
                    <a:pt x="2130" y="2118"/>
                    <a:pt x="2133" y="2118"/>
                  </a:cubicBezTo>
                  <a:cubicBezTo>
                    <a:pt x="2133" y="2118"/>
                    <a:pt x="2134" y="2118"/>
                    <a:pt x="2134" y="2118"/>
                  </a:cubicBezTo>
                  <a:cubicBezTo>
                    <a:pt x="2134" y="2078"/>
                    <a:pt x="2145" y="2101"/>
                    <a:pt x="2151" y="2078"/>
                  </a:cubicBezTo>
                  <a:lnTo>
                    <a:pt x="2151" y="2078"/>
                  </a:lnTo>
                  <a:cubicBezTo>
                    <a:pt x="2150" y="2079"/>
                    <a:pt x="2150" y="2079"/>
                    <a:pt x="2149" y="2079"/>
                  </a:cubicBezTo>
                  <a:cubicBezTo>
                    <a:pt x="2143" y="2079"/>
                    <a:pt x="2135" y="2059"/>
                    <a:pt x="2140" y="2039"/>
                  </a:cubicBezTo>
                  <a:lnTo>
                    <a:pt x="2140" y="2039"/>
                  </a:lnTo>
                  <a:lnTo>
                    <a:pt x="2129" y="2073"/>
                  </a:lnTo>
                  <a:cubicBezTo>
                    <a:pt x="2106" y="2022"/>
                    <a:pt x="2151" y="2022"/>
                    <a:pt x="2123" y="1972"/>
                  </a:cubicBezTo>
                  <a:lnTo>
                    <a:pt x="2123" y="1972"/>
                  </a:lnTo>
                  <a:lnTo>
                    <a:pt x="2134" y="1989"/>
                  </a:lnTo>
                  <a:cubicBezTo>
                    <a:pt x="2129" y="1961"/>
                    <a:pt x="2112" y="1882"/>
                    <a:pt x="2078" y="1866"/>
                  </a:cubicBezTo>
                  <a:cubicBezTo>
                    <a:pt x="2078" y="1862"/>
                    <a:pt x="2081" y="1855"/>
                    <a:pt x="2084" y="1855"/>
                  </a:cubicBezTo>
                  <a:cubicBezTo>
                    <a:pt x="2086" y="1855"/>
                    <a:pt x="2088" y="1857"/>
                    <a:pt x="2089" y="1860"/>
                  </a:cubicBezTo>
                  <a:cubicBezTo>
                    <a:pt x="2073" y="1793"/>
                    <a:pt x="2005" y="1737"/>
                    <a:pt x="1989" y="1686"/>
                  </a:cubicBezTo>
                  <a:lnTo>
                    <a:pt x="2000" y="1686"/>
                  </a:lnTo>
                  <a:cubicBezTo>
                    <a:pt x="1989" y="1681"/>
                    <a:pt x="1977" y="1681"/>
                    <a:pt x="1972" y="1664"/>
                  </a:cubicBezTo>
                  <a:cubicBezTo>
                    <a:pt x="1975" y="1661"/>
                    <a:pt x="1977" y="1661"/>
                    <a:pt x="1979" y="1661"/>
                  </a:cubicBezTo>
                  <a:cubicBezTo>
                    <a:pt x="1980" y="1661"/>
                    <a:pt x="1980" y="1661"/>
                    <a:pt x="1977" y="1658"/>
                  </a:cubicBezTo>
                  <a:cubicBezTo>
                    <a:pt x="1972" y="1653"/>
                    <a:pt x="1949" y="1636"/>
                    <a:pt x="1944" y="1625"/>
                  </a:cubicBezTo>
                  <a:lnTo>
                    <a:pt x="1944" y="1625"/>
                  </a:lnTo>
                  <a:lnTo>
                    <a:pt x="1955" y="1630"/>
                  </a:lnTo>
                  <a:cubicBezTo>
                    <a:pt x="1921" y="1574"/>
                    <a:pt x="1877" y="1569"/>
                    <a:pt x="1832" y="1535"/>
                  </a:cubicBezTo>
                  <a:cubicBezTo>
                    <a:pt x="1843" y="1518"/>
                    <a:pt x="1809" y="1485"/>
                    <a:pt x="1787" y="1468"/>
                  </a:cubicBezTo>
                  <a:lnTo>
                    <a:pt x="1787" y="1462"/>
                  </a:lnTo>
                  <a:cubicBezTo>
                    <a:pt x="1759" y="1440"/>
                    <a:pt x="1725" y="1434"/>
                    <a:pt x="1692" y="1423"/>
                  </a:cubicBezTo>
                  <a:cubicBezTo>
                    <a:pt x="1675" y="1418"/>
                    <a:pt x="1658" y="1418"/>
                    <a:pt x="1647" y="1412"/>
                  </a:cubicBezTo>
                  <a:cubicBezTo>
                    <a:pt x="1636" y="1412"/>
                    <a:pt x="1630" y="1414"/>
                    <a:pt x="1623" y="1414"/>
                  </a:cubicBezTo>
                  <a:cubicBezTo>
                    <a:pt x="1620" y="1414"/>
                    <a:pt x="1617" y="1414"/>
                    <a:pt x="1613" y="1412"/>
                  </a:cubicBezTo>
                  <a:cubicBezTo>
                    <a:pt x="1608" y="1395"/>
                    <a:pt x="1602" y="1395"/>
                    <a:pt x="1591" y="1395"/>
                  </a:cubicBezTo>
                  <a:lnTo>
                    <a:pt x="1597" y="1395"/>
                  </a:lnTo>
                  <a:cubicBezTo>
                    <a:pt x="1597" y="1390"/>
                    <a:pt x="1602" y="1390"/>
                    <a:pt x="1608" y="1390"/>
                  </a:cubicBezTo>
                  <a:lnTo>
                    <a:pt x="1580" y="1390"/>
                  </a:lnTo>
                  <a:cubicBezTo>
                    <a:pt x="1591" y="1384"/>
                    <a:pt x="1574" y="1378"/>
                    <a:pt x="1597" y="1378"/>
                  </a:cubicBezTo>
                  <a:lnTo>
                    <a:pt x="1625" y="1378"/>
                  </a:lnTo>
                  <a:cubicBezTo>
                    <a:pt x="1619" y="1373"/>
                    <a:pt x="1613" y="1362"/>
                    <a:pt x="1608" y="1356"/>
                  </a:cubicBezTo>
                  <a:cubicBezTo>
                    <a:pt x="1641" y="1350"/>
                    <a:pt x="1675" y="1317"/>
                    <a:pt x="1697" y="1283"/>
                  </a:cubicBezTo>
                  <a:cubicBezTo>
                    <a:pt x="1725" y="1250"/>
                    <a:pt x="1742" y="1216"/>
                    <a:pt x="1765" y="1210"/>
                  </a:cubicBezTo>
                  <a:cubicBezTo>
                    <a:pt x="1770" y="1194"/>
                    <a:pt x="1781" y="1171"/>
                    <a:pt x="1781" y="1154"/>
                  </a:cubicBezTo>
                  <a:lnTo>
                    <a:pt x="1793" y="1160"/>
                  </a:lnTo>
                  <a:cubicBezTo>
                    <a:pt x="1815" y="1121"/>
                    <a:pt x="1826" y="1093"/>
                    <a:pt x="1837" y="1031"/>
                  </a:cubicBezTo>
                  <a:lnTo>
                    <a:pt x="1843" y="1048"/>
                  </a:lnTo>
                  <a:cubicBezTo>
                    <a:pt x="1849" y="1014"/>
                    <a:pt x="1815" y="998"/>
                    <a:pt x="1815" y="970"/>
                  </a:cubicBezTo>
                  <a:lnTo>
                    <a:pt x="1832" y="958"/>
                  </a:lnTo>
                  <a:cubicBezTo>
                    <a:pt x="1837" y="902"/>
                    <a:pt x="1843" y="841"/>
                    <a:pt x="1804" y="790"/>
                  </a:cubicBezTo>
                  <a:cubicBezTo>
                    <a:pt x="1808" y="790"/>
                    <a:pt x="1813" y="790"/>
                    <a:pt x="1814" y="793"/>
                  </a:cubicBezTo>
                  <a:lnTo>
                    <a:pt x="1814" y="793"/>
                  </a:lnTo>
                  <a:cubicBezTo>
                    <a:pt x="1808" y="771"/>
                    <a:pt x="1791" y="714"/>
                    <a:pt x="1777" y="714"/>
                  </a:cubicBezTo>
                  <a:cubicBezTo>
                    <a:pt x="1775" y="714"/>
                    <a:pt x="1774" y="714"/>
                    <a:pt x="1773" y="715"/>
                  </a:cubicBezTo>
                  <a:lnTo>
                    <a:pt x="1773" y="715"/>
                  </a:lnTo>
                  <a:cubicBezTo>
                    <a:pt x="1776" y="706"/>
                    <a:pt x="1759" y="683"/>
                    <a:pt x="1744" y="664"/>
                  </a:cubicBezTo>
                  <a:lnTo>
                    <a:pt x="1744" y="664"/>
                  </a:lnTo>
                  <a:cubicBezTo>
                    <a:pt x="1745" y="664"/>
                    <a:pt x="1746" y="664"/>
                    <a:pt x="1747" y="664"/>
                  </a:cubicBezTo>
                  <a:cubicBezTo>
                    <a:pt x="1747" y="664"/>
                    <a:pt x="1748" y="664"/>
                    <a:pt x="1748" y="664"/>
                  </a:cubicBezTo>
                  <a:lnTo>
                    <a:pt x="1748" y="664"/>
                  </a:lnTo>
                  <a:cubicBezTo>
                    <a:pt x="1751" y="639"/>
                    <a:pt x="1726" y="633"/>
                    <a:pt x="1737" y="622"/>
                  </a:cubicBezTo>
                  <a:cubicBezTo>
                    <a:pt x="1731" y="613"/>
                    <a:pt x="1728" y="611"/>
                    <a:pt x="1726" y="611"/>
                  </a:cubicBezTo>
                  <a:cubicBezTo>
                    <a:pt x="1722" y="611"/>
                    <a:pt x="1720" y="616"/>
                    <a:pt x="1714" y="616"/>
                  </a:cubicBezTo>
                  <a:cubicBezTo>
                    <a:pt x="1711" y="616"/>
                    <a:pt x="1708" y="615"/>
                    <a:pt x="1703" y="611"/>
                  </a:cubicBezTo>
                  <a:lnTo>
                    <a:pt x="1725" y="583"/>
                  </a:lnTo>
                  <a:lnTo>
                    <a:pt x="1714" y="583"/>
                  </a:lnTo>
                  <a:cubicBezTo>
                    <a:pt x="1714" y="583"/>
                    <a:pt x="1709" y="572"/>
                    <a:pt x="1714" y="572"/>
                  </a:cubicBezTo>
                  <a:cubicBezTo>
                    <a:pt x="1712" y="571"/>
                    <a:pt x="1711" y="570"/>
                    <a:pt x="1710" y="570"/>
                  </a:cubicBezTo>
                  <a:lnTo>
                    <a:pt x="1710" y="570"/>
                  </a:lnTo>
                  <a:cubicBezTo>
                    <a:pt x="1707" y="570"/>
                    <a:pt x="1712" y="577"/>
                    <a:pt x="1703" y="577"/>
                  </a:cubicBezTo>
                  <a:cubicBezTo>
                    <a:pt x="1709" y="555"/>
                    <a:pt x="1675" y="538"/>
                    <a:pt x="1697" y="527"/>
                  </a:cubicBezTo>
                  <a:lnTo>
                    <a:pt x="1697" y="527"/>
                  </a:lnTo>
                  <a:cubicBezTo>
                    <a:pt x="1685" y="527"/>
                    <a:pt x="1691" y="537"/>
                    <a:pt x="1688" y="537"/>
                  </a:cubicBezTo>
                  <a:cubicBezTo>
                    <a:pt x="1687" y="537"/>
                    <a:pt x="1685" y="535"/>
                    <a:pt x="1681" y="533"/>
                  </a:cubicBezTo>
                  <a:cubicBezTo>
                    <a:pt x="1697" y="516"/>
                    <a:pt x="1669" y="516"/>
                    <a:pt x="1669" y="499"/>
                  </a:cubicBezTo>
                  <a:cubicBezTo>
                    <a:pt x="1671" y="498"/>
                    <a:pt x="1673" y="498"/>
                    <a:pt x="1674" y="498"/>
                  </a:cubicBezTo>
                  <a:cubicBezTo>
                    <a:pt x="1679" y="498"/>
                    <a:pt x="1682" y="501"/>
                    <a:pt x="1684" y="501"/>
                  </a:cubicBezTo>
                  <a:cubicBezTo>
                    <a:pt x="1685" y="501"/>
                    <a:pt x="1686" y="499"/>
                    <a:pt x="1686" y="493"/>
                  </a:cubicBezTo>
                  <a:cubicBezTo>
                    <a:pt x="1664" y="493"/>
                    <a:pt x="1675" y="465"/>
                    <a:pt x="1664" y="460"/>
                  </a:cubicBezTo>
                  <a:cubicBezTo>
                    <a:pt x="1658" y="460"/>
                    <a:pt x="1658" y="460"/>
                    <a:pt x="1653" y="454"/>
                  </a:cubicBezTo>
                  <a:cubicBezTo>
                    <a:pt x="1647" y="449"/>
                    <a:pt x="1641" y="437"/>
                    <a:pt x="1625" y="426"/>
                  </a:cubicBezTo>
                  <a:cubicBezTo>
                    <a:pt x="1630" y="426"/>
                    <a:pt x="1613" y="387"/>
                    <a:pt x="1602" y="370"/>
                  </a:cubicBezTo>
                  <a:cubicBezTo>
                    <a:pt x="1600" y="373"/>
                    <a:pt x="1597" y="374"/>
                    <a:pt x="1594" y="374"/>
                  </a:cubicBezTo>
                  <a:cubicBezTo>
                    <a:pt x="1586" y="374"/>
                    <a:pt x="1577" y="362"/>
                    <a:pt x="1569" y="353"/>
                  </a:cubicBezTo>
                  <a:cubicBezTo>
                    <a:pt x="1574" y="348"/>
                    <a:pt x="1580" y="348"/>
                    <a:pt x="1585" y="348"/>
                  </a:cubicBezTo>
                  <a:cubicBezTo>
                    <a:pt x="1585" y="348"/>
                    <a:pt x="1580" y="342"/>
                    <a:pt x="1580" y="337"/>
                  </a:cubicBezTo>
                  <a:cubicBezTo>
                    <a:pt x="1574" y="339"/>
                    <a:pt x="1571" y="341"/>
                    <a:pt x="1569" y="341"/>
                  </a:cubicBezTo>
                  <a:cubicBezTo>
                    <a:pt x="1566" y="341"/>
                    <a:pt x="1563" y="339"/>
                    <a:pt x="1557" y="337"/>
                  </a:cubicBezTo>
                  <a:lnTo>
                    <a:pt x="1569" y="331"/>
                  </a:lnTo>
                  <a:cubicBezTo>
                    <a:pt x="1557" y="314"/>
                    <a:pt x="1535" y="314"/>
                    <a:pt x="1524" y="292"/>
                  </a:cubicBezTo>
                  <a:cubicBezTo>
                    <a:pt x="1514" y="301"/>
                    <a:pt x="1513" y="322"/>
                    <a:pt x="1499" y="322"/>
                  </a:cubicBezTo>
                  <a:cubicBezTo>
                    <a:pt x="1497" y="322"/>
                    <a:pt x="1494" y="322"/>
                    <a:pt x="1490" y="320"/>
                  </a:cubicBezTo>
                  <a:cubicBezTo>
                    <a:pt x="1494" y="316"/>
                    <a:pt x="1497" y="311"/>
                    <a:pt x="1501" y="308"/>
                  </a:cubicBezTo>
                  <a:lnTo>
                    <a:pt x="1501" y="308"/>
                  </a:lnTo>
                  <a:cubicBezTo>
                    <a:pt x="1502" y="309"/>
                    <a:pt x="1505" y="309"/>
                    <a:pt x="1507" y="309"/>
                  </a:cubicBezTo>
                  <a:cubicBezTo>
                    <a:pt x="1506" y="308"/>
                    <a:pt x="1505" y="307"/>
                    <a:pt x="1504" y="307"/>
                  </a:cubicBezTo>
                  <a:cubicBezTo>
                    <a:pt x="1503" y="307"/>
                    <a:pt x="1502" y="308"/>
                    <a:pt x="1501" y="308"/>
                  </a:cubicBezTo>
                  <a:lnTo>
                    <a:pt x="1501" y="308"/>
                  </a:lnTo>
                  <a:cubicBezTo>
                    <a:pt x="1498" y="308"/>
                    <a:pt x="1496" y="306"/>
                    <a:pt x="1496" y="303"/>
                  </a:cubicBezTo>
                  <a:lnTo>
                    <a:pt x="1513" y="297"/>
                  </a:lnTo>
                  <a:cubicBezTo>
                    <a:pt x="1511" y="296"/>
                    <a:pt x="1510" y="296"/>
                    <a:pt x="1509" y="296"/>
                  </a:cubicBezTo>
                  <a:cubicBezTo>
                    <a:pt x="1506" y="296"/>
                    <a:pt x="1503" y="299"/>
                    <a:pt x="1499" y="299"/>
                  </a:cubicBezTo>
                  <a:cubicBezTo>
                    <a:pt x="1498" y="299"/>
                    <a:pt x="1497" y="299"/>
                    <a:pt x="1496" y="297"/>
                  </a:cubicBezTo>
                  <a:cubicBezTo>
                    <a:pt x="1501" y="292"/>
                    <a:pt x="1496" y="286"/>
                    <a:pt x="1501" y="281"/>
                  </a:cubicBezTo>
                  <a:cubicBezTo>
                    <a:pt x="1501" y="286"/>
                    <a:pt x="1501" y="292"/>
                    <a:pt x="1507" y="292"/>
                  </a:cubicBezTo>
                  <a:cubicBezTo>
                    <a:pt x="1501" y="281"/>
                    <a:pt x="1496" y="269"/>
                    <a:pt x="1496" y="264"/>
                  </a:cubicBezTo>
                  <a:cubicBezTo>
                    <a:pt x="1496" y="268"/>
                    <a:pt x="1493" y="272"/>
                    <a:pt x="1489" y="272"/>
                  </a:cubicBezTo>
                  <a:cubicBezTo>
                    <a:pt x="1488" y="272"/>
                    <a:pt x="1486" y="271"/>
                    <a:pt x="1485" y="269"/>
                  </a:cubicBezTo>
                  <a:cubicBezTo>
                    <a:pt x="1468" y="258"/>
                    <a:pt x="1485" y="258"/>
                    <a:pt x="1479" y="247"/>
                  </a:cubicBezTo>
                  <a:cubicBezTo>
                    <a:pt x="1475" y="247"/>
                    <a:pt x="1471" y="242"/>
                    <a:pt x="1466" y="242"/>
                  </a:cubicBezTo>
                  <a:cubicBezTo>
                    <a:pt x="1463" y="242"/>
                    <a:pt x="1460" y="243"/>
                    <a:pt x="1457" y="247"/>
                  </a:cubicBezTo>
                  <a:cubicBezTo>
                    <a:pt x="1457" y="247"/>
                    <a:pt x="1457" y="241"/>
                    <a:pt x="1457" y="236"/>
                  </a:cubicBezTo>
                  <a:cubicBezTo>
                    <a:pt x="1448" y="236"/>
                    <a:pt x="1431" y="224"/>
                    <a:pt x="1425" y="224"/>
                  </a:cubicBezTo>
                  <a:cubicBezTo>
                    <a:pt x="1422" y="224"/>
                    <a:pt x="1421" y="226"/>
                    <a:pt x="1423" y="230"/>
                  </a:cubicBezTo>
                  <a:cubicBezTo>
                    <a:pt x="1389" y="225"/>
                    <a:pt x="1373" y="191"/>
                    <a:pt x="1339" y="180"/>
                  </a:cubicBezTo>
                  <a:lnTo>
                    <a:pt x="1345" y="180"/>
                  </a:lnTo>
                  <a:cubicBezTo>
                    <a:pt x="1326" y="175"/>
                    <a:pt x="1312" y="167"/>
                    <a:pt x="1298" y="167"/>
                  </a:cubicBezTo>
                  <a:cubicBezTo>
                    <a:pt x="1295" y="167"/>
                    <a:pt x="1292" y="168"/>
                    <a:pt x="1289" y="169"/>
                  </a:cubicBezTo>
                  <a:cubicBezTo>
                    <a:pt x="1283" y="163"/>
                    <a:pt x="1283" y="152"/>
                    <a:pt x="1289" y="152"/>
                  </a:cubicBezTo>
                  <a:cubicBezTo>
                    <a:pt x="1272" y="146"/>
                    <a:pt x="1272" y="152"/>
                    <a:pt x="1255" y="135"/>
                  </a:cubicBezTo>
                  <a:cubicBezTo>
                    <a:pt x="1266" y="135"/>
                    <a:pt x="1262" y="133"/>
                    <a:pt x="1264" y="133"/>
                  </a:cubicBezTo>
                  <a:lnTo>
                    <a:pt x="1264" y="133"/>
                  </a:lnTo>
                  <a:cubicBezTo>
                    <a:pt x="1264" y="133"/>
                    <a:pt x="1266" y="133"/>
                    <a:pt x="1272" y="135"/>
                  </a:cubicBezTo>
                  <a:cubicBezTo>
                    <a:pt x="1259" y="127"/>
                    <a:pt x="1256" y="122"/>
                    <a:pt x="1246" y="122"/>
                  </a:cubicBezTo>
                  <a:cubicBezTo>
                    <a:pt x="1243" y="122"/>
                    <a:pt x="1239" y="122"/>
                    <a:pt x="1233" y="124"/>
                  </a:cubicBezTo>
                  <a:cubicBezTo>
                    <a:pt x="1244" y="113"/>
                    <a:pt x="1221" y="101"/>
                    <a:pt x="1216" y="101"/>
                  </a:cubicBezTo>
                  <a:lnTo>
                    <a:pt x="1216" y="101"/>
                  </a:lnTo>
                  <a:lnTo>
                    <a:pt x="1221" y="113"/>
                  </a:lnTo>
                  <a:cubicBezTo>
                    <a:pt x="1216" y="113"/>
                    <a:pt x="1205" y="107"/>
                    <a:pt x="1199" y="107"/>
                  </a:cubicBezTo>
                  <a:lnTo>
                    <a:pt x="1210" y="90"/>
                  </a:lnTo>
                  <a:cubicBezTo>
                    <a:pt x="1199" y="81"/>
                    <a:pt x="1188" y="79"/>
                    <a:pt x="1177" y="79"/>
                  </a:cubicBezTo>
                  <a:cubicBezTo>
                    <a:pt x="1167" y="79"/>
                    <a:pt x="1157" y="81"/>
                    <a:pt x="1148" y="81"/>
                  </a:cubicBezTo>
                  <a:cubicBezTo>
                    <a:pt x="1135" y="81"/>
                    <a:pt x="1124" y="78"/>
                    <a:pt x="1115" y="62"/>
                  </a:cubicBezTo>
                  <a:lnTo>
                    <a:pt x="1115" y="62"/>
                  </a:lnTo>
                  <a:cubicBezTo>
                    <a:pt x="1104" y="73"/>
                    <a:pt x="1132" y="79"/>
                    <a:pt x="1120" y="85"/>
                  </a:cubicBezTo>
                  <a:cubicBezTo>
                    <a:pt x="1104" y="79"/>
                    <a:pt x="1092" y="51"/>
                    <a:pt x="1087" y="51"/>
                  </a:cubicBezTo>
                  <a:cubicBezTo>
                    <a:pt x="1084" y="49"/>
                    <a:pt x="1081" y="48"/>
                    <a:pt x="1079" y="48"/>
                  </a:cubicBezTo>
                  <a:cubicBezTo>
                    <a:pt x="1070" y="48"/>
                    <a:pt x="1064" y="59"/>
                    <a:pt x="1052" y="59"/>
                  </a:cubicBezTo>
                  <a:cubicBezTo>
                    <a:pt x="1049" y="59"/>
                    <a:pt x="1046" y="59"/>
                    <a:pt x="1042" y="57"/>
                  </a:cubicBezTo>
                  <a:cubicBezTo>
                    <a:pt x="1042" y="62"/>
                    <a:pt x="1042" y="79"/>
                    <a:pt x="1025" y="79"/>
                  </a:cubicBezTo>
                  <a:cubicBezTo>
                    <a:pt x="1008" y="73"/>
                    <a:pt x="1008" y="57"/>
                    <a:pt x="1020" y="51"/>
                  </a:cubicBezTo>
                  <a:lnTo>
                    <a:pt x="1020" y="51"/>
                  </a:lnTo>
                  <a:cubicBezTo>
                    <a:pt x="1025" y="51"/>
                    <a:pt x="1025" y="57"/>
                    <a:pt x="1025" y="57"/>
                  </a:cubicBezTo>
                  <a:cubicBezTo>
                    <a:pt x="1031" y="57"/>
                    <a:pt x="1036" y="57"/>
                    <a:pt x="1031" y="45"/>
                  </a:cubicBezTo>
                  <a:lnTo>
                    <a:pt x="1031" y="45"/>
                  </a:lnTo>
                  <a:lnTo>
                    <a:pt x="1031" y="51"/>
                  </a:lnTo>
                  <a:cubicBezTo>
                    <a:pt x="1020" y="45"/>
                    <a:pt x="997" y="40"/>
                    <a:pt x="1003" y="34"/>
                  </a:cubicBezTo>
                  <a:cubicBezTo>
                    <a:pt x="992" y="34"/>
                    <a:pt x="997" y="40"/>
                    <a:pt x="1008" y="45"/>
                  </a:cubicBezTo>
                  <a:cubicBezTo>
                    <a:pt x="986" y="34"/>
                    <a:pt x="975" y="40"/>
                    <a:pt x="952" y="29"/>
                  </a:cubicBezTo>
                  <a:lnTo>
                    <a:pt x="952" y="29"/>
                  </a:lnTo>
                  <a:cubicBezTo>
                    <a:pt x="952" y="34"/>
                    <a:pt x="958" y="40"/>
                    <a:pt x="952" y="40"/>
                  </a:cubicBezTo>
                  <a:cubicBezTo>
                    <a:pt x="946" y="38"/>
                    <a:pt x="941" y="37"/>
                    <a:pt x="938" y="37"/>
                  </a:cubicBezTo>
                  <a:cubicBezTo>
                    <a:pt x="924" y="37"/>
                    <a:pt x="931" y="51"/>
                    <a:pt x="913" y="51"/>
                  </a:cubicBezTo>
                  <a:cubicBezTo>
                    <a:pt x="904" y="42"/>
                    <a:pt x="917" y="33"/>
                    <a:pt x="907" y="33"/>
                  </a:cubicBezTo>
                  <a:cubicBezTo>
                    <a:pt x="905" y="33"/>
                    <a:pt x="902" y="33"/>
                    <a:pt x="896" y="34"/>
                  </a:cubicBezTo>
                  <a:cubicBezTo>
                    <a:pt x="885" y="29"/>
                    <a:pt x="896" y="23"/>
                    <a:pt x="902" y="17"/>
                  </a:cubicBezTo>
                  <a:lnTo>
                    <a:pt x="902" y="17"/>
                  </a:lnTo>
                  <a:cubicBezTo>
                    <a:pt x="899" y="18"/>
                    <a:pt x="896" y="19"/>
                    <a:pt x="893" y="19"/>
                  </a:cubicBezTo>
                  <a:cubicBezTo>
                    <a:pt x="875" y="19"/>
                    <a:pt x="861" y="6"/>
                    <a:pt x="852" y="6"/>
                  </a:cubicBezTo>
                  <a:lnTo>
                    <a:pt x="858" y="3"/>
                  </a:lnTo>
                  <a:lnTo>
                    <a:pt x="858" y="3"/>
                  </a:lnTo>
                  <a:cubicBezTo>
                    <a:pt x="858" y="3"/>
                    <a:pt x="857" y="3"/>
                    <a:pt x="857" y="3"/>
                  </a:cubicBezTo>
                  <a:cubicBezTo>
                    <a:pt x="854" y="3"/>
                    <a:pt x="850" y="1"/>
                    <a:pt x="846" y="1"/>
                  </a:cubicBezTo>
                  <a:close/>
                </a:path>
              </a:pathLst>
            </a:custGeom>
            <a:solidFill>
              <a:srgbClr val="EA7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91" name="Google Shape;289;p41">
              <a:extLst>
                <a:ext uri="{FF2B5EF4-FFF2-40B4-BE49-F238E27FC236}">
                  <a16:creationId xmlns:a16="http://schemas.microsoft.com/office/drawing/2014/main" id="{419FBE2B-0CF6-4626-B443-ACF3133BA499}"/>
                </a:ext>
              </a:extLst>
            </p:cNvPr>
            <p:cNvSpPr/>
            <p:nvPr/>
          </p:nvSpPr>
          <p:spPr>
            <a:xfrm>
              <a:off x="8977050" y="1062713"/>
              <a:ext cx="13050" cy="14175"/>
            </a:xfrm>
            <a:custGeom>
              <a:avLst/>
              <a:gdLst/>
              <a:ahLst/>
              <a:cxnLst/>
              <a:rect l="l" t="t" r="r" b="b"/>
              <a:pathLst>
                <a:path w="522" h="567" extrusionOk="0">
                  <a:moveTo>
                    <a:pt x="34" y="34"/>
                  </a:moveTo>
                  <a:lnTo>
                    <a:pt x="34" y="34"/>
                  </a:lnTo>
                  <a:cubicBezTo>
                    <a:pt x="36" y="35"/>
                    <a:pt x="37" y="35"/>
                    <a:pt x="38" y="35"/>
                  </a:cubicBezTo>
                  <a:lnTo>
                    <a:pt x="38" y="35"/>
                  </a:lnTo>
                  <a:cubicBezTo>
                    <a:pt x="37" y="35"/>
                    <a:pt x="36" y="34"/>
                    <a:pt x="34" y="34"/>
                  </a:cubicBezTo>
                  <a:close/>
                  <a:moveTo>
                    <a:pt x="432" y="118"/>
                  </a:moveTo>
                  <a:cubicBezTo>
                    <a:pt x="432" y="118"/>
                    <a:pt x="427" y="125"/>
                    <a:pt x="423" y="129"/>
                  </a:cubicBezTo>
                  <a:lnTo>
                    <a:pt x="423" y="129"/>
                  </a:lnTo>
                  <a:cubicBezTo>
                    <a:pt x="431" y="125"/>
                    <a:pt x="426" y="129"/>
                    <a:pt x="432" y="118"/>
                  </a:cubicBezTo>
                  <a:close/>
                  <a:moveTo>
                    <a:pt x="423" y="129"/>
                  </a:moveTo>
                  <a:lnTo>
                    <a:pt x="423" y="129"/>
                  </a:lnTo>
                  <a:cubicBezTo>
                    <a:pt x="422" y="129"/>
                    <a:pt x="421" y="129"/>
                    <a:pt x="421" y="130"/>
                  </a:cubicBezTo>
                  <a:cubicBezTo>
                    <a:pt x="421" y="130"/>
                    <a:pt x="421" y="130"/>
                    <a:pt x="421" y="130"/>
                  </a:cubicBezTo>
                  <a:lnTo>
                    <a:pt x="421" y="130"/>
                  </a:lnTo>
                  <a:cubicBezTo>
                    <a:pt x="422" y="129"/>
                    <a:pt x="422" y="129"/>
                    <a:pt x="423" y="129"/>
                  </a:cubicBezTo>
                  <a:close/>
                  <a:moveTo>
                    <a:pt x="152" y="141"/>
                  </a:moveTo>
                  <a:cubicBezTo>
                    <a:pt x="148" y="141"/>
                    <a:pt x="149" y="143"/>
                    <a:pt x="150" y="143"/>
                  </a:cubicBezTo>
                  <a:cubicBezTo>
                    <a:pt x="151" y="143"/>
                    <a:pt x="152" y="143"/>
                    <a:pt x="152" y="141"/>
                  </a:cubicBezTo>
                  <a:close/>
                  <a:moveTo>
                    <a:pt x="140" y="141"/>
                  </a:moveTo>
                  <a:cubicBezTo>
                    <a:pt x="143" y="143"/>
                    <a:pt x="146" y="146"/>
                    <a:pt x="146" y="146"/>
                  </a:cubicBezTo>
                  <a:cubicBezTo>
                    <a:pt x="146" y="146"/>
                    <a:pt x="146" y="141"/>
                    <a:pt x="140" y="141"/>
                  </a:cubicBezTo>
                  <a:close/>
                  <a:moveTo>
                    <a:pt x="382" y="212"/>
                  </a:moveTo>
                  <a:cubicBezTo>
                    <a:pt x="380" y="213"/>
                    <a:pt x="379" y="214"/>
                    <a:pt x="381" y="214"/>
                  </a:cubicBezTo>
                  <a:cubicBezTo>
                    <a:pt x="381" y="213"/>
                    <a:pt x="381" y="213"/>
                    <a:pt x="382" y="212"/>
                  </a:cubicBezTo>
                  <a:close/>
                  <a:moveTo>
                    <a:pt x="150" y="245"/>
                  </a:moveTo>
                  <a:cubicBezTo>
                    <a:pt x="151" y="245"/>
                    <a:pt x="152" y="245"/>
                    <a:pt x="152" y="247"/>
                  </a:cubicBezTo>
                  <a:lnTo>
                    <a:pt x="146" y="247"/>
                  </a:lnTo>
                  <a:cubicBezTo>
                    <a:pt x="146" y="247"/>
                    <a:pt x="149" y="245"/>
                    <a:pt x="150" y="245"/>
                  </a:cubicBezTo>
                  <a:close/>
                  <a:moveTo>
                    <a:pt x="56" y="247"/>
                  </a:moveTo>
                  <a:cubicBezTo>
                    <a:pt x="56" y="252"/>
                    <a:pt x="56" y="252"/>
                    <a:pt x="62" y="253"/>
                  </a:cubicBezTo>
                  <a:lnTo>
                    <a:pt x="62" y="253"/>
                  </a:lnTo>
                  <a:lnTo>
                    <a:pt x="56" y="247"/>
                  </a:lnTo>
                  <a:close/>
                  <a:moveTo>
                    <a:pt x="129" y="281"/>
                  </a:moveTo>
                  <a:cubicBezTo>
                    <a:pt x="126" y="284"/>
                    <a:pt x="125" y="285"/>
                    <a:pt x="124" y="285"/>
                  </a:cubicBezTo>
                  <a:cubicBezTo>
                    <a:pt x="124" y="285"/>
                    <a:pt x="124" y="284"/>
                    <a:pt x="124" y="281"/>
                  </a:cubicBezTo>
                  <a:close/>
                  <a:moveTo>
                    <a:pt x="398" y="331"/>
                  </a:moveTo>
                  <a:cubicBezTo>
                    <a:pt x="398" y="331"/>
                    <a:pt x="398" y="331"/>
                    <a:pt x="404" y="337"/>
                  </a:cubicBezTo>
                  <a:lnTo>
                    <a:pt x="404" y="331"/>
                  </a:lnTo>
                  <a:close/>
                  <a:moveTo>
                    <a:pt x="393" y="342"/>
                  </a:moveTo>
                  <a:cubicBezTo>
                    <a:pt x="393" y="342"/>
                    <a:pt x="393" y="342"/>
                    <a:pt x="393" y="342"/>
                  </a:cubicBezTo>
                  <a:lnTo>
                    <a:pt x="393" y="342"/>
                  </a:lnTo>
                  <a:cubicBezTo>
                    <a:pt x="397" y="344"/>
                    <a:pt x="400" y="346"/>
                    <a:pt x="403" y="347"/>
                  </a:cubicBezTo>
                  <a:lnTo>
                    <a:pt x="403" y="347"/>
                  </a:lnTo>
                  <a:cubicBezTo>
                    <a:pt x="398" y="342"/>
                    <a:pt x="398" y="342"/>
                    <a:pt x="393" y="342"/>
                  </a:cubicBezTo>
                  <a:close/>
                  <a:moveTo>
                    <a:pt x="474" y="349"/>
                  </a:moveTo>
                  <a:cubicBezTo>
                    <a:pt x="474" y="350"/>
                    <a:pt x="474" y="352"/>
                    <a:pt x="477" y="354"/>
                  </a:cubicBezTo>
                  <a:cubicBezTo>
                    <a:pt x="477" y="354"/>
                    <a:pt x="477" y="351"/>
                    <a:pt x="474" y="349"/>
                  </a:cubicBezTo>
                  <a:close/>
                  <a:moveTo>
                    <a:pt x="504" y="376"/>
                  </a:moveTo>
                  <a:cubicBezTo>
                    <a:pt x="504" y="376"/>
                    <a:pt x="504" y="376"/>
                    <a:pt x="505" y="376"/>
                  </a:cubicBezTo>
                  <a:cubicBezTo>
                    <a:pt x="505" y="376"/>
                    <a:pt x="504" y="376"/>
                    <a:pt x="504" y="376"/>
                  </a:cubicBezTo>
                  <a:close/>
                  <a:moveTo>
                    <a:pt x="381" y="393"/>
                  </a:moveTo>
                  <a:lnTo>
                    <a:pt x="381" y="404"/>
                  </a:lnTo>
                  <a:lnTo>
                    <a:pt x="387" y="404"/>
                  </a:lnTo>
                  <a:lnTo>
                    <a:pt x="381" y="393"/>
                  </a:lnTo>
                  <a:close/>
                  <a:moveTo>
                    <a:pt x="168" y="422"/>
                  </a:moveTo>
                  <a:lnTo>
                    <a:pt x="168" y="422"/>
                  </a:lnTo>
                  <a:cubicBezTo>
                    <a:pt x="171" y="424"/>
                    <a:pt x="174" y="426"/>
                    <a:pt x="174" y="426"/>
                  </a:cubicBezTo>
                  <a:cubicBezTo>
                    <a:pt x="174" y="424"/>
                    <a:pt x="172" y="423"/>
                    <a:pt x="168" y="422"/>
                  </a:cubicBezTo>
                  <a:close/>
                  <a:moveTo>
                    <a:pt x="437" y="443"/>
                  </a:moveTo>
                  <a:cubicBezTo>
                    <a:pt x="437" y="443"/>
                    <a:pt x="437" y="449"/>
                    <a:pt x="443" y="449"/>
                  </a:cubicBezTo>
                  <a:lnTo>
                    <a:pt x="437" y="443"/>
                  </a:lnTo>
                  <a:close/>
                  <a:moveTo>
                    <a:pt x="202" y="494"/>
                  </a:moveTo>
                  <a:cubicBezTo>
                    <a:pt x="202" y="494"/>
                    <a:pt x="202" y="494"/>
                    <a:pt x="202" y="494"/>
                  </a:cubicBezTo>
                  <a:cubicBezTo>
                    <a:pt x="202" y="494"/>
                    <a:pt x="202" y="494"/>
                    <a:pt x="202" y="494"/>
                  </a:cubicBezTo>
                  <a:close/>
                  <a:moveTo>
                    <a:pt x="387" y="494"/>
                  </a:moveTo>
                  <a:cubicBezTo>
                    <a:pt x="390" y="496"/>
                    <a:pt x="393" y="498"/>
                    <a:pt x="395" y="498"/>
                  </a:cubicBezTo>
                  <a:cubicBezTo>
                    <a:pt x="397" y="498"/>
                    <a:pt x="398" y="496"/>
                    <a:pt x="398" y="494"/>
                  </a:cubicBezTo>
                  <a:close/>
                  <a:moveTo>
                    <a:pt x="377" y="499"/>
                  </a:moveTo>
                  <a:cubicBezTo>
                    <a:pt x="377" y="500"/>
                    <a:pt x="377" y="501"/>
                    <a:pt x="378" y="501"/>
                  </a:cubicBezTo>
                  <a:cubicBezTo>
                    <a:pt x="378" y="501"/>
                    <a:pt x="378" y="499"/>
                    <a:pt x="377" y="499"/>
                  </a:cubicBezTo>
                  <a:close/>
                  <a:moveTo>
                    <a:pt x="185" y="494"/>
                  </a:moveTo>
                  <a:lnTo>
                    <a:pt x="185" y="494"/>
                  </a:lnTo>
                  <a:cubicBezTo>
                    <a:pt x="185" y="505"/>
                    <a:pt x="191" y="499"/>
                    <a:pt x="191" y="505"/>
                  </a:cubicBezTo>
                  <a:lnTo>
                    <a:pt x="191" y="505"/>
                  </a:lnTo>
                  <a:cubicBezTo>
                    <a:pt x="191" y="499"/>
                    <a:pt x="185" y="499"/>
                    <a:pt x="185" y="494"/>
                  </a:cubicBezTo>
                  <a:close/>
                  <a:moveTo>
                    <a:pt x="152" y="518"/>
                  </a:moveTo>
                  <a:cubicBezTo>
                    <a:pt x="153" y="519"/>
                    <a:pt x="155" y="520"/>
                    <a:pt x="157" y="522"/>
                  </a:cubicBezTo>
                  <a:cubicBezTo>
                    <a:pt x="155" y="520"/>
                    <a:pt x="154" y="518"/>
                    <a:pt x="152" y="518"/>
                  </a:cubicBezTo>
                  <a:close/>
                  <a:moveTo>
                    <a:pt x="236" y="516"/>
                  </a:moveTo>
                  <a:cubicBezTo>
                    <a:pt x="235" y="522"/>
                    <a:pt x="235" y="530"/>
                    <a:pt x="233" y="530"/>
                  </a:cubicBezTo>
                  <a:cubicBezTo>
                    <a:pt x="232" y="530"/>
                    <a:pt x="231" y="529"/>
                    <a:pt x="230" y="527"/>
                  </a:cubicBezTo>
                  <a:cubicBezTo>
                    <a:pt x="230" y="522"/>
                    <a:pt x="230" y="522"/>
                    <a:pt x="236" y="516"/>
                  </a:cubicBezTo>
                  <a:close/>
                  <a:moveTo>
                    <a:pt x="214" y="105"/>
                  </a:moveTo>
                  <a:cubicBezTo>
                    <a:pt x="216" y="105"/>
                    <a:pt x="219" y="109"/>
                    <a:pt x="219" y="113"/>
                  </a:cubicBezTo>
                  <a:lnTo>
                    <a:pt x="219" y="118"/>
                  </a:lnTo>
                  <a:cubicBezTo>
                    <a:pt x="221" y="116"/>
                    <a:pt x="222" y="115"/>
                    <a:pt x="224" y="115"/>
                  </a:cubicBezTo>
                  <a:cubicBezTo>
                    <a:pt x="231" y="115"/>
                    <a:pt x="239" y="135"/>
                    <a:pt x="246" y="135"/>
                  </a:cubicBezTo>
                  <a:cubicBezTo>
                    <a:pt x="248" y="135"/>
                    <a:pt x="250" y="134"/>
                    <a:pt x="252" y="130"/>
                  </a:cubicBezTo>
                  <a:lnTo>
                    <a:pt x="264" y="118"/>
                  </a:lnTo>
                  <a:lnTo>
                    <a:pt x="264" y="118"/>
                  </a:lnTo>
                  <a:cubicBezTo>
                    <a:pt x="264" y="118"/>
                    <a:pt x="258" y="124"/>
                    <a:pt x="258" y="135"/>
                  </a:cubicBezTo>
                  <a:cubicBezTo>
                    <a:pt x="263" y="128"/>
                    <a:pt x="267" y="126"/>
                    <a:pt x="270" y="126"/>
                  </a:cubicBezTo>
                  <a:cubicBezTo>
                    <a:pt x="274" y="126"/>
                    <a:pt x="277" y="132"/>
                    <a:pt x="281" y="132"/>
                  </a:cubicBezTo>
                  <a:cubicBezTo>
                    <a:pt x="282" y="132"/>
                    <a:pt x="284" y="132"/>
                    <a:pt x="286" y="130"/>
                  </a:cubicBezTo>
                  <a:lnTo>
                    <a:pt x="286" y="130"/>
                  </a:lnTo>
                  <a:cubicBezTo>
                    <a:pt x="284" y="143"/>
                    <a:pt x="287" y="146"/>
                    <a:pt x="292" y="146"/>
                  </a:cubicBezTo>
                  <a:cubicBezTo>
                    <a:pt x="295" y="146"/>
                    <a:pt x="297" y="145"/>
                    <a:pt x="300" y="145"/>
                  </a:cubicBezTo>
                  <a:cubicBezTo>
                    <a:pt x="305" y="145"/>
                    <a:pt x="308" y="147"/>
                    <a:pt x="308" y="158"/>
                  </a:cubicBezTo>
                  <a:lnTo>
                    <a:pt x="308" y="146"/>
                  </a:lnTo>
                  <a:cubicBezTo>
                    <a:pt x="310" y="145"/>
                    <a:pt x="310" y="145"/>
                    <a:pt x="311" y="145"/>
                  </a:cubicBezTo>
                  <a:lnTo>
                    <a:pt x="311" y="145"/>
                  </a:lnTo>
                  <a:cubicBezTo>
                    <a:pt x="312" y="145"/>
                    <a:pt x="308" y="153"/>
                    <a:pt x="308" y="158"/>
                  </a:cubicBezTo>
                  <a:cubicBezTo>
                    <a:pt x="314" y="146"/>
                    <a:pt x="308" y="146"/>
                    <a:pt x="314" y="141"/>
                  </a:cubicBezTo>
                  <a:cubicBezTo>
                    <a:pt x="331" y="141"/>
                    <a:pt x="342" y="169"/>
                    <a:pt x="342" y="186"/>
                  </a:cubicBezTo>
                  <a:cubicBezTo>
                    <a:pt x="346" y="186"/>
                    <a:pt x="363" y="167"/>
                    <a:pt x="367" y="167"/>
                  </a:cubicBezTo>
                  <a:lnTo>
                    <a:pt x="367" y="167"/>
                  </a:lnTo>
                  <a:cubicBezTo>
                    <a:pt x="368" y="167"/>
                    <a:pt x="367" y="169"/>
                    <a:pt x="364" y="174"/>
                  </a:cubicBezTo>
                  <a:lnTo>
                    <a:pt x="353" y="180"/>
                  </a:lnTo>
                  <a:cubicBezTo>
                    <a:pt x="356" y="179"/>
                    <a:pt x="358" y="179"/>
                    <a:pt x="360" y="179"/>
                  </a:cubicBezTo>
                  <a:cubicBezTo>
                    <a:pt x="375" y="179"/>
                    <a:pt x="372" y="197"/>
                    <a:pt x="387" y="197"/>
                  </a:cubicBezTo>
                  <a:cubicBezTo>
                    <a:pt x="381" y="197"/>
                    <a:pt x="381" y="202"/>
                    <a:pt x="381" y="202"/>
                  </a:cubicBezTo>
                  <a:cubicBezTo>
                    <a:pt x="376" y="205"/>
                    <a:pt x="376" y="207"/>
                    <a:pt x="378" y="207"/>
                  </a:cubicBezTo>
                  <a:cubicBezTo>
                    <a:pt x="381" y="207"/>
                    <a:pt x="387" y="205"/>
                    <a:pt x="393" y="202"/>
                  </a:cubicBezTo>
                  <a:lnTo>
                    <a:pt x="393" y="202"/>
                  </a:lnTo>
                  <a:cubicBezTo>
                    <a:pt x="393" y="207"/>
                    <a:pt x="383" y="208"/>
                    <a:pt x="382" y="212"/>
                  </a:cubicBezTo>
                  <a:lnTo>
                    <a:pt x="382" y="212"/>
                  </a:lnTo>
                  <a:cubicBezTo>
                    <a:pt x="383" y="212"/>
                    <a:pt x="385" y="211"/>
                    <a:pt x="387" y="211"/>
                  </a:cubicBezTo>
                  <a:cubicBezTo>
                    <a:pt x="388" y="211"/>
                    <a:pt x="389" y="212"/>
                    <a:pt x="387" y="214"/>
                  </a:cubicBezTo>
                  <a:cubicBezTo>
                    <a:pt x="381" y="219"/>
                    <a:pt x="381" y="219"/>
                    <a:pt x="381" y="219"/>
                  </a:cubicBezTo>
                  <a:lnTo>
                    <a:pt x="381" y="219"/>
                  </a:lnTo>
                  <a:cubicBezTo>
                    <a:pt x="382" y="218"/>
                    <a:pt x="383" y="217"/>
                    <a:pt x="384" y="217"/>
                  </a:cubicBezTo>
                  <a:cubicBezTo>
                    <a:pt x="385" y="217"/>
                    <a:pt x="384" y="221"/>
                    <a:pt x="387" y="221"/>
                  </a:cubicBezTo>
                  <a:cubicBezTo>
                    <a:pt x="389" y="221"/>
                    <a:pt x="390" y="220"/>
                    <a:pt x="393" y="219"/>
                  </a:cubicBezTo>
                  <a:lnTo>
                    <a:pt x="393" y="219"/>
                  </a:lnTo>
                  <a:cubicBezTo>
                    <a:pt x="387" y="225"/>
                    <a:pt x="404" y="225"/>
                    <a:pt x="398" y="230"/>
                  </a:cubicBezTo>
                  <a:cubicBezTo>
                    <a:pt x="409" y="230"/>
                    <a:pt x="393" y="236"/>
                    <a:pt x="409" y="236"/>
                  </a:cubicBezTo>
                  <a:cubicBezTo>
                    <a:pt x="393" y="242"/>
                    <a:pt x="398" y="247"/>
                    <a:pt x="409" y="247"/>
                  </a:cubicBezTo>
                  <a:cubicBezTo>
                    <a:pt x="398" y="247"/>
                    <a:pt x="398" y="247"/>
                    <a:pt x="393" y="253"/>
                  </a:cubicBezTo>
                  <a:lnTo>
                    <a:pt x="409" y="253"/>
                  </a:lnTo>
                  <a:cubicBezTo>
                    <a:pt x="381" y="264"/>
                    <a:pt x="426" y="264"/>
                    <a:pt x="398" y="270"/>
                  </a:cubicBezTo>
                  <a:cubicBezTo>
                    <a:pt x="409" y="275"/>
                    <a:pt x="415" y="286"/>
                    <a:pt x="421" y="298"/>
                  </a:cubicBezTo>
                  <a:cubicBezTo>
                    <a:pt x="398" y="298"/>
                    <a:pt x="421" y="286"/>
                    <a:pt x="398" y="286"/>
                  </a:cubicBezTo>
                  <a:cubicBezTo>
                    <a:pt x="404" y="292"/>
                    <a:pt x="421" y="303"/>
                    <a:pt x="415" y="309"/>
                  </a:cubicBezTo>
                  <a:cubicBezTo>
                    <a:pt x="413" y="311"/>
                    <a:pt x="411" y="311"/>
                    <a:pt x="410" y="311"/>
                  </a:cubicBezTo>
                  <a:cubicBezTo>
                    <a:pt x="406" y="311"/>
                    <a:pt x="404" y="309"/>
                    <a:pt x="404" y="309"/>
                  </a:cubicBezTo>
                  <a:lnTo>
                    <a:pt x="404" y="309"/>
                  </a:lnTo>
                  <a:cubicBezTo>
                    <a:pt x="409" y="314"/>
                    <a:pt x="398" y="320"/>
                    <a:pt x="404" y="331"/>
                  </a:cubicBezTo>
                  <a:cubicBezTo>
                    <a:pt x="413" y="336"/>
                    <a:pt x="423" y="345"/>
                    <a:pt x="432" y="351"/>
                  </a:cubicBezTo>
                  <a:lnTo>
                    <a:pt x="432" y="351"/>
                  </a:lnTo>
                  <a:cubicBezTo>
                    <a:pt x="427" y="348"/>
                    <a:pt x="424" y="347"/>
                    <a:pt x="421" y="347"/>
                  </a:cubicBezTo>
                  <a:cubicBezTo>
                    <a:pt x="418" y="347"/>
                    <a:pt x="416" y="349"/>
                    <a:pt x="412" y="349"/>
                  </a:cubicBezTo>
                  <a:cubicBezTo>
                    <a:pt x="410" y="349"/>
                    <a:pt x="407" y="348"/>
                    <a:pt x="403" y="347"/>
                  </a:cubicBezTo>
                  <a:lnTo>
                    <a:pt x="403" y="347"/>
                  </a:lnTo>
                  <a:cubicBezTo>
                    <a:pt x="403" y="347"/>
                    <a:pt x="403" y="348"/>
                    <a:pt x="404" y="348"/>
                  </a:cubicBezTo>
                  <a:cubicBezTo>
                    <a:pt x="404" y="348"/>
                    <a:pt x="398" y="348"/>
                    <a:pt x="393" y="342"/>
                  </a:cubicBezTo>
                  <a:lnTo>
                    <a:pt x="393" y="342"/>
                  </a:lnTo>
                  <a:cubicBezTo>
                    <a:pt x="398" y="348"/>
                    <a:pt x="404" y="354"/>
                    <a:pt x="404" y="359"/>
                  </a:cubicBezTo>
                  <a:cubicBezTo>
                    <a:pt x="398" y="354"/>
                    <a:pt x="398" y="354"/>
                    <a:pt x="393" y="348"/>
                  </a:cubicBezTo>
                  <a:lnTo>
                    <a:pt x="393" y="348"/>
                  </a:lnTo>
                  <a:cubicBezTo>
                    <a:pt x="398" y="359"/>
                    <a:pt x="409" y="365"/>
                    <a:pt x="404" y="365"/>
                  </a:cubicBezTo>
                  <a:cubicBezTo>
                    <a:pt x="398" y="365"/>
                    <a:pt x="398" y="365"/>
                    <a:pt x="398" y="359"/>
                  </a:cubicBezTo>
                  <a:lnTo>
                    <a:pt x="398" y="359"/>
                  </a:lnTo>
                  <a:cubicBezTo>
                    <a:pt x="393" y="370"/>
                    <a:pt x="409" y="387"/>
                    <a:pt x="398" y="387"/>
                  </a:cubicBezTo>
                  <a:cubicBezTo>
                    <a:pt x="392" y="383"/>
                    <a:pt x="390" y="382"/>
                    <a:pt x="388" y="382"/>
                  </a:cubicBezTo>
                  <a:cubicBezTo>
                    <a:pt x="387" y="382"/>
                    <a:pt x="386" y="383"/>
                    <a:pt x="383" y="383"/>
                  </a:cubicBezTo>
                  <a:cubicBezTo>
                    <a:pt x="382" y="383"/>
                    <a:pt x="380" y="383"/>
                    <a:pt x="376" y="382"/>
                  </a:cubicBezTo>
                  <a:lnTo>
                    <a:pt x="376" y="382"/>
                  </a:lnTo>
                  <a:lnTo>
                    <a:pt x="381" y="387"/>
                  </a:lnTo>
                  <a:lnTo>
                    <a:pt x="387" y="387"/>
                  </a:lnTo>
                  <a:cubicBezTo>
                    <a:pt x="387" y="393"/>
                    <a:pt x="393" y="404"/>
                    <a:pt x="387" y="404"/>
                  </a:cubicBezTo>
                  <a:cubicBezTo>
                    <a:pt x="393" y="415"/>
                    <a:pt x="409" y="415"/>
                    <a:pt x="398" y="421"/>
                  </a:cubicBezTo>
                  <a:cubicBezTo>
                    <a:pt x="398" y="418"/>
                    <a:pt x="398" y="418"/>
                    <a:pt x="397" y="418"/>
                  </a:cubicBezTo>
                  <a:cubicBezTo>
                    <a:pt x="395" y="418"/>
                    <a:pt x="393" y="418"/>
                    <a:pt x="387" y="415"/>
                  </a:cubicBezTo>
                  <a:lnTo>
                    <a:pt x="387" y="415"/>
                  </a:lnTo>
                  <a:cubicBezTo>
                    <a:pt x="387" y="421"/>
                    <a:pt x="393" y="426"/>
                    <a:pt x="387" y="426"/>
                  </a:cubicBezTo>
                  <a:cubicBezTo>
                    <a:pt x="381" y="426"/>
                    <a:pt x="370" y="415"/>
                    <a:pt x="370" y="415"/>
                  </a:cubicBezTo>
                  <a:lnTo>
                    <a:pt x="370" y="415"/>
                  </a:lnTo>
                  <a:cubicBezTo>
                    <a:pt x="378" y="423"/>
                    <a:pt x="372" y="425"/>
                    <a:pt x="372" y="430"/>
                  </a:cubicBezTo>
                  <a:lnTo>
                    <a:pt x="372" y="430"/>
                  </a:lnTo>
                  <a:lnTo>
                    <a:pt x="365" y="426"/>
                  </a:lnTo>
                  <a:lnTo>
                    <a:pt x="365" y="426"/>
                  </a:lnTo>
                  <a:cubicBezTo>
                    <a:pt x="365" y="426"/>
                    <a:pt x="369" y="428"/>
                    <a:pt x="372" y="431"/>
                  </a:cubicBezTo>
                  <a:lnTo>
                    <a:pt x="372" y="431"/>
                  </a:lnTo>
                  <a:cubicBezTo>
                    <a:pt x="372" y="431"/>
                    <a:pt x="372" y="430"/>
                    <a:pt x="372" y="430"/>
                  </a:cubicBezTo>
                  <a:lnTo>
                    <a:pt x="372" y="430"/>
                  </a:lnTo>
                  <a:lnTo>
                    <a:pt x="376" y="432"/>
                  </a:lnTo>
                  <a:cubicBezTo>
                    <a:pt x="374" y="432"/>
                    <a:pt x="373" y="432"/>
                    <a:pt x="373" y="432"/>
                  </a:cubicBezTo>
                  <a:lnTo>
                    <a:pt x="373" y="432"/>
                  </a:lnTo>
                  <a:cubicBezTo>
                    <a:pt x="372" y="432"/>
                    <a:pt x="372" y="431"/>
                    <a:pt x="372" y="431"/>
                  </a:cubicBezTo>
                  <a:lnTo>
                    <a:pt x="372" y="431"/>
                  </a:lnTo>
                  <a:cubicBezTo>
                    <a:pt x="372" y="431"/>
                    <a:pt x="372" y="432"/>
                    <a:pt x="372" y="432"/>
                  </a:cubicBezTo>
                  <a:lnTo>
                    <a:pt x="372" y="432"/>
                  </a:lnTo>
                  <a:cubicBezTo>
                    <a:pt x="370" y="431"/>
                    <a:pt x="368" y="430"/>
                    <a:pt x="364" y="426"/>
                  </a:cubicBezTo>
                  <a:lnTo>
                    <a:pt x="364" y="426"/>
                  </a:lnTo>
                  <a:cubicBezTo>
                    <a:pt x="364" y="426"/>
                    <a:pt x="364" y="426"/>
                    <a:pt x="364" y="426"/>
                  </a:cubicBezTo>
                  <a:lnTo>
                    <a:pt x="364" y="426"/>
                  </a:lnTo>
                  <a:cubicBezTo>
                    <a:pt x="360" y="431"/>
                    <a:pt x="374" y="439"/>
                    <a:pt x="373" y="439"/>
                  </a:cubicBezTo>
                  <a:cubicBezTo>
                    <a:pt x="373" y="439"/>
                    <a:pt x="372" y="439"/>
                    <a:pt x="370" y="438"/>
                  </a:cubicBezTo>
                  <a:lnTo>
                    <a:pt x="364" y="438"/>
                  </a:lnTo>
                  <a:cubicBezTo>
                    <a:pt x="359" y="438"/>
                    <a:pt x="359" y="449"/>
                    <a:pt x="353" y="449"/>
                  </a:cubicBezTo>
                  <a:cubicBezTo>
                    <a:pt x="336" y="438"/>
                    <a:pt x="353" y="443"/>
                    <a:pt x="342" y="438"/>
                  </a:cubicBezTo>
                  <a:lnTo>
                    <a:pt x="342" y="438"/>
                  </a:lnTo>
                  <a:cubicBezTo>
                    <a:pt x="336" y="443"/>
                    <a:pt x="342" y="466"/>
                    <a:pt x="331" y="466"/>
                  </a:cubicBezTo>
                  <a:lnTo>
                    <a:pt x="336" y="466"/>
                  </a:lnTo>
                  <a:cubicBezTo>
                    <a:pt x="340" y="472"/>
                    <a:pt x="340" y="475"/>
                    <a:pt x="338" y="475"/>
                  </a:cubicBezTo>
                  <a:cubicBezTo>
                    <a:pt x="335" y="475"/>
                    <a:pt x="327" y="468"/>
                    <a:pt x="325" y="468"/>
                  </a:cubicBezTo>
                  <a:lnTo>
                    <a:pt x="325" y="468"/>
                  </a:lnTo>
                  <a:cubicBezTo>
                    <a:pt x="324" y="468"/>
                    <a:pt x="324" y="469"/>
                    <a:pt x="325" y="471"/>
                  </a:cubicBezTo>
                  <a:cubicBezTo>
                    <a:pt x="325" y="471"/>
                    <a:pt x="322" y="464"/>
                    <a:pt x="320" y="464"/>
                  </a:cubicBezTo>
                  <a:cubicBezTo>
                    <a:pt x="320" y="464"/>
                    <a:pt x="320" y="464"/>
                    <a:pt x="320" y="466"/>
                  </a:cubicBezTo>
                  <a:cubicBezTo>
                    <a:pt x="314" y="466"/>
                    <a:pt x="314" y="477"/>
                    <a:pt x="308" y="488"/>
                  </a:cubicBezTo>
                  <a:lnTo>
                    <a:pt x="303" y="482"/>
                  </a:lnTo>
                  <a:cubicBezTo>
                    <a:pt x="301" y="480"/>
                    <a:pt x="300" y="480"/>
                    <a:pt x="299" y="480"/>
                  </a:cubicBezTo>
                  <a:cubicBezTo>
                    <a:pt x="297" y="480"/>
                    <a:pt x="295" y="482"/>
                    <a:pt x="292" y="482"/>
                  </a:cubicBezTo>
                  <a:cubicBezTo>
                    <a:pt x="292" y="488"/>
                    <a:pt x="292" y="488"/>
                    <a:pt x="297" y="494"/>
                  </a:cubicBezTo>
                  <a:cubicBezTo>
                    <a:pt x="291" y="488"/>
                    <a:pt x="287" y="486"/>
                    <a:pt x="284" y="486"/>
                  </a:cubicBezTo>
                  <a:cubicBezTo>
                    <a:pt x="275" y="486"/>
                    <a:pt x="275" y="505"/>
                    <a:pt x="267" y="505"/>
                  </a:cubicBezTo>
                  <a:cubicBezTo>
                    <a:pt x="265" y="505"/>
                    <a:pt x="262" y="503"/>
                    <a:pt x="258" y="499"/>
                  </a:cubicBezTo>
                  <a:cubicBezTo>
                    <a:pt x="258" y="499"/>
                    <a:pt x="258" y="494"/>
                    <a:pt x="258" y="494"/>
                  </a:cubicBezTo>
                  <a:lnTo>
                    <a:pt x="252" y="499"/>
                  </a:lnTo>
                  <a:cubicBezTo>
                    <a:pt x="258" y="510"/>
                    <a:pt x="258" y="505"/>
                    <a:pt x="258" y="510"/>
                  </a:cubicBezTo>
                  <a:cubicBezTo>
                    <a:pt x="258" y="522"/>
                    <a:pt x="258" y="527"/>
                    <a:pt x="258" y="527"/>
                  </a:cubicBezTo>
                  <a:cubicBezTo>
                    <a:pt x="258" y="516"/>
                    <a:pt x="252" y="510"/>
                    <a:pt x="247" y="505"/>
                  </a:cubicBezTo>
                  <a:lnTo>
                    <a:pt x="247" y="505"/>
                  </a:lnTo>
                  <a:lnTo>
                    <a:pt x="252" y="516"/>
                  </a:lnTo>
                  <a:lnTo>
                    <a:pt x="252" y="516"/>
                  </a:lnTo>
                  <a:cubicBezTo>
                    <a:pt x="250" y="511"/>
                    <a:pt x="249" y="509"/>
                    <a:pt x="249" y="509"/>
                  </a:cubicBezTo>
                  <a:lnTo>
                    <a:pt x="249" y="509"/>
                  </a:lnTo>
                  <a:cubicBezTo>
                    <a:pt x="248" y="509"/>
                    <a:pt x="253" y="524"/>
                    <a:pt x="250" y="524"/>
                  </a:cubicBezTo>
                  <a:cubicBezTo>
                    <a:pt x="249" y="524"/>
                    <a:pt x="248" y="523"/>
                    <a:pt x="247" y="522"/>
                  </a:cubicBezTo>
                  <a:lnTo>
                    <a:pt x="247" y="516"/>
                  </a:lnTo>
                  <a:cubicBezTo>
                    <a:pt x="241" y="522"/>
                    <a:pt x="241" y="527"/>
                    <a:pt x="241" y="527"/>
                  </a:cubicBezTo>
                  <a:cubicBezTo>
                    <a:pt x="236" y="516"/>
                    <a:pt x="241" y="522"/>
                    <a:pt x="236" y="510"/>
                  </a:cubicBezTo>
                  <a:cubicBezTo>
                    <a:pt x="236" y="512"/>
                    <a:pt x="236" y="514"/>
                    <a:pt x="236" y="516"/>
                  </a:cubicBezTo>
                  <a:lnTo>
                    <a:pt x="236" y="516"/>
                  </a:lnTo>
                  <a:cubicBezTo>
                    <a:pt x="225" y="505"/>
                    <a:pt x="230" y="505"/>
                    <a:pt x="224" y="505"/>
                  </a:cubicBezTo>
                  <a:lnTo>
                    <a:pt x="219" y="499"/>
                  </a:lnTo>
                  <a:lnTo>
                    <a:pt x="219" y="505"/>
                  </a:lnTo>
                  <a:cubicBezTo>
                    <a:pt x="219" y="522"/>
                    <a:pt x="217" y="523"/>
                    <a:pt x="215" y="523"/>
                  </a:cubicBezTo>
                  <a:cubicBezTo>
                    <a:pt x="215" y="523"/>
                    <a:pt x="215" y="523"/>
                    <a:pt x="214" y="523"/>
                  </a:cubicBezTo>
                  <a:cubicBezTo>
                    <a:pt x="212" y="523"/>
                    <a:pt x="210" y="524"/>
                    <a:pt x="208" y="533"/>
                  </a:cubicBezTo>
                  <a:cubicBezTo>
                    <a:pt x="213" y="510"/>
                    <a:pt x="208" y="522"/>
                    <a:pt x="208" y="510"/>
                  </a:cubicBezTo>
                  <a:cubicBezTo>
                    <a:pt x="202" y="505"/>
                    <a:pt x="202" y="499"/>
                    <a:pt x="202" y="494"/>
                  </a:cubicBezTo>
                  <a:cubicBezTo>
                    <a:pt x="200" y="499"/>
                    <a:pt x="199" y="500"/>
                    <a:pt x="198" y="500"/>
                  </a:cubicBezTo>
                  <a:cubicBezTo>
                    <a:pt x="197" y="500"/>
                    <a:pt x="196" y="498"/>
                    <a:pt x="195" y="498"/>
                  </a:cubicBezTo>
                  <a:cubicBezTo>
                    <a:pt x="194" y="498"/>
                    <a:pt x="193" y="500"/>
                    <a:pt x="191" y="505"/>
                  </a:cubicBezTo>
                  <a:cubicBezTo>
                    <a:pt x="190" y="508"/>
                    <a:pt x="188" y="510"/>
                    <a:pt x="187" y="510"/>
                  </a:cubicBezTo>
                  <a:cubicBezTo>
                    <a:pt x="183" y="510"/>
                    <a:pt x="177" y="502"/>
                    <a:pt x="172" y="502"/>
                  </a:cubicBezTo>
                  <a:cubicBezTo>
                    <a:pt x="169" y="502"/>
                    <a:pt x="166" y="504"/>
                    <a:pt x="163" y="510"/>
                  </a:cubicBezTo>
                  <a:cubicBezTo>
                    <a:pt x="163" y="516"/>
                    <a:pt x="157" y="527"/>
                    <a:pt x="157" y="533"/>
                  </a:cubicBezTo>
                  <a:cubicBezTo>
                    <a:pt x="157" y="533"/>
                    <a:pt x="157" y="538"/>
                    <a:pt x="152" y="538"/>
                  </a:cubicBezTo>
                  <a:cubicBezTo>
                    <a:pt x="152" y="538"/>
                    <a:pt x="152" y="533"/>
                    <a:pt x="152" y="533"/>
                  </a:cubicBezTo>
                  <a:cubicBezTo>
                    <a:pt x="152" y="527"/>
                    <a:pt x="152" y="527"/>
                    <a:pt x="152" y="527"/>
                  </a:cubicBezTo>
                  <a:lnTo>
                    <a:pt x="157" y="527"/>
                  </a:lnTo>
                  <a:cubicBezTo>
                    <a:pt x="157" y="524"/>
                    <a:pt x="156" y="523"/>
                    <a:pt x="154" y="523"/>
                  </a:cubicBezTo>
                  <a:cubicBezTo>
                    <a:pt x="152" y="523"/>
                    <a:pt x="149" y="524"/>
                    <a:pt x="146" y="527"/>
                  </a:cubicBezTo>
                  <a:cubicBezTo>
                    <a:pt x="146" y="527"/>
                    <a:pt x="146" y="522"/>
                    <a:pt x="146" y="522"/>
                  </a:cubicBezTo>
                  <a:cubicBezTo>
                    <a:pt x="144" y="523"/>
                    <a:pt x="143" y="524"/>
                    <a:pt x="142" y="524"/>
                  </a:cubicBezTo>
                  <a:cubicBezTo>
                    <a:pt x="140" y="524"/>
                    <a:pt x="140" y="522"/>
                    <a:pt x="140" y="522"/>
                  </a:cubicBezTo>
                  <a:cubicBezTo>
                    <a:pt x="146" y="522"/>
                    <a:pt x="152" y="522"/>
                    <a:pt x="140" y="516"/>
                  </a:cubicBezTo>
                  <a:cubicBezTo>
                    <a:pt x="144" y="516"/>
                    <a:pt x="148" y="516"/>
                    <a:pt x="152" y="518"/>
                  </a:cubicBezTo>
                  <a:lnTo>
                    <a:pt x="152" y="518"/>
                  </a:lnTo>
                  <a:cubicBezTo>
                    <a:pt x="148" y="514"/>
                    <a:pt x="149" y="510"/>
                    <a:pt x="140" y="510"/>
                  </a:cubicBezTo>
                  <a:cubicBezTo>
                    <a:pt x="146" y="505"/>
                    <a:pt x="146" y="505"/>
                    <a:pt x="146" y="505"/>
                  </a:cubicBezTo>
                  <a:cubicBezTo>
                    <a:pt x="150" y="505"/>
                    <a:pt x="151" y="507"/>
                    <a:pt x="151" y="507"/>
                  </a:cubicBezTo>
                  <a:cubicBezTo>
                    <a:pt x="152" y="507"/>
                    <a:pt x="152" y="507"/>
                    <a:pt x="152" y="505"/>
                  </a:cubicBezTo>
                  <a:cubicBezTo>
                    <a:pt x="152" y="505"/>
                    <a:pt x="152" y="505"/>
                    <a:pt x="146" y="499"/>
                  </a:cubicBezTo>
                  <a:lnTo>
                    <a:pt x="157" y="499"/>
                  </a:lnTo>
                  <a:cubicBezTo>
                    <a:pt x="152" y="499"/>
                    <a:pt x="140" y="494"/>
                    <a:pt x="140" y="488"/>
                  </a:cubicBezTo>
                  <a:lnTo>
                    <a:pt x="140" y="488"/>
                  </a:lnTo>
                  <a:cubicBezTo>
                    <a:pt x="147" y="491"/>
                    <a:pt x="151" y="492"/>
                    <a:pt x="154" y="492"/>
                  </a:cubicBezTo>
                  <a:cubicBezTo>
                    <a:pt x="160" y="492"/>
                    <a:pt x="152" y="482"/>
                    <a:pt x="168" y="482"/>
                  </a:cubicBezTo>
                  <a:cubicBezTo>
                    <a:pt x="146" y="477"/>
                    <a:pt x="163" y="466"/>
                    <a:pt x="146" y="460"/>
                  </a:cubicBezTo>
                  <a:lnTo>
                    <a:pt x="152" y="460"/>
                  </a:lnTo>
                  <a:cubicBezTo>
                    <a:pt x="157" y="460"/>
                    <a:pt x="163" y="460"/>
                    <a:pt x="163" y="454"/>
                  </a:cubicBezTo>
                  <a:cubicBezTo>
                    <a:pt x="146" y="454"/>
                    <a:pt x="140" y="449"/>
                    <a:pt x="129" y="443"/>
                  </a:cubicBezTo>
                  <a:cubicBezTo>
                    <a:pt x="152" y="443"/>
                    <a:pt x="152" y="449"/>
                    <a:pt x="168" y="449"/>
                  </a:cubicBezTo>
                  <a:cubicBezTo>
                    <a:pt x="157" y="449"/>
                    <a:pt x="157" y="438"/>
                    <a:pt x="146" y="438"/>
                  </a:cubicBezTo>
                  <a:lnTo>
                    <a:pt x="163" y="438"/>
                  </a:lnTo>
                  <a:cubicBezTo>
                    <a:pt x="140" y="432"/>
                    <a:pt x="157" y="432"/>
                    <a:pt x="146" y="426"/>
                  </a:cubicBezTo>
                  <a:cubicBezTo>
                    <a:pt x="157" y="426"/>
                    <a:pt x="168" y="426"/>
                    <a:pt x="163" y="421"/>
                  </a:cubicBezTo>
                  <a:lnTo>
                    <a:pt x="163" y="421"/>
                  </a:lnTo>
                  <a:cubicBezTo>
                    <a:pt x="165" y="422"/>
                    <a:pt x="167" y="422"/>
                    <a:pt x="168" y="422"/>
                  </a:cubicBezTo>
                  <a:lnTo>
                    <a:pt x="168" y="422"/>
                  </a:lnTo>
                  <a:cubicBezTo>
                    <a:pt x="166" y="421"/>
                    <a:pt x="165" y="421"/>
                    <a:pt x="163" y="421"/>
                  </a:cubicBezTo>
                  <a:lnTo>
                    <a:pt x="163" y="421"/>
                  </a:lnTo>
                  <a:cubicBezTo>
                    <a:pt x="163" y="421"/>
                    <a:pt x="163" y="421"/>
                    <a:pt x="163" y="421"/>
                  </a:cubicBezTo>
                  <a:lnTo>
                    <a:pt x="163" y="421"/>
                  </a:lnTo>
                  <a:cubicBezTo>
                    <a:pt x="158" y="421"/>
                    <a:pt x="151" y="421"/>
                    <a:pt x="146" y="421"/>
                  </a:cubicBezTo>
                  <a:cubicBezTo>
                    <a:pt x="146" y="415"/>
                    <a:pt x="163" y="415"/>
                    <a:pt x="168" y="415"/>
                  </a:cubicBezTo>
                  <a:cubicBezTo>
                    <a:pt x="163" y="410"/>
                    <a:pt x="152" y="410"/>
                    <a:pt x="152" y="404"/>
                  </a:cubicBezTo>
                  <a:lnTo>
                    <a:pt x="157" y="404"/>
                  </a:lnTo>
                  <a:cubicBezTo>
                    <a:pt x="146" y="398"/>
                    <a:pt x="157" y="387"/>
                    <a:pt x="140" y="387"/>
                  </a:cubicBezTo>
                  <a:lnTo>
                    <a:pt x="146" y="382"/>
                  </a:lnTo>
                  <a:lnTo>
                    <a:pt x="146" y="382"/>
                  </a:lnTo>
                  <a:cubicBezTo>
                    <a:pt x="135" y="387"/>
                    <a:pt x="129" y="387"/>
                    <a:pt x="118" y="387"/>
                  </a:cubicBezTo>
                  <a:cubicBezTo>
                    <a:pt x="118" y="382"/>
                    <a:pt x="107" y="382"/>
                    <a:pt x="118" y="382"/>
                  </a:cubicBezTo>
                  <a:lnTo>
                    <a:pt x="124" y="382"/>
                  </a:lnTo>
                  <a:cubicBezTo>
                    <a:pt x="129" y="380"/>
                    <a:pt x="132" y="379"/>
                    <a:pt x="133" y="379"/>
                  </a:cubicBezTo>
                  <a:cubicBezTo>
                    <a:pt x="135" y="379"/>
                    <a:pt x="133" y="382"/>
                    <a:pt x="140" y="382"/>
                  </a:cubicBezTo>
                  <a:cubicBezTo>
                    <a:pt x="135" y="376"/>
                    <a:pt x="124" y="370"/>
                    <a:pt x="129" y="365"/>
                  </a:cubicBezTo>
                  <a:lnTo>
                    <a:pt x="129" y="365"/>
                  </a:lnTo>
                  <a:cubicBezTo>
                    <a:pt x="138" y="365"/>
                    <a:pt x="136" y="372"/>
                    <a:pt x="141" y="372"/>
                  </a:cubicBezTo>
                  <a:cubicBezTo>
                    <a:pt x="142" y="372"/>
                    <a:pt x="144" y="371"/>
                    <a:pt x="146" y="370"/>
                  </a:cubicBezTo>
                  <a:lnTo>
                    <a:pt x="146" y="370"/>
                  </a:lnTo>
                  <a:lnTo>
                    <a:pt x="140" y="376"/>
                  </a:lnTo>
                  <a:cubicBezTo>
                    <a:pt x="145" y="375"/>
                    <a:pt x="148" y="374"/>
                    <a:pt x="150" y="374"/>
                  </a:cubicBezTo>
                  <a:cubicBezTo>
                    <a:pt x="154" y="374"/>
                    <a:pt x="150" y="378"/>
                    <a:pt x="154" y="378"/>
                  </a:cubicBezTo>
                  <a:cubicBezTo>
                    <a:pt x="155" y="378"/>
                    <a:pt x="158" y="377"/>
                    <a:pt x="163" y="376"/>
                  </a:cubicBezTo>
                  <a:cubicBezTo>
                    <a:pt x="168" y="370"/>
                    <a:pt x="157" y="365"/>
                    <a:pt x="163" y="359"/>
                  </a:cubicBezTo>
                  <a:lnTo>
                    <a:pt x="140" y="359"/>
                  </a:lnTo>
                  <a:cubicBezTo>
                    <a:pt x="124" y="348"/>
                    <a:pt x="180" y="348"/>
                    <a:pt x="157" y="337"/>
                  </a:cubicBezTo>
                  <a:cubicBezTo>
                    <a:pt x="146" y="337"/>
                    <a:pt x="129" y="337"/>
                    <a:pt x="135" y="331"/>
                  </a:cubicBezTo>
                  <a:lnTo>
                    <a:pt x="157" y="331"/>
                  </a:lnTo>
                  <a:cubicBezTo>
                    <a:pt x="157" y="326"/>
                    <a:pt x="129" y="331"/>
                    <a:pt x="140" y="320"/>
                  </a:cubicBezTo>
                  <a:lnTo>
                    <a:pt x="140" y="320"/>
                  </a:lnTo>
                  <a:cubicBezTo>
                    <a:pt x="146" y="320"/>
                    <a:pt x="146" y="326"/>
                    <a:pt x="152" y="326"/>
                  </a:cubicBezTo>
                  <a:cubicBezTo>
                    <a:pt x="163" y="320"/>
                    <a:pt x="140" y="320"/>
                    <a:pt x="140" y="314"/>
                  </a:cubicBezTo>
                  <a:lnTo>
                    <a:pt x="152" y="314"/>
                  </a:lnTo>
                  <a:cubicBezTo>
                    <a:pt x="152" y="309"/>
                    <a:pt x="140" y="298"/>
                    <a:pt x="135" y="286"/>
                  </a:cubicBezTo>
                  <a:lnTo>
                    <a:pt x="135" y="286"/>
                  </a:lnTo>
                  <a:cubicBezTo>
                    <a:pt x="138" y="289"/>
                    <a:pt x="140" y="291"/>
                    <a:pt x="143" y="291"/>
                  </a:cubicBezTo>
                  <a:cubicBezTo>
                    <a:pt x="146" y="291"/>
                    <a:pt x="149" y="289"/>
                    <a:pt x="152" y="286"/>
                  </a:cubicBezTo>
                  <a:cubicBezTo>
                    <a:pt x="140" y="275"/>
                    <a:pt x="152" y="264"/>
                    <a:pt x="157" y="247"/>
                  </a:cubicBezTo>
                  <a:lnTo>
                    <a:pt x="152" y="247"/>
                  </a:lnTo>
                  <a:cubicBezTo>
                    <a:pt x="154" y="244"/>
                    <a:pt x="153" y="244"/>
                    <a:pt x="150" y="244"/>
                  </a:cubicBezTo>
                  <a:cubicBezTo>
                    <a:pt x="147" y="244"/>
                    <a:pt x="143" y="244"/>
                    <a:pt x="140" y="242"/>
                  </a:cubicBezTo>
                  <a:lnTo>
                    <a:pt x="152" y="242"/>
                  </a:lnTo>
                  <a:cubicBezTo>
                    <a:pt x="140" y="236"/>
                    <a:pt x="124" y="219"/>
                    <a:pt x="135" y="214"/>
                  </a:cubicBezTo>
                  <a:lnTo>
                    <a:pt x="140" y="214"/>
                  </a:lnTo>
                  <a:cubicBezTo>
                    <a:pt x="146" y="208"/>
                    <a:pt x="112" y="208"/>
                    <a:pt x="124" y="202"/>
                  </a:cubicBezTo>
                  <a:lnTo>
                    <a:pt x="129" y="202"/>
                  </a:lnTo>
                  <a:cubicBezTo>
                    <a:pt x="129" y="186"/>
                    <a:pt x="118" y="174"/>
                    <a:pt x="135" y="158"/>
                  </a:cubicBezTo>
                  <a:cubicBezTo>
                    <a:pt x="118" y="158"/>
                    <a:pt x="146" y="152"/>
                    <a:pt x="118" y="152"/>
                  </a:cubicBezTo>
                  <a:cubicBezTo>
                    <a:pt x="129" y="146"/>
                    <a:pt x="135" y="146"/>
                    <a:pt x="146" y="146"/>
                  </a:cubicBezTo>
                  <a:cubicBezTo>
                    <a:pt x="146" y="146"/>
                    <a:pt x="143" y="145"/>
                    <a:pt x="139" y="144"/>
                  </a:cubicBezTo>
                  <a:lnTo>
                    <a:pt x="139" y="144"/>
                  </a:lnTo>
                  <a:lnTo>
                    <a:pt x="135" y="141"/>
                  </a:lnTo>
                  <a:lnTo>
                    <a:pt x="124" y="141"/>
                  </a:lnTo>
                  <a:cubicBezTo>
                    <a:pt x="121" y="138"/>
                    <a:pt x="124" y="137"/>
                    <a:pt x="128" y="137"/>
                  </a:cubicBezTo>
                  <a:cubicBezTo>
                    <a:pt x="132" y="137"/>
                    <a:pt x="138" y="138"/>
                    <a:pt x="140" y="141"/>
                  </a:cubicBezTo>
                  <a:cubicBezTo>
                    <a:pt x="140" y="141"/>
                    <a:pt x="135" y="135"/>
                    <a:pt x="130" y="130"/>
                  </a:cubicBezTo>
                  <a:lnTo>
                    <a:pt x="130" y="130"/>
                  </a:lnTo>
                  <a:cubicBezTo>
                    <a:pt x="136" y="136"/>
                    <a:pt x="139" y="139"/>
                    <a:pt x="140" y="139"/>
                  </a:cubicBezTo>
                  <a:cubicBezTo>
                    <a:pt x="140" y="139"/>
                    <a:pt x="140" y="137"/>
                    <a:pt x="140" y="135"/>
                  </a:cubicBezTo>
                  <a:lnTo>
                    <a:pt x="152" y="141"/>
                  </a:lnTo>
                  <a:cubicBezTo>
                    <a:pt x="146" y="135"/>
                    <a:pt x="135" y="118"/>
                    <a:pt x="135" y="118"/>
                  </a:cubicBezTo>
                  <a:lnTo>
                    <a:pt x="135" y="118"/>
                  </a:lnTo>
                  <a:lnTo>
                    <a:pt x="146" y="130"/>
                  </a:lnTo>
                  <a:cubicBezTo>
                    <a:pt x="140" y="124"/>
                    <a:pt x="140" y="124"/>
                    <a:pt x="135" y="113"/>
                  </a:cubicBezTo>
                  <a:lnTo>
                    <a:pt x="135" y="113"/>
                  </a:lnTo>
                  <a:cubicBezTo>
                    <a:pt x="140" y="118"/>
                    <a:pt x="146" y="130"/>
                    <a:pt x="152" y="135"/>
                  </a:cubicBezTo>
                  <a:lnTo>
                    <a:pt x="146" y="130"/>
                  </a:lnTo>
                  <a:lnTo>
                    <a:pt x="146" y="130"/>
                  </a:lnTo>
                  <a:cubicBezTo>
                    <a:pt x="152" y="135"/>
                    <a:pt x="152" y="135"/>
                    <a:pt x="152" y="141"/>
                  </a:cubicBezTo>
                  <a:cubicBezTo>
                    <a:pt x="152" y="140"/>
                    <a:pt x="152" y="140"/>
                    <a:pt x="152" y="140"/>
                  </a:cubicBezTo>
                  <a:cubicBezTo>
                    <a:pt x="152" y="140"/>
                    <a:pt x="153" y="141"/>
                    <a:pt x="153" y="142"/>
                  </a:cubicBezTo>
                  <a:lnTo>
                    <a:pt x="152" y="141"/>
                  </a:lnTo>
                  <a:lnTo>
                    <a:pt x="152" y="141"/>
                  </a:lnTo>
                  <a:cubicBezTo>
                    <a:pt x="153" y="145"/>
                    <a:pt x="154" y="147"/>
                    <a:pt x="154" y="147"/>
                  </a:cubicBezTo>
                  <a:cubicBezTo>
                    <a:pt x="154" y="147"/>
                    <a:pt x="154" y="144"/>
                    <a:pt x="153" y="142"/>
                  </a:cubicBezTo>
                  <a:lnTo>
                    <a:pt x="153" y="142"/>
                  </a:lnTo>
                  <a:lnTo>
                    <a:pt x="157" y="146"/>
                  </a:lnTo>
                  <a:cubicBezTo>
                    <a:pt x="157" y="146"/>
                    <a:pt x="157" y="146"/>
                    <a:pt x="157" y="141"/>
                  </a:cubicBezTo>
                  <a:cubicBezTo>
                    <a:pt x="157" y="141"/>
                    <a:pt x="163" y="141"/>
                    <a:pt x="163" y="135"/>
                  </a:cubicBezTo>
                  <a:cubicBezTo>
                    <a:pt x="163" y="124"/>
                    <a:pt x="168" y="130"/>
                    <a:pt x="168" y="118"/>
                  </a:cubicBezTo>
                  <a:cubicBezTo>
                    <a:pt x="174" y="118"/>
                    <a:pt x="180" y="130"/>
                    <a:pt x="185" y="130"/>
                  </a:cubicBezTo>
                  <a:cubicBezTo>
                    <a:pt x="191" y="124"/>
                    <a:pt x="191" y="118"/>
                    <a:pt x="191" y="107"/>
                  </a:cubicBezTo>
                  <a:cubicBezTo>
                    <a:pt x="191" y="118"/>
                    <a:pt x="196" y="118"/>
                    <a:pt x="196" y="130"/>
                  </a:cubicBezTo>
                  <a:cubicBezTo>
                    <a:pt x="202" y="124"/>
                    <a:pt x="208" y="124"/>
                    <a:pt x="213" y="118"/>
                  </a:cubicBezTo>
                  <a:cubicBezTo>
                    <a:pt x="213" y="113"/>
                    <a:pt x="213" y="107"/>
                    <a:pt x="213" y="107"/>
                  </a:cubicBezTo>
                  <a:cubicBezTo>
                    <a:pt x="213" y="105"/>
                    <a:pt x="214" y="105"/>
                    <a:pt x="214" y="105"/>
                  </a:cubicBezTo>
                  <a:close/>
                  <a:moveTo>
                    <a:pt x="152" y="561"/>
                  </a:moveTo>
                  <a:cubicBezTo>
                    <a:pt x="152" y="561"/>
                    <a:pt x="152" y="561"/>
                    <a:pt x="153" y="562"/>
                  </a:cubicBezTo>
                  <a:lnTo>
                    <a:pt x="153" y="562"/>
                  </a:lnTo>
                  <a:cubicBezTo>
                    <a:pt x="152" y="561"/>
                    <a:pt x="152" y="561"/>
                    <a:pt x="152" y="561"/>
                  </a:cubicBezTo>
                  <a:close/>
                  <a:moveTo>
                    <a:pt x="297" y="1"/>
                  </a:moveTo>
                  <a:cubicBezTo>
                    <a:pt x="297" y="9"/>
                    <a:pt x="294" y="14"/>
                    <a:pt x="290" y="14"/>
                  </a:cubicBezTo>
                  <a:cubicBezTo>
                    <a:pt x="289" y="14"/>
                    <a:pt x="288" y="13"/>
                    <a:pt x="286" y="12"/>
                  </a:cubicBezTo>
                  <a:lnTo>
                    <a:pt x="286" y="12"/>
                  </a:lnTo>
                  <a:lnTo>
                    <a:pt x="292" y="29"/>
                  </a:lnTo>
                  <a:cubicBezTo>
                    <a:pt x="290" y="30"/>
                    <a:pt x="289" y="31"/>
                    <a:pt x="288" y="31"/>
                  </a:cubicBezTo>
                  <a:cubicBezTo>
                    <a:pt x="283" y="31"/>
                    <a:pt x="284" y="10"/>
                    <a:pt x="278" y="10"/>
                  </a:cubicBezTo>
                  <a:cubicBezTo>
                    <a:pt x="277" y="10"/>
                    <a:pt x="276" y="10"/>
                    <a:pt x="275" y="12"/>
                  </a:cubicBezTo>
                  <a:lnTo>
                    <a:pt x="275" y="6"/>
                  </a:lnTo>
                  <a:cubicBezTo>
                    <a:pt x="269" y="12"/>
                    <a:pt x="258" y="1"/>
                    <a:pt x="247" y="23"/>
                  </a:cubicBezTo>
                  <a:cubicBezTo>
                    <a:pt x="247" y="23"/>
                    <a:pt x="247" y="12"/>
                    <a:pt x="252" y="12"/>
                  </a:cubicBezTo>
                  <a:cubicBezTo>
                    <a:pt x="251" y="11"/>
                    <a:pt x="249" y="11"/>
                    <a:pt x="248" y="11"/>
                  </a:cubicBezTo>
                  <a:cubicBezTo>
                    <a:pt x="236" y="11"/>
                    <a:pt x="224" y="26"/>
                    <a:pt x="217" y="26"/>
                  </a:cubicBezTo>
                  <a:cubicBezTo>
                    <a:pt x="216" y="26"/>
                    <a:pt x="214" y="25"/>
                    <a:pt x="213" y="23"/>
                  </a:cubicBezTo>
                  <a:lnTo>
                    <a:pt x="213" y="12"/>
                  </a:lnTo>
                  <a:cubicBezTo>
                    <a:pt x="209" y="16"/>
                    <a:pt x="208" y="25"/>
                    <a:pt x="208" y="25"/>
                  </a:cubicBezTo>
                  <a:cubicBezTo>
                    <a:pt x="208" y="25"/>
                    <a:pt x="208" y="24"/>
                    <a:pt x="208" y="23"/>
                  </a:cubicBezTo>
                  <a:cubicBezTo>
                    <a:pt x="208" y="17"/>
                    <a:pt x="208" y="12"/>
                    <a:pt x="208" y="12"/>
                  </a:cubicBezTo>
                  <a:cubicBezTo>
                    <a:pt x="202" y="17"/>
                    <a:pt x="196" y="23"/>
                    <a:pt x="196" y="23"/>
                  </a:cubicBezTo>
                  <a:lnTo>
                    <a:pt x="196" y="12"/>
                  </a:lnTo>
                  <a:cubicBezTo>
                    <a:pt x="195" y="11"/>
                    <a:pt x="195" y="11"/>
                    <a:pt x="194" y="11"/>
                  </a:cubicBezTo>
                  <a:cubicBezTo>
                    <a:pt x="184" y="11"/>
                    <a:pt x="179" y="35"/>
                    <a:pt x="168" y="40"/>
                  </a:cubicBezTo>
                  <a:cubicBezTo>
                    <a:pt x="168" y="17"/>
                    <a:pt x="157" y="12"/>
                    <a:pt x="152" y="12"/>
                  </a:cubicBezTo>
                  <a:lnTo>
                    <a:pt x="152" y="6"/>
                  </a:lnTo>
                  <a:cubicBezTo>
                    <a:pt x="140" y="6"/>
                    <a:pt x="124" y="29"/>
                    <a:pt x="112" y="40"/>
                  </a:cubicBezTo>
                  <a:cubicBezTo>
                    <a:pt x="105" y="34"/>
                    <a:pt x="97" y="32"/>
                    <a:pt x="88" y="32"/>
                  </a:cubicBezTo>
                  <a:cubicBezTo>
                    <a:pt x="76" y="32"/>
                    <a:pt x="64" y="35"/>
                    <a:pt x="49" y="35"/>
                  </a:cubicBezTo>
                  <a:cubicBezTo>
                    <a:pt x="46" y="35"/>
                    <a:pt x="42" y="35"/>
                    <a:pt x="38" y="35"/>
                  </a:cubicBezTo>
                  <a:lnTo>
                    <a:pt x="38" y="35"/>
                  </a:lnTo>
                  <a:cubicBezTo>
                    <a:pt x="47" y="37"/>
                    <a:pt x="51" y="46"/>
                    <a:pt x="51" y="51"/>
                  </a:cubicBezTo>
                  <a:cubicBezTo>
                    <a:pt x="49" y="50"/>
                    <a:pt x="48" y="50"/>
                    <a:pt x="47" y="50"/>
                  </a:cubicBezTo>
                  <a:cubicBezTo>
                    <a:pt x="44" y="50"/>
                    <a:pt x="46" y="55"/>
                    <a:pt x="42" y="55"/>
                  </a:cubicBezTo>
                  <a:cubicBezTo>
                    <a:pt x="41" y="55"/>
                    <a:pt x="38" y="54"/>
                    <a:pt x="34" y="51"/>
                  </a:cubicBezTo>
                  <a:cubicBezTo>
                    <a:pt x="23" y="43"/>
                    <a:pt x="16" y="40"/>
                    <a:pt x="11" y="40"/>
                  </a:cubicBezTo>
                  <a:cubicBezTo>
                    <a:pt x="6" y="40"/>
                    <a:pt x="3" y="43"/>
                    <a:pt x="0" y="45"/>
                  </a:cubicBezTo>
                  <a:lnTo>
                    <a:pt x="28" y="62"/>
                  </a:lnTo>
                  <a:cubicBezTo>
                    <a:pt x="25" y="62"/>
                    <a:pt x="23" y="61"/>
                    <a:pt x="21" y="61"/>
                  </a:cubicBezTo>
                  <a:cubicBezTo>
                    <a:pt x="8" y="61"/>
                    <a:pt x="13" y="76"/>
                    <a:pt x="23" y="90"/>
                  </a:cubicBezTo>
                  <a:cubicBezTo>
                    <a:pt x="28" y="102"/>
                    <a:pt x="34" y="113"/>
                    <a:pt x="17" y="113"/>
                  </a:cubicBezTo>
                  <a:cubicBezTo>
                    <a:pt x="23" y="118"/>
                    <a:pt x="23" y="124"/>
                    <a:pt x="34" y="130"/>
                  </a:cubicBezTo>
                  <a:lnTo>
                    <a:pt x="17" y="130"/>
                  </a:lnTo>
                  <a:cubicBezTo>
                    <a:pt x="17" y="141"/>
                    <a:pt x="17" y="152"/>
                    <a:pt x="23" y="169"/>
                  </a:cubicBezTo>
                  <a:lnTo>
                    <a:pt x="12" y="163"/>
                  </a:lnTo>
                  <a:lnTo>
                    <a:pt x="12" y="163"/>
                  </a:lnTo>
                  <a:cubicBezTo>
                    <a:pt x="12" y="174"/>
                    <a:pt x="51" y="169"/>
                    <a:pt x="51" y="174"/>
                  </a:cubicBezTo>
                  <a:lnTo>
                    <a:pt x="34" y="180"/>
                  </a:lnTo>
                  <a:cubicBezTo>
                    <a:pt x="34" y="186"/>
                    <a:pt x="17" y="197"/>
                    <a:pt x="40" y="208"/>
                  </a:cubicBezTo>
                  <a:lnTo>
                    <a:pt x="28" y="208"/>
                  </a:lnTo>
                  <a:cubicBezTo>
                    <a:pt x="28" y="208"/>
                    <a:pt x="20" y="220"/>
                    <a:pt x="36" y="220"/>
                  </a:cubicBezTo>
                  <a:cubicBezTo>
                    <a:pt x="37" y="220"/>
                    <a:pt x="38" y="220"/>
                    <a:pt x="39" y="220"/>
                  </a:cubicBezTo>
                  <a:lnTo>
                    <a:pt x="39" y="220"/>
                  </a:lnTo>
                  <a:cubicBezTo>
                    <a:pt x="34" y="223"/>
                    <a:pt x="46" y="230"/>
                    <a:pt x="51" y="230"/>
                  </a:cubicBezTo>
                  <a:lnTo>
                    <a:pt x="40" y="236"/>
                  </a:lnTo>
                  <a:cubicBezTo>
                    <a:pt x="56" y="236"/>
                    <a:pt x="62" y="236"/>
                    <a:pt x="62" y="242"/>
                  </a:cubicBezTo>
                  <a:lnTo>
                    <a:pt x="56" y="242"/>
                  </a:lnTo>
                  <a:cubicBezTo>
                    <a:pt x="51" y="247"/>
                    <a:pt x="68" y="242"/>
                    <a:pt x="62" y="253"/>
                  </a:cubicBezTo>
                  <a:lnTo>
                    <a:pt x="62" y="253"/>
                  </a:lnTo>
                  <a:cubicBezTo>
                    <a:pt x="62" y="253"/>
                    <a:pt x="62" y="253"/>
                    <a:pt x="62" y="253"/>
                  </a:cubicBezTo>
                  <a:lnTo>
                    <a:pt x="62" y="253"/>
                  </a:lnTo>
                  <a:lnTo>
                    <a:pt x="62" y="253"/>
                  </a:lnTo>
                  <a:cubicBezTo>
                    <a:pt x="62" y="253"/>
                    <a:pt x="62" y="253"/>
                    <a:pt x="62" y="253"/>
                  </a:cubicBezTo>
                  <a:lnTo>
                    <a:pt x="62" y="253"/>
                  </a:lnTo>
                  <a:cubicBezTo>
                    <a:pt x="64" y="253"/>
                    <a:pt x="65" y="253"/>
                    <a:pt x="68" y="253"/>
                  </a:cubicBezTo>
                  <a:cubicBezTo>
                    <a:pt x="73" y="258"/>
                    <a:pt x="68" y="264"/>
                    <a:pt x="56" y="264"/>
                  </a:cubicBezTo>
                  <a:cubicBezTo>
                    <a:pt x="62" y="264"/>
                    <a:pt x="73" y="270"/>
                    <a:pt x="68" y="270"/>
                  </a:cubicBezTo>
                  <a:lnTo>
                    <a:pt x="62" y="270"/>
                  </a:lnTo>
                  <a:cubicBezTo>
                    <a:pt x="51" y="281"/>
                    <a:pt x="79" y="281"/>
                    <a:pt x="62" y="286"/>
                  </a:cubicBezTo>
                  <a:cubicBezTo>
                    <a:pt x="62" y="286"/>
                    <a:pt x="56" y="286"/>
                    <a:pt x="56" y="292"/>
                  </a:cubicBezTo>
                  <a:cubicBezTo>
                    <a:pt x="56" y="287"/>
                    <a:pt x="56" y="283"/>
                    <a:pt x="56" y="281"/>
                  </a:cubicBezTo>
                  <a:cubicBezTo>
                    <a:pt x="49" y="281"/>
                    <a:pt x="47" y="283"/>
                    <a:pt x="41" y="283"/>
                  </a:cubicBezTo>
                  <a:cubicBezTo>
                    <a:pt x="38" y="283"/>
                    <a:pt x="34" y="283"/>
                    <a:pt x="28" y="281"/>
                  </a:cubicBezTo>
                  <a:lnTo>
                    <a:pt x="28" y="281"/>
                  </a:lnTo>
                  <a:cubicBezTo>
                    <a:pt x="34" y="286"/>
                    <a:pt x="56" y="292"/>
                    <a:pt x="51" y="298"/>
                  </a:cubicBezTo>
                  <a:lnTo>
                    <a:pt x="45" y="298"/>
                  </a:lnTo>
                  <a:cubicBezTo>
                    <a:pt x="45" y="303"/>
                    <a:pt x="45" y="303"/>
                    <a:pt x="45" y="303"/>
                  </a:cubicBezTo>
                  <a:cubicBezTo>
                    <a:pt x="45" y="303"/>
                    <a:pt x="45" y="309"/>
                    <a:pt x="45" y="309"/>
                  </a:cubicBezTo>
                  <a:lnTo>
                    <a:pt x="40" y="309"/>
                  </a:lnTo>
                  <a:cubicBezTo>
                    <a:pt x="40" y="309"/>
                    <a:pt x="40" y="303"/>
                    <a:pt x="45" y="303"/>
                  </a:cubicBezTo>
                  <a:lnTo>
                    <a:pt x="45" y="303"/>
                  </a:lnTo>
                  <a:cubicBezTo>
                    <a:pt x="34" y="303"/>
                    <a:pt x="40" y="309"/>
                    <a:pt x="40" y="314"/>
                  </a:cubicBezTo>
                  <a:lnTo>
                    <a:pt x="62" y="314"/>
                  </a:lnTo>
                  <a:cubicBezTo>
                    <a:pt x="62" y="314"/>
                    <a:pt x="62" y="309"/>
                    <a:pt x="56" y="309"/>
                  </a:cubicBezTo>
                  <a:cubicBezTo>
                    <a:pt x="56" y="309"/>
                    <a:pt x="56" y="303"/>
                    <a:pt x="56" y="303"/>
                  </a:cubicBezTo>
                  <a:cubicBezTo>
                    <a:pt x="62" y="303"/>
                    <a:pt x="68" y="303"/>
                    <a:pt x="62" y="309"/>
                  </a:cubicBezTo>
                  <a:lnTo>
                    <a:pt x="84" y="309"/>
                  </a:lnTo>
                  <a:cubicBezTo>
                    <a:pt x="68" y="314"/>
                    <a:pt x="56" y="326"/>
                    <a:pt x="45" y="326"/>
                  </a:cubicBezTo>
                  <a:cubicBezTo>
                    <a:pt x="51" y="331"/>
                    <a:pt x="51" y="342"/>
                    <a:pt x="73" y="348"/>
                  </a:cubicBezTo>
                  <a:cubicBezTo>
                    <a:pt x="79" y="348"/>
                    <a:pt x="68" y="348"/>
                    <a:pt x="68" y="354"/>
                  </a:cubicBezTo>
                  <a:cubicBezTo>
                    <a:pt x="62" y="348"/>
                    <a:pt x="62" y="348"/>
                    <a:pt x="56" y="348"/>
                  </a:cubicBezTo>
                  <a:cubicBezTo>
                    <a:pt x="68" y="354"/>
                    <a:pt x="62" y="359"/>
                    <a:pt x="79" y="359"/>
                  </a:cubicBezTo>
                  <a:cubicBezTo>
                    <a:pt x="76" y="362"/>
                    <a:pt x="72" y="362"/>
                    <a:pt x="69" y="362"/>
                  </a:cubicBezTo>
                  <a:cubicBezTo>
                    <a:pt x="66" y="362"/>
                    <a:pt x="65" y="362"/>
                    <a:pt x="68" y="365"/>
                  </a:cubicBezTo>
                  <a:lnTo>
                    <a:pt x="62" y="365"/>
                  </a:lnTo>
                  <a:cubicBezTo>
                    <a:pt x="35" y="381"/>
                    <a:pt x="101" y="387"/>
                    <a:pt x="77" y="407"/>
                  </a:cubicBezTo>
                  <a:lnTo>
                    <a:pt x="77" y="407"/>
                  </a:lnTo>
                  <a:cubicBezTo>
                    <a:pt x="77" y="406"/>
                    <a:pt x="78" y="405"/>
                    <a:pt x="79" y="404"/>
                  </a:cubicBezTo>
                  <a:cubicBezTo>
                    <a:pt x="73" y="404"/>
                    <a:pt x="73" y="404"/>
                    <a:pt x="73" y="410"/>
                  </a:cubicBezTo>
                  <a:cubicBezTo>
                    <a:pt x="75" y="409"/>
                    <a:pt x="76" y="408"/>
                    <a:pt x="77" y="407"/>
                  </a:cubicBezTo>
                  <a:lnTo>
                    <a:pt x="77" y="407"/>
                  </a:lnTo>
                  <a:cubicBezTo>
                    <a:pt x="64" y="428"/>
                    <a:pt x="89" y="444"/>
                    <a:pt x="68" y="466"/>
                  </a:cubicBezTo>
                  <a:cubicBezTo>
                    <a:pt x="62" y="471"/>
                    <a:pt x="73" y="471"/>
                    <a:pt x="79" y="477"/>
                  </a:cubicBezTo>
                  <a:lnTo>
                    <a:pt x="68" y="477"/>
                  </a:lnTo>
                  <a:lnTo>
                    <a:pt x="84" y="482"/>
                  </a:lnTo>
                  <a:cubicBezTo>
                    <a:pt x="96" y="488"/>
                    <a:pt x="45" y="494"/>
                    <a:pt x="68" y="505"/>
                  </a:cubicBezTo>
                  <a:lnTo>
                    <a:pt x="79" y="505"/>
                  </a:lnTo>
                  <a:cubicBezTo>
                    <a:pt x="79" y="510"/>
                    <a:pt x="84" y="516"/>
                    <a:pt x="73" y="516"/>
                  </a:cubicBezTo>
                  <a:lnTo>
                    <a:pt x="68" y="516"/>
                  </a:lnTo>
                  <a:lnTo>
                    <a:pt x="84" y="527"/>
                  </a:lnTo>
                  <a:cubicBezTo>
                    <a:pt x="82" y="530"/>
                    <a:pt x="73" y="530"/>
                    <a:pt x="66" y="530"/>
                  </a:cubicBezTo>
                  <a:cubicBezTo>
                    <a:pt x="58" y="530"/>
                    <a:pt x="51" y="530"/>
                    <a:pt x="51" y="533"/>
                  </a:cubicBezTo>
                  <a:cubicBezTo>
                    <a:pt x="51" y="537"/>
                    <a:pt x="66" y="545"/>
                    <a:pt x="74" y="545"/>
                  </a:cubicBezTo>
                  <a:cubicBezTo>
                    <a:pt x="76" y="545"/>
                    <a:pt x="78" y="545"/>
                    <a:pt x="79" y="544"/>
                  </a:cubicBezTo>
                  <a:lnTo>
                    <a:pt x="90" y="544"/>
                  </a:lnTo>
                  <a:cubicBezTo>
                    <a:pt x="101" y="547"/>
                    <a:pt x="111" y="548"/>
                    <a:pt x="120" y="548"/>
                  </a:cubicBezTo>
                  <a:cubicBezTo>
                    <a:pt x="129" y="548"/>
                    <a:pt x="138" y="547"/>
                    <a:pt x="146" y="544"/>
                  </a:cubicBezTo>
                  <a:lnTo>
                    <a:pt x="146" y="544"/>
                  </a:lnTo>
                  <a:cubicBezTo>
                    <a:pt x="146" y="550"/>
                    <a:pt x="146" y="550"/>
                    <a:pt x="140" y="550"/>
                  </a:cubicBezTo>
                  <a:cubicBezTo>
                    <a:pt x="142" y="553"/>
                    <a:pt x="143" y="554"/>
                    <a:pt x="144" y="554"/>
                  </a:cubicBezTo>
                  <a:cubicBezTo>
                    <a:pt x="146" y="554"/>
                    <a:pt x="147" y="551"/>
                    <a:pt x="148" y="551"/>
                  </a:cubicBezTo>
                  <a:cubicBezTo>
                    <a:pt x="149" y="551"/>
                    <a:pt x="150" y="552"/>
                    <a:pt x="152" y="555"/>
                  </a:cubicBezTo>
                  <a:lnTo>
                    <a:pt x="152" y="550"/>
                  </a:lnTo>
                  <a:cubicBezTo>
                    <a:pt x="152" y="554"/>
                    <a:pt x="155" y="562"/>
                    <a:pt x="154" y="562"/>
                  </a:cubicBezTo>
                  <a:cubicBezTo>
                    <a:pt x="154" y="562"/>
                    <a:pt x="153" y="562"/>
                    <a:pt x="153" y="562"/>
                  </a:cubicBezTo>
                  <a:lnTo>
                    <a:pt x="153" y="562"/>
                  </a:lnTo>
                  <a:cubicBezTo>
                    <a:pt x="154" y="563"/>
                    <a:pt x="156" y="563"/>
                    <a:pt x="157" y="563"/>
                  </a:cubicBezTo>
                  <a:cubicBezTo>
                    <a:pt x="161" y="563"/>
                    <a:pt x="163" y="555"/>
                    <a:pt x="165" y="555"/>
                  </a:cubicBezTo>
                  <a:cubicBezTo>
                    <a:pt x="166" y="555"/>
                    <a:pt x="167" y="557"/>
                    <a:pt x="168" y="561"/>
                  </a:cubicBezTo>
                  <a:cubicBezTo>
                    <a:pt x="174" y="555"/>
                    <a:pt x="168" y="550"/>
                    <a:pt x="174" y="527"/>
                  </a:cubicBezTo>
                  <a:lnTo>
                    <a:pt x="180" y="566"/>
                  </a:lnTo>
                  <a:lnTo>
                    <a:pt x="180" y="555"/>
                  </a:lnTo>
                  <a:cubicBezTo>
                    <a:pt x="185" y="550"/>
                    <a:pt x="180" y="550"/>
                    <a:pt x="180" y="544"/>
                  </a:cubicBezTo>
                  <a:lnTo>
                    <a:pt x="180" y="544"/>
                  </a:lnTo>
                  <a:cubicBezTo>
                    <a:pt x="182" y="546"/>
                    <a:pt x="184" y="547"/>
                    <a:pt x="186" y="547"/>
                  </a:cubicBezTo>
                  <a:cubicBezTo>
                    <a:pt x="190" y="547"/>
                    <a:pt x="192" y="545"/>
                    <a:pt x="194" y="545"/>
                  </a:cubicBezTo>
                  <a:lnTo>
                    <a:pt x="194" y="545"/>
                  </a:lnTo>
                  <a:cubicBezTo>
                    <a:pt x="194" y="548"/>
                    <a:pt x="196" y="547"/>
                    <a:pt x="196" y="555"/>
                  </a:cubicBezTo>
                  <a:cubicBezTo>
                    <a:pt x="196" y="547"/>
                    <a:pt x="196" y="545"/>
                    <a:pt x="194" y="545"/>
                  </a:cubicBezTo>
                  <a:cubicBezTo>
                    <a:pt x="194" y="545"/>
                    <a:pt x="194" y="545"/>
                    <a:pt x="194" y="545"/>
                  </a:cubicBezTo>
                  <a:lnTo>
                    <a:pt x="194" y="545"/>
                  </a:lnTo>
                  <a:cubicBezTo>
                    <a:pt x="194" y="543"/>
                    <a:pt x="195" y="542"/>
                    <a:pt x="196" y="538"/>
                  </a:cubicBezTo>
                  <a:cubicBezTo>
                    <a:pt x="198" y="548"/>
                    <a:pt x="200" y="551"/>
                    <a:pt x="201" y="551"/>
                  </a:cubicBezTo>
                  <a:cubicBezTo>
                    <a:pt x="202" y="551"/>
                    <a:pt x="204" y="543"/>
                    <a:pt x="206" y="543"/>
                  </a:cubicBezTo>
                  <a:cubicBezTo>
                    <a:pt x="207" y="543"/>
                    <a:pt x="207" y="543"/>
                    <a:pt x="208" y="544"/>
                  </a:cubicBezTo>
                  <a:cubicBezTo>
                    <a:pt x="208" y="561"/>
                    <a:pt x="202" y="555"/>
                    <a:pt x="208" y="566"/>
                  </a:cubicBezTo>
                  <a:cubicBezTo>
                    <a:pt x="208" y="559"/>
                    <a:pt x="209" y="556"/>
                    <a:pt x="211" y="556"/>
                  </a:cubicBezTo>
                  <a:cubicBezTo>
                    <a:pt x="214" y="556"/>
                    <a:pt x="219" y="562"/>
                    <a:pt x="222" y="562"/>
                  </a:cubicBezTo>
                  <a:cubicBezTo>
                    <a:pt x="223" y="562"/>
                    <a:pt x="224" y="561"/>
                    <a:pt x="224" y="561"/>
                  </a:cubicBezTo>
                  <a:cubicBezTo>
                    <a:pt x="224" y="559"/>
                    <a:pt x="224" y="557"/>
                    <a:pt x="224" y="555"/>
                  </a:cubicBezTo>
                  <a:cubicBezTo>
                    <a:pt x="224" y="550"/>
                    <a:pt x="230" y="550"/>
                    <a:pt x="236" y="550"/>
                  </a:cubicBezTo>
                  <a:cubicBezTo>
                    <a:pt x="236" y="555"/>
                    <a:pt x="247" y="555"/>
                    <a:pt x="252" y="561"/>
                  </a:cubicBezTo>
                  <a:lnTo>
                    <a:pt x="258" y="561"/>
                  </a:lnTo>
                  <a:cubicBezTo>
                    <a:pt x="252" y="544"/>
                    <a:pt x="258" y="544"/>
                    <a:pt x="264" y="544"/>
                  </a:cubicBezTo>
                  <a:cubicBezTo>
                    <a:pt x="264" y="550"/>
                    <a:pt x="264" y="555"/>
                    <a:pt x="264" y="561"/>
                  </a:cubicBezTo>
                  <a:lnTo>
                    <a:pt x="269" y="561"/>
                  </a:lnTo>
                  <a:cubicBezTo>
                    <a:pt x="269" y="555"/>
                    <a:pt x="269" y="550"/>
                    <a:pt x="269" y="550"/>
                  </a:cubicBezTo>
                  <a:lnTo>
                    <a:pt x="275" y="561"/>
                  </a:lnTo>
                  <a:cubicBezTo>
                    <a:pt x="280" y="561"/>
                    <a:pt x="280" y="548"/>
                    <a:pt x="288" y="548"/>
                  </a:cubicBezTo>
                  <a:cubicBezTo>
                    <a:pt x="289" y="548"/>
                    <a:pt x="290" y="549"/>
                    <a:pt x="292" y="550"/>
                  </a:cubicBezTo>
                  <a:cubicBezTo>
                    <a:pt x="286" y="538"/>
                    <a:pt x="275" y="522"/>
                    <a:pt x="280" y="510"/>
                  </a:cubicBezTo>
                  <a:lnTo>
                    <a:pt x="280" y="510"/>
                  </a:lnTo>
                  <a:cubicBezTo>
                    <a:pt x="280" y="516"/>
                    <a:pt x="286" y="527"/>
                    <a:pt x="286" y="527"/>
                  </a:cubicBezTo>
                  <a:lnTo>
                    <a:pt x="286" y="538"/>
                  </a:lnTo>
                  <a:cubicBezTo>
                    <a:pt x="292" y="538"/>
                    <a:pt x="286" y="527"/>
                    <a:pt x="286" y="527"/>
                  </a:cubicBezTo>
                  <a:lnTo>
                    <a:pt x="286" y="527"/>
                  </a:lnTo>
                  <a:cubicBezTo>
                    <a:pt x="292" y="538"/>
                    <a:pt x="292" y="533"/>
                    <a:pt x="297" y="538"/>
                  </a:cubicBezTo>
                  <a:lnTo>
                    <a:pt x="292" y="538"/>
                  </a:lnTo>
                  <a:cubicBezTo>
                    <a:pt x="297" y="544"/>
                    <a:pt x="303" y="544"/>
                    <a:pt x="303" y="550"/>
                  </a:cubicBezTo>
                  <a:lnTo>
                    <a:pt x="303" y="550"/>
                  </a:lnTo>
                  <a:cubicBezTo>
                    <a:pt x="303" y="544"/>
                    <a:pt x="297" y="538"/>
                    <a:pt x="303" y="538"/>
                  </a:cubicBezTo>
                  <a:cubicBezTo>
                    <a:pt x="304" y="538"/>
                    <a:pt x="304" y="537"/>
                    <a:pt x="305" y="537"/>
                  </a:cubicBezTo>
                  <a:cubicBezTo>
                    <a:pt x="309" y="537"/>
                    <a:pt x="309" y="550"/>
                    <a:pt x="314" y="550"/>
                  </a:cubicBezTo>
                  <a:cubicBezTo>
                    <a:pt x="314" y="545"/>
                    <a:pt x="318" y="548"/>
                    <a:pt x="316" y="539"/>
                  </a:cubicBezTo>
                  <a:lnTo>
                    <a:pt x="316" y="539"/>
                  </a:lnTo>
                  <a:cubicBezTo>
                    <a:pt x="317" y="540"/>
                    <a:pt x="318" y="542"/>
                    <a:pt x="320" y="544"/>
                  </a:cubicBezTo>
                  <a:cubicBezTo>
                    <a:pt x="320" y="538"/>
                    <a:pt x="331" y="533"/>
                    <a:pt x="320" y="522"/>
                  </a:cubicBezTo>
                  <a:cubicBezTo>
                    <a:pt x="320" y="515"/>
                    <a:pt x="323" y="514"/>
                    <a:pt x="328" y="514"/>
                  </a:cubicBezTo>
                  <a:cubicBezTo>
                    <a:pt x="331" y="514"/>
                    <a:pt x="335" y="515"/>
                    <a:pt x="339" y="515"/>
                  </a:cubicBezTo>
                  <a:cubicBezTo>
                    <a:pt x="343" y="515"/>
                    <a:pt x="346" y="514"/>
                    <a:pt x="348" y="510"/>
                  </a:cubicBezTo>
                  <a:cubicBezTo>
                    <a:pt x="353" y="505"/>
                    <a:pt x="359" y="505"/>
                    <a:pt x="353" y="494"/>
                  </a:cubicBezTo>
                  <a:lnTo>
                    <a:pt x="353" y="494"/>
                  </a:lnTo>
                  <a:cubicBezTo>
                    <a:pt x="359" y="494"/>
                    <a:pt x="364" y="499"/>
                    <a:pt x="364" y="499"/>
                  </a:cubicBezTo>
                  <a:cubicBezTo>
                    <a:pt x="370" y="494"/>
                    <a:pt x="364" y="494"/>
                    <a:pt x="376" y="494"/>
                  </a:cubicBezTo>
                  <a:cubicBezTo>
                    <a:pt x="376" y="496"/>
                    <a:pt x="376" y="498"/>
                    <a:pt x="377" y="499"/>
                  </a:cubicBezTo>
                  <a:lnTo>
                    <a:pt x="377" y="499"/>
                  </a:lnTo>
                  <a:cubicBezTo>
                    <a:pt x="376" y="499"/>
                    <a:pt x="376" y="499"/>
                    <a:pt x="376" y="499"/>
                  </a:cubicBezTo>
                  <a:lnTo>
                    <a:pt x="376" y="499"/>
                  </a:lnTo>
                  <a:cubicBezTo>
                    <a:pt x="376" y="499"/>
                    <a:pt x="376" y="499"/>
                    <a:pt x="377" y="499"/>
                  </a:cubicBezTo>
                  <a:lnTo>
                    <a:pt x="377" y="499"/>
                  </a:lnTo>
                  <a:cubicBezTo>
                    <a:pt x="377" y="499"/>
                    <a:pt x="377" y="499"/>
                    <a:pt x="377" y="499"/>
                  </a:cubicBezTo>
                  <a:lnTo>
                    <a:pt x="377" y="499"/>
                  </a:lnTo>
                  <a:cubicBezTo>
                    <a:pt x="379" y="499"/>
                    <a:pt x="382" y="501"/>
                    <a:pt x="383" y="501"/>
                  </a:cubicBezTo>
                  <a:cubicBezTo>
                    <a:pt x="385" y="501"/>
                    <a:pt x="387" y="499"/>
                    <a:pt x="387" y="494"/>
                  </a:cubicBezTo>
                  <a:cubicBezTo>
                    <a:pt x="393" y="488"/>
                    <a:pt x="393" y="488"/>
                    <a:pt x="398" y="482"/>
                  </a:cubicBezTo>
                  <a:lnTo>
                    <a:pt x="404" y="499"/>
                  </a:lnTo>
                  <a:cubicBezTo>
                    <a:pt x="423" y="499"/>
                    <a:pt x="404" y="469"/>
                    <a:pt x="418" y="469"/>
                  </a:cubicBezTo>
                  <a:cubicBezTo>
                    <a:pt x="420" y="469"/>
                    <a:pt x="423" y="470"/>
                    <a:pt x="426" y="471"/>
                  </a:cubicBezTo>
                  <a:cubicBezTo>
                    <a:pt x="423" y="468"/>
                    <a:pt x="421" y="468"/>
                    <a:pt x="418" y="468"/>
                  </a:cubicBezTo>
                  <a:cubicBezTo>
                    <a:pt x="415" y="468"/>
                    <a:pt x="412" y="468"/>
                    <a:pt x="409" y="466"/>
                  </a:cubicBezTo>
                  <a:cubicBezTo>
                    <a:pt x="410" y="464"/>
                    <a:pt x="412" y="464"/>
                    <a:pt x="414" y="464"/>
                  </a:cubicBezTo>
                  <a:cubicBezTo>
                    <a:pt x="423" y="464"/>
                    <a:pt x="437" y="471"/>
                    <a:pt x="437" y="471"/>
                  </a:cubicBezTo>
                  <a:cubicBezTo>
                    <a:pt x="449" y="466"/>
                    <a:pt x="426" y="449"/>
                    <a:pt x="432" y="449"/>
                  </a:cubicBezTo>
                  <a:cubicBezTo>
                    <a:pt x="426" y="443"/>
                    <a:pt x="415" y="438"/>
                    <a:pt x="415" y="426"/>
                  </a:cubicBezTo>
                  <a:lnTo>
                    <a:pt x="415" y="426"/>
                  </a:lnTo>
                  <a:cubicBezTo>
                    <a:pt x="421" y="426"/>
                    <a:pt x="437" y="438"/>
                    <a:pt x="437" y="443"/>
                  </a:cubicBezTo>
                  <a:cubicBezTo>
                    <a:pt x="441" y="443"/>
                    <a:pt x="445" y="441"/>
                    <a:pt x="449" y="441"/>
                  </a:cubicBezTo>
                  <a:cubicBezTo>
                    <a:pt x="450" y="441"/>
                    <a:pt x="452" y="441"/>
                    <a:pt x="454" y="443"/>
                  </a:cubicBezTo>
                  <a:cubicBezTo>
                    <a:pt x="454" y="438"/>
                    <a:pt x="449" y="438"/>
                    <a:pt x="443" y="438"/>
                  </a:cubicBezTo>
                  <a:cubicBezTo>
                    <a:pt x="454" y="438"/>
                    <a:pt x="449" y="432"/>
                    <a:pt x="460" y="426"/>
                  </a:cubicBezTo>
                  <a:cubicBezTo>
                    <a:pt x="454" y="426"/>
                    <a:pt x="449" y="426"/>
                    <a:pt x="449" y="421"/>
                  </a:cubicBezTo>
                  <a:cubicBezTo>
                    <a:pt x="465" y="415"/>
                    <a:pt x="443" y="415"/>
                    <a:pt x="449" y="404"/>
                  </a:cubicBezTo>
                  <a:lnTo>
                    <a:pt x="449" y="404"/>
                  </a:lnTo>
                  <a:cubicBezTo>
                    <a:pt x="453" y="404"/>
                    <a:pt x="461" y="411"/>
                    <a:pt x="461" y="411"/>
                  </a:cubicBezTo>
                  <a:cubicBezTo>
                    <a:pt x="461" y="411"/>
                    <a:pt x="461" y="411"/>
                    <a:pt x="460" y="410"/>
                  </a:cubicBezTo>
                  <a:cubicBezTo>
                    <a:pt x="461" y="408"/>
                    <a:pt x="462" y="408"/>
                    <a:pt x="464" y="408"/>
                  </a:cubicBezTo>
                  <a:cubicBezTo>
                    <a:pt x="469" y="408"/>
                    <a:pt x="477" y="415"/>
                    <a:pt x="477" y="415"/>
                  </a:cubicBezTo>
                  <a:cubicBezTo>
                    <a:pt x="471" y="404"/>
                    <a:pt x="488" y="410"/>
                    <a:pt x="493" y="404"/>
                  </a:cubicBezTo>
                  <a:lnTo>
                    <a:pt x="488" y="404"/>
                  </a:lnTo>
                  <a:cubicBezTo>
                    <a:pt x="488" y="398"/>
                    <a:pt x="488" y="398"/>
                    <a:pt x="493" y="398"/>
                  </a:cubicBezTo>
                  <a:cubicBezTo>
                    <a:pt x="488" y="393"/>
                    <a:pt x="477" y="393"/>
                    <a:pt x="465" y="387"/>
                  </a:cubicBezTo>
                  <a:cubicBezTo>
                    <a:pt x="474" y="387"/>
                    <a:pt x="469" y="380"/>
                    <a:pt x="475" y="380"/>
                  </a:cubicBezTo>
                  <a:cubicBezTo>
                    <a:pt x="477" y="380"/>
                    <a:pt x="479" y="380"/>
                    <a:pt x="482" y="382"/>
                  </a:cubicBezTo>
                  <a:cubicBezTo>
                    <a:pt x="471" y="387"/>
                    <a:pt x="493" y="387"/>
                    <a:pt x="493" y="393"/>
                  </a:cubicBezTo>
                  <a:cubicBezTo>
                    <a:pt x="493" y="393"/>
                    <a:pt x="493" y="393"/>
                    <a:pt x="493" y="387"/>
                  </a:cubicBezTo>
                  <a:cubicBezTo>
                    <a:pt x="499" y="387"/>
                    <a:pt x="499" y="393"/>
                    <a:pt x="499" y="393"/>
                  </a:cubicBezTo>
                  <a:cubicBezTo>
                    <a:pt x="516" y="387"/>
                    <a:pt x="482" y="382"/>
                    <a:pt x="488" y="370"/>
                  </a:cubicBezTo>
                  <a:lnTo>
                    <a:pt x="488" y="370"/>
                  </a:lnTo>
                  <a:cubicBezTo>
                    <a:pt x="493" y="375"/>
                    <a:pt x="502" y="376"/>
                    <a:pt x="504" y="376"/>
                  </a:cubicBezTo>
                  <a:lnTo>
                    <a:pt x="504" y="376"/>
                  </a:lnTo>
                  <a:cubicBezTo>
                    <a:pt x="499" y="376"/>
                    <a:pt x="488" y="370"/>
                    <a:pt x="482" y="365"/>
                  </a:cubicBezTo>
                  <a:cubicBezTo>
                    <a:pt x="493" y="365"/>
                    <a:pt x="482" y="359"/>
                    <a:pt x="482" y="354"/>
                  </a:cubicBezTo>
                  <a:lnTo>
                    <a:pt x="482" y="359"/>
                  </a:lnTo>
                  <a:cubicBezTo>
                    <a:pt x="471" y="354"/>
                    <a:pt x="477" y="354"/>
                    <a:pt x="471" y="348"/>
                  </a:cubicBezTo>
                  <a:lnTo>
                    <a:pt x="471" y="348"/>
                  </a:lnTo>
                  <a:cubicBezTo>
                    <a:pt x="472" y="348"/>
                    <a:pt x="473" y="348"/>
                    <a:pt x="474" y="349"/>
                  </a:cubicBezTo>
                  <a:lnTo>
                    <a:pt x="474" y="349"/>
                  </a:lnTo>
                  <a:cubicBezTo>
                    <a:pt x="476" y="344"/>
                    <a:pt x="497" y="346"/>
                    <a:pt x="488" y="337"/>
                  </a:cubicBezTo>
                  <a:lnTo>
                    <a:pt x="488" y="337"/>
                  </a:lnTo>
                  <a:cubicBezTo>
                    <a:pt x="491" y="337"/>
                    <a:pt x="498" y="339"/>
                    <a:pt x="503" y="339"/>
                  </a:cubicBezTo>
                  <a:cubicBezTo>
                    <a:pt x="506" y="339"/>
                    <a:pt x="508" y="339"/>
                    <a:pt x="510" y="337"/>
                  </a:cubicBezTo>
                  <a:cubicBezTo>
                    <a:pt x="499" y="331"/>
                    <a:pt x="521" y="331"/>
                    <a:pt x="516" y="326"/>
                  </a:cubicBezTo>
                  <a:cubicBezTo>
                    <a:pt x="505" y="326"/>
                    <a:pt x="505" y="326"/>
                    <a:pt x="493" y="320"/>
                  </a:cubicBezTo>
                  <a:lnTo>
                    <a:pt x="493" y="320"/>
                  </a:lnTo>
                  <a:lnTo>
                    <a:pt x="499" y="331"/>
                  </a:lnTo>
                  <a:lnTo>
                    <a:pt x="488" y="320"/>
                  </a:lnTo>
                  <a:lnTo>
                    <a:pt x="488" y="320"/>
                  </a:lnTo>
                  <a:cubicBezTo>
                    <a:pt x="488" y="326"/>
                    <a:pt x="493" y="331"/>
                    <a:pt x="488" y="331"/>
                  </a:cubicBezTo>
                  <a:cubicBezTo>
                    <a:pt x="482" y="326"/>
                    <a:pt x="482" y="326"/>
                    <a:pt x="477" y="326"/>
                  </a:cubicBezTo>
                  <a:cubicBezTo>
                    <a:pt x="493" y="326"/>
                    <a:pt x="465" y="314"/>
                    <a:pt x="477" y="314"/>
                  </a:cubicBezTo>
                  <a:lnTo>
                    <a:pt x="505" y="314"/>
                  </a:lnTo>
                  <a:cubicBezTo>
                    <a:pt x="521" y="309"/>
                    <a:pt x="493" y="298"/>
                    <a:pt x="504" y="286"/>
                  </a:cubicBezTo>
                  <a:lnTo>
                    <a:pt x="504" y="286"/>
                  </a:lnTo>
                  <a:lnTo>
                    <a:pt x="499" y="292"/>
                  </a:lnTo>
                  <a:cubicBezTo>
                    <a:pt x="488" y="292"/>
                    <a:pt x="493" y="286"/>
                    <a:pt x="493" y="281"/>
                  </a:cubicBezTo>
                  <a:cubicBezTo>
                    <a:pt x="499" y="281"/>
                    <a:pt x="505" y="281"/>
                    <a:pt x="510" y="275"/>
                  </a:cubicBezTo>
                  <a:cubicBezTo>
                    <a:pt x="505" y="275"/>
                    <a:pt x="510" y="270"/>
                    <a:pt x="493" y="270"/>
                  </a:cubicBezTo>
                  <a:lnTo>
                    <a:pt x="505" y="264"/>
                  </a:lnTo>
                  <a:cubicBezTo>
                    <a:pt x="510" y="253"/>
                    <a:pt x="477" y="253"/>
                    <a:pt x="477" y="247"/>
                  </a:cubicBezTo>
                  <a:cubicBezTo>
                    <a:pt x="484" y="247"/>
                    <a:pt x="489" y="245"/>
                    <a:pt x="495" y="245"/>
                  </a:cubicBezTo>
                  <a:cubicBezTo>
                    <a:pt x="498" y="245"/>
                    <a:pt x="501" y="245"/>
                    <a:pt x="505" y="247"/>
                  </a:cubicBezTo>
                  <a:cubicBezTo>
                    <a:pt x="505" y="242"/>
                    <a:pt x="505" y="242"/>
                    <a:pt x="499" y="242"/>
                  </a:cubicBezTo>
                  <a:cubicBezTo>
                    <a:pt x="505" y="242"/>
                    <a:pt x="482" y="236"/>
                    <a:pt x="493" y="230"/>
                  </a:cubicBezTo>
                  <a:lnTo>
                    <a:pt x="482" y="230"/>
                  </a:lnTo>
                  <a:cubicBezTo>
                    <a:pt x="478" y="230"/>
                    <a:pt x="477" y="228"/>
                    <a:pt x="473" y="228"/>
                  </a:cubicBezTo>
                  <a:cubicBezTo>
                    <a:pt x="472" y="228"/>
                    <a:pt x="469" y="228"/>
                    <a:pt x="465" y="230"/>
                  </a:cubicBezTo>
                  <a:cubicBezTo>
                    <a:pt x="493" y="214"/>
                    <a:pt x="460" y="208"/>
                    <a:pt x="482" y="191"/>
                  </a:cubicBezTo>
                  <a:cubicBezTo>
                    <a:pt x="477" y="186"/>
                    <a:pt x="471" y="180"/>
                    <a:pt x="465" y="174"/>
                  </a:cubicBezTo>
                  <a:lnTo>
                    <a:pt x="471" y="174"/>
                  </a:lnTo>
                  <a:cubicBezTo>
                    <a:pt x="472" y="172"/>
                    <a:pt x="472" y="171"/>
                    <a:pt x="470" y="171"/>
                  </a:cubicBezTo>
                  <a:cubicBezTo>
                    <a:pt x="466" y="171"/>
                    <a:pt x="454" y="178"/>
                    <a:pt x="449" y="178"/>
                  </a:cubicBezTo>
                  <a:cubicBezTo>
                    <a:pt x="448" y="178"/>
                    <a:pt x="447" y="177"/>
                    <a:pt x="449" y="174"/>
                  </a:cubicBezTo>
                  <a:cubicBezTo>
                    <a:pt x="453" y="170"/>
                    <a:pt x="455" y="169"/>
                    <a:pt x="457" y="169"/>
                  </a:cubicBezTo>
                  <a:cubicBezTo>
                    <a:pt x="459" y="169"/>
                    <a:pt x="459" y="170"/>
                    <a:pt x="460" y="170"/>
                  </a:cubicBezTo>
                  <a:cubicBezTo>
                    <a:pt x="460" y="170"/>
                    <a:pt x="460" y="170"/>
                    <a:pt x="460" y="169"/>
                  </a:cubicBezTo>
                  <a:cubicBezTo>
                    <a:pt x="488" y="152"/>
                    <a:pt x="454" y="158"/>
                    <a:pt x="465" y="146"/>
                  </a:cubicBezTo>
                  <a:cubicBezTo>
                    <a:pt x="471" y="135"/>
                    <a:pt x="449" y="141"/>
                    <a:pt x="449" y="135"/>
                  </a:cubicBezTo>
                  <a:cubicBezTo>
                    <a:pt x="449" y="135"/>
                    <a:pt x="449" y="135"/>
                    <a:pt x="454" y="130"/>
                  </a:cubicBezTo>
                  <a:lnTo>
                    <a:pt x="454" y="130"/>
                  </a:lnTo>
                  <a:cubicBezTo>
                    <a:pt x="449" y="131"/>
                    <a:pt x="444" y="132"/>
                    <a:pt x="439" y="132"/>
                  </a:cubicBezTo>
                  <a:cubicBezTo>
                    <a:pt x="431" y="132"/>
                    <a:pt x="425" y="130"/>
                    <a:pt x="421" y="130"/>
                  </a:cubicBezTo>
                  <a:lnTo>
                    <a:pt x="421" y="130"/>
                  </a:lnTo>
                  <a:cubicBezTo>
                    <a:pt x="420" y="130"/>
                    <a:pt x="419" y="131"/>
                    <a:pt x="418" y="131"/>
                  </a:cubicBezTo>
                  <a:cubicBezTo>
                    <a:pt x="417" y="131"/>
                    <a:pt x="416" y="130"/>
                    <a:pt x="415" y="130"/>
                  </a:cubicBezTo>
                  <a:cubicBezTo>
                    <a:pt x="415" y="124"/>
                    <a:pt x="415" y="118"/>
                    <a:pt x="426" y="107"/>
                  </a:cubicBezTo>
                  <a:lnTo>
                    <a:pt x="432" y="113"/>
                  </a:lnTo>
                  <a:cubicBezTo>
                    <a:pt x="437" y="104"/>
                    <a:pt x="436" y="103"/>
                    <a:pt x="433" y="103"/>
                  </a:cubicBezTo>
                  <a:cubicBezTo>
                    <a:pt x="432" y="103"/>
                    <a:pt x="430" y="103"/>
                    <a:pt x="429" y="103"/>
                  </a:cubicBezTo>
                  <a:cubicBezTo>
                    <a:pt x="427" y="103"/>
                    <a:pt x="426" y="103"/>
                    <a:pt x="426" y="102"/>
                  </a:cubicBezTo>
                  <a:lnTo>
                    <a:pt x="432" y="96"/>
                  </a:lnTo>
                  <a:cubicBezTo>
                    <a:pt x="430" y="95"/>
                    <a:pt x="428" y="95"/>
                    <a:pt x="427" y="95"/>
                  </a:cubicBezTo>
                  <a:cubicBezTo>
                    <a:pt x="419" y="95"/>
                    <a:pt x="412" y="103"/>
                    <a:pt x="407" y="103"/>
                  </a:cubicBezTo>
                  <a:cubicBezTo>
                    <a:pt x="405" y="103"/>
                    <a:pt x="405" y="102"/>
                    <a:pt x="404" y="102"/>
                  </a:cubicBezTo>
                  <a:lnTo>
                    <a:pt x="398" y="107"/>
                  </a:lnTo>
                  <a:cubicBezTo>
                    <a:pt x="395" y="109"/>
                    <a:pt x="393" y="110"/>
                    <a:pt x="392" y="110"/>
                  </a:cubicBezTo>
                  <a:cubicBezTo>
                    <a:pt x="389" y="110"/>
                    <a:pt x="397" y="101"/>
                    <a:pt x="391" y="101"/>
                  </a:cubicBezTo>
                  <a:lnTo>
                    <a:pt x="391" y="101"/>
                  </a:lnTo>
                  <a:cubicBezTo>
                    <a:pt x="390" y="101"/>
                    <a:pt x="389" y="101"/>
                    <a:pt x="387" y="102"/>
                  </a:cubicBezTo>
                  <a:lnTo>
                    <a:pt x="398" y="85"/>
                  </a:lnTo>
                  <a:lnTo>
                    <a:pt x="398" y="85"/>
                  </a:lnTo>
                  <a:cubicBezTo>
                    <a:pt x="393" y="85"/>
                    <a:pt x="376" y="96"/>
                    <a:pt x="370" y="96"/>
                  </a:cubicBezTo>
                  <a:cubicBezTo>
                    <a:pt x="381" y="85"/>
                    <a:pt x="393" y="79"/>
                    <a:pt x="398" y="79"/>
                  </a:cubicBezTo>
                  <a:cubicBezTo>
                    <a:pt x="398" y="76"/>
                    <a:pt x="397" y="75"/>
                    <a:pt x="395" y="75"/>
                  </a:cubicBezTo>
                  <a:cubicBezTo>
                    <a:pt x="393" y="75"/>
                    <a:pt x="390" y="76"/>
                    <a:pt x="387" y="79"/>
                  </a:cubicBezTo>
                  <a:cubicBezTo>
                    <a:pt x="376" y="90"/>
                    <a:pt x="370" y="90"/>
                    <a:pt x="364" y="90"/>
                  </a:cubicBezTo>
                  <a:cubicBezTo>
                    <a:pt x="381" y="57"/>
                    <a:pt x="348" y="74"/>
                    <a:pt x="353" y="45"/>
                  </a:cubicBezTo>
                  <a:lnTo>
                    <a:pt x="353" y="45"/>
                  </a:lnTo>
                  <a:cubicBezTo>
                    <a:pt x="351" y="46"/>
                    <a:pt x="350" y="46"/>
                    <a:pt x="348" y="46"/>
                  </a:cubicBezTo>
                  <a:cubicBezTo>
                    <a:pt x="335" y="46"/>
                    <a:pt x="329" y="29"/>
                    <a:pt x="314" y="29"/>
                  </a:cubicBezTo>
                  <a:cubicBezTo>
                    <a:pt x="314" y="43"/>
                    <a:pt x="314" y="43"/>
                    <a:pt x="313" y="43"/>
                  </a:cubicBezTo>
                  <a:cubicBezTo>
                    <a:pt x="313" y="43"/>
                    <a:pt x="311" y="43"/>
                    <a:pt x="308" y="57"/>
                  </a:cubicBezTo>
                  <a:lnTo>
                    <a:pt x="303" y="57"/>
                  </a:lnTo>
                  <a:lnTo>
                    <a:pt x="297" y="34"/>
                  </a:lnTo>
                  <a:cubicBezTo>
                    <a:pt x="297" y="29"/>
                    <a:pt x="297" y="29"/>
                    <a:pt x="303" y="23"/>
                  </a:cubicBezTo>
                  <a:cubicBezTo>
                    <a:pt x="292" y="17"/>
                    <a:pt x="303" y="12"/>
                    <a:pt x="297" y="1"/>
                  </a:cubicBezTo>
                  <a:close/>
                </a:path>
              </a:pathLst>
            </a:custGeom>
            <a:solidFill>
              <a:srgbClr val="EA7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92" name="Google Shape;290;p41">
              <a:extLst>
                <a:ext uri="{FF2B5EF4-FFF2-40B4-BE49-F238E27FC236}">
                  <a16:creationId xmlns:a16="http://schemas.microsoft.com/office/drawing/2014/main" id="{624B8538-83D3-47E9-A4C5-1F7AE7595DFE}"/>
                </a:ext>
              </a:extLst>
            </p:cNvPr>
            <p:cNvSpPr/>
            <p:nvPr/>
          </p:nvSpPr>
          <p:spPr>
            <a:xfrm>
              <a:off x="8979300" y="1089738"/>
              <a:ext cx="13175" cy="16150"/>
            </a:xfrm>
            <a:custGeom>
              <a:avLst/>
              <a:gdLst/>
              <a:ahLst/>
              <a:cxnLst/>
              <a:rect l="l" t="t" r="r" b="b"/>
              <a:pathLst>
                <a:path w="527" h="646" extrusionOk="0">
                  <a:moveTo>
                    <a:pt x="387" y="85"/>
                  </a:moveTo>
                  <a:cubicBezTo>
                    <a:pt x="392" y="85"/>
                    <a:pt x="392" y="85"/>
                    <a:pt x="392" y="90"/>
                  </a:cubicBezTo>
                  <a:cubicBezTo>
                    <a:pt x="391" y="90"/>
                    <a:pt x="391" y="91"/>
                    <a:pt x="390" y="91"/>
                  </a:cubicBezTo>
                  <a:lnTo>
                    <a:pt x="390" y="91"/>
                  </a:lnTo>
                  <a:cubicBezTo>
                    <a:pt x="395" y="90"/>
                    <a:pt x="399" y="90"/>
                    <a:pt x="403" y="90"/>
                  </a:cubicBezTo>
                  <a:cubicBezTo>
                    <a:pt x="403" y="85"/>
                    <a:pt x="392" y="85"/>
                    <a:pt x="387" y="85"/>
                  </a:cubicBezTo>
                  <a:close/>
                  <a:moveTo>
                    <a:pt x="390" y="91"/>
                  </a:moveTo>
                  <a:cubicBezTo>
                    <a:pt x="385" y="92"/>
                    <a:pt x="380" y="93"/>
                    <a:pt x="375" y="97"/>
                  </a:cubicBezTo>
                  <a:lnTo>
                    <a:pt x="375" y="97"/>
                  </a:lnTo>
                  <a:cubicBezTo>
                    <a:pt x="379" y="95"/>
                    <a:pt x="384" y="93"/>
                    <a:pt x="390" y="91"/>
                  </a:cubicBezTo>
                  <a:close/>
                  <a:moveTo>
                    <a:pt x="118" y="107"/>
                  </a:moveTo>
                  <a:cubicBezTo>
                    <a:pt x="120" y="107"/>
                    <a:pt x="124" y="110"/>
                    <a:pt x="127" y="115"/>
                  </a:cubicBezTo>
                  <a:lnTo>
                    <a:pt x="127" y="115"/>
                  </a:lnTo>
                  <a:cubicBezTo>
                    <a:pt x="125" y="114"/>
                    <a:pt x="122" y="112"/>
                    <a:pt x="118" y="107"/>
                  </a:cubicBezTo>
                  <a:close/>
                  <a:moveTo>
                    <a:pt x="118" y="113"/>
                  </a:moveTo>
                  <a:lnTo>
                    <a:pt x="132" y="122"/>
                  </a:lnTo>
                  <a:lnTo>
                    <a:pt x="132" y="122"/>
                  </a:lnTo>
                  <a:cubicBezTo>
                    <a:pt x="133" y="124"/>
                    <a:pt x="133" y="125"/>
                    <a:pt x="134" y="127"/>
                  </a:cubicBezTo>
                  <a:lnTo>
                    <a:pt x="134" y="127"/>
                  </a:lnTo>
                  <a:cubicBezTo>
                    <a:pt x="127" y="122"/>
                    <a:pt x="118" y="113"/>
                    <a:pt x="118" y="113"/>
                  </a:cubicBezTo>
                  <a:close/>
                  <a:moveTo>
                    <a:pt x="123" y="135"/>
                  </a:moveTo>
                  <a:cubicBezTo>
                    <a:pt x="128" y="135"/>
                    <a:pt x="129" y="135"/>
                    <a:pt x="132" y="138"/>
                  </a:cubicBezTo>
                  <a:lnTo>
                    <a:pt x="132" y="138"/>
                  </a:lnTo>
                  <a:cubicBezTo>
                    <a:pt x="133" y="138"/>
                    <a:pt x="135" y="138"/>
                    <a:pt x="137" y="138"/>
                  </a:cubicBezTo>
                  <a:cubicBezTo>
                    <a:pt x="140" y="138"/>
                    <a:pt x="143" y="138"/>
                    <a:pt x="134" y="135"/>
                  </a:cubicBezTo>
                  <a:close/>
                  <a:moveTo>
                    <a:pt x="434" y="139"/>
                  </a:moveTo>
                  <a:cubicBezTo>
                    <a:pt x="431" y="139"/>
                    <a:pt x="428" y="142"/>
                    <a:pt x="424" y="144"/>
                  </a:cubicBezTo>
                  <a:lnTo>
                    <a:pt x="424" y="144"/>
                  </a:lnTo>
                  <a:cubicBezTo>
                    <a:pt x="427" y="143"/>
                    <a:pt x="428" y="143"/>
                    <a:pt x="429" y="143"/>
                  </a:cubicBezTo>
                  <a:cubicBezTo>
                    <a:pt x="430" y="143"/>
                    <a:pt x="431" y="143"/>
                    <a:pt x="437" y="141"/>
                  </a:cubicBezTo>
                  <a:cubicBezTo>
                    <a:pt x="436" y="140"/>
                    <a:pt x="435" y="139"/>
                    <a:pt x="434" y="139"/>
                  </a:cubicBezTo>
                  <a:close/>
                  <a:moveTo>
                    <a:pt x="424" y="144"/>
                  </a:moveTo>
                  <a:cubicBezTo>
                    <a:pt x="423" y="145"/>
                    <a:pt x="422" y="145"/>
                    <a:pt x="420" y="146"/>
                  </a:cubicBezTo>
                  <a:cubicBezTo>
                    <a:pt x="420" y="146"/>
                    <a:pt x="420" y="146"/>
                    <a:pt x="421" y="146"/>
                  </a:cubicBezTo>
                  <a:lnTo>
                    <a:pt x="421" y="146"/>
                  </a:lnTo>
                  <a:cubicBezTo>
                    <a:pt x="422" y="146"/>
                    <a:pt x="423" y="145"/>
                    <a:pt x="424" y="144"/>
                  </a:cubicBezTo>
                  <a:close/>
                  <a:moveTo>
                    <a:pt x="129" y="146"/>
                  </a:moveTo>
                  <a:cubicBezTo>
                    <a:pt x="129" y="146"/>
                    <a:pt x="123" y="152"/>
                    <a:pt x="118" y="152"/>
                  </a:cubicBezTo>
                  <a:lnTo>
                    <a:pt x="134" y="152"/>
                  </a:lnTo>
                  <a:lnTo>
                    <a:pt x="129" y="146"/>
                  </a:lnTo>
                  <a:close/>
                  <a:moveTo>
                    <a:pt x="305" y="146"/>
                  </a:moveTo>
                  <a:cubicBezTo>
                    <a:pt x="303" y="147"/>
                    <a:pt x="303" y="149"/>
                    <a:pt x="303" y="157"/>
                  </a:cubicBezTo>
                  <a:cubicBezTo>
                    <a:pt x="303" y="154"/>
                    <a:pt x="304" y="149"/>
                    <a:pt x="305" y="146"/>
                  </a:cubicBezTo>
                  <a:close/>
                  <a:moveTo>
                    <a:pt x="482" y="258"/>
                  </a:moveTo>
                  <a:cubicBezTo>
                    <a:pt x="482" y="258"/>
                    <a:pt x="482" y="258"/>
                    <a:pt x="482" y="258"/>
                  </a:cubicBezTo>
                  <a:cubicBezTo>
                    <a:pt x="482" y="258"/>
                    <a:pt x="482" y="258"/>
                    <a:pt x="482" y="258"/>
                  </a:cubicBezTo>
                  <a:close/>
                  <a:moveTo>
                    <a:pt x="123" y="259"/>
                  </a:moveTo>
                  <a:lnTo>
                    <a:pt x="123" y="264"/>
                  </a:lnTo>
                  <a:cubicBezTo>
                    <a:pt x="124" y="262"/>
                    <a:pt x="124" y="260"/>
                    <a:pt x="123" y="259"/>
                  </a:cubicBezTo>
                  <a:close/>
                  <a:moveTo>
                    <a:pt x="106" y="331"/>
                  </a:moveTo>
                  <a:cubicBezTo>
                    <a:pt x="106" y="337"/>
                    <a:pt x="106" y="337"/>
                    <a:pt x="106" y="337"/>
                  </a:cubicBezTo>
                  <a:lnTo>
                    <a:pt x="95" y="337"/>
                  </a:lnTo>
                  <a:cubicBezTo>
                    <a:pt x="101" y="337"/>
                    <a:pt x="101" y="337"/>
                    <a:pt x="106" y="331"/>
                  </a:cubicBezTo>
                  <a:close/>
                  <a:moveTo>
                    <a:pt x="403" y="381"/>
                  </a:moveTo>
                  <a:cubicBezTo>
                    <a:pt x="403" y="381"/>
                    <a:pt x="398" y="381"/>
                    <a:pt x="409" y="387"/>
                  </a:cubicBezTo>
                  <a:lnTo>
                    <a:pt x="409" y="381"/>
                  </a:lnTo>
                  <a:close/>
                  <a:moveTo>
                    <a:pt x="34" y="404"/>
                  </a:moveTo>
                  <a:cubicBezTo>
                    <a:pt x="34" y="404"/>
                    <a:pt x="34" y="407"/>
                    <a:pt x="36" y="409"/>
                  </a:cubicBezTo>
                  <a:lnTo>
                    <a:pt x="36" y="409"/>
                  </a:lnTo>
                  <a:cubicBezTo>
                    <a:pt x="36" y="407"/>
                    <a:pt x="35" y="405"/>
                    <a:pt x="34" y="404"/>
                  </a:cubicBezTo>
                  <a:close/>
                  <a:moveTo>
                    <a:pt x="398" y="404"/>
                  </a:moveTo>
                  <a:cubicBezTo>
                    <a:pt x="401" y="407"/>
                    <a:pt x="402" y="408"/>
                    <a:pt x="404" y="409"/>
                  </a:cubicBezTo>
                  <a:lnTo>
                    <a:pt x="404" y="409"/>
                  </a:lnTo>
                  <a:cubicBezTo>
                    <a:pt x="402" y="407"/>
                    <a:pt x="399" y="406"/>
                    <a:pt x="398" y="404"/>
                  </a:cubicBezTo>
                  <a:close/>
                  <a:moveTo>
                    <a:pt x="403" y="415"/>
                  </a:moveTo>
                  <a:cubicBezTo>
                    <a:pt x="403" y="418"/>
                    <a:pt x="403" y="419"/>
                    <a:pt x="404" y="420"/>
                  </a:cubicBezTo>
                  <a:lnTo>
                    <a:pt x="404" y="420"/>
                  </a:lnTo>
                  <a:cubicBezTo>
                    <a:pt x="404" y="418"/>
                    <a:pt x="403" y="417"/>
                    <a:pt x="403" y="415"/>
                  </a:cubicBezTo>
                  <a:close/>
                  <a:moveTo>
                    <a:pt x="502" y="434"/>
                  </a:moveTo>
                  <a:cubicBezTo>
                    <a:pt x="499" y="437"/>
                    <a:pt x="500" y="437"/>
                    <a:pt x="504" y="437"/>
                  </a:cubicBezTo>
                  <a:cubicBezTo>
                    <a:pt x="504" y="436"/>
                    <a:pt x="503" y="435"/>
                    <a:pt x="502" y="434"/>
                  </a:cubicBezTo>
                  <a:close/>
                  <a:moveTo>
                    <a:pt x="90" y="443"/>
                  </a:moveTo>
                  <a:cubicBezTo>
                    <a:pt x="90" y="449"/>
                    <a:pt x="95" y="449"/>
                    <a:pt x="101" y="449"/>
                  </a:cubicBezTo>
                  <a:lnTo>
                    <a:pt x="90" y="449"/>
                  </a:lnTo>
                  <a:cubicBezTo>
                    <a:pt x="90" y="449"/>
                    <a:pt x="78" y="443"/>
                    <a:pt x="90" y="443"/>
                  </a:cubicBezTo>
                  <a:close/>
                  <a:moveTo>
                    <a:pt x="392" y="555"/>
                  </a:moveTo>
                  <a:lnTo>
                    <a:pt x="392" y="555"/>
                  </a:lnTo>
                  <a:cubicBezTo>
                    <a:pt x="395" y="562"/>
                    <a:pt x="399" y="564"/>
                    <a:pt x="401" y="564"/>
                  </a:cubicBezTo>
                  <a:cubicBezTo>
                    <a:pt x="402" y="564"/>
                    <a:pt x="403" y="563"/>
                    <a:pt x="403" y="561"/>
                  </a:cubicBezTo>
                  <a:lnTo>
                    <a:pt x="392" y="555"/>
                  </a:lnTo>
                  <a:close/>
                  <a:moveTo>
                    <a:pt x="382" y="566"/>
                  </a:moveTo>
                  <a:cubicBezTo>
                    <a:pt x="382" y="567"/>
                    <a:pt x="383" y="568"/>
                    <a:pt x="383" y="568"/>
                  </a:cubicBezTo>
                  <a:cubicBezTo>
                    <a:pt x="384" y="568"/>
                    <a:pt x="384" y="567"/>
                    <a:pt x="382" y="566"/>
                  </a:cubicBezTo>
                  <a:close/>
                  <a:moveTo>
                    <a:pt x="202" y="577"/>
                  </a:moveTo>
                  <a:lnTo>
                    <a:pt x="207" y="580"/>
                  </a:lnTo>
                  <a:lnTo>
                    <a:pt x="207" y="580"/>
                  </a:lnTo>
                  <a:cubicBezTo>
                    <a:pt x="207" y="579"/>
                    <a:pt x="207" y="578"/>
                    <a:pt x="207" y="577"/>
                  </a:cubicBezTo>
                  <a:close/>
                  <a:moveTo>
                    <a:pt x="168" y="572"/>
                  </a:moveTo>
                  <a:cubicBezTo>
                    <a:pt x="162" y="577"/>
                    <a:pt x="168" y="577"/>
                    <a:pt x="174" y="583"/>
                  </a:cubicBezTo>
                  <a:cubicBezTo>
                    <a:pt x="174" y="577"/>
                    <a:pt x="168" y="583"/>
                    <a:pt x="168" y="572"/>
                  </a:cubicBezTo>
                  <a:close/>
                  <a:moveTo>
                    <a:pt x="224" y="594"/>
                  </a:moveTo>
                  <a:cubicBezTo>
                    <a:pt x="224" y="598"/>
                    <a:pt x="223" y="603"/>
                    <a:pt x="221" y="603"/>
                  </a:cubicBezTo>
                  <a:cubicBezTo>
                    <a:pt x="221" y="603"/>
                    <a:pt x="220" y="602"/>
                    <a:pt x="218" y="600"/>
                  </a:cubicBezTo>
                  <a:cubicBezTo>
                    <a:pt x="218" y="594"/>
                    <a:pt x="218" y="594"/>
                    <a:pt x="224" y="594"/>
                  </a:cubicBezTo>
                  <a:close/>
                  <a:moveTo>
                    <a:pt x="196" y="96"/>
                  </a:moveTo>
                  <a:lnTo>
                    <a:pt x="196" y="96"/>
                  </a:lnTo>
                  <a:cubicBezTo>
                    <a:pt x="202" y="96"/>
                    <a:pt x="202" y="101"/>
                    <a:pt x="202" y="107"/>
                  </a:cubicBezTo>
                  <a:cubicBezTo>
                    <a:pt x="204" y="105"/>
                    <a:pt x="206" y="104"/>
                    <a:pt x="208" y="104"/>
                  </a:cubicBezTo>
                  <a:cubicBezTo>
                    <a:pt x="219" y="104"/>
                    <a:pt x="227" y="129"/>
                    <a:pt x="235" y="129"/>
                  </a:cubicBezTo>
                  <a:cubicBezTo>
                    <a:pt x="237" y="129"/>
                    <a:pt x="239" y="128"/>
                    <a:pt x="241" y="124"/>
                  </a:cubicBezTo>
                  <a:lnTo>
                    <a:pt x="252" y="113"/>
                  </a:lnTo>
                  <a:lnTo>
                    <a:pt x="252" y="113"/>
                  </a:lnTo>
                  <a:cubicBezTo>
                    <a:pt x="258" y="113"/>
                    <a:pt x="246" y="118"/>
                    <a:pt x="246" y="129"/>
                  </a:cubicBezTo>
                  <a:cubicBezTo>
                    <a:pt x="251" y="124"/>
                    <a:pt x="255" y="123"/>
                    <a:pt x="258" y="123"/>
                  </a:cubicBezTo>
                  <a:cubicBezTo>
                    <a:pt x="262" y="123"/>
                    <a:pt x="265" y="127"/>
                    <a:pt x="268" y="127"/>
                  </a:cubicBezTo>
                  <a:cubicBezTo>
                    <a:pt x="270" y="127"/>
                    <a:pt x="272" y="126"/>
                    <a:pt x="274" y="124"/>
                  </a:cubicBezTo>
                  <a:lnTo>
                    <a:pt x="274" y="124"/>
                  </a:lnTo>
                  <a:cubicBezTo>
                    <a:pt x="269" y="157"/>
                    <a:pt x="297" y="129"/>
                    <a:pt x="297" y="157"/>
                  </a:cubicBezTo>
                  <a:lnTo>
                    <a:pt x="303" y="146"/>
                  </a:lnTo>
                  <a:cubicBezTo>
                    <a:pt x="304" y="145"/>
                    <a:pt x="304" y="145"/>
                    <a:pt x="305" y="145"/>
                  </a:cubicBezTo>
                  <a:lnTo>
                    <a:pt x="305" y="145"/>
                  </a:lnTo>
                  <a:cubicBezTo>
                    <a:pt x="305" y="145"/>
                    <a:pt x="305" y="145"/>
                    <a:pt x="305" y="146"/>
                  </a:cubicBezTo>
                  <a:lnTo>
                    <a:pt x="305" y="146"/>
                  </a:lnTo>
                  <a:cubicBezTo>
                    <a:pt x="306" y="146"/>
                    <a:pt x="307" y="146"/>
                    <a:pt x="308" y="146"/>
                  </a:cubicBezTo>
                  <a:cubicBezTo>
                    <a:pt x="331" y="146"/>
                    <a:pt x="336" y="174"/>
                    <a:pt x="336" y="191"/>
                  </a:cubicBezTo>
                  <a:cubicBezTo>
                    <a:pt x="337" y="191"/>
                    <a:pt x="337" y="192"/>
                    <a:pt x="338" y="192"/>
                  </a:cubicBezTo>
                  <a:cubicBezTo>
                    <a:pt x="344" y="192"/>
                    <a:pt x="357" y="178"/>
                    <a:pt x="363" y="178"/>
                  </a:cubicBezTo>
                  <a:cubicBezTo>
                    <a:pt x="365" y="178"/>
                    <a:pt x="366" y="180"/>
                    <a:pt x="364" y="185"/>
                  </a:cubicBezTo>
                  <a:lnTo>
                    <a:pt x="353" y="191"/>
                  </a:lnTo>
                  <a:cubicBezTo>
                    <a:pt x="375" y="191"/>
                    <a:pt x="364" y="213"/>
                    <a:pt x="387" y="219"/>
                  </a:cubicBezTo>
                  <a:lnTo>
                    <a:pt x="375" y="219"/>
                  </a:lnTo>
                  <a:cubicBezTo>
                    <a:pt x="371" y="223"/>
                    <a:pt x="376" y="227"/>
                    <a:pt x="381" y="227"/>
                  </a:cubicBezTo>
                  <a:cubicBezTo>
                    <a:pt x="383" y="227"/>
                    <a:pt x="385" y="226"/>
                    <a:pt x="387" y="225"/>
                  </a:cubicBezTo>
                  <a:lnTo>
                    <a:pt x="387" y="225"/>
                  </a:lnTo>
                  <a:cubicBezTo>
                    <a:pt x="387" y="230"/>
                    <a:pt x="381" y="230"/>
                    <a:pt x="381" y="230"/>
                  </a:cubicBezTo>
                  <a:cubicBezTo>
                    <a:pt x="375" y="236"/>
                    <a:pt x="392" y="236"/>
                    <a:pt x="387" y="241"/>
                  </a:cubicBezTo>
                  <a:lnTo>
                    <a:pt x="381" y="241"/>
                  </a:lnTo>
                  <a:cubicBezTo>
                    <a:pt x="385" y="241"/>
                    <a:pt x="383" y="244"/>
                    <a:pt x="385" y="244"/>
                  </a:cubicBezTo>
                  <a:cubicBezTo>
                    <a:pt x="387" y="244"/>
                    <a:pt x="388" y="243"/>
                    <a:pt x="392" y="241"/>
                  </a:cubicBezTo>
                  <a:lnTo>
                    <a:pt x="392" y="241"/>
                  </a:lnTo>
                  <a:cubicBezTo>
                    <a:pt x="387" y="247"/>
                    <a:pt x="403" y="253"/>
                    <a:pt x="398" y="258"/>
                  </a:cubicBezTo>
                  <a:cubicBezTo>
                    <a:pt x="407" y="258"/>
                    <a:pt x="398" y="265"/>
                    <a:pt x="402" y="265"/>
                  </a:cubicBezTo>
                  <a:cubicBezTo>
                    <a:pt x="404" y="265"/>
                    <a:pt x="406" y="265"/>
                    <a:pt x="409" y="264"/>
                  </a:cubicBezTo>
                  <a:lnTo>
                    <a:pt x="409" y="264"/>
                  </a:lnTo>
                  <a:cubicBezTo>
                    <a:pt x="392" y="269"/>
                    <a:pt x="398" y="275"/>
                    <a:pt x="409" y="281"/>
                  </a:cubicBezTo>
                  <a:lnTo>
                    <a:pt x="392" y="281"/>
                  </a:lnTo>
                  <a:cubicBezTo>
                    <a:pt x="392" y="286"/>
                    <a:pt x="398" y="286"/>
                    <a:pt x="409" y="286"/>
                  </a:cubicBezTo>
                  <a:cubicBezTo>
                    <a:pt x="381" y="297"/>
                    <a:pt x="431" y="297"/>
                    <a:pt x="398" y="309"/>
                  </a:cubicBezTo>
                  <a:cubicBezTo>
                    <a:pt x="409" y="320"/>
                    <a:pt x="415" y="331"/>
                    <a:pt x="420" y="342"/>
                  </a:cubicBezTo>
                  <a:cubicBezTo>
                    <a:pt x="398" y="337"/>
                    <a:pt x="420" y="331"/>
                    <a:pt x="398" y="331"/>
                  </a:cubicBezTo>
                  <a:cubicBezTo>
                    <a:pt x="409" y="337"/>
                    <a:pt x="426" y="348"/>
                    <a:pt x="415" y="359"/>
                  </a:cubicBezTo>
                  <a:cubicBezTo>
                    <a:pt x="415" y="359"/>
                    <a:pt x="409" y="353"/>
                    <a:pt x="403" y="353"/>
                  </a:cubicBezTo>
                  <a:lnTo>
                    <a:pt x="403" y="353"/>
                  </a:lnTo>
                  <a:cubicBezTo>
                    <a:pt x="415" y="365"/>
                    <a:pt x="398" y="370"/>
                    <a:pt x="409" y="381"/>
                  </a:cubicBezTo>
                  <a:cubicBezTo>
                    <a:pt x="417" y="381"/>
                    <a:pt x="426" y="391"/>
                    <a:pt x="434" y="395"/>
                  </a:cubicBezTo>
                  <a:lnTo>
                    <a:pt x="434" y="395"/>
                  </a:lnTo>
                  <a:cubicBezTo>
                    <a:pt x="432" y="395"/>
                    <a:pt x="431" y="395"/>
                    <a:pt x="430" y="395"/>
                  </a:cubicBezTo>
                  <a:cubicBezTo>
                    <a:pt x="423" y="395"/>
                    <a:pt x="423" y="399"/>
                    <a:pt x="417" y="399"/>
                  </a:cubicBezTo>
                  <a:cubicBezTo>
                    <a:pt x="413" y="399"/>
                    <a:pt x="408" y="398"/>
                    <a:pt x="398" y="393"/>
                  </a:cubicBezTo>
                  <a:lnTo>
                    <a:pt x="398" y="393"/>
                  </a:lnTo>
                  <a:cubicBezTo>
                    <a:pt x="398" y="393"/>
                    <a:pt x="403" y="398"/>
                    <a:pt x="409" y="398"/>
                  </a:cubicBezTo>
                  <a:lnTo>
                    <a:pt x="398" y="398"/>
                  </a:lnTo>
                  <a:cubicBezTo>
                    <a:pt x="403" y="404"/>
                    <a:pt x="409" y="404"/>
                    <a:pt x="409" y="409"/>
                  </a:cubicBezTo>
                  <a:cubicBezTo>
                    <a:pt x="406" y="409"/>
                    <a:pt x="405" y="409"/>
                    <a:pt x="404" y="409"/>
                  </a:cubicBezTo>
                  <a:lnTo>
                    <a:pt x="404" y="409"/>
                  </a:lnTo>
                  <a:cubicBezTo>
                    <a:pt x="409" y="413"/>
                    <a:pt x="413" y="417"/>
                    <a:pt x="409" y="421"/>
                  </a:cubicBezTo>
                  <a:cubicBezTo>
                    <a:pt x="406" y="421"/>
                    <a:pt x="405" y="421"/>
                    <a:pt x="404" y="420"/>
                  </a:cubicBezTo>
                  <a:lnTo>
                    <a:pt x="404" y="420"/>
                  </a:lnTo>
                  <a:cubicBezTo>
                    <a:pt x="407" y="431"/>
                    <a:pt x="418" y="444"/>
                    <a:pt x="403" y="449"/>
                  </a:cubicBezTo>
                  <a:cubicBezTo>
                    <a:pt x="397" y="442"/>
                    <a:pt x="394" y="441"/>
                    <a:pt x="393" y="441"/>
                  </a:cubicBezTo>
                  <a:cubicBezTo>
                    <a:pt x="392" y="441"/>
                    <a:pt x="392" y="442"/>
                    <a:pt x="390" y="442"/>
                  </a:cubicBezTo>
                  <a:cubicBezTo>
                    <a:pt x="388" y="442"/>
                    <a:pt x="386" y="441"/>
                    <a:pt x="381" y="437"/>
                  </a:cubicBezTo>
                  <a:lnTo>
                    <a:pt x="381" y="437"/>
                  </a:lnTo>
                  <a:lnTo>
                    <a:pt x="387" y="443"/>
                  </a:lnTo>
                  <a:lnTo>
                    <a:pt x="392" y="449"/>
                  </a:lnTo>
                  <a:cubicBezTo>
                    <a:pt x="392" y="454"/>
                    <a:pt x="398" y="460"/>
                    <a:pt x="392" y="460"/>
                  </a:cubicBezTo>
                  <a:lnTo>
                    <a:pt x="387" y="454"/>
                  </a:lnTo>
                  <a:lnTo>
                    <a:pt x="387" y="465"/>
                  </a:lnTo>
                  <a:lnTo>
                    <a:pt x="398" y="465"/>
                  </a:lnTo>
                  <a:cubicBezTo>
                    <a:pt x="398" y="471"/>
                    <a:pt x="415" y="477"/>
                    <a:pt x="409" y="477"/>
                  </a:cubicBezTo>
                  <a:cubicBezTo>
                    <a:pt x="405" y="477"/>
                    <a:pt x="404" y="479"/>
                    <a:pt x="400" y="479"/>
                  </a:cubicBezTo>
                  <a:cubicBezTo>
                    <a:pt x="398" y="479"/>
                    <a:pt x="396" y="479"/>
                    <a:pt x="392" y="477"/>
                  </a:cubicBezTo>
                  <a:lnTo>
                    <a:pt x="392" y="477"/>
                  </a:lnTo>
                  <a:cubicBezTo>
                    <a:pt x="398" y="482"/>
                    <a:pt x="398" y="488"/>
                    <a:pt x="392" y="488"/>
                  </a:cubicBezTo>
                  <a:cubicBezTo>
                    <a:pt x="387" y="488"/>
                    <a:pt x="381" y="477"/>
                    <a:pt x="375" y="477"/>
                  </a:cubicBezTo>
                  <a:lnTo>
                    <a:pt x="375" y="477"/>
                  </a:lnTo>
                  <a:cubicBezTo>
                    <a:pt x="387" y="488"/>
                    <a:pt x="375" y="488"/>
                    <a:pt x="381" y="499"/>
                  </a:cubicBezTo>
                  <a:cubicBezTo>
                    <a:pt x="381" y="499"/>
                    <a:pt x="375" y="488"/>
                    <a:pt x="370" y="488"/>
                  </a:cubicBezTo>
                  <a:lnTo>
                    <a:pt x="370" y="488"/>
                  </a:lnTo>
                  <a:lnTo>
                    <a:pt x="381" y="499"/>
                  </a:lnTo>
                  <a:cubicBezTo>
                    <a:pt x="375" y="499"/>
                    <a:pt x="375" y="499"/>
                    <a:pt x="370" y="493"/>
                  </a:cubicBezTo>
                  <a:lnTo>
                    <a:pt x="370" y="493"/>
                  </a:lnTo>
                  <a:cubicBezTo>
                    <a:pt x="364" y="493"/>
                    <a:pt x="387" y="505"/>
                    <a:pt x="375" y="505"/>
                  </a:cubicBezTo>
                  <a:cubicBezTo>
                    <a:pt x="375" y="505"/>
                    <a:pt x="370" y="505"/>
                    <a:pt x="370" y="499"/>
                  </a:cubicBezTo>
                  <a:cubicBezTo>
                    <a:pt x="364" y="505"/>
                    <a:pt x="364" y="516"/>
                    <a:pt x="359" y="516"/>
                  </a:cubicBezTo>
                  <a:cubicBezTo>
                    <a:pt x="342" y="505"/>
                    <a:pt x="359" y="510"/>
                    <a:pt x="347" y="499"/>
                  </a:cubicBezTo>
                  <a:lnTo>
                    <a:pt x="347" y="499"/>
                  </a:lnTo>
                  <a:cubicBezTo>
                    <a:pt x="342" y="510"/>
                    <a:pt x="347" y="533"/>
                    <a:pt x="336" y="533"/>
                  </a:cubicBezTo>
                  <a:cubicBezTo>
                    <a:pt x="341" y="540"/>
                    <a:pt x="342" y="542"/>
                    <a:pt x="341" y="542"/>
                  </a:cubicBezTo>
                  <a:cubicBezTo>
                    <a:pt x="339" y="542"/>
                    <a:pt x="333" y="538"/>
                    <a:pt x="329" y="538"/>
                  </a:cubicBezTo>
                  <a:cubicBezTo>
                    <a:pt x="327" y="538"/>
                    <a:pt x="325" y="540"/>
                    <a:pt x="325" y="544"/>
                  </a:cubicBezTo>
                  <a:cubicBezTo>
                    <a:pt x="325" y="539"/>
                    <a:pt x="321" y="531"/>
                    <a:pt x="320" y="531"/>
                  </a:cubicBezTo>
                  <a:cubicBezTo>
                    <a:pt x="320" y="531"/>
                    <a:pt x="319" y="532"/>
                    <a:pt x="319" y="533"/>
                  </a:cubicBezTo>
                  <a:cubicBezTo>
                    <a:pt x="314" y="533"/>
                    <a:pt x="314" y="544"/>
                    <a:pt x="308" y="555"/>
                  </a:cubicBezTo>
                  <a:lnTo>
                    <a:pt x="303" y="549"/>
                  </a:lnTo>
                  <a:cubicBezTo>
                    <a:pt x="301" y="548"/>
                    <a:pt x="299" y="547"/>
                    <a:pt x="297" y="547"/>
                  </a:cubicBezTo>
                  <a:cubicBezTo>
                    <a:pt x="293" y="547"/>
                    <a:pt x="289" y="549"/>
                    <a:pt x="286" y="549"/>
                  </a:cubicBezTo>
                  <a:cubicBezTo>
                    <a:pt x="291" y="555"/>
                    <a:pt x="286" y="555"/>
                    <a:pt x="291" y="566"/>
                  </a:cubicBezTo>
                  <a:cubicBezTo>
                    <a:pt x="285" y="560"/>
                    <a:pt x="281" y="558"/>
                    <a:pt x="278" y="558"/>
                  </a:cubicBezTo>
                  <a:cubicBezTo>
                    <a:pt x="269" y="558"/>
                    <a:pt x="269" y="577"/>
                    <a:pt x="261" y="577"/>
                  </a:cubicBezTo>
                  <a:cubicBezTo>
                    <a:pt x="259" y="577"/>
                    <a:pt x="256" y="576"/>
                    <a:pt x="252" y="572"/>
                  </a:cubicBezTo>
                  <a:cubicBezTo>
                    <a:pt x="252" y="566"/>
                    <a:pt x="252" y="561"/>
                    <a:pt x="252" y="561"/>
                  </a:cubicBezTo>
                  <a:lnTo>
                    <a:pt x="241" y="572"/>
                  </a:lnTo>
                  <a:cubicBezTo>
                    <a:pt x="246" y="583"/>
                    <a:pt x="246" y="577"/>
                    <a:pt x="252" y="583"/>
                  </a:cubicBezTo>
                  <a:cubicBezTo>
                    <a:pt x="252" y="594"/>
                    <a:pt x="252" y="600"/>
                    <a:pt x="246" y="600"/>
                  </a:cubicBezTo>
                  <a:cubicBezTo>
                    <a:pt x="252" y="589"/>
                    <a:pt x="241" y="583"/>
                    <a:pt x="241" y="577"/>
                  </a:cubicBezTo>
                  <a:cubicBezTo>
                    <a:pt x="241" y="577"/>
                    <a:pt x="241" y="583"/>
                    <a:pt x="241" y="589"/>
                  </a:cubicBezTo>
                  <a:cubicBezTo>
                    <a:pt x="239" y="585"/>
                    <a:pt x="237" y="584"/>
                    <a:pt x="237" y="584"/>
                  </a:cubicBezTo>
                  <a:lnTo>
                    <a:pt x="237" y="584"/>
                  </a:lnTo>
                  <a:cubicBezTo>
                    <a:pt x="236" y="584"/>
                    <a:pt x="243" y="600"/>
                    <a:pt x="237" y="600"/>
                  </a:cubicBezTo>
                  <a:cubicBezTo>
                    <a:pt x="237" y="600"/>
                    <a:pt x="236" y="600"/>
                    <a:pt x="235" y="600"/>
                  </a:cubicBezTo>
                  <a:lnTo>
                    <a:pt x="235" y="594"/>
                  </a:lnTo>
                  <a:cubicBezTo>
                    <a:pt x="231" y="594"/>
                    <a:pt x="230" y="601"/>
                    <a:pt x="230" y="601"/>
                  </a:cubicBezTo>
                  <a:cubicBezTo>
                    <a:pt x="230" y="601"/>
                    <a:pt x="230" y="601"/>
                    <a:pt x="230" y="600"/>
                  </a:cubicBezTo>
                  <a:cubicBezTo>
                    <a:pt x="224" y="589"/>
                    <a:pt x="230" y="594"/>
                    <a:pt x="224" y="589"/>
                  </a:cubicBezTo>
                  <a:cubicBezTo>
                    <a:pt x="224" y="589"/>
                    <a:pt x="224" y="591"/>
                    <a:pt x="224" y="594"/>
                  </a:cubicBezTo>
                  <a:lnTo>
                    <a:pt x="224" y="594"/>
                  </a:lnTo>
                  <a:cubicBezTo>
                    <a:pt x="217" y="584"/>
                    <a:pt x="215" y="582"/>
                    <a:pt x="214" y="582"/>
                  </a:cubicBezTo>
                  <a:cubicBezTo>
                    <a:pt x="213" y="582"/>
                    <a:pt x="213" y="583"/>
                    <a:pt x="213" y="583"/>
                  </a:cubicBezTo>
                  <a:lnTo>
                    <a:pt x="207" y="580"/>
                  </a:lnTo>
                  <a:lnTo>
                    <a:pt x="207" y="580"/>
                  </a:lnTo>
                  <a:cubicBezTo>
                    <a:pt x="207" y="610"/>
                    <a:pt x="196" y="589"/>
                    <a:pt x="190" y="611"/>
                  </a:cubicBezTo>
                  <a:cubicBezTo>
                    <a:pt x="196" y="589"/>
                    <a:pt x="190" y="600"/>
                    <a:pt x="190" y="583"/>
                  </a:cubicBezTo>
                  <a:cubicBezTo>
                    <a:pt x="185" y="583"/>
                    <a:pt x="179" y="577"/>
                    <a:pt x="179" y="572"/>
                  </a:cubicBezTo>
                  <a:cubicBezTo>
                    <a:pt x="179" y="575"/>
                    <a:pt x="179" y="576"/>
                    <a:pt x="178" y="576"/>
                  </a:cubicBezTo>
                  <a:cubicBezTo>
                    <a:pt x="177" y="576"/>
                    <a:pt x="176" y="575"/>
                    <a:pt x="176" y="575"/>
                  </a:cubicBezTo>
                  <a:cubicBezTo>
                    <a:pt x="175" y="575"/>
                    <a:pt x="174" y="577"/>
                    <a:pt x="174" y="583"/>
                  </a:cubicBezTo>
                  <a:cubicBezTo>
                    <a:pt x="172" y="587"/>
                    <a:pt x="170" y="589"/>
                    <a:pt x="167" y="589"/>
                  </a:cubicBezTo>
                  <a:cubicBezTo>
                    <a:pt x="163" y="589"/>
                    <a:pt x="158" y="585"/>
                    <a:pt x="154" y="585"/>
                  </a:cubicBezTo>
                  <a:cubicBezTo>
                    <a:pt x="150" y="585"/>
                    <a:pt x="147" y="587"/>
                    <a:pt x="146" y="594"/>
                  </a:cubicBezTo>
                  <a:cubicBezTo>
                    <a:pt x="134" y="600"/>
                    <a:pt x="140" y="617"/>
                    <a:pt x="129" y="628"/>
                  </a:cubicBezTo>
                  <a:cubicBezTo>
                    <a:pt x="129" y="622"/>
                    <a:pt x="129" y="611"/>
                    <a:pt x="129" y="611"/>
                  </a:cubicBezTo>
                  <a:cubicBezTo>
                    <a:pt x="129" y="605"/>
                    <a:pt x="129" y="605"/>
                    <a:pt x="123" y="605"/>
                  </a:cubicBezTo>
                  <a:cubicBezTo>
                    <a:pt x="123" y="611"/>
                    <a:pt x="118" y="611"/>
                    <a:pt x="118" y="611"/>
                  </a:cubicBezTo>
                  <a:cubicBezTo>
                    <a:pt x="118" y="611"/>
                    <a:pt x="118" y="611"/>
                    <a:pt x="118" y="605"/>
                  </a:cubicBezTo>
                  <a:cubicBezTo>
                    <a:pt x="118" y="605"/>
                    <a:pt x="118" y="600"/>
                    <a:pt x="118" y="600"/>
                  </a:cubicBezTo>
                  <a:lnTo>
                    <a:pt x="123" y="600"/>
                  </a:lnTo>
                  <a:cubicBezTo>
                    <a:pt x="118" y="594"/>
                    <a:pt x="123" y="594"/>
                    <a:pt x="112" y="589"/>
                  </a:cubicBezTo>
                  <a:cubicBezTo>
                    <a:pt x="123" y="583"/>
                    <a:pt x="106" y="577"/>
                    <a:pt x="129" y="577"/>
                  </a:cubicBezTo>
                  <a:cubicBezTo>
                    <a:pt x="123" y="577"/>
                    <a:pt x="112" y="572"/>
                    <a:pt x="112" y="566"/>
                  </a:cubicBezTo>
                  <a:lnTo>
                    <a:pt x="112" y="566"/>
                  </a:lnTo>
                  <a:cubicBezTo>
                    <a:pt x="117" y="569"/>
                    <a:pt x="119" y="569"/>
                    <a:pt x="121" y="569"/>
                  </a:cubicBezTo>
                  <a:cubicBezTo>
                    <a:pt x="126" y="569"/>
                    <a:pt x="120" y="560"/>
                    <a:pt x="132" y="560"/>
                  </a:cubicBezTo>
                  <a:cubicBezTo>
                    <a:pt x="134" y="560"/>
                    <a:pt x="137" y="560"/>
                    <a:pt x="140" y="561"/>
                  </a:cubicBezTo>
                  <a:cubicBezTo>
                    <a:pt x="121" y="556"/>
                    <a:pt x="126" y="547"/>
                    <a:pt x="122" y="538"/>
                  </a:cubicBezTo>
                  <a:lnTo>
                    <a:pt x="122" y="538"/>
                  </a:lnTo>
                  <a:cubicBezTo>
                    <a:pt x="123" y="538"/>
                    <a:pt x="123" y="538"/>
                    <a:pt x="123" y="538"/>
                  </a:cubicBezTo>
                  <a:cubicBezTo>
                    <a:pt x="123" y="533"/>
                    <a:pt x="129" y="533"/>
                    <a:pt x="134" y="527"/>
                  </a:cubicBezTo>
                  <a:cubicBezTo>
                    <a:pt x="118" y="527"/>
                    <a:pt x="112" y="521"/>
                    <a:pt x="101" y="516"/>
                  </a:cubicBezTo>
                  <a:cubicBezTo>
                    <a:pt x="104" y="515"/>
                    <a:pt x="107" y="514"/>
                    <a:pt x="110" y="514"/>
                  </a:cubicBezTo>
                  <a:cubicBezTo>
                    <a:pt x="120" y="514"/>
                    <a:pt x="127" y="521"/>
                    <a:pt x="140" y="521"/>
                  </a:cubicBezTo>
                  <a:cubicBezTo>
                    <a:pt x="123" y="521"/>
                    <a:pt x="123" y="510"/>
                    <a:pt x="112" y="510"/>
                  </a:cubicBezTo>
                  <a:lnTo>
                    <a:pt x="134" y="510"/>
                  </a:lnTo>
                  <a:cubicBezTo>
                    <a:pt x="112" y="505"/>
                    <a:pt x="129" y="505"/>
                    <a:pt x="118" y="499"/>
                  </a:cubicBezTo>
                  <a:cubicBezTo>
                    <a:pt x="123" y="496"/>
                    <a:pt x="127" y="496"/>
                    <a:pt x="130" y="496"/>
                  </a:cubicBezTo>
                  <a:cubicBezTo>
                    <a:pt x="132" y="496"/>
                    <a:pt x="132" y="496"/>
                    <a:pt x="129" y="493"/>
                  </a:cubicBezTo>
                  <a:cubicBezTo>
                    <a:pt x="131" y="492"/>
                    <a:pt x="133" y="491"/>
                    <a:pt x="136" y="491"/>
                  </a:cubicBezTo>
                  <a:cubicBezTo>
                    <a:pt x="141" y="491"/>
                    <a:pt x="146" y="493"/>
                    <a:pt x="146" y="493"/>
                  </a:cubicBezTo>
                  <a:cubicBezTo>
                    <a:pt x="146" y="491"/>
                    <a:pt x="141" y="491"/>
                    <a:pt x="136" y="491"/>
                  </a:cubicBezTo>
                  <a:cubicBezTo>
                    <a:pt x="130" y="491"/>
                    <a:pt x="123" y="491"/>
                    <a:pt x="118" y="488"/>
                  </a:cubicBezTo>
                  <a:cubicBezTo>
                    <a:pt x="115" y="485"/>
                    <a:pt x="118" y="485"/>
                    <a:pt x="123" y="485"/>
                  </a:cubicBezTo>
                  <a:cubicBezTo>
                    <a:pt x="127" y="485"/>
                    <a:pt x="134" y="485"/>
                    <a:pt x="140" y="482"/>
                  </a:cubicBezTo>
                  <a:cubicBezTo>
                    <a:pt x="134" y="482"/>
                    <a:pt x="118" y="477"/>
                    <a:pt x="118" y="471"/>
                  </a:cubicBezTo>
                  <a:lnTo>
                    <a:pt x="129" y="471"/>
                  </a:lnTo>
                  <a:cubicBezTo>
                    <a:pt x="112" y="465"/>
                    <a:pt x="129" y="460"/>
                    <a:pt x="112" y="449"/>
                  </a:cubicBezTo>
                  <a:lnTo>
                    <a:pt x="101" y="449"/>
                  </a:lnTo>
                  <a:lnTo>
                    <a:pt x="95" y="443"/>
                  </a:lnTo>
                  <a:cubicBezTo>
                    <a:pt x="112" y="443"/>
                    <a:pt x="101" y="449"/>
                    <a:pt x="112" y="449"/>
                  </a:cubicBezTo>
                  <a:cubicBezTo>
                    <a:pt x="106" y="443"/>
                    <a:pt x="95" y="437"/>
                    <a:pt x="95" y="432"/>
                  </a:cubicBezTo>
                  <a:cubicBezTo>
                    <a:pt x="109" y="432"/>
                    <a:pt x="104" y="439"/>
                    <a:pt x="111" y="439"/>
                  </a:cubicBezTo>
                  <a:cubicBezTo>
                    <a:pt x="112" y="439"/>
                    <a:pt x="114" y="439"/>
                    <a:pt x="118" y="437"/>
                  </a:cubicBezTo>
                  <a:lnTo>
                    <a:pt x="118" y="437"/>
                  </a:lnTo>
                  <a:lnTo>
                    <a:pt x="112" y="443"/>
                  </a:lnTo>
                  <a:cubicBezTo>
                    <a:pt x="117" y="442"/>
                    <a:pt x="119" y="441"/>
                    <a:pt x="121" y="441"/>
                  </a:cubicBezTo>
                  <a:lnTo>
                    <a:pt x="121" y="441"/>
                  </a:lnTo>
                  <a:cubicBezTo>
                    <a:pt x="124" y="441"/>
                    <a:pt x="118" y="445"/>
                    <a:pt x="123" y="445"/>
                  </a:cubicBezTo>
                  <a:cubicBezTo>
                    <a:pt x="125" y="445"/>
                    <a:pt x="129" y="444"/>
                    <a:pt x="134" y="443"/>
                  </a:cubicBezTo>
                  <a:cubicBezTo>
                    <a:pt x="140" y="432"/>
                    <a:pt x="129" y="432"/>
                    <a:pt x="134" y="421"/>
                  </a:cubicBezTo>
                  <a:cubicBezTo>
                    <a:pt x="127" y="421"/>
                    <a:pt x="122" y="423"/>
                    <a:pt x="118" y="423"/>
                  </a:cubicBezTo>
                  <a:cubicBezTo>
                    <a:pt x="116" y="423"/>
                    <a:pt x="114" y="423"/>
                    <a:pt x="112" y="421"/>
                  </a:cubicBezTo>
                  <a:cubicBezTo>
                    <a:pt x="95" y="409"/>
                    <a:pt x="151" y="409"/>
                    <a:pt x="129" y="404"/>
                  </a:cubicBezTo>
                  <a:cubicBezTo>
                    <a:pt x="118" y="398"/>
                    <a:pt x="101" y="398"/>
                    <a:pt x="112" y="393"/>
                  </a:cubicBezTo>
                  <a:lnTo>
                    <a:pt x="129" y="393"/>
                  </a:lnTo>
                  <a:cubicBezTo>
                    <a:pt x="129" y="387"/>
                    <a:pt x="101" y="387"/>
                    <a:pt x="112" y="381"/>
                  </a:cubicBezTo>
                  <a:cubicBezTo>
                    <a:pt x="123" y="381"/>
                    <a:pt x="118" y="387"/>
                    <a:pt x="123" y="387"/>
                  </a:cubicBezTo>
                  <a:cubicBezTo>
                    <a:pt x="134" y="381"/>
                    <a:pt x="112" y="381"/>
                    <a:pt x="112" y="376"/>
                  </a:cubicBezTo>
                  <a:lnTo>
                    <a:pt x="129" y="376"/>
                  </a:lnTo>
                  <a:cubicBezTo>
                    <a:pt x="123" y="365"/>
                    <a:pt x="112" y="353"/>
                    <a:pt x="112" y="342"/>
                  </a:cubicBezTo>
                  <a:lnTo>
                    <a:pt x="112" y="342"/>
                  </a:lnTo>
                  <a:cubicBezTo>
                    <a:pt x="118" y="348"/>
                    <a:pt x="123" y="348"/>
                    <a:pt x="123" y="348"/>
                  </a:cubicBezTo>
                  <a:cubicBezTo>
                    <a:pt x="118" y="331"/>
                    <a:pt x="129" y="314"/>
                    <a:pt x="140" y="303"/>
                  </a:cubicBezTo>
                  <a:lnTo>
                    <a:pt x="123" y="297"/>
                  </a:lnTo>
                  <a:lnTo>
                    <a:pt x="134" y="297"/>
                  </a:lnTo>
                  <a:cubicBezTo>
                    <a:pt x="136" y="296"/>
                    <a:pt x="136" y="295"/>
                    <a:pt x="134" y="295"/>
                  </a:cubicBezTo>
                  <a:cubicBezTo>
                    <a:pt x="130" y="295"/>
                    <a:pt x="121" y="297"/>
                    <a:pt x="118" y="297"/>
                  </a:cubicBezTo>
                  <a:cubicBezTo>
                    <a:pt x="118" y="292"/>
                    <a:pt x="129" y="292"/>
                    <a:pt x="129" y="292"/>
                  </a:cubicBezTo>
                  <a:cubicBezTo>
                    <a:pt x="118" y="286"/>
                    <a:pt x="107" y="270"/>
                    <a:pt x="123" y="259"/>
                  </a:cubicBezTo>
                  <a:lnTo>
                    <a:pt x="123" y="259"/>
                  </a:lnTo>
                  <a:cubicBezTo>
                    <a:pt x="123" y="259"/>
                    <a:pt x="123" y="259"/>
                    <a:pt x="123" y="259"/>
                  </a:cubicBezTo>
                  <a:lnTo>
                    <a:pt x="123" y="259"/>
                  </a:lnTo>
                  <a:lnTo>
                    <a:pt x="123" y="258"/>
                  </a:lnTo>
                  <a:lnTo>
                    <a:pt x="123" y="258"/>
                  </a:lnTo>
                  <a:cubicBezTo>
                    <a:pt x="123" y="258"/>
                    <a:pt x="123" y="258"/>
                    <a:pt x="123" y="259"/>
                  </a:cubicBezTo>
                  <a:lnTo>
                    <a:pt x="123" y="259"/>
                  </a:lnTo>
                  <a:cubicBezTo>
                    <a:pt x="118" y="252"/>
                    <a:pt x="98" y="252"/>
                    <a:pt x="112" y="247"/>
                  </a:cubicBezTo>
                  <a:cubicBezTo>
                    <a:pt x="118" y="230"/>
                    <a:pt x="106" y="213"/>
                    <a:pt x="129" y="202"/>
                  </a:cubicBezTo>
                  <a:cubicBezTo>
                    <a:pt x="106" y="202"/>
                    <a:pt x="134" y="185"/>
                    <a:pt x="106" y="185"/>
                  </a:cubicBezTo>
                  <a:cubicBezTo>
                    <a:pt x="123" y="180"/>
                    <a:pt x="129" y="180"/>
                    <a:pt x="134" y="169"/>
                  </a:cubicBezTo>
                  <a:cubicBezTo>
                    <a:pt x="140" y="163"/>
                    <a:pt x="118" y="163"/>
                    <a:pt x="118" y="157"/>
                  </a:cubicBezTo>
                  <a:lnTo>
                    <a:pt x="129" y="157"/>
                  </a:lnTo>
                  <a:lnTo>
                    <a:pt x="118" y="152"/>
                  </a:lnTo>
                  <a:cubicBezTo>
                    <a:pt x="118" y="146"/>
                    <a:pt x="118" y="141"/>
                    <a:pt x="123" y="141"/>
                  </a:cubicBezTo>
                  <a:lnTo>
                    <a:pt x="134" y="141"/>
                  </a:lnTo>
                  <a:cubicBezTo>
                    <a:pt x="132" y="139"/>
                    <a:pt x="132" y="139"/>
                    <a:pt x="132" y="138"/>
                  </a:cubicBezTo>
                  <a:lnTo>
                    <a:pt x="132" y="138"/>
                  </a:lnTo>
                  <a:cubicBezTo>
                    <a:pt x="133" y="140"/>
                    <a:pt x="134" y="141"/>
                    <a:pt x="134" y="141"/>
                  </a:cubicBezTo>
                  <a:cubicBezTo>
                    <a:pt x="134" y="140"/>
                    <a:pt x="133" y="139"/>
                    <a:pt x="132" y="138"/>
                  </a:cubicBezTo>
                  <a:lnTo>
                    <a:pt x="132" y="138"/>
                  </a:lnTo>
                  <a:cubicBezTo>
                    <a:pt x="132" y="138"/>
                    <a:pt x="132" y="138"/>
                    <a:pt x="132" y="138"/>
                  </a:cubicBezTo>
                  <a:lnTo>
                    <a:pt x="132" y="138"/>
                  </a:lnTo>
                  <a:cubicBezTo>
                    <a:pt x="130" y="137"/>
                    <a:pt x="126" y="135"/>
                    <a:pt x="123" y="135"/>
                  </a:cubicBezTo>
                  <a:cubicBezTo>
                    <a:pt x="134" y="135"/>
                    <a:pt x="134" y="135"/>
                    <a:pt x="129" y="129"/>
                  </a:cubicBezTo>
                  <a:lnTo>
                    <a:pt x="129" y="129"/>
                  </a:lnTo>
                  <a:lnTo>
                    <a:pt x="140" y="135"/>
                  </a:lnTo>
                  <a:cubicBezTo>
                    <a:pt x="140" y="135"/>
                    <a:pt x="134" y="129"/>
                    <a:pt x="140" y="129"/>
                  </a:cubicBezTo>
                  <a:cubicBezTo>
                    <a:pt x="139" y="129"/>
                    <a:pt x="137" y="128"/>
                    <a:pt x="134" y="127"/>
                  </a:cubicBezTo>
                  <a:lnTo>
                    <a:pt x="134" y="127"/>
                  </a:lnTo>
                  <a:lnTo>
                    <a:pt x="134" y="124"/>
                  </a:lnTo>
                  <a:cubicBezTo>
                    <a:pt x="140" y="124"/>
                    <a:pt x="140" y="129"/>
                    <a:pt x="146" y="135"/>
                  </a:cubicBezTo>
                  <a:cubicBezTo>
                    <a:pt x="146" y="135"/>
                    <a:pt x="146" y="129"/>
                    <a:pt x="146" y="129"/>
                  </a:cubicBezTo>
                  <a:cubicBezTo>
                    <a:pt x="146" y="118"/>
                    <a:pt x="146" y="118"/>
                    <a:pt x="151" y="107"/>
                  </a:cubicBezTo>
                  <a:cubicBezTo>
                    <a:pt x="156" y="112"/>
                    <a:pt x="160" y="120"/>
                    <a:pt x="165" y="120"/>
                  </a:cubicBezTo>
                  <a:cubicBezTo>
                    <a:pt x="166" y="120"/>
                    <a:pt x="167" y="119"/>
                    <a:pt x="168" y="118"/>
                  </a:cubicBezTo>
                  <a:cubicBezTo>
                    <a:pt x="174" y="113"/>
                    <a:pt x="174" y="107"/>
                    <a:pt x="174" y="101"/>
                  </a:cubicBezTo>
                  <a:cubicBezTo>
                    <a:pt x="174" y="113"/>
                    <a:pt x="179" y="113"/>
                    <a:pt x="179" y="118"/>
                  </a:cubicBezTo>
                  <a:cubicBezTo>
                    <a:pt x="185" y="118"/>
                    <a:pt x="190" y="118"/>
                    <a:pt x="202" y="107"/>
                  </a:cubicBezTo>
                  <a:cubicBezTo>
                    <a:pt x="196" y="101"/>
                    <a:pt x="196" y="101"/>
                    <a:pt x="196" y="96"/>
                  </a:cubicBezTo>
                  <a:close/>
                  <a:moveTo>
                    <a:pt x="150" y="638"/>
                  </a:moveTo>
                  <a:lnTo>
                    <a:pt x="150" y="638"/>
                  </a:lnTo>
                  <a:cubicBezTo>
                    <a:pt x="150" y="640"/>
                    <a:pt x="148" y="642"/>
                    <a:pt x="146" y="645"/>
                  </a:cubicBezTo>
                  <a:lnTo>
                    <a:pt x="151" y="639"/>
                  </a:lnTo>
                  <a:cubicBezTo>
                    <a:pt x="151" y="638"/>
                    <a:pt x="151" y="638"/>
                    <a:pt x="150" y="638"/>
                  </a:cubicBezTo>
                  <a:close/>
                  <a:moveTo>
                    <a:pt x="129" y="1"/>
                  </a:moveTo>
                  <a:cubicBezTo>
                    <a:pt x="101" y="1"/>
                    <a:pt x="90" y="29"/>
                    <a:pt x="78" y="40"/>
                  </a:cubicBezTo>
                  <a:cubicBezTo>
                    <a:pt x="70" y="34"/>
                    <a:pt x="63" y="33"/>
                    <a:pt x="57" y="33"/>
                  </a:cubicBezTo>
                  <a:cubicBezTo>
                    <a:pt x="50" y="33"/>
                    <a:pt x="45" y="34"/>
                    <a:pt x="39" y="34"/>
                  </a:cubicBezTo>
                  <a:cubicBezTo>
                    <a:pt x="36" y="37"/>
                    <a:pt x="32" y="37"/>
                    <a:pt x="28" y="37"/>
                  </a:cubicBezTo>
                  <a:cubicBezTo>
                    <a:pt x="24" y="37"/>
                    <a:pt x="20" y="37"/>
                    <a:pt x="17" y="40"/>
                  </a:cubicBezTo>
                  <a:cubicBezTo>
                    <a:pt x="17" y="51"/>
                    <a:pt x="17" y="51"/>
                    <a:pt x="11" y="57"/>
                  </a:cubicBezTo>
                  <a:cubicBezTo>
                    <a:pt x="17" y="57"/>
                    <a:pt x="28" y="68"/>
                    <a:pt x="28" y="73"/>
                  </a:cubicBezTo>
                  <a:cubicBezTo>
                    <a:pt x="28" y="73"/>
                    <a:pt x="39" y="88"/>
                    <a:pt x="32" y="88"/>
                  </a:cubicBezTo>
                  <a:cubicBezTo>
                    <a:pt x="30" y="88"/>
                    <a:pt x="27" y="87"/>
                    <a:pt x="22" y="85"/>
                  </a:cubicBezTo>
                  <a:lnTo>
                    <a:pt x="28" y="85"/>
                  </a:lnTo>
                  <a:cubicBezTo>
                    <a:pt x="24" y="84"/>
                    <a:pt x="21" y="83"/>
                    <a:pt x="18" y="83"/>
                  </a:cubicBezTo>
                  <a:cubicBezTo>
                    <a:pt x="8" y="83"/>
                    <a:pt x="11" y="92"/>
                    <a:pt x="11" y="101"/>
                  </a:cubicBezTo>
                  <a:lnTo>
                    <a:pt x="34" y="107"/>
                  </a:lnTo>
                  <a:cubicBezTo>
                    <a:pt x="17" y="113"/>
                    <a:pt x="22" y="135"/>
                    <a:pt x="22" y="146"/>
                  </a:cubicBezTo>
                  <a:cubicBezTo>
                    <a:pt x="28" y="152"/>
                    <a:pt x="34" y="157"/>
                    <a:pt x="17" y="163"/>
                  </a:cubicBezTo>
                  <a:cubicBezTo>
                    <a:pt x="22" y="169"/>
                    <a:pt x="22" y="169"/>
                    <a:pt x="28" y="174"/>
                  </a:cubicBezTo>
                  <a:lnTo>
                    <a:pt x="17" y="174"/>
                  </a:lnTo>
                  <a:cubicBezTo>
                    <a:pt x="11" y="180"/>
                    <a:pt x="11" y="185"/>
                    <a:pt x="11" y="197"/>
                  </a:cubicBezTo>
                  <a:lnTo>
                    <a:pt x="6" y="197"/>
                  </a:lnTo>
                  <a:cubicBezTo>
                    <a:pt x="0" y="202"/>
                    <a:pt x="39" y="202"/>
                    <a:pt x="39" y="208"/>
                  </a:cubicBezTo>
                  <a:lnTo>
                    <a:pt x="22" y="208"/>
                  </a:lnTo>
                  <a:cubicBezTo>
                    <a:pt x="22" y="219"/>
                    <a:pt x="6" y="230"/>
                    <a:pt x="22" y="241"/>
                  </a:cubicBezTo>
                  <a:lnTo>
                    <a:pt x="11" y="241"/>
                  </a:lnTo>
                  <a:cubicBezTo>
                    <a:pt x="11" y="247"/>
                    <a:pt x="0" y="258"/>
                    <a:pt x="28" y="258"/>
                  </a:cubicBezTo>
                  <a:cubicBezTo>
                    <a:pt x="11" y="258"/>
                    <a:pt x="22" y="269"/>
                    <a:pt x="34" y="275"/>
                  </a:cubicBezTo>
                  <a:lnTo>
                    <a:pt x="17" y="275"/>
                  </a:lnTo>
                  <a:cubicBezTo>
                    <a:pt x="34" y="281"/>
                    <a:pt x="39" y="281"/>
                    <a:pt x="45" y="286"/>
                  </a:cubicBezTo>
                  <a:lnTo>
                    <a:pt x="39" y="286"/>
                  </a:lnTo>
                  <a:cubicBezTo>
                    <a:pt x="34" y="292"/>
                    <a:pt x="50" y="286"/>
                    <a:pt x="45" y="297"/>
                  </a:cubicBezTo>
                  <a:lnTo>
                    <a:pt x="34" y="292"/>
                  </a:lnTo>
                  <a:lnTo>
                    <a:pt x="34" y="292"/>
                  </a:lnTo>
                  <a:cubicBezTo>
                    <a:pt x="34" y="297"/>
                    <a:pt x="39" y="297"/>
                    <a:pt x="50" y="303"/>
                  </a:cubicBezTo>
                  <a:cubicBezTo>
                    <a:pt x="56" y="303"/>
                    <a:pt x="45" y="309"/>
                    <a:pt x="34" y="314"/>
                  </a:cubicBezTo>
                  <a:cubicBezTo>
                    <a:pt x="39" y="314"/>
                    <a:pt x="50" y="314"/>
                    <a:pt x="45" y="320"/>
                  </a:cubicBezTo>
                  <a:lnTo>
                    <a:pt x="39" y="320"/>
                  </a:lnTo>
                  <a:cubicBezTo>
                    <a:pt x="28" y="325"/>
                    <a:pt x="50" y="331"/>
                    <a:pt x="39" y="337"/>
                  </a:cubicBezTo>
                  <a:lnTo>
                    <a:pt x="34" y="337"/>
                  </a:lnTo>
                  <a:cubicBezTo>
                    <a:pt x="34" y="331"/>
                    <a:pt x="34" y="325"/>
                    <a:pt x="34" y="325"/>
                  </a:cubicBezTo>
                  <a:cubicBezTo>
                    <a:pt x="26" y="325"/>
                    <a:pt x="24" y="328"/>
                    <a:pt x="18" y="328"/>
                  </a:cubicBezTo>
                  <a:cubicBezTo>
                    <a:pt x="15" y="328"/>
                    <a:pt x="11" y="327"/>
                    <a:pt x="6" y="325"/>
                  </a:cubicBezTo>
                  <a:lnTo>
                    <a:pt x="6" y="325"/>
                  </a:lnTo>
                  <a:cubicBezTo>
                    <a:pt x="11" y="331"/>
                    <a:pt x="34" y="342"/>
                    <a:pt x="28" y="348"/>
                  </a:cubicBezTo>
                  <a:lnTo>
                    <a:pt x="22" y="348"/>
                  </a:lnTo>
                  <a:cubicBezTo>
                    <a:pt x="22" y="353"/>
                    <a:pt x="17" y="353"/>
                    <a:pt x="17" y="353"/>
                  </a:cubicBezTo>
                  <a:cubicBezTo>
                    <a:pt x="17" y="353"/>
                    <a:pt x="22" y="359"/>
                    <a:pt x="22" y="359"/>
                  </a:cubicBezTo>
                  <a:lnTo>
                    <a:pt x="17" y="359"/>
                  </a:lnTo>
                  <a:cubicBezTo>
                    <a:pt x="11" y="353"/>
                    <a:pt x="17" y="353"/>
                    <a:pt x="17" y="353"/>
                  </a:cubicBezTo>
                  <a:lnTo>
                    <a:pt x="17" y="353"/>
                  </a:lnTo>
                  <a:cubicBezTo>
                    <a:pt x="11" y="353"/>
                    <a:pt x="11" y="359"/>
                    <a:pt x="11" y="365"/>
                  </a:cubicBezTo>
                  <a:cubicBezTo>
                    <a:pt x="22" y="365"/>
                    <a:pt x="24" y="367"/>
                    <a:pt x="27" y="367"/>
                  </a:cubicBezTo>
                  <a:cubicBezTo>
                    <a:pt x="28" y="367"/>
                    <a:pt x="30" y="367"/>
                    <a:pt x="34" y="365"/>
                  </a:cubicBezTo>
                  <a:cubicBezTo>
                    <a:pt x="34" y="365"/>
                    <a:pt x="34" y="365"/>
                    <a:pt x="34" y="359"/>
                  </a:cubicBezTo>
                  <a:cubicBezTo>
                    <a:pt x="34" y="359"/>
                    <a:pt x="34" y="353"/>
                    <a:pt x="34" y="353"/>
                  </a:cubicBezTo>
                  <a:cubicBezTo>
                    <a:pt x="39" y="353"/>
                    <a:pt x="45" y="359"/>
                    <a:pt x="39" y="359"/>
                  </a:cubicBezTo>
                  <a:cubicBezTo>
                    <a:pt x="45" y="365"/>
                    <a:pt x="56" y="365"/>
                    <a:pt x="56" y="365"/>
                  </a:cubicBezTo>
                  <a:cubicBezTo>
                    <a:pt x="39" y="370"/>
                    <a:pt x="28" y="376"/>
                    <a:pt x="17" y="376"/>
                  </a:cubicBezTo>
                  <a:cubicBezTo>
                    <a:pt x="28" y="387"/>
                    <a:pt x="22" y="398"/>
                    <a:pt x="45" y="404"/>
                  </a:cubicBezTo>
                  <a:cubicBezTo>
                    <a:pt x="50" y="409"/>
                    <a:pt x="39" y="409"/>
                    <a:pt x="39" y="409"/>
                  </a:cubicBezTo>
                  <a:cubicBezTo>
                    <a:pt x="38" y="409"/>
                    <a:pt x="37" y="409"/>
                    <a:pt x="36" y="409"/>
                  </a:cubicBezTo>
                  <a:lnTo>
                    <a:pt x="36" y="409"/>
                  </a:lnTo>
                  <a:cubicBezTo>
                    <a:pt x="38" y="414"/>
                    <a:pt x="38" y="421"/>
                    <a:pt x="50" y="421"/>
                  </a:cubicBezTo>
                  <a:cubicBezTo>
                    <a:pt x="48" y="423"/>
                    <a:pt x="43" y="423"/>
                    <a:pt x="41" y="423"/>
                  </a:cubicBezTo>
                  <a:cubicBezTo>
                    <a:pt x="38" y="423"/>
                    <a:pt x="36" y="423"/>
                    <a:pt x="39" y="426"/>
                  </a:cubicBezTo>
                  <a:lnTo>
                    <a:pt x="34" y="426"/>
                  </a:lnTo>
                  <a:cubicBezTo>
                    <a:pt x="6" y="443"/>
                    <a:pt x="78" y="454"/>
                    <a:pt x="39" y="471"/>
                  </a:cubicBezTo>
                  <a:lnTo>
                    <a:pt x="45" y="471"/>
                  </a:lnTo>
                  <a:cubicBezTo>
                    <a:pt x="28" y="493"/>
                    <a:pt x="62" y="516"/>
                    <a:pt x="34" y="538"/>
                  </a:cubicBezTo>
                  <a:cubicBezTo>
                    <a:pt x="28" y="544"/>
                    <a:pt x="39" y="544"/>
                    <a:pt x="50" y="549"/>
                  </a:cubicBezTo>
                  <a:lnTo>
                    <a:pt x="34" y="549"/>
                  </a:lnTo>
                  <a:lnTo>
                    <a:pt x="50" y="555"/>
                  </a:lnTo>
                  <a:cubicBezTo>
                    <a:pt x="62" y="566"/>
                    <a:pt x="17" y="572"/>
                    <a:pt x="39" y="583"/>
                  </a:cubicBezTo>
                  <a:lnTo>
                    <a:pt x="50" y="583"/>
                  </a:lnTo>
                  <a:cubicBezTo>
                    <a:pt x="46" y="588"/>
                    <a:pt x="52" y="596"/>
                    <a:pt x="49" y="596"/>
                  </a:cubicBezTo>
                  <a:cubicBezTo>
                    <a:pt x="48" y="596"/>
                    <a:pt x="47" y="595"/>
                    <a:pt x="45" y="594"/>
                  </a:cubicBezTo>
                  <a:lnTo>
                    <a:pt x="45" y="594"/>
                  </a:lnTo>
                  <a:cubicBezTo>
                    <a:pt x="45" y="594"/>
                    <a:pt x="56" y="600"/>
                    <a:pt x="50" y="600"/>
                  </a:cubicBezTo>
                  <a:lnTo>
                    <a:pt x="39" y="600"/>
                  </a:lnTo>
                  <a:lnTo>
                    <a:pt x="56" y="611"/>
                  </a:lnTo>
                  <a:cubicBezTo>
                    <a:pt x="55" y="612"/>
                    <a:pt x="52" y="613"/>
                    <a:pt x="49" y="613"/>
                  </a:cubicBezTo>
                  <a:cubicBezTo>
                    <a:pt x="44" y="613"/>
                    <a:pt x="37" y="611"/>
                    <a:pt x="31" y="611"/>
                  </a:cubicBezTo>
                  <a:cubicBezTo>
                    <a:pt x="26" y="611"/>
                    <a:pt x="22" y="613"/>
                    <a:pt x="22" y="617"/>
                  </a:cubicBezTo>
                  <a:cubicBezTo>
                    <a:pt x="27" y="621"/>
                    <a:pt x="39" y="629"/>
                    <a:pt x="46" y="629"/>
                  </a:cubicBezTo>
                  <a:cubicBezTo>
                    <a:pt x="48" y="629"/>
                    <a:pt x="49" y="629"/>
                    <a:pt x="50" y="628"/>
                  </a:cubicBezTo>
                  <a:lnTo>
                    <a:pt x="62" y="628"/>
                  </a:lnTo>
                  <a:lnTo>
                    <a:pt x="67" y="633"/>
                  </a:lnTo>
                  <a:cubicBezTo>
                    <a:pt x="84" y="633"/>
                    <a:pt x="101" y="633"/>
                    <a:pt x="118" y="628"/>
                  </a:cubicBezTo>
                  <a:lnTo>
                    <a:pt x="123" y="628"/>
                  </a:lnTo>
                  <a:lnTo>
                    <a:pt x="118" y="622"/>
                  </a:lnTo>
                  <a:lnTo>
                    <a:pt x="123" y="617"/>
                  </a:lnTo>
                  <a:cubicBezTo>
                    <a:pt x="123" y="622"/>
                    <a:pt x="123" y="622"/>
                    <a:pt x="123" y="622"/>
                  </a:cubicBezTo>
                  <a:cubicBezTo>
                    <a:pt x="123" y="628"/>
                    <a:pt x="123" y="628"/>
                    <a:pt x="123" y="628"/>
                  </a:cubicBezTo>
                  <a:cubicBezTo>
                    <a:pt x="123" y="628"/>
                    <a:pt x="123" y="633"/>
                    <a:pt x="123" y="633"/>
                  </a:cubicBezTo>
                  <a:cubicBezTo>
                    <a:pt x="124" y="634"/>
                    <a:pt x="125" y="635"/>
                    <a:pt x="125" y="635"/>
                  </a:cubicBezTo>
                  <a:cubicBezTo>
                    <a:pt x="127" y="635"/>
                    <a:pt x="126" y="630"/>
                    <a:pt x="126" y="630"/>
                  </a:cubicBezTo>
                  <a:lnTo>
                    <a:pt x="126" y="630"/>
                  </a:lnTo>
                  <a:cubicBezTo>
                    <a:pt x="127" y="630"/>
                    <a:pt x="127" y="631"/>
                    <a:pt x="129" y="633"/>
                  </a:cubicBezTo>
                  <a:cubicBezTo>
                    <a:pt x="129" y="639"/>
                    <a:pt x="129" y="639"/>
                    <a:pt x="129" y="639"/>
                  </a:cubicBezTo>
                  <a:lnTo>
                    <a:pt x="134" y="633"/>
                  </a:lnTo>
                  <a:cubicBezTo>
                    <a:pt x="134" y="633"/>
                    <a:pt x="134" y="645"/>
                    <a:pt x="134" y="645"/>
                  </a:cubicBezTo>
                  <a:cubicBezTo>
                    <a:pt x="135" y="645"/>
                    <a:pt x="136" y="646"/>
                    <a:pt x="136" y="646"/>
                  </a:cubicBezTo>
                  <a:cubicBezTo>
                    <a:pt x="140" y="646"/>
                    <a:pt x="144" y="636"/>
                    <a:pt x="148" y="636"/>
                  </a:cubicBezTo>
                  <a:cubicBezTo>
                    <a:pt x="149" y="636"/>
                    <a:pt x="150" y="636"/>
                    <a:pt x="150" y="638"/>
                  </a:cubicBezTo>
                  <a:lnTo>
                    <a:pt x="150" y="638"/>
                  </a:lnTo>
                  <a:cubicBezTo>
                    <a:pt x="153" y="630"/>
                    <a:pt x="147" y="624"/>
                    <a:pt x="151" y="611"/>
                  </a:cubicBezTo>
                  <a:lnTo>
                    <a:pt x="151" y="611"/>
                  </a:lnTo>
                  <a:lnTo>
                    <a:pt x="162" y="645"/>
                  </a:lnTo>
                  <a:lnTo>
                    <a:pt x="162" y="628"/>
                  </a:lnTo>
                  <a:cubicBezTo>
                    <a:pt x="162" y="628"/>
                    <a:pt x="168" y="628"/>
                    <a:pt x="168" y="638"/>
                  </a:cubicBezTo>
                  <a:lnTo>
                    <a:pt x="168" y="638"/>
                  </a:lnTo>
                  <a:cubicBezTo>
                    <a:pt x="168" y="628"/>
                    <a:pt x="162" y="628"/>
                    <a:pt x="162" y="622"/>
                  </a:cubicBezTo>
                  <a:lnTo>
                    <a:pt x="162" y="622"/>
                  </a:lnTo>
                  <a:cubicBezTo>
                    <a:pt x="165" y="625"/>
                    <a:pt x="167" y="626"/>
                    <a:pt x="169" y="626"/>
                  </a:cubicBezTo>
                  <a:cubicBezTo>
                    <a:pt x="173" y="626"/>
                    <a:pt x="176" y="623"/>
                    <a:pt x="178" y="623"/>
                  </a:cubicBezTo>
                  <a:cubicBezTo>
                    <a:pt x="181" y="623"/>
                    <a:pt x="183" y="625"/>
                    <a:pt x="185" y="633"/>
                  </a:cubicBezTo>
                  <a:cubicBezTo>
                    <a:pt x="185" y="622"/>
                    <a:pt x="179" y="628"/>
                    <a:pt x="179" y="617"/>
                  </a:cubicBezTo>
                  <a:lnTo>
                    <a:pt x="179" y="617"/>
                  </a:lnTo>
                  <a:cubicBezTo>
                    <a:pt x="183" y="625"/>
                    <a:pt x="185" y="628"/>
                    <a:pt x="186" y="628"/>
                  </a:cubicBezTo>
                  <a:cubicBezTo>
                    <a:pt x="188" y="628"/>
                    <a:pt x="188" y="620"/>
                    <a:pt x="192" y="620"/>
                  </a:cubicBezTo>
                  <a:cubicBezTo>
                    <a:pt x="193" y="620"/>
                    <a:pt x="194" y="621"/>
                    <a:pt x="196" y="622"/>
                  </a:cubicBezTo>
                  <a:cubicBezTo>
                    <a:pt x="196" y="633"/>
                    <a:pt x="190" y="628"/>
                    <a:pt x="196" y="639"/>
                  </a:cubicBezTo>
                  <a:cubicBezTo>
                    <a:pt x="196" y="632"/>
                    <a:pt x="197" y="630"/>
                    <a:pt x="199" y="630"/>
                  </a:cubicBezTo>
                  <a:cubicBezTo>
                    <a:pt x="202" y="630"/>
                    <a:pt x="207" y="640"/>
                    <a:pt x="211" y="640"/>
                  </a:cubicBezTo>
                  <a:cubicBezTo>
                    <a:pt x="212" y="640"/>
                    <a:pt x="212" y="640"/>
                    <a:pt x="213" y="639"/>
                  </a:cubicBezTo>
                  <a:cubicBezTo>
                    <a:pt x="213" y="635"/>
                    <a:pt x="213" y="631"/>
                    <a:pt x="213" y="628"/>
                  </a:cubicBezTo>
                  <a:cubicBezTo>
                    <a:pt x="213" y="625"/>
                    <a:pt x="214" y="625"/>
                    <a:pt x="216" y="625"/>
                  </a:cubicBezTo>
                  <a:cubicBezTo>
                    <a:pt x="218" y="625"/>
                    <a:pt x="221" y="625"/>
                    <a:pt x="224" y="622"/>
                  </a:cubicBezTo>
                  <a:cubicBezTo>
                    <a:pt x="224" y="628"/>
                    <a:pt x="241" y="628"/>
                    <a:pt x="246" y="633"/>
                  </a:cubicBezTo>
                  <a:cubicBezTo>
                    <a:pt x="241" y="617"/>
                    <a:pt x="252" y="617"/>
                    <a:pt x="252" y="617"/>
                  </a:cubicBezTo>
                  <a:cubicBezTo>
                    <a:pt x="258" y="622"/>
                    <a:pt x="258" y="628"/>
                    <a:pt x="258" y="633"/>
                  </a:cubicBezTo>
                  <a:lnTo>
                    <a:pt x="263" y="633"/>
                  </a:lnTo>
                  <a:cubicBezTo>
                    <a:pt x="263" y="628"/>
                    <a:pt x="263" y="622"/>
                    <a:pt x="263" y="622"/>
                  </a:cubicBezTo>
                  <a:lnTo>
                    <a:pt x="269" y="633"/>
                  </a:lnTo>
                  <a:cubicBezTo>
                    <a:pt x="273" y="629"/>
                    <a:pt x="274" y="621"/>
                    <a:pt x="280" y="621"/>
                  </a:cubicBezTo>
                  <a:cubicBezTo>
                    <a:pt x="282" y="621"/>
                    <a:pt x="284" y="621"/>
                    <a:pt x="286" y="622"/>
                  </a:cubicBezTo>
                  <a:cubicBezTo>
                    <a:pt x="280" y="611"/>
                    <a:pt x="269" y="589"/>
                    <a:pt x="274" y="583"/>
                  </a:cubicBezTo>
                  <a:lnTo>
                    <a:pt x="274" y="583"/>
                  </a:lnTo>
                  <a:cubicBezTo>
                    <a:pt x="274" y="589"/>
                    <a:pt x="280" y="594"/>
                    <a:pt x="280" y="600"/>
                  </a:cubicBezTo>
                  <a:lnTo>
                    <a:pt x="280" y="605"/>
                  </a:lnTo>
                  <a:cubicBezTo>
                    <a:pt x="281" y="607"/>
                    <a:pt x="282" y="607"/>
                    <a:pt x="282" y="607"/>
                  </a:cubicBezTo>
                  <a:cubicBezTo>
                    <a:pt x="284" y="607"/>
                    <a:pt x="280" y="600"/>
                    <a:pt x="280" y="600"/>
                  </a:cubicBezTo>
                  <a:lnTo>
                    <a:pt x="280" y="600"/>
                  </a:lnTo>
                  <a:cubicBezTo>
                    <a:pt x="286" y="605"/>
                    <a:pt x="286" y="605"/>
                    <a:pt x="291" y="611"/>
                  </a:cubicBezTo>
                  <a:cubicBezTo>
                    <a:pt x="291" y="611"/>
                    <a:pt x="289" y="609"/>
                    <a:pt x="287" y="609"/>
                  </a:cubicBezTo>
                  <a:cubicBezTo>
                    <a:pt x="286" y="609"/>
                    <a:pt x="286" y="609"/>
                    <a:pt x="286" y="611"/>
                  </a:cubicBezTo>
                  <a:cubicBezTo>
                    <a:pt x="291" y="611"/>
                    <a:pt x="297" y="617"/>
                    <a:pt x="297" y="622"/>
                  </a:cubicBezTo>
                  <a:cubicBezTo>
                    <a:pt x="297" y="617"/>
                    <a:pt x="297" y="611"/>
                    <a:pt x="297" y="605"/>
                  </a:cubicBezTo>
                  <a:cubicBezTo>
                    <a:pt x="303" y="605"/>
                    <a:pt x="303" y="617"/>
                    <a:pt x="308" y="622"/>
                  </a:cubicBezTo>
                  <a:cubicBezTo>
                    <a:pt x="308" y="617"/>
                    <a:pt x="314" y="617"/>
                    <a:pt x="308" y="605"/>
                  </a:cubicBezTo>
                  <a:lnTo>
                    <a:pt x="308" y="605"/>
                  </a:lnTo>
                  <a:cubicBezTo>
                    <a:pt x="308" y="605"/>
                    <a:pt x="314" y="611"/>
                    <a:pt x="314" y="617"/>
                  </a:cubicBezTo>
                  <a:cubicBezTo>
                    <a:pt x="314" y="605"/>
                    <a:pt x="331" y="605"/>
                    <a:pt x="319" y="594"/>
                  </a:cubicBezTo>
                  <a:cubicBezTo>
                    <a:pt x="319" y="577"/>
                    <a:pt x="342" y="589"/>
                    <a:pt x="347" y="577"/>
                  </a:cubicBezTo>
                  <a:lnTo>
                    <a:pt x="353" y="583"/>
                  </a:lnTo>
                  <a:cubicBezTo>
                    <a:pt x="353" y="572"/>
                    <a:pt x="359" y="572"/>
                    <a:pt x="359" y="561"/>
                  </a:cubicBezTo>
                  <a:cubicBezTo>
                    <a:pt x="359" y="561"/>
                    <a:pt x="370" y="566"/>
                    <a:pt x="370" y="572"/>
                  </a:cubicBezTo>
                  <a:cubicBezTo>
                    <a:pt x="370" y="566"/>
                    <a:pt x="370" y="561"/>
                    <a:pt x="381" y="561"/>
                  </a:cubicBezTo>
                  <a:cubicBezTo>
                    <a:pt x="381" y="563"/>
                    <a:pt x="381" y="565"/>
                    <a:pt x="382" y="566"/>
                  </a:cubicBezTo>
                  <a:lnTo>
                    <a:pt x="382" y="566"/>
                  </a:lnTo>
                  <a:cubicBezTo>
                    <a:pt x="381" y="566"/>
                    <a:pt x="381" y="566"/>
                    <a:pt x="381" y="566"/>
                  </a:cubicBezTo>
                  <a:lnTo>
                    <a:pt x="381" y="566"/>
                  </a:lnTo>
                  <a:cubicBezTo>
                    <a:pt x="381" y="566"/>
                    <a:pt x="381" y="566"/>
                    <a:pt x="382" y="566"/>
                  </a:cubicBezTo>
                  <a:lnTo>
                    <a:pt x="382" y="566"/>
                  </a:lnTo>
                  <a:cubicBezTo>
                    <a:pt x="382" y="566"/>
                    <a:pt x="382" y="566"/>
                    <a:pt x="382" y="566"/>
                  </a:cubicBezTo>
                  <a:lnTo>
                    <a:pt x="382" y="566"/>
                  </a:lnTo>
                  <a:cubicBezTo>
                    <a:pt x="384" y="566"/>
                    <a:pt x="386" y="567"/>
                    <a:pt x="387" y="567"/>
                  </a:cubicBezTo>
                  <a:cubicBezTo>
                    <a:pt x="390" y="567"/>
                    <a:pt x="392" y="565"/>
                    <a:pt x="392" y="555"/>
                  </a:cubicBezTo>
                  <a:cubicBezTo>
                    <a:pt x="398" y="555"/>
                    <a:pt x="398" y="549"/>
                    <a:pt x="403" y="549"/>
                  </a:cubicBezTo>
                  <a:lnTo>
                    <a:pt x="415" y="561"/>
                  </a:lnTo>
                  <a:cubicBezTo>
                    <a:pt x="416" y="561"/>
                    <a:pt x="417" y="561"/>
                    <a:pt x="418" y="561"/>
                  </a:cubicBezTo>
                  <a:cubicBezTo>
                    <a:pt x="430" y="561"/>
                    <a:pt x="416" y="538"/>
                    <a:pt x="423" y="532"/>
                  </a:cubicBezTo>
                  <a:lnTo>
                    <a:pt x="423" y="532"/>
                  </a:lnTo>
                  <a:cubicBezTo>
                    <a:pt x="424" y="532"/>
                    <a:pt x="424" y="532"/>
                    <a:pt x="425" y="532"/>
                  </a:cubicBezTo>
                  <a:cubicBezTo>
                    <a:pt x="427" y="532"/>
                    <a:pt x="429" y="532"/>
                    <a:pt x="431" y="531"/>
                  </a:cubicBezTo>
                  <a:lnTo>
                    <a:pt x="431" y="531"/>
                  </a:lnTo>
                  <a:cubicBezTo>
                    <a:pt x="433" y="531"/>
                    <a:pt x="435" y="532"/>
                    <a:pt x="437" y="533"/>
                  </a:cubicBezTo>
                  <a:cubicBezTo>
                    <a:pt x="436" y="531"/>
                    <a:pt x="434" y="531"/>
                    <a:pt x="433" y="531"/>
                  </a:cubicBezTo>
                  <a:cubicBezTo>
                    <a:pt x="432" y="531"/>
                    <a:pt x="432" y="531"/>
                    <a:pt x="431" y="531"/>
                  </a:cubicBezTo>
                  <a:lnTo>
                    <a:pt x="431" y="531"/>
                  </a:lnTo>
                  <a:cubicBezTo>
                    <a:pt x="430" y="531"/>
                    <a:pt x="429" y="531"/>
                    <a:pt x="428" y="531"/>
                  </a:cubicBezTo>
                  <a:cubicBezTo>
                    <a:pt x="426" y="531"/>
                    <a:pt x="424" y="531"/>
                    <a:pt x="423" y="532"/>
                  </a:cubicBezTo>
                  <a:lnTo>
                    <a:pt x="423" y="532"/>
                  </a:lnTo>
                  <a:cubicBezTo>
                    <a:pt x="421" y="532"/>
                    <a:pt x="418" y="530"/>
                    <a:pt x="415" y="527"/>
                  </a:cubicBezTo>
                  <a:cubicBezTo>
                    <a:pt x="416" y="525"/>
                    <a:pt x="420" y="525"/>
                    <a:pt x="424" y="525"/>
                  </a:cubicBezTo>
                  <a:cubicBezTo>
                    <a:pt x="433" y="525"/>
                    <a:pt x="444" y="527"/>
                    <a:pt x="448" y="527"/>
                  </a:cubicBezTo>
                  <a:cubicBezTo>
                    <a:pt x="459" y="527"/>
                    <a:pt x="431" y="510"/>
                    <a:pt x="443" y="505"/>
                  </a:cubicBezTo>
                  <a:cubicBezTo>
                    <a:pt x="437" y="499"/>
                    <a:pt x="426" y="493"/>
                    <a:pt x="420" y="488"/>
                  </a:cubicBezTo>
                  <a:cubicBezTo>
                    <a:pt x="421" y="487"/>
                    <a:pt x="423" y="486"/>
                    <a:pt x="425" y="486"/>
                  </a:cubicBezTo>
                  <a:cubicBezTo>
                    <a:pt x="433" y="486"/>
                    <a:pt x="448" y="495"/>
                    <a:pt x="448" y="499"/>
                  </a:cubicBezTo>
                  <a:lnTo>
                    <a:pt x="443" y="499"/>
                  </a:lnTo>
                  <a:cubicBezTo>
                    <a:pt x="443" y="499"/>
                    <a:pt x="448" y="505"/>
                    <a:pt x="454" y="505"/>
                  </a:cubicBezTo>
                  <a:lnTo>
                    <a:pt x="448" y="499"/>
                  </a:lnTo>
                  <a:lnTo>
                    <a:pt x="448" y="499"/>
                  </a:lnTo>
                  <a:cubicBezTo>
                    <a:pt x="449" y="500"/>
                    <a:pt x="450" y="501"/>
                    <a:pt x="452" y="501"/>
                  </a:cubicBezTo>
                  <a:cubicBezTo>
                    <a:pt x="455" y="501"/>
                    <a:pt x="458" y="497"/>
                    <a:pt x="461" y="497"/>
                  </a:cubicBezTo>
                  <a:cubicBezTo>
                    <a:pt x="463" y="497"/>
                    <a:pt x="464" y="498"/>
                    <a:pt x="465" y="499"/>
                  </a:cubicBezTo>
                  <a:cubicBezTo>
                    <a:pt x="465" y="493"/>
                    <a:pt x="459" y="493"/>
                    <a:pt x="454" y="493"/>
                  </a:cubicBezTo>
                  <a:cubicBezTo>
                    <a:pt x="465" y="493"/>
                    <a:pt x="459" y="482"/>
                    <a:pt x="471" y="482"/>
                  </a:cubicBezTo>
                  <a:cubicBezTo>
                    <a:pt x="465" y="477"/>
                    <a:pt x="459" y="477"/>
                    <a:pt x="459" y="477"/>
                  </a:cubicBezTo>
                  <a:cubicBezTo>
                    <a:pt x="471" y="471"/>
                    <a:pt x="454" y="465"/>
                    <a:pt x="454" y="460"/>
                  </a:cubicBezTo>
                  <a:lnTo>
                    <a:pt x="454" y="460"/>
                  </a:lnTo>
                  <a:cubicBezTo>
                    <a:pt x="461" y="460"/>
                    <a:pt x="466" y="465"/>
                    <a:pt x="469" y="465"/>
                  </a:cubicBezTo>
                  <a:cubicBezTo>
                    <a:pt x="470" y="465"/>
                    <a:pt x="471" y="464"/>
                    <a:pt x="471" y="460"/>
                  </a:cubicBezTo>
                  <a:cubicBezTo>
                    <a:pt x="472" y="459"/>
                    <a:pt x="473" y="458"/>
                    <a:pt x="474" y="458"/>
                  </a:cubicBezTo>
                  <a:cubicBezTo>
                    <a:pt x="478" y="458"/>
                    <a:pt x="483" y="465"/>
                    <a:pt x="487" y="465"/>
                  </a:cubicBezTo>
                  <a:cubicBezTo>
                    <a:pt x="482" y="454"/>
                    <a:pt x="499" y="454"/>
                    <a:pt x="504" y="454"/>
                  </a:cubicBezTo>
                  <a:cubicBezTo>
                    <a:pt x="504" y="453"/>
                    <a:pt x="504" y="451"/>
                    <a:pt x="504" y="449"/>
                  </a:cubicBezTo>
                  <a:lnTo>
                    <a:pt x="493" y="449"/>
                  </a:lnTo>
                  <a:cubicBezTo>
                    <a:pt x="496" y="449"/>
                    <a:pt x="497" y="447"/>
                    <a:pt x="499" y="446"/>
                  </a:cubicBezTo>
                  <a:lnTo>
                    <a:pt x="499" y="446"/>
                  </a:lnTo>
                  <a:cubicBezTo>
                    <a:pt x="501" y="447"/>
                    <a:pt x="502" y="448"/>
                    <a:pt x="504" y="449"/>
                  </a:cubicBezTo>
                  <a:cubicBezTo>
                    <a:pt x="502" y="447"/>
                    <a:pt x="501" y="446"/>
                    <a:pt x="500" y="446"/>
                  </a:cubicBezTo>
                  <a:cubicBezTo>
                    <a:pt x="500" y="446"/>
                    <a:pt x="499" y="446"/>
                    <a:pt x="499" y="446"/>
                  </a:cubicBezTo>
                  <a:lnTo>
                    <a:pt x="499" y="446"/>
                  </a:lnTo>
                  <a:cubicBezTo>
                    <a:pt x="490" y="443"/>
                    <a:pt x="481" y="441"/>
                    <a:pt x="476" y="432"/>
                  </a:cubicBezTo>
                  <a:cubicBezTo>
                    <a:pt x="481" y="432"/>
                    <a:pt x="474" y="425"/>
                    <a:pt x="480" y="425"/>
                  </a:cubicBezTo>
                  <a:lnTo>
                    <a:pt x="480" y="425"/>
                  </a:lnTo>
                  <a:cubicBezTo>
                    <a:pt x="482" y="425"/>
                    <a:pt x="484" y="425"/>
                    <a:pt x="487" y="426"/>
                  </a:cubicBezTo>
                  <a:cubicBezTo>
                    <a:pt x="483" y="431"/>
                    <a:pt x="496" y="432"/>
                    <a:pt x="502" y="434"/>
                  </a:cubicBezTo>
                  <a:lnTo>
                    <a:pt x="502" y="434"/>
                  </a:lnTo>
                  <a:cubicBezTo>
                    <a:pt x="502" y="434"/>
                    <a:pt x="503" y="433"/>
                    <a:pt x="504" y="432"/>
                  </a:cubicBezTo>
                  <a:cubicBezTo>
                    <a:pt x="504" y="432"/>
                    <a:pt x="504" y="432"/>
                    <a:pt x="504" y="437"/>
                  </a:cubicBezTo>
                  <a:cubicBezTo>
                    <a:pt x="521" y="432"/>
                    <a:pt x="493" y="426"/>
                    <a:pt x="493" y="415"/>
                  </a:cubicBezTo>
                  <a:lnTo>
                    <a:pt x="493" y="415"/>
                  </a:lnTo>
                  <a:cubicBezTo>
                    <a:pt x="499" y="418"/>
                    <a:pt x="503" y="419"/>
                    <a:pt x="506" y="419"/>
                  </a:cubicBezTo>
                  <a:cubicBezTo>
                    <a:pt x="508" y="419"/>
                    <a:pt x="510" y="418"/>
                    <a:pt x="510" y="415"/>
                  </a:cubicBezTo>
                  <a:lnTo>
                    <a:pt x="510" y="415"/>
                  </a:lnTo>
                  <a:cubicBezTo>
                    <a:pt x="510" y="417"/>
                    <a:pt x="509" y="417"/>
                    <a:pt x="507" y="417"/>
                  </a:cubicBezTo>
                  <a:cubicBezTo>
                    <a:pt x="504" y="417"/>
                    <a:pt x="497" y="413"/>
                    <a:pt x="493" y="409"/>
                  </a:cubicBezTo>
                  <a:cubicBezTo>
                    <a:pt x="499" y="404"/>
                    <a:pt x="487" y="404"/>
                    <a:pt x="487" y="398"/>
                  </a:cubicBezTo>
                  <a:lnTo>
                    <a:pt x="487" y="404"/>
                  </a:lnTo>
                  <a:cubicBezTo>
                    <a:pt x="476" y="398"/>
                    <a:pt x="482" y="393"/>
                    <a:pt x="476" y="393"/>
                  </a:cubicBezTo>
                  <a:lnTo>
                    <a:pt x="487" y="393"/>
                  </a:lnTo>
                  <a:cubicBezTo>
                    <a:pt x="471" y="387"/>
                    <a:pt x="504" y="387"/>
                    <a:pt x="493" y="376"/>
                  </a:cubicBezTo>
                  <a:lnTo>
                    <a:pt x="493" y="376"/>
                  </a:lnTo>
                  <a:cubicBezTo>
                    <a:pt x="497" y="376"/>
                    <a:pt x="503" y="378"/>
                    <a:pt x="508" y="378"/>
                  </a:cubicBezTo>
                  <a:cubicBezTo>
                    <a:pt x="511" y="378"/>
                    <a:pt x="513" y="378"/>
                    <a:pt x="515" y="376"/>
                  </a:cubicBezTo>
                  <a:cubicBezTo>
                    <a:pt x="504" y="370"/>
                    <a:pt x="527" y="370"/>
                    <a:pt x="515" y="359"/>
                  </a:cubicBezTo>
                  <a:lnTo>
                    <a:pt x="515" y="359"/>
                  </a:lnTo>
                  <a:cubicBezTo>
                    <a:pt x="510" y="362"/>
                    <a:pt x="508" y="363"/>
                    <a:pt x="507" y="363"/>
                  </a:cubicBezTo>
                  <a:cubicBezTo>
                    <a:pt x="506" y="363"/>
                    <a:pt x="504" y="362"/>
                    <a:pt x="499" y="359"/>
                  </a:cubicBezTo>
                  <a:lnTo>
                    <a:pt x="499" y="359"/>
                  </a:lnTo>
                  <a:lnTo>
                    <a:pt x="504" y="370"/>
                  </a:lnTo>
                  <a:lnTo>
                    <a:pt x="487" y="359"/>
                  </a:lnTo>
                  <a:lnTo>
                    <a:pt x="487" y="359"/>
                  </a:lnTo>
                  <a:cubicBezTo>
                    <a:pt x="487" y="365"/>
                    <a:pt x="499" y="370"/>
                    <a:pt x="493" y="370"/>
                  </a:cubicBezTo>
                  <a:cubicBezTo>
                    <a:pt x="490" y="367"/>
                    <a:pt x="489" y="366"/>
                    <a:pt x="487" y="366"/>
                  </a:cubicBezTo>
                  <a:cubicBezTo>
                    <a:pt x="485" y="366"/>
                    <a:pt x="484" y="367"/>
                    <a:pt x="481" y="368"/>
                  </a:cubicBezTo>
                  <a:lnTo>
                    <a:pt x="481" y="368"/>
                  </a:lnTo>
                  <a:cubicBezTo>
                    <a:pt x="487" y="363"/>
                    <a:pt x="472" y="358"/>
                    <a:pt x="482" y="353"/>
                  </a:cubicBezTo>
                  <a:lnTo>
                    <a:pt x="510" y="353"/>
                  </a:lnTo>
                  <a:cubicBezTo>
                    <a:pt x="521" y="348"/>
                    <a:pt x="499" y="337"/>
                    <a:pt x="504" y="325"/>
                  </a:cubicBezTo>
                  <a:lnTo>
                    <a:pt x="504" y="325"/>
                  </a:lnTo>
                  <a:lnTo>
                    <a:pt x="499" y="331"/>
                  </a:lnTo>
                  <a:cubicBezTo>
                    <a:pt x="487" y="325"/>
                    <a:pt x="499" y="320"/>
                    <a:pt x="493" y="314"/>
                  </a:cubicBezTo>
                  <a:lnTo>
                    <a:pt x="493" y="314"/>
                  </a:lnTo>
                  <a:cubicBezTo>
                    <a:pt x="497" y="316"/>
                    <a:pt x="499" y="317"/>
                    <a:pt x="501" y="317"/>
                  </a:cubicBezTo>
                  <a:cubicBezTo>
                    <a:pt x="505" y="317"/>
                    <a:pt x="506" y="314"/>
                    <a:pt x="510" y="314"/>
                  </a:cubicBezTo>
                  <a:cubicBezTo>
                    <a:pt x="504" y="314"/>
                    <a:pt x="510" y="303"/>
                    <a:pt x="493" y="303"/>
                  </a:cubicBezTo>
                  <a:lnTo>
                    <a:pt x="504" y="297"/>
                  </a:lnTo>
                  <a:cubicBezTo>
                    <a:pt x="510" y="286"/>
                    <a:pt x="476" y="286"/>
                    <a:pt x="482" y="281"/>
                  </a:cubicBezTo>
                  <a:cubicBezTo>
                    <a:pt x="489" y="281"/>
                    <a:pt x="494" y="278"/>
                    <a:pt x="498" y="278"/>
                  </a:cubicBezTo>
                  <a:cubicBezTo>
                    <a:pt x="500" y="278"/>
                    <a:pt x="502" y="279"/>
                    <a:pt x="504" y="281"/>
                  </a:cubicBezTo>
                  <a:cubicBezTo>
                    <a:pt x="504" y="275"/>
                    <a:pt x="504" y="275"/>
                    <a:pt x="499" y="275"/>
                  </a:cubicBezTo>
                  <a:cubicBezTo>
                    <a:pt x="504" y="275"/>
                    <a:pt x="487" y="269"/>
                    <a:pt x="493" y="264"/>
                  </a:cubicBezTo>
                  <a:lnTo>
                    <a:pt x="482" y="264"/>
                  </a:lnTo>
                  <a:cubicBezTo>
                    <a:pt x="482" y="258"/>
                    <a:pt x="482" y="258"/>
                    <a:pt x="482" y="258"/>
                  </a:cubicBezTo>
                  <a:cubicBezTo>
                    <a:pt x="482" y="261"/>
                    <a:pt x="480" y="261"/>
                    <a:pt x="478" y="261"/>
                  </a:cubicBezTo>
                  <a:cubicBezTo>
                    <a:pt x="475" y="261"/>
                    <a:pt x="471" y="261"/>
                    <a:pt x="465" y="264"/>
                  </a:cubicBezTo>
                  <a:cubicBezTo>
                    <a:pt x="493" y="247"/>
                    <a:pt x="459" y="236"/>
                    <a:pt x="482" y="225"/>
                  </a:cubicBezTo>
                  <a:cubicBezTo>
                    <a:pt x="476" y="213"/>
                    <a:pt x="471" y="208"/>
                    <a:pt x="465" y="202"/>
                  </a:cubicBezTo>
                  <a:lnTo>
                    <a:pt x="471" y="202"/>
                  </a:lnTo>
                  <a:cubicBezTo>
                    <a:pt x="472" y="199"/>
                    <a:pt x="471" y="198"/>
                    <a:pt x="468" y="198"/>
                  </a:cubicBezTo>
                  <a:cubicBezTo>
                    <a:pt x="463" y="198"/>
                    <a:pt x="455" y="201"/>
                    <a:pt x="451" y="201"/>
                  </a:cubicBezTo>
                  <a:cubicBezTo>
                    <a:pt x="448" y="201"/>
                    <a:pt x="447" y="200"/>
                    <a:pt x="448" y="197"/>
                  </a:cubicBezTo>
                  <a:cubicBezTo>
                    <a:pt x="452" y="192"/>
                    <a:pt x="455" y="191"/>
                    <a:pt x="457" y="191"/>
                  </a:cubicBezTo>
                  <a:cubicBezTo>
                    <a:pt x="459" y="191"/>
                    <a:pt x="460" y="193"/>
                    <a:pt x="462" y="193"/>
                  </a:cubicBezTo>
                  <a:cubicBezTo>
                    <a:pt x="463" y="193"/>
                    <a:pt x="464" y="192"/>
                    <a:pt x="465" y="191"/>
                  </a:cubicBezTo>
                  <a:cubicBezTo>
                    <a:pt x="493" y="180"/>
                    <a:pt x="454" y="185"/>
                    <a:pt x="465" y="169"/>
                  </a:cubicBezTo>
                  <a:lnTo>
                    <a:pt x="471" y="169"/>
                  </a:lnTo>
                  <a:cubicBezTo>
                    <a:pt x="476" y="163"/>
                    <a:pt x="454" y="163"/>
                    <a:pt x="454" y="157"/>
                  </a:cubicBezTo>
                  <a:cubicBezTo>
                    <a:pt x="454" y="157"/>
                    <a:pt x="454" y="157"/>
                    <a:pt x="454" y="152"/>
                  </a:cubicBezTo>
                  <a:cubicBezTo>
                    <a:pt x="449" y="153"/>
                    <a:pt x="445" y="154"/>
                    <a:pt x="441" y="154"/>
                  </a:cubicBezTo>
                  <a:cubicBezTo>
                    <a:pt x="433" y="154"/>
                    <a:pt x="428" y="150"/>
                    <a:pt x="421" y="146"/>
                  </a:cubicBezTo>
                  <a:lnTo>
                    <a:pt x="421" y="146"/>
                  </a:lnTo>
                  <a:cubicBezTo>
                    <a:pt x="419" y="147"/>
                    <a:pt x="418" y="147"/>
                    <a:pt x="417" y="147"/>
                  </a:cubicBezTo>
                  <a:cubicBezTo>
                    <a:pt x="416" y="147"/>
                    <a:pt x="415" y="147"/>
                    <a:pt x="415" y="146"/>
                  </a:cubicBezTo>
                  <a:cubicBezTo>
                    <a:pt x="420" y="141"/>
                    <a:pt x="420" y="135"/>
                    <a:pt x="431" y="124"/>
                  </a:cubicBezTo>
                  <a:lnTo>
                    <a:pt x="437" y="129"/>
                  </a:lnTo>
                  <a:cubicBezTo>
                    <a:pt x="443" y="118"/>
                    <a:pt x="426" y="124"/>
                    <a:pt x="426" y="118"/>
                  </a:cubicBezTo>
                  <a:lnTo>
                    <a:pt x="431" y="113"/>
                  </a:lnTo>
                  <a:cubicBezTo>
                    <a:pt x="430" y="112"/>
                    <a:pt x="429" y="111"/>
                    <a:pt x="428" y="111"/>
                  </a:cubicBezTo>
                  <a:cubicBezTo>
                    <a:pt x="423" y="111"/>
                    <a:pt x="415" y="117"/>
                    <a:pt x="410" y="117"/>
                  </a:cubicBezTo>
                  <a:cubicBezTo>
                    <a:pt x="407" y="117"/>
                    <a:pt x="405" y="116"/>
                    <a:pt x="403" y="113"/>
                  </a:cubicBezTo>
                  <a:lnTo>
                    <a:pt x="403" y="118"/>
                  </a:lnTo>
                  <a:cubicBezTo>
                    <a:pt x="400" y="121"/>
                    <a:pt x="398" y="121"/>
                    <a:pt x="397" y="121"/>
                  </a:cubicBezTo>
                  <a:cubicBezTo>
                    <a:pt x="393" y="121"/>
                    <a:pt x="399" y="112"/>
                    <a:pt x="395" y="112"/>
                  </a:cubicBezTo>
                  <a:lnTo>
                    <a:pt x="395" y="112"/>
                  </a:lnTo>
                  <a:cubicBezTo>
                    <a:pt x="394" y="112"/>
                    <a:pt x="393" y="112"/>
                    <a:pt x="392" y="113"/>
                  </a:cubicBezTo>
                  <a:lnTo>
                    <a:pt x="403" y="96"/>
                  </a:lnTo>
                  <a:lnTo>
                    <a:pt x="403" y="96"/>
                  </a:lnTo>
                  <a:cubicBezTo>
                    <a:pt x="398" y="96"/>
                    <a:pt x="381" y="101"/>
                    <a:pt x="370" y="101"/>
                  </a:cubicBezTo>
                  <a:cubicBezTo>
                    <a:pt x="372" y="100"/>
                    <a:pt x="373" y="98"/>
                    <a:pt x="375" y="97"/>
                  </a:cubicBezTo>
                  <a:lnTo>
                    <a:pt x="375" y="97"/>
                  </a:lnTo>
                  <a:cubicBezTo>
                    <a:pt x="373" y="98"/>
                    <a:pt x="371" y="98"/>
                    <a:pt x="369" y="98"/>
                  </a:cubicBezTo>
                  <a:cubicBezTo>
                    <a:pt x="367" y="98"/>
                    <a:pt x="366" y="97"/>
                    <a:pt x="364" y="96"/>
                  </a:cubicBezTo>
                  <a:cubicBezTo>
                    <a:pt x="381" y="68"/>
                    <a:pt x="353" y="79"/>
                    <a:pt x="359" y="51"/>
                  </a:cubicBezTo>
                  <a:lnTo>
                    <a:pt x="359" y="51"/>
                  </a:lnTo>
                  <a:cubicBezTo>
                    <a:pt x="357" y="52"/>
                    <a:pt x="355" y="52"/>
                    <a:pt x="353" y="52"/>
                  </a:cubicBezTo>
                  <a:cubicBezTo>
                    <a:pt x="340" y="52"/>
                    <a:pt x="334" y="34"/>
                    <a:pt x="314" y="29"/>
                  </a:cubicBezTo>
                  <a:cubicBezTo>
                    <a:pt x="314" y="43"/>
                    <a:pt x="314" y="43"/>
                    <a:pt x="312" y="43"/>
                  </a:cubicBezTo>
                  <a:cubicBezTo>
                    <a:pt x="311" y="43"/>
                    <a:pt x="308" y="43"/>
                    <a:pt x="303" y="57"/>
                  </a:cubicBezTo>
                  <a:cubicBezTo>
                    <a:pt x="297" y="57"/>
                    <a:pt x="297" y="57"/>
                    <a:pt x="297" y="51"/>
                  </a:cubicBezTo>
                  <a:lnTo>
                    <a:pt x="291" y="34"/>
                  </a:lnTo>
                  <a:cubicBezTo>
                    <a:pt x="291" y="23"/>
                    <a:pt x="297" y="29"/>
                    <a:pt x="297" y="23"/>
                  </a:cubicBezTo>
                  <a:cubicBezTo>
                    <a:pt x="291" y="17"/>
                    <a:pt x="297" y="12"/>
                    <a:pt x="297" y="1"/>
                  </a:cubicBezTo>
                  <a:lnTo>
                    <a:pt x="297" y="1"/>
                  </a:lnTo>
                  <a:cubicBezTo>
                    <a:pt x="294" y="7"/>
                    <a:pt x="290" y="10"/>
                    <a:pt x="288" y="10"/>
                  </a:cubicBezTo>
                  <a:cubicBezTo>
                    <a:pt x="287" y="10"/>
                    <a:pt x="286" y="9"/>
                    <a:pt x="286" y="6"/>
                  </a:cubicBezTo>
                  <a:lnTo>
                    <a:pt x="286" y="23"/>
                  </a:lnTo>
                  <a:cubicBezTo>
                    <a:pt x="284" y="24"/>
                    <a:pt x="283" y="25"/>
                    <a:pt x="282" y="25"/>
                  </a:cubicBezTo>
                  <a:cubicBezTo>
                    <a:pt x="277" y="25"/>
                    <a:pt x="278" y="8"/>
                    <a:pt x="274" y="8"/>
                  </a:cubicBezTo>
                  <a:cubicBezTo>
                    <a:pt x="272" y="8"/>
                    <a:pt x="271" y="9"/>
                    <a:pt x="269" y="12"/>
                  </a:cubicBezTo>
                  <a:lnTo>
                    <a:pt x="274" y="1"/>
                  </a:lnTo>
                  <a:lnTo>
                    <a:pt x="274" y="1"/>
                  </a:lnTo>
                  <a:cubicBezTo>
                    <a:pt x="271" y="2"/>
                    <a:pt x="266" y="2"/>
                    <a:pt x="262" y="2"/>
                  </a:cubicBezTo>
                  <a:lnTo>
                    <a:pt x="262" y="2"/>
                  </a:lnTo>
                  <a:cubicBezTo>
                    <a:pt x="253" y="2"/>
                    <a:pt x="245" y="2"/>
                    <a:pt x="241" y="17"/>
                  </a:cubicBezTo>
                  <a:cubicBezTo>
                    <a:pt x="241" y="17"/>
                    <a:pt x="241" y="6"/>
                    <a:pt x="241" y="6"/>
                  </a:cubicBezTo>
                  <a:cubicBezTo>
                    <a:pt x="239" y="6"/>
                    <a:pt x="238" y="5"/>
                    <a:pt x="236" y="5"/>
                  </a:cubicBezTo>
                  <a:cubicBezTo>
                    <a:pt x="225" y="5"/>
                    <a:pt x="214" y="17"/>
                    <a:pt x="205" y="17"/>
                  </a:cubicBezTo>
                  <a:cubicBezTo>
                    <a:pt x="202" y="17"/>
                    <a:pt x="199" y="16"/>
                    <a:pt x="196" y="12"/>
                  </a:cubicBezTo>
                  <a:lnTo>
                    <a:pt x="196" y="6"/>
                  </a:lnTo>
                  <a:cubicBezTo>
                    <a:pt x="196" y="6"/>
                    <a:pt x="196" y="13"/>
                    <a:pt x="193" y="13"/>
                  </a:cubicBezTo>
                  <a:cubicBezTo>
                    <a:pt x="193" y="13"/>
                    <a:pt x="192" y="13"/>
                    <a:pt x="190" y="12"/>
                  </a:cubicBezTo>
                  <a:cubicBezTo>
                    <a:pt x="190" y="12"/>
                    <a:pt x="190" y="6"/>
                    <a:pt x="190" y="6"/>
                  </a:cubicBezTo>
                  <a:cubicBezTo>
                    <a:pt x="190" y="6"/>
                    <a:pt x="187" y="13"/>
                    <a:pt x="183" y="13"/>
                  </a:cubicBezTo>
                  <a:cubicBezTo>
                    <a:pt x="182" y="13"/>
                    <a:pt x="180" y="13"/>
                    <a:pt x="179" y="12"/>
                  </a:cubicBezTo>
                  <a:lnTo>
                    <a:pt x="179" y="6"/>
                  </a:lnTo>
                  <a:cubicBezTo>
                    <a:pt x="178" y="5"/>
                    <a:pt x="176" y="4"/>
                    <a:pt x="175" y="4"/>
                  </a:cubicBezTo>
                  <a:cubicBezTo>
                    <a:pt x="166" y="4"/>
                    <a:pt x="161" y="29"/>
                    <a:pt x="151" y="34"/>
                  </a:cubicBezTo>
                  <a:cubicBezTo>
                    <a:pt x="146" y="12"/>
                    <a:pt x="134" y="6"/>
                    <a:pt x="129" y="6"/>
                  </a:cubicBezTo>
                  <a:lnTo>
                    <a:pt x="129" y="1"/>
                  </a:lnTo>
                  <a:close/>
                </a:path>
              </a:pathLst>
            </a:custGeom>
            <a:solidFill>
              <a:srgbClr val="EA7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93" name="Google Shape;291;p41">
              <a:extLst>
                <a:ext uri="{FF2B5EF4-FFF2-40B4-BE49-F238E27FC236}">
                  <a16:creationId xmlns:a16="http://schemas.microsoft.com/office/drawing/2014/main" id="{829F14C3-8119-487A-A73D-DBD0CA6172FD}"/>
                </a:ext>
              </a:extLst>
            </p:cNvPr>
            <p:cNvSpPr/>
            <p:nvPr/>
          </p:nvSpPr>
          <p:spPr>
            <a:xfrm>
              <a:off x="8989500" y="1092113"/>
              <a:ext cx="175" cy="325"/>
            </a:xfrm>
            <a:custGeom>
              <a:avLst/>
              <a:gdLst/>
              <a:ahLst/>
              <a:cxnLst/>
              <a:rect l="l" t="t" r="r" b="b"/>
              <a:pathLst>
                <a:path w="7" h="13" extrusionOk="0">
                  <a:moveTo>
                    <a:pt x="1" y="1"/>
                  </a:moveTo>
                  <a:cubicBezTo>
                    <a:pt x="1" y="6"/>
                    <a:pt x="1" y="12"/>
                    <a:pt x="1" y="12"/>
                  </a:cubicBezTo>
                  <a:cubicBezTo>
                    <a:pt x="7" y="6"/>
                    <a:pt x="7" y="1"/>
                    <a:pt x="1" y="1"/>
                  </a:cubicBezTo>
                  <a:close/>
                </a:path>
              </a:pathLst>
            </a:custGeom>
            <a:solidFill>
              <a:srgbClr val="EA7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94" name="Google Shape;292;p41">
              <a:extLst>
                <a:ext uri="{FF2B5EF4-FFF2-40B4-BE49-F238E27FC236}">
                  <a16:creationId xmlns:a16="http://schemas.microsoft.com/office/drawing/2014/main" id="{79B626D5-8287-44E4-AB3F-D0E4FBF8D5C7}"/>
                </a:ext>
              </a:extLst>
            </p:cNvPr>
            <p:cNvSpPr/>
            <p:nvPr/>
          </p:nvSpPr>
          <p:spPr>
            <a:xfrm>
              <a:off x="9013025" y="1049838"/>
              <a:ext cx="59825" cy="75900"/>
            </a:xfrm>
            <a:custGeom>
              <a:avLst/>
              <a:gdLst/>
              <a:ahLst/>
              <a:cxnLst/>
              <a:rect l="l" t="t" r="r" b="b"/>
              <a:pathLst>
                <a:path w="2393" h="3036" extrusionOk="0">
                  <a:moveTo>
                    <a:pt x="1379" y="28"/>
                  </a:moveTo>
                  <a:lnTo>
                    <a:pt x="1379" y="28"/>
                  </a:lnTo>
                  <a:cubicBezTo>
                    <a:pt x="1377" y="29"/>
                    <a:pt x="1375" y="31"/>
                    <a:pt x="1374" y="32"/>
                  </a:cubicBezTo>
                  <a:lnTo>
                    <a:pt x="1374" y="32"/>
                  </a:lnTo>
                  <a:cubicBezTo>
                    <a:pt x="1376" y="31"/>
                    <a:pt x="1377" y="30"/>
                    <a:pt x="1379" y="28"/>
                  </a:cubicBezTo>
                  <a:close/>
                  <a:moveTo>
                    <a:pt x="891" y="179"/>
                  </a:moveTo>
                  <a:cubicBezTo>
                    <a:pt x="889" y="179"/>
                    <a:pt x="887" y="179"/>
                    <a:pt x="886" y="180"/>
                  </a:cubicBezTo>
                  <a:cubicBezTo>
                    <a:pt x="889" y="180"/>
                    <a:pt x="890" y="180"/>
                    <a:pt x="891" y="179"/>
                  </a:cubicBezTo>
                  <a:close/>
                  <a:moveTo>
                    <a:pt x="718" y="196"/>
                  </a:moveTo>
                  <a:lnTo>
                    <a:pt x="718" y="202"/>
                  </a:lnTo>
                  <a:lnTo>
                    <a:pt x="718" y="202"/>
                  </a:lnTo>
                  <a:cubicBezTo>
                    <a:pt x="720" y="199"/>
                    <a:pt x="721" y="196"/>
                    <a:pt x="718" y="196"/>
                  </a:cubicBezTo>
                  <a:close/>
                  <a:moveTo>
                    <a:pt x="718" y="202"/>
                  </a:moveTo>
                  <a:lnTo>
                    <a:pt x="718" y="202"/>
                  </a:lnTo>
                  <a:cubicBezTo>
                    <a:pt x="718" y="202"/>
                    <a:pt x="718" y="202"/>
                    <a:pt x="717" y="202"/>
                  </a:cubicBezTo>
                  <a:lnTo>
                    <a:pt x="717" y="202"/>
                  </a:lnTo>
                  <a:cubicBezTo>
                    <a:pt x="718" y="202"/>
                    <a:pt x="718" y="202"/>
                    <a:pt x="718" y="202"/>
                  </a:cubicBezTo>
                  <a:lnTo>
                    <a:pt x="718" y="202"/>
                  </a:lnTo>
                  <a:close/>
                  <a:moveTo>
                    <a:pt x="2006" y="236"/>
                  </a:moveTo>
                  <a:lnTo>
                    <a:pt x="2007" y="238"/>
                  </a:lnTo>
                  <a:lnTo>
                    <a:pt x="2007" y="238"/>
                  </a:lnTo>
                  <a:cubicBezTo>
                    <a:pt x="2008" y="237"/>
                    <a:pt x="2007" y="236"/>
                    <a:pt x="2006" y="236"/>
                  </a:cubicBezTo>
                  <a:close/>
                  <a:moveTo>
                    <a:pt x="1983" y="224"/>
                  </a:moveTo>
                  <a:cubicBezTo>
                    <a:pt x="1981" y="230"/>
                    <a:pt x="1976" y="231"/>
                    <a:pt x="1972" y="231"/>
                  </a:cubicBezTo>
                  <a:cubicBezTo>
                    <a:pt x="1968" y="231"/>
                    <a:pt x="1964" y="230"/>
                    <a:pt x="1961" y="230"/>
                  </a:cubicBezTo>
                  <a:lnTo>
                    <a:pt x="1961" y="230"/>
                  </a:lnTo>
                  <a:cubicBezTo>
                    <a:pt x="1975" y="235"/>
                    <a:pt x="1994" y="248"/>
                    <a:pt x="2006" y="248"/>
                  </a:cubicBezTo>
                  <a:cubicBezTo>
                    <a:pt x="2008" y="248"/>
                    <a:pt x="2010" y="248"/>
                    <a:pt x="2011" y="247"/>
                  </a:cubicBezTo>
                  <a:lnTo>
                    <a:pt x="2007" y="238"/>
                  </a:lnTo>
                  <a:lnTo>
                    <a:pt x="2007" y="238"/>
                  </a:lnTo>
                  <a:cubicBezTo>
                    <a:pt x="2006" y="240"/>
                    <a:pt x="2002" y="243"/>
                    <a:pt x="1998" y="243"/>
                  </a:cubicBezTo>
                  <a:cubicBezTo>
                    <a:pt x="1997" y="243"/>
                    <a:pt x="1996" y="242"/>
                    <a:pt x="1995" y="241"/>
                  </a:cubicBezTo>
                  <a:cubicBezTo>
                    <a:pt x="1978" y="241"/>
                    <a:pt x="1983" y="230"/>
                    <a:pt x="1983" y="224"/>
                  </a:cubicBezTo>
                  <a:close/>
                  <a:moveTo>
                    <a:pt x="572" y="280"/>
                  </a:moveTo>
                  <a:lnTo>
                    <a:pt x="572" y="280"/>
                  </a:lnTo>
                  <a:cubicBezTo>
                    <a:pt x="571" y="281"/>
                    <a:pt x="571" y="282"/>
                    <a:pt x="570" y="283"/>
                  </a:cubicBezTo>
                  <a:lnTo>
                    <a:pt x="570" y="283"/>
                  </a:lnTo>
                  <a:cubicBezTo>
                    <a:pt x="571" y="282"/>
                    <a:pt x="571" y="281"/>
                    <a:pt x="572" y="280"/>
                  </a:cubicBezTo>
                  <a:close/>
                  <a:moveTo>
                    <a:pt x="522" y="303"/>
                  </a:moveTo>
                  <a:lnTo>
                    <a:pt x="516" y="314"/>
                  </a:lnTo>
                  <a:lnTo>
                    <a:pt x="516" y="314"/>
                  </a:lnTo>
                  <a:cubicBezTo>
                    <a:pt x="519" y="310"/>
                    <a:pt x="522" y="306"/>
                    <a:pt x="522" y="303"/>
                  </a:cubicBezTo>
                  <a:close/>
                  <a:moveTo>
                    <a:pt x="1922" y="314"/>
                  </a:moveTo>
                  <a:lnTo>
                    <a:pt x="1927" y="316"/>
                  </a:lnTo>
                  <a:lnTo>
                    <a:pt x="1927" y="316"/>
                  </a:lnTo>
                  <a:cubicBezTo>
                    <a:pt x="1926" y="315"/>
                    <a:pt x="1925" y="314"/>
                    <a:pt x="1922" y="314"/>
                  </a:cubicBezTo>
                  <a:close/>
                  <a:moveTo>
                    <a:pt x="1888" y="314"/>
                  </a:moveTo>
                  <a:cubicBezTo>
                    <a:pt x="1888" y="315"/>
                    <a:pt x="1888" y="317"/>
                    <a:pt x="1889" y="318"/>
                  </a:cubicBezTo>
                  <a:lnTo>
                    <a:pt x="1889" y="318"/>
                  </a:lnTo>
                  <a:cubicBezTo>
                    <a:pt x="1889" y="317"/>
                    <a:pt x="1889" y="316"/>
                    <a:pt x="1888" y="314"/>
                  </a:cubicBezTo>
                  <a:close/>
                  <a:moveTo>
                    <a:pt x="1927" y="316"/>
                  </a:moveTo>
                  <a:cubicBezTo>
                    <a:pt x="1930" y="319"/>
                    <a:pt x="1925" y="325"/>
                    <a:pt x="1916" y="325"/>
                  </a:cubicBezTo>
                  <a:cubicBezTo>
                    <a:pt x="1912" y="326"/>
                    <a:pt x="1908" y="327"/>
                    <a:pt x="1905" y="327"/>
                  </a:cubicBezTo>
                  <a:cubicBezTo>
                    <a:pt x="1895" y="327"/>
                    <a:pt x="1891" y="322"/>
                    <a:pt x="1889" y="318"/>
                  </a:cubicBezTo>
                  <a:lnTo>
                    <a:pt x="1889" y="318"/>
                  </a:lnTo>
                  <a:cubicBezTo>
                    <a:pt x="1888" y="325"/>
                    <a:pt x="1871" y="326"/>
                    <a:pt x="1866" y="331"/>
                  </a:cubicBezTo>
                  <a:cubicBezTo>
                    <a:pt x="1888" y="331"/>
                    <a:pt x="1927" y="331"/>
                    <a:pt x="1939" y="320"/>
                  </a:cubicBezTo>
                  <a:lnTo>
                    <a:pt x="1927" y="316"/>
                  </a:lnTo>
                  <a:close/>
                  <a:moveTo>
                    <a:pt x="597" y="384"/>
                  </a:moveTo>
                  <a:lnTo>
                    <a:pt x="597" y="384"/>
                  </a:lnTo>
                  <a:cubicBezTo>
                    <a:pt x="596" y="385"/>
                    <a:pt x="595" y="386"/>
                    <a:pt x="594" y="387"/>
                  </a:cubicBezTo>
                  <a:cubicBezTo>
                    <a:pt x="596" y="386"/>
                    <a:pt x="596" y="385"/>
                    <a:pt x="597" y="384"/>
                  </a:cubicBezTo>
                  <a:close/>
                  <a:moveTo>
                    <a:pt x="422" y="453"/>
                  </a:moveTo>
                  <a:cubicBezTo>
                    <a:pt x="422" y="453"/>
                    <a:pt x="422" y="453"/>
                    <a:pt x="421" y="454"/>
                  </a:cubicBezTo>
                  <a:cubicBezTo>
                    <a:pt x="421" y="455"/>
                    <a:pt x="421" y="455"/>
                    <a:pt x="421" y="456"/>
                  </a:cubicBezTo>
                  <a:lnTo>
                    <a:pt x="421" y="456"/>
                  </a:lnTo>
                  <a:cubicBezTo>
                    <a:pt x="422" y="454"/>
                    <a:pt x="423" y="453"/>
                    <a:pt x="422" y="453"/>
                  </a:cubicBezTo>
                  <a:close/>
                  <a:moveTo>
                    <a:pt x="421" y="456"/>
                  </a:moveTo>
                  <a:cubicBezTo>
                    <a:pt x="420" y="457"/>
                    <a:pt x="419" y="459"/>
                    <a:pt x="419" y="462"/>
                  </a:cubicBezTo>
                  <a:lnTo>
                    <a:pt x="419" y="462"/>
                  </a:lnTo>
                  <a:cubicBezTo>
                    <a:pt x="420" y="460"/>
                    <a:pt x="421" y="458"/>
                    <a:pt x="421" y="456"/>
                  </a:cubicBezTo>
                  <a:close/>
                  <a:moveTo>
                    <a:pt x="499" y="482"/>
                  </a:moveTo>
                  <a:lnTo>
                    <a:pt x="494" y="488"/>
                  </a:lnTo>
                  <a:cubicBezTo>
                    <a:pt x="494" y="488"/>
                    <a:pt x="494" y="493"/>
                    <a:pt x="494" y="499"/>
                  </a:cubicBezTo>
                  <a:cubicBezTo>
                    <a:pt x="494" y="493"/>
                    <a:pt x="505" y="488"/>
                    <a:pt x="499" y="482"/>
                  </a:cubicBezTo>
                  <a:close/>
                  <a:moveTo>
                    <a:pt x="986" y="499"/>
                  </a:moveTo>
                  <a:lnTo>
                    <a:pt x="986" y="499"/>
                  </a:lnTo>
                  <a:cubicBezTo>
                    <a:pt x="983" y="503"/>
                    <a:pt x="978" y="506"/>
                    <a:pt x="972" y="510"/>
                  </a:cubicBezTo>
                  <a:lnTo>
                    <a:pt x="972" y="510"/>
                  </a:lnTo>
                  <a:cubicBezTo>
                    <a:pt x="978" y="509"/>
                    <a:pt x="986" y="504"/>
                    <a:pt x="986" y="499"/>
                  </a:cubicBezTo>
                  <a:close/>
                  <a:moveTo>
                    <a:pt x="972" y="510"/>
                  </a:moveTo>
                  <a:cubicBezTo>
                    <a:pt x="971" y="510"/>
                    <a:pt x="970" y="510"/>
                    <a:pt x="970" y="510"/>
                  </a:cubicBezTo>
                  <a:cubicBezTo>
                    <a:pt x="970" y="510"/>
                    <a:pt x="970" y="511"/>
                    <a:pt x="970" y="511"/>
                  </a:cubicBezTo>
                  <a:lnTo>
                    <a:pt x="970" y="511"/>
                  </a:lnTo>
                  <a:cubicBezTo>
                    <a:pt x="971" y="511"/>
                    <a:pt x="972" y="510"/>
                    <a:pt x="972" y="510"/>
                  </a:cubicBezTo>
                  <a:close/>
                  <a:moveTo>
                    <a:pt x="1972" y="818"/>
                  </a:moveTo>
                  <a:lnTo>
                    <a:pt x="1972" y="818"/>
                  </a:lnTo>
                  <a:cubicBezTo>
                    <a:pt x="1970" y="820"/>
                    <a:pt x="1970" y="821"/>
                    <a:pt x="1970" y="822"/>
                  </a:cubicBezTo>
                  <a:lnTo>
                    <a:pt x="1970" y="822"/>
                  </a:lnTo>
                  <a:cubicBezTo>
                    <a:pt x="1971" y="821"/>
                    <a:pt x="1971" y="820"/>
                    <a:pt x="1972" y="818"/>
                  </a:cubicBezTo>
                  <a:close/>
                  <a:moveTo>
                    <a:pt x="1950" y="818"/>
                  </a:moveTo>
                  <a:cubicBezTo>
                    <a:pt x="1951" y="821"/>
                    <a:pt x="1952" y="823"/>
                    <a:pt x="1953" y="825"/>
                  </a:cubicBezTo>
                  <a:lnTo>
                    <a:pt x="1953" y="825"/>
                  </a:lnTo>
                  <a:cubicBezTo>
                    <a:pt x="1953" y="823"/>
                    <a:pt x="1952" y="821"/>
                    <a:pt x="1950" y="818"/>
                  </a:cubicBezTo>
                  <a:close/>
                  <a:moveTo>
                    <a:pt x="1614" y="891"/>
                  </a:moveTo>
                  <a:cubicBezTo>
                    <a:pt x="1614" y="896"/>
                    <a:pt x="1614" y="897"/>
                    <a:pt x="1618" y="897"/>
                  </a:cubicBezTo>
                  <a:lnTo>
                    <a:pt x="1618" y="897"/>
                  </a:lnTo>
                  <a:cubicBezTo>
                    <a:pt x="1617" y="894"/>
                    <a:pt x="1615" y="892"/>
                    <a:pt x="1614" y="891"/>
                  </a:cubicBezTo>
                  <a:close/>
                  <a:moveTo>
                    <a:pt x="1755" y="924"/>
                  </a:moveTo>
                  <a:lnTo>
                    <a:pt x="1755" y="924"/>
                  </a:lnTo>
                  <a:cubicBezTo>
                    <a:pt x="1757" y="924"/>
                    <a:pt x="1758" y="925"/>
                    <a:pt x="1759" y="925"/>
                  </a:cubicBezTo>
                  <a:cubicBezTo>
                    <a:pt x="1758" y="924"/>
                    <a:pt x="1757" y="924"/>
                    <a:pt x="1755" y="924"/>
                  </a:cubicBezTo>
                  <a:close/>
                  <a:moveTo>
                    <a:pt x="190" y="1050"/>
                  </a:moveTo>
                  <a:cubicBezTo>
                    <a:pt x="190" y="1051"/>
                    <a:pt x="191" y="1052"/>
                    <a:pt x="191" y="1053"/>
                  </a:cubicBezTo>
                  <a:cubicBezTo>
                    <a:pt x="191" y="1053"/>
                    <a:pt x="191" y="1052"/>
                    <a:pt x="190" y="1050"/>
                  </a:cubicBezTo>
                  <a:close/>
                  <a:moveTo>
                    <a:pt x="1358" y="1259"/>
                  </a:moveTo>
                  <a:cubicBezTo>
                    <a:pt x="1358" y="1259"/>
                    <a:pt x="1357" y="1260"/>
                    <a:pt x="1356" y="1261"/>
                  </a:cubicBezTo>
                  <a:cubicBezTo>
                    <a:pt x="1357" y="1260"/>
                    <a:pt x="1357" y="1259"/>
                    <a:pt x="1358" y="1259"/>
                  </a:cubicBezTo>
                  <a:close/>
                  <a:moveTo>
                    <a:pt x="1360" y="1290"/>
                  </a:moveTo>
                  <a:cubicBezTo>
                    <a:pt x="1362" y="1292"/>
                    <a:pt x="1362" y="1294"/>
                    <a:pt x="1362" y="1294"/>
                  </a:cubicBezTo>
                  <a:cubicBezTo>
                    <a:pt x="1362" y="1305"/>
                    <a:pt x="1356" y="1305"/>
                    <a:pt x="1356" y="1305"/>
                  </a:cubicBezTo>
                  <a:cubicBezTo>
                    <a:pt x="1356" y="1300"/>
                    <a:pt x="1356" y="1295"/>
                    <a:pt x="1360" y="1290"/>
                  </a:cubicBezTo>
                  <a:close/>
                  <a:moveTo>
                    <a:pt x="1239" y="1367"/>
                  </a:moveTo>
                  <a:cubicBezTo>
                    <a:pt x="1244" y="1367"/>
                    <a:pt x="1250" y="1367"/>
                    <a:pt x="1250" y="1373"/>
                  </a:cubicBezTo>
                  <a:cubicBezTo>
                    <a:pt x="1244" y="1373"/>
                    <a:pt x="1239" y="1384"/>
                    <a:pt x="1233" y="1395"/>
                  </a:cubicBezTo>
                  <a:cubicBezTo>
                    <a:pt x="1233" y="1384"/>
                    <a:pt x="1239" y="1378"/>
                    <a:pt x="1239" y="1367"/>
                  </a:cubicBezTo>
                  <a:close/>
                  <a:moveTo>
                    <a:pt x="500" y="1460"/>
                  </a:moveTo>
                  <a:cubicBezTo>
                    <a:pt x="499" y="1461"/>
                    <a:pt x="499" y="1461"/>
                    <a:pt x="499" y="1462"/>
                  </a:cubicBezTo>
                  <a:cubicBezTo>
                    <a:pt x="499" y="1462"/>
                    <a:pt x="500" y="1461"/>
                    <a:pt x="500" y="1460"/>
                  </a:cubicBezTo>
                  <a:close/>
                  <a:moveTo>
                    <a:pt x="482" y="1552"/>
                  </a:moveTo>
                  <a:lnTo>
                    <a:pt x="482" y="1552"/>
                  </a:lnTo>
                  <a:cubicBezTo>
                    <a:pt x="482" y="1553"/>
                    <a:pt x="483" y="1555"/>
                    <a:pt x="483" y="1557"/>
                  </a:cubicBezTo>
                  <a:lnTo>
                    <a:pt x="483" y="1557"/>
                  </a:lnTo>
                  <a:cubicBezTo>
                    <a:pt x="483" y="1555"/>
                    <a:pt x="483" y="1553"/>
                    <a:pt x="482" y="1552"/>
                  </a:cubicBezTo>
                  <a:close/>
                  <a:moveTo>
                    <a:pt x="572" y="1625"/>
                  </a:moveTo>
                  <a:cubicBezTo>
                    <a:pt x="572" y="1627"/>
                    <a:pt x="572" y="1629"/>
                    <a:pt x="572" y="1630"/>
                  </a:cubicBezTo>
                  <a:cubicBezTo>
                    <a:pt x="572" y="1628"/>
                    <a:pt x="572" y="1626"/>
                    <a:pt x="572" y="1625"/>
                  </a:cubicBezTo>
                  <a:close/>
                  <a:moveTo>
                    <a:pt x="471" y="1692"/>
                  </a:moveTo>
                  <a:cubicBezTo>
                    <a:pt x="472" y="1702"/>
                    <a:pt x="474" y="1706"/>
                    <a:pt x="476" y="1709"/>
                  </a:cubicBezTo>
                  <a:lnTo>
                    <a:pt x="476" y="1709"/>
                  </a:lnTo>
                  <a:cubicBezTo>
                    <a:pt x="475" y="1703"/>
                    <a:pt x="474" y="1697"/>
                    <a:pt x="471" y="1692"/>
                  </a:cubicBezTo>
                  <a:close/>
                  <a:moveTo>
                    <a:pt x="477" y="1805"/>
                  </a:moveTo>
                  <a:cubicBezTo>
                    <a:pt x="477" y="1806"/>
                    <a:pt x="477" y="1808"/>
                    <a:pt x="477" y="1809"/>
                  </a:cubicBezTo>
                  <a:cubicBezTo>
                    <a:pt x="477" y="1808"/>
                    <a:pt x="477" y="1806"/>
                    <a:pt x="477" y="1805"/>
                  </a:cubicBezTo>
                  <a:close/>
                  <a:moveTo>
                    <a:pt x="2023" y="2177"/>
                  </a:moveTo>
                  <a:lnTo>
                    <a:pt x="2023" y="2177"/>
                  </a:lnTo>
                  <a:cubicBezTo>
                    <a:pt x="2022" y="2180"/>
                    <a:pt x="2024" y="2180"/>
                    <a:pt x="2027" y="2180"/>
                  </a:cubicBezTo>
                  <a:cubicBezTo>
                    <a:pt x="2027" y="2180"/>
                    <a:pt x="2027" y="2180"/>
                    <a:pt x="2027" y="2180"/>
                  </a:cubicBezTo>
                  <a:lnTo>
                    <a:pt x="2027" y="2180"/>
                  </a:lnTo>
                  <a:lnTo>
                    <a:pt x="2034" y="2185"/>
                  </a:lnTo>
                  <a:cubicBezTo>
                    <a:pt x="2036" y="2181"/>
                    <a:pt x="2034" y="2180"/>
                    <a:pt x="2031" y="2180"/>
                  </a:cubicBezTo>
                  <a:cubicBezTo>
                    <a:pt x="2030" y="2180"/>
                    <a:pt x="2029" y="2180"/>
                    <a:pt x="2027" y="2180"/>
                  </a:cubicBezTo>
                  <a:lnTo>
                    <a:pt x="2027" y="2180"/>
                  </a:lnTo>
                  <a:lnTo>
                    <a:pt x="2023" y="2177"/>
                  </a:lnTo>
                  <a:close/>
                  <a:moveTo>
                    <a:pt x="2041" y="2184"/>
                  </a:moveTo>
                  <a:lnTo>
                    <a:pt x="2039" y="2185"/>
                  </a:lnTo>
                  <a:cubicBezTo>
                    <a:pt x="2040" y="2184"/>
                    <a:pt x="2040" y="2184"/>
                    <a:pt x="2041" y="2184"/>
                  </a:cubicBezTo>
                  <a:close/>
                  <a:moveTo>
                    <a:pt x="600" y="2191"/>
                  </a:moveTo>
                  <a:cubicBezTo>
                    <a:pt x="600" y="2197"/>
                    <a:pt x="600" y="2202"/>
                    <a:pt x="606" y="2207"/>
                  </a:cubicBezTo>
                  <a:cubicBezTo>
                    <a:pt x="604" y="2202"/>
                    <a:pt x="602" y="2196"/>
                    <a:pt x="600" y="2191"/>
                  </a:cubicBezTo>
                  <a:close/>
                  <a:moveTo>
                    <a:pt x="404" y="2465"/>
                  </a:moveTo>
                  <a:cubicBezTo>
                    <a:pt x="399" y="2465"/>
                    <a:pt x="398" y="2468"/>
                    <a:pt x="398" y="2471"/>
                  </a:cubicBezTo>
                  <a:lnTo>
                    <a:pt x="398" y="2471"/>
                  </a:lnTo>
                  <a:lnTo>
                    <a:pt x="404" y="2465"/>
                  </a:lnTo>
                  <a:close/>
                  <a:moveTo>
                    <a:pt x="1024" y="2600"/>
                  </a:moveTo>
                  <a:lnTo>
                    <a:pt x="1024" y="2600"/>
                  </a:lnTo>
                  <a:cubicBezTo>
                    <a:pt x="1027" y="2602"/>
                    <a:pt x="1029" y="2604"/>
                    <a:pt x="1031" y="2605"/>
                  </a:cubicBezTo>
                  <a:cubicBezTo>
                    <a:pt x="1029" y="2602"/>
                    <a:pt x="1026" y="2601"/>
                    <a:pt x="1024" y="2600"/>
                  </a:cubicBezTo>
                  <a:close/>
                  <a:moveTo>
                    <a:pt x="1205" y="2930"/>
                  </a:moveTo>
                  <a:cubicBezTo>
                    <a:pt x="1211" y="2935"/>
                    <a:pt x="1216" y="2935"/>
                    <a:pt x="1222" y="2935"/>
                  </a:cubicBezTo>
                  <a:cubicBezTo>
                    <a:pt x="1222" y="2941"/>
                    <a:pt x="1222" y="2941"/>
                    <a:pt x="1216" y="2941"/>
                  </a:cubicBezTo>
                  <a:cubicBezTo>
                    <a:pt x="1222" y="2941"/>
                    <a:pt x="1211" y="2935"/>
                    <a:pt x="1205" y="2930"/>
                  </a:cubicBezTo>
                  <a:close/>
                  <a:moveTo>
                    <a:pt x="1681" y="2885"/>
                  </a:moveTo>
                  <a:cubicBezTo>
                    <a:pt x="1681" y="2890"/>
                    <a:pt x="1687" y="2896"/>
                    <a:pt x="1692" y="2902"/>
                  </a:cubicBezTo>
                  <a:cubicBezTo>
                    <a:pt x="1675" y="2907"/>
                    <a:pt x="1647" y="2907"/>
                    <a:pt x="1631" y="2924"/>
                  </a:cubicBezTo>
                  <a:cubicBezTo>
                    <a:pt x="1631" y="2924"/>
                    <a:pt x="1625" y="2918"/>
                    <a:pt x="1625" y="2918"/>
                  </a:cubicBezTo>
                  <a:lnTo>
                    <a:pt x="1625" y="2918"/>
                  </a:lnTo>
                  <a:cubicBezTo>
                    <a:pt x="1631" y="2930"/>
                    <a:pt x="1631" y="2935"/>
                    <a:pt x="1636" y="2941"/>
                  </a:cubicBezTo>
                  <a:cubicBezTo>
                    <a:pt x="1628" y="2945"/>
                    <a:pt x="1621" y="2951"/>
                    <a:pt x="1615" y="2951"/>
                  </a:cubicBezTo>
                  <a:cubicBezTo>
                    <a:pt x="1612" y="2951"/>
                    <a:pt x="1610" y="2950"/>
                    <a:pt x="1608" y="2946"/>
                  </a:cubicBezTo>
                  <a:cubicBezTo>
                    <a:pt x="1619" y="2946"/>
                    <a:pt x="1614" y="2941"/>
                    <a:pt x="1619" y="2935"/>
                  </a:cubicBezTo>
                  <a:lnTo>
                    <a:pt x="1619" y="2935"/>
                  </a:lnTo>
                  <a:lnTo>
                    <a:pt x="1608" y="2941"/>
                  </a:lnTo>
                  <a:cubicBezTo>
                    <a:pt x="1597" y="2930"/>
                    <a:pt x="1625" y="2935"/>
                    <a:pt x="1619" y="2924"/>
                  </a:cubicBezTo>
                  <a:lnTo>
                    <a:pt x="1619" y="2924"/>
                  </a:lnTo>
                  <a:cubicBezTo>
                    <a:pt x="1603" y="2930"/>
                    <a:pt x="1580" y="2946"/>
                    <a:pt x="1563" y="2946"/>
                  </a:cubicBezTo>
                  <a:cubicBezTo>
                    <a:pt x="1558" y="2930"/>
                    <a:pt x="1597" y="2935"/>
                    <a:pt x="1575" y="2924"/>
                  </a:cubicBezTo>
                  <a:lnTo>
                    <a:pt x="1603" y="2924"/>
                  </a:lnTo>
                  <a:cubicBezTo>
                    <a:pt x="1594" y="2916"/>
                    <a:pt x="1594" y="2914"/>
                    <a:pt x="1596" y="2914"/>
                  </a:cubicBezTo>
                  <a:lnTo>
                    <a:pt x="1596" y="2914"/>
                  </a:lnTo>
                  <a:cubicBezTo>
                    <a:pt x="1597" y="2914"/>
                    <a:pt x="1599" y="2914"/>
                    <a:pt x="1600" y="2914"/>
                  </a:cubicBezTo>
                  <a:cubicBezTo>
                    <a:pt x="1602" y="2914"/>
                    <a:pt x="1603" y="2914"/>
                    <a:pt x="1603" y="2913"/>
                  </a:cubicBezTo>
                  <a:cubicBezTo>
                    <a:pt x="1608" y="2913"/>
                    <a:pt x="1614" y="2907"/>
                    <a:pt x="1614" y="2907"/>
                  </a:cubicBezTo>
                  <a:lnTo>
                    <a:pt x="1597" y="2907"/>
                  </a:lnTo>
                  <a:cubicBezTo>
                    <a:pt x="1619" y="2896"/>
                    <a:pt x="1647" y="2885"/>
                    <a:pt x="1681" y="2885"/>
                  </a:cubicBezTo>
                  <a:close/>
                  <a:moveTo>
                    <a:pt x="1292" y="3007"/>
                  </a:moveTo>
                  <a:cubicBezTo>
                    <a:pt x="1296" y="3007"/>
                    <a:pt x="1301" y="3009"/>
                    <a:pt x="1306" y="3014"/>
                  </a:cubicBezTo>
                  <a:lnTo>
                    <a:pt x="1278" y="3014"/>
                  </a:lnTo>
                  <a:cubicBezTo>
                    <a:pt x="1281" y="3010"/>
                    <a:pt x="1286" y="3007"/>
                    <a:pt x="1292" y="3007"/>
                  </a:cubicBezTo>
                  <a:close/>
                  <a:moveTo>
                    <a:pt x="1295" y="3025"/>
                  </a:moveTo>
                  <a:cubicBezTo>
                    <a:pt x="1295" y="3025"/>
                    <a:pt x="1295" y="3030"/>
                    <a:pt x="1295" y="3030"/>
                  </a:cubicBezTo>
                  <a:cubicBezTo>
                    <a:pt x="1283" y="3030"/>
                    <a:pt x="1283" y="3030"/>
                    <a:pt x="1283" y="3025"/>
                  </a:cubicBezTo>
                  <a:close/>
                  <a:moveTo>
                    <a:pt x="1451" y="0"/>
                  </a:moveTo>
                  <a:cubicBezTo>
                    <a:pt x="1432" y="0"/>
                    <a:pt x="1413" y="13"/>
                    <a:pt x="1390" y="13"/>
                  </a:cubicBezTo>
                  <a:cubicBezTo>
                    <a:pt x="1386" y="13"/>
                    <a:pt x="1383" y="12"/>
                    <a:pt x="1379" y="12"/>
                  </a:cubicBezTo>
                  <a:lnTo>
                    <a:pt x="1379" y="12"/>
                  </a:lnTo>
                  <a:cubicBezTo>
                    <a:pt x="1379" y="23"/>
                    <a:pt x="1401" y="45"/>
                    <a:pt x="1373" y="51"/>
                  </a:cubicBezTo>
                  <a:cubicBezTo>
                    <a:pt x="1373" y="46"/>
                    <a:pt x="1369" y="38"/>
                    <a:pt x="1374" y="32"/>
                  </a:cubicBezTo>
                  <a:lnTo>
                    <a:pt x="1374" y="32"/>
                  </a:lnTo>
                  <a:cubicBezTo>
                    <a:pt x="1370" y="34"/>
                    <a:pt x="1366" y="34"/>
                    <a:pt x="1362" y="34"/>
                  </a:cubicBezTo>
                  <a:lnTo>
                    <a:pt x="1373" y="23"/>
                  </a:lnTo>
                  <a:cubicBezTo>
                    <a:pt x="1371" y="22"/>
                    <a:pt x="1370" y="22"/>
                    <a:pt x="1369" y="22"/>
                  </a:cubicBezTo>
                  <a:cubicBezTo>
                    <a:pt x="1363" y="22"/>
                    <a:pt x="1366" y="34"/>
                    <a:pt x="1356" y="34"/>
                  </a:cubicBezTo>
                  <a:cubicBezTo>
                    <a:pt x="1356" y="23"/>
                    <a:pt x="1351" y="23"/>
                    <a:pt x="1351" y="17"/>
                  </a:cubicBezTo>
                  <a:lnTo>
                    <a:pt x="1351" y="17"/>
                  </a:lnTo>
                  <a:cubicBezTo>
                    <a:pt x="1351" y="17"/>
                    <a:pt x="1356" y="20"/>
                    <a:pt x="1359" y="20"/>
                  </a:cubicBezTo>
                  <a:cubicBezTo>
                    <a:pt x="1360" y="20"/>
                    <a:pt x="1362" y="19"/>
                    <a:pt x="1362" y="17"/>
                  </a:cubicBezTo>
                  <a:cubicBezTo>
                    <a:pt x="1351" y="17"/>
                    <a:pt x="1339" y="12"/>
                    <a:pt x="1334" y="6"/>
                  </a:cubicBezTo>
                  <a:cubicBezTo>
                    <a:pt x="1334" y="12"/>
                    <a:pt x="1334" y="17"/>
                    <a:pt x="1323" y="23"/>
                  </a:cubicBezTo>
                  <a:cubicBezTo>
                    <a:pt x="1300" y="23"/>
                    <a:pt x="1317" y="12"/>
                    <a:pt x="1300" y="6"/>
                  </a:cubicBezTo>
                  <a:cubicBezTo>
                    <a:pt x="1295" y="12"/>
                    <a:pt x="1283" y="6"/>
                    <a:pt x="1283" y="23"/>
                  </a:cubicBezTo>
                  <a:cubicBezTo>
                    <a:pt x="1278" y="23"/>
                    <a:pt x="1272" y="17"/>
                    <a:pt x="1272" y="12"/>
                  </a:cubicBezTo>
                  <a:cubicBezTo>
                    <a:pt x="1261" y="17"/>
                    <a:pt x="1216" y="23"/>
                    <a:pt x="1233" y="34"/>
                  </a:cubicBezTo>
                  <a:cubicBezTo>
                    <a:pt x="1199" y="56"/>
                    <a:pt x="1155" y="40"/>
                    <a:pt x="1115" y="56"/>
                  </a:cubicBezTo>
                  <a:lnTo>
                    <a:pt x="1115" y="51"/>
                  </a:lnTo>
                  <a:cubicBezTo>
                    <a:pt x="1093" y="62"/>
                    <a:pt x="1071" y="68"/>
                    <a:pt x="1054" y="84"/>
                  </a:cubicBezTo>
                  <a:cubicBezTo>
                    <a:pt x="1048" y="84"/>
                    <a:pt x="1037" y="79"/>
                    <a:pt x="1037" y="73"/>
                  </a:cubicBezTo>
                  <a:cubicBezTo>
                    <a:pt x="1026" y="84"/>
                    <a:pt x="1026" y="90"/>
                    <a:pt x="998" y="90"/>
                  </a:cubicBezTo>
                  <a:cubicBezTo>
                    <a:pt x="1002" y="84"/>
                    <a:pt x="1001" y="81"/>
                    <a:pt x="1000" y="81"/>
                  </a:cubicBezTo>
                  <a:lnTo>
                    <a:pt x="1000" y="81"/>
                  </a:lnTo>
                  <a:cubicBezTo>
                    <a:pt x="1001" y="81"/>
                    <a:pt x="1001" y="81"/>
                    <a:pt x="1002" y="81"/>
                  </a:cubicBezTo>
                  <a:cubicBezTo>
                    <a:pt x="1004" y="81"/>
                    <a:pt x="1007" y="80"/>
                    <a:pt x="1015" y="79"/>
                  </a:cubicBezTo>
                  <a:cubicBezTo>
                    <a:pt x="1007" y="79"/>
                    <a:pt x="1001" y="78"/>
                    <a:pt x="995" y="78"/>
                  </a:cubicBezTo>
                  <a:cubicBezTo>
                    <a:pt x="984" y="78"/>
                    <a:pt x="975" y="81"/>
                    <a:pt x="964" y="96"/>
                  </a:cubicBezTo>
                  <a:cubicBezTo>
                    <a:pt x="967" y="88"/>
                    <a:pt x="962" y="85"/>
                    <a:pt x="956" y="85"/>
                  </a:cubicBezTo>
                  <a:cubicBezTo>
                    <a:pt x="948" y="85"/>
                    <a:pt x="937" y="90"/>
                    <a:pt x="930" y="96"/>
                  </a:cubicBezTo>
                  <a:lnTo>
                    <a:pt x="953" y="96"/>
                  </a:lnTo>
                  <a:cubicBezTo>
                    <a:pt x="942" y="101"/>
                    <a:pt x="930" y="107"/>
                    <a:pt x="919" y="107"/>
                  </a:cubicBezTo>
                  <a:lnTo>
                    <a:pt x="919" y="90"/>
                  </a:lnTo>
                  <a:cubicBezTo>
                    <a:pt x="873" y="90"/>
                    <a:pt x="855" y="142"/>
                    <a:pt x="818" y="142"/>
                  </a:cubicBezTo>
                  <a:cubicBezTo>
                    <a:pt x="815" y="142"/>
                    <a:pt x="811" y="141"/>
                    <a:pt x="807" y="140"/>
                  </a:cubicBezTo>
                  <a:lnTo>
                    <a:pt x="807" y="140"/>
                  </a:lnTo>
                  <a:cubicBezTo>
                    <a:pt x="806" y="146"/>
                    <a:pt x="808" y="147"/>
                    <a:pt x="811" y="147"/>
                  </a:cubicBezTo>
                  <a:cubicBezTo>
                    <a:pt x="815" y="147"/>
                    <a:pt x="822" y="145"/>
                    <a:pt x="826" y="145"/>
                  </a:cubicBezTo>
                  <a:cubicBezTo>
                    <a:pt x="829" y="145"/>
                    <a:pt x="831" y="146"/>
                    <a:pt x="830" y="152"/>
                  </a:cubicBezTo>
                  <a:cubicBezTo>
                    <a:pt x="824" y="154"/>
                    <a:pt x="817" y="154"/>
                    <a:pt x="809" y="154"/>
                  </a:cubicBezTo>
                  <a:cubicBezTo>
                    <a:pt x="794" y="154"/>
                    <a:pt x="777" y="152"/>
                    <a:pt x="774" y="152"/>
                  </a:cubicBezTo>
                  <a:cubicBezTo>
                    <a:pt x="746" y="157"/>
                    <a:pt x="762" y="185"/>
                    <a:pt x="729" y="196"/>
                  </a:cubicBezTo>
                  <a:cubicBezTo>
                    <a:pt x="734" y="196"/>
                    <a:pt x="746" y="208"/>
                    <a:pt x="729" y="224"/>
                  </a:cubicBezTo>
                  <a:cubicBezTo>
                    <a:pt x="725" y="227"/>
                    <a:pt x="721" y="228"/>
                    <a:pt x="718" y="228"/>
                  </a:cubicBezTo>
                  <a:cubicBezTo>
                    <a:pt x="706" y="228"/>
                    <a:pt x="698" y="216"/>
                    <a:pt x="706" y="208"/>
                  </a:cubicBezTo>
                  <a:lnTo>
                    <a:pt x="712" y="208"/>
                  </a:lnTo>
                  <a:cubicBezTo>
                    <a:pt x="714" y="206"/>
                    <a:pt x="716" y="204"/>
                    <a:pt x="717" y="202"/>
                  </a:cubicBezTo>
                  <a:lnTo>
                    <a:pt x="717" y="202"/>
                  </a:lnTo>
                  <a:cubicBezTo>
                    <a:pt x="705" y="202"/>
                    <a:pt x="689" y="212"/>
                    <a:pt x="682" y="212"/>
                  </a:cubicBezTo>
                  <a:cubicBezTo>
                    <a:pt x="680" y="212"/>
                    <a:pt x="678" y="210"/>
                    <a:pt x="678" y="208"/>
                  </a:cubicBezTo>
                  <a:cubicBezTo>
                    <a:pt x="672" y="214"/>
                    <a:pt x="673" y="217"/>
                    <a:pt x="677" y="217"/>
                  </a:cubicBezTo>
                  <a:lnTo>
                    <a:pt x="677" y="217"/>
                  </a:lnTo>
                  <a:cubicBezTo>
                    <a:pt x="658" y="224"/>
                    <a:pt x="647" y="238"/>
                    <a:pt x="628" y="247"/>
                  </a:cubicBezTo>
                  <a:cubicBezTo>
                    <a:pt x="634" y="247"/>
                    <a:pt x="639" y="252"/>
                    <a:pt x="634" y="252"/>
                  </a:cubicBezTo>
                  <a:cubicBezTo>
                    <a:pt x="600" y="275"/>
                    <a:pt x="628" y="275"/>
                    <a:pt x="606" y="292"/>
                  </a:cubicBezTo>
                  <a:cubicBezTo>
                    <a:pt x="604" y="292"/>
                    <a:pt x="603" y="292"/>
                    <a:pt x="601" y="292"/>
                  </a:cubicBezTo>
                  <a:cubicBezTo>
                    <a:pt x="594" y="292"/>
                    <a:pt x="593" y="285"/>
                    <a:pt x="589" y="285"/>
                  </a:cubicBezTo>
                  <a:cubicBezTo>
                    <a:pt x="587" y="285"/>
                    <a:pt x="583" y="288"/>
                    <a:pt x="578" y="297"/>
                  </a:cubicBezTo>
                  <a:cubicBezTo>
                    <a:pt x="575" y="298"/>
                    <a:pt x="573" y="298"/>
                    <a:pt x="572" y="298"/>
                  </a:cubicBezTo>
                  <a:cubicBezTo>
                    <a:pt x="564" y="298"/>
                    <a:pt x="566" y="289"/>
                    <a:pt x="570" y="283"/>
                  </a:cubicBezTo>
                  <a:lnTo>
                    <a:pt x="570" y="283"/>
                  </a:lnTo>
                  <a:cubicBezTo>
                    <a:pt x="553" y="303"/>
                    <a:pt x="527" y="303"/>
                    <a:pt x="516" y="314"/>
                  </a:cubicBezTo>
                  <a:lnTo>
                    <a:pt x="516" y="314"/>
                  </a:lnTo>
                  <a:lnTo>
                    <a:pt x="516" y="314"/>
                  </a:lnTo>
                  <a:cubicBezTo>
                    <a:pt x="515" y="316"/>
                    <a:pt x="513" y="318"/>
                    <a:pt x="510" y="320"/>
                  </a:cubicBezTo>
                  <a:lnTo>
                    <a:pt x="522" y="320"/>
                  </a:lnTo>
                  <a:cubicBezTo>
                    <a:pt x="518" y="324"/>
                    <a:pt x="514" y="328"/>
                    <a:pt x="510" y="328"/>
                  </a:cubicBezTo>
                  <a:cubicBezTo>
                    <a:pt x="508" y="328"/>
                    <a:pt x="506" y="327"/>
                    <a:pt x="505" y="325"/>
                  </a:cubicBezTo>
                  <a:lnTo>
                    <a:pt x="505" y="325"/>
                  </a:lnTo>
                  <a:cubicBezTo>
                    <a:pt x="505" y="336"/>
                    <a:pt x="522" y="336"/>
                    <a:pt x="516" y="353"/>
                  </a:cubicBezTo>
                  <a:cubicBezTo>
                    <a:pt x="507" y="358"/>
                    <a:pt x="502" y="373"/>
                    <a:pt x="491" y="373"/>
                  </a:cubicBezTo>
                  <a:cubicBezTo>
                    <a:pt x="489" y="373"/>
                    <a:pt x="486" y="372"/>
                    <a:pt x="482" y="370"/>
                  </a:cubicBezTo>
                  <a:cubicBezTo>
                    <a:pt x="516" y="353"/>
                    <a:pt x="471" y="364"/>
                    <a:pt x="494" y="342"/>
                  </a:cubicBezTo>
                  <a:lnTo>
                    <a:pt x="494" y="342"/>
                  </a:lnTo>
                  <a:cubicBezTo>
                    <a:pt x="488" y="348"/>
                    <a:pt x="482" y="353"/>
                    <a:pt x="477" y="353"/>
                  </a:cubicBezTo>
                  <a:cubicBezTo>
                    <a:pt x="477" y="353"/>
                    <a:pt x="477" y="353"/>
                    <a:pt x="477" y="348"/>
                  </a:cubicBezTo>
                  <a:cubicBezTo>
                    <a:pt x="443" y="364"/>
                    <a:pt x="477" y="370"/>
                    <a:pt x="449" y="392"/>
                  </a:cubicBezTo>
                  <a:cubicBezTo>
                    <a:pt x="449" y="390"/>
                    <a:pt x="446" y="388"/>
                    <a:pt x="443" y="388"/>
                  </a:cubicBezTo>
                  <a:cubicBezTo>
                    <a:pt x="439" y="388"/>
                    <a:pt x="435" y="390"/>
                    <a:pt x="432" y="392"/>
                  </a:cubicBezTo>
                  <a:cubicBezTo>
                    <a:pt x="434" y="391"/>
                    <a:pt x="436" y="391"/>
                    <a:pt x="437" y="391"/>
                  </a:cubicBezTo>
                  <a:cubicBezTo>
                    <a:pt x="445" y="391"/>
                    <a:pt x="448" y="401"/>
                    <a:pt x="443" y="415"/>
                  </a:cubicBezTo>
                  <a:cubicBezTo>
                    <a:pt x="426" y="426"/>
                    <a:pt x="432" y="432"/>
                    <a:pt x="421" y="443"/>
                  </a:cubicBezTo>
                  <a:lnTo>
                    <a:pt x="432" y="432"/>
                  </a:lnTo>
                  <a:lnTo>
                    <a:pt x="432" y="432"/>
                  </a:lnTo>
                  <a:cubicBezTo>
                    <a:pt x="438" y="443"/>
                    <a:pt x="426" y="448"/>
                    <a:pt x="421" y="465"/>
                  </a:cubicBezTo>
                  <a:cubicBezTo>
                    <a:pt x="420" y="464"/>
                    <a:pt x="419" y="463"/>
                    <a:pt x="419" y="462"/>
                  </a:cubicBezTo>
                  <a:lnTo>
                    <a:pt x="419" y="462"/>
                  </a:lnTo>
                  <a:cubicBezTo>
                    <a:pt x="412" y="476"/>
                    <a:pt x="386" y="474"/>
                    <a:pt x="376" y="493"/>
                  </a:cubicBezTo>
                  <a:cubicBezTo>
                    <a:pt x="374" y="494"/>
                    <a:pt x="373" y="494"/>
                    <a:pt x="372" y="494"/>
                  </a:cubicBezTo>
                  <a:cubicBezTo>
                    <a:pt x="366" y="494"/>
                    <a:pt x="364" y="487"/>
                    <a:pt x="358" y="487"/>
                  </a:cubicBezTo>
                  <a:cubicBezTo>
                    <a:pt x="357" y="487"/>
                    <a:pt x="355" y="487"/>
                    <a:pt x="354" y="488"/>
                  </a:cubicBezTo>
                  <a:cubicBezTo>
                    <a:pt x="348" y="516"/>
                    <a:pt x="326" y="504"/>
                    <a:pt x="320" y="532"/>
                  </a:cubicBezTo>
                  <a:cubicBezTo>
                    <a:pt x="324" y="532"/>
                    <a:pt x="326" y="532"/>
                    <a:pt x="328" y="532"/>
                  </a:cubicBezTo>
                  <a:lnTo>
                    <a:pt x="328" y="532"/>
                  </a:lnTo>
                  <a:cubicBezTo>
                    <a:pt x="331" y="532"/>
                    <a:pt x="329" y="534"/>
                    <a:pt x="326" y="549"/>
                  </a:cubicBezTo>
                  <a:lnTo>
                    <a:pt x="348" y="510"/>
                  </a:lnTo>
                  <a:lnTo>
                    <a:pt x="342" y="544"/>
                  </a:lnTo>
                  <a:cubicBezTo>
                    <a:pt x="354" y="532"/>
                    <a:pt x="354" y="516"/>
                    <a:pt x="365" y="510"/>
                  </a:cubicBezTo>
                  <a:lnTo>
                    <a:pt x="365" y="510"/>
                  </a:lnTo>
                  <a:cubicBezTo>
                    <a:pt x="359" y="527"/>
                    <a:pt x="359" y="521"/>
                    <a:pt x="370" y="527"/>
                  </a:cubicBezTo>
                  <a:cubicBezTo>
                    <a:pt x="348" y="527"/>
                    <a:pt x="359" y="560"/>
                    <a:pt x="337" y="572"/>
                  </a:cubicBezTo>
                  <a:lnTo>
                    <a:pt x="314" y="555"/>
                  </a:lnTo>
                  <a:cubicBezTo>
                    <a:pt x="286" y="572"/>
                    <a:pt x="292" y="611"/>
                    <a:pt x="264" y="639"/>
                  </a:cubicBezTo>
                  <a:lnTo>
                    <a:pt x="275" y="628"/>
                  </a:lnTo>
                  <a:lnTo>
                    <a:pt x="275" y="628"/>
                  </a:lnTo>
                  <a:cubicBezTo>
                    <a:pt x="281" y="639"/>
                    <a:pt x="258" y="650"/>
                    <a:pt x="258" y="667"/>
                  </a:cubicBezTo>
                  <a:cubicBezTo>
                    <a:pt x="257" y="665"/>
                    <a:pt x="254" y="664"/>
                    <a:pt x="251" y="664"/>
                  </a:cubicBezTo>
                  <a:cubicBezTo>
                    <a:pt x="246" y="664"/>
                    <a:pt x="240" y="667"/>
                    <a:pt x="236" y="667"/>
                  </a:cubicBezTo>
                  <a:cubicBezTo>
                    <a:pt x="242" y="673"/>
                    <a:pt x="219" y="695"/>
                    <a:pt x="236" y="706"/>
                  </a:cubicBezTo>
                  <a:lnTo>
                    <a:pt x="214" y="717"/>
                  </a:lnTo>
                  <a:cubicBezTo>
                    <a:pt x="191" y="745"/>
                    <a:pt x="219" y="762"/>
                    <a:pt x="202" y="790"/>
                  </a:cubicBezTo>
                  <a:cubicBezTo>
                    <a:pt x="197" y="773"/>
                    <a:pt x="186" y="785"/>
                    <a:pt x="186" y="762"/>
                  </a:cubicBezTo>
                  <a:cubicBezTo>
                    <a:pt x="180" y="773"/>
                    <a:pt x="174" y="779"/>
                    <a:pt x="180" y="785"/>
                  </a:cubicBezTo>
                  <a:cubicBezTo>
                    <a:pt x="174" y="785"/>
                    <a:pt x="180" y="818"/>
                    <a:pt x="169" y="824"/>
                  </a:cubicBezTo>
                  <a:cubicBezTo>
                    <a:pt x="169" y="829"/>
                    <a:pt x="180" y="835"/>
                    <a:pt x="174" y="841"/>
                  </a:cubicBezTo>
                  <a:cubicBezTo>
                    <a:pt x="173" y="842"/>
                    <a:pt x="172" y="843"/>
                    <a:pt x="171" y="843"/>
                  </a:cubicBezTo>
                  <a:lnTo>
                    <a:pt x="171" y="843"/>
                  </a:lnTo>
                  <a:cubicBezTo>
                    <a:pt x="171" y="841"/>
                    <a:pt x="170" y="841"/>
                    <a:pt x="169" y="841"/>
                  </a:cubicBezTo>
                  <a:lnTo>
                    <a:pt x="169" y="841"/>
                  </a:lnTo>
                  <a:cubicBezTo>
                    <a:pt x="169" y="841"/>
                    <a:pt x="169" y="843"/>
                    <a:pt x="170" y="843"/>
                  </a:cubicBezTo>
                  <a:cubicBezTo>
                    <a:pt x="171" y="843"/>
                    <a:pt x="171" y="843"/>
                    <a:pt x="171" y="843"/>
                  </a:cubicBezTo>
                  <a:lnTo>
                    <a:pt x="171" y="843"/>
                  </a:lnTo>
                  <a:cubicBezTo>
                    <a:pt x="173" y="848"/>
                    <a:pt x="172" y="858"/>
                    <a:pt x="177" y="858"/>
                  </a:cubicBezTo>
                  <a:cubicBezTo>
                    <a:pt x="177" y="858"/>
                    <a:pt x="178" y="858"/>
                    <a:pt x="179" y="858"/>
                  </a:cubicBezTo>
                  <a:lnTo>
                    <a:pt x="179" y="858"/>
                  </a:lnTo>
                  <a:cubicBezTo>
                    <a:pt x="141" y="875"/>
                    <a:pt x="146" y="941"/>
                    <a:pt x="113" y="958"/>
                  </a:cubicBezTo>
                  <a:cubicBezTo>
                    <a:pt x="107" y="981"/>
                    <a:pt x="102" y="1009"/>
                    <a:pt x="96" y="1031"/>
                  </a:cubicBezTo>
                  <a:cubicBezTo>
                    <a:pt x="96" y="1025"/>
                    <a:pt x="96" y="1025"/>
                    <a:pt x="96" y="1025"/>
                  </a:cubicBezTo>
                  <a:lnTo>
                    <a:pt x="96" y="1025"/>
                  </a:lnTo>
                  <a:cubicBezTo>
                    <a:pt x="79" y="1048"/>
                    <a:pt x="118" y="1048"/>
                    <a:pt x="96" y="1076"/>
                  </a:cubicBezTo>
                  <a:cubicBezTo>
                    <a:pt x="93" y="1079"/>
                    <a:pt x="90" y="1081"/>
                    <a:pt x="89" y="1081"/>
                  </a:cubicBezTo>
                  <a:cubicBezTo>
                    <a:pt x="86" y="1081"/>
                    <a:pt x="91" y="1068"/>
                    <a:pt x="88" y="1068"/>
                  </a:cubicBezTo>
                  <a:lnTo>
                    <a:pt x="88" y="1068"/>
                  </a:lnTo>
                  <a:cubicBezTo>
                    <a:pt x="88" y="1068"/>
                    <a:pt x="86" y="1068"/>
                    <a:pt x="85" y="1070"/>
                  </a:cubicBezTo>
                  <a:cubicBezTo>
                    <a:pt x="83" y="1070"/>
                    <a:pt x="82" y="1070"/>
                    <a:pt x="80" y="1070"/>
                  </a:cubicBezTo>
                  <a:cubicBezTo>
                    <a:pt x="59" y="1070"/>
                    <a:pt x="78" y="1110"/>
                    <a:pt x="57" y="1126"/>
                  </a:cubicBezTo>
                  <a:lnTo>
                    <a:pt x="57" y="1121"/>
                  </a:lnTo>
                  <a:cubicBezTo>
                    <a:pt x="46" y="1132"/>
                    <a:pt x="57" y="1165"/>
                    <a:pt x="51" y="1188"/>
                  </a:cubicBezTo>
                  <a:lnTo>
                    <a:pt x="46" y="1188"/>
                  </a:lnTo>
                  <a:cubicBezTo>
                    <a:pt x="57" y="1210"/>
                    <a:pt x="51" y="1244"/>
                    <a:pt x="57" y="1272"/>
                  </a:cubicBezTo>
                  <a:cubicBezTo>
                    <a:pt x="50" y="1265"/>
                    <a:pt x="49" y="1262"/>
                    <a:pt x="48" y="1262"/>
                  </a:cubicBezTo>
                  <a:cubicBezTo>
                    <a:pt x="46" y="1262"/>
                    <a:pt x="45" y="1264"/>
                    <a:pt x="40" y="1266"/>
                  </a:cubicBezTo>
                  <a:cubicBezTo>
                    <a:pt x="40" y="1277"/>
                    <a:pt x="57" y="1261"/>
                    <a:pt x="57" y="1289"/>
                  </a:cubicBezTo>
                  <a:cubicBezTo>
                    <a:pt x="51" y="1294"/>
                    <a:pt x="46" y="1311"/>
                    <a:pt x="29" y="1311"/>
                  </a:cubicBezTo>
                  <a:lnTo>
                    <a:pt x="34" y="1289"/>
                  </a:lnTo>
                  <a:lnTo>
                    <a:pt x="34" y="1289"/>
                  </a:lnTo>
                  <a:cubicBezTo>
                    <a:pt x="12" y="1300"/>
                    <a:pt x="29" y="1317"/>
                    <a:pt x="23" y="1328"/>
                  </a:cubicBezTo>
                  <a:lnTo>
                    <a:pt x="18" y="1328"/>
                  </a:lnTo>
                  <a:cubicBezTo>
                    <a:pt x="18" y="1361"/>
                    <a:pt x="34" y="1361"/>
                    <a:pt x="29" y="1401"/>
                  </a:cubicBezTo>
                  <a:lnTo>
                    <a:pt x="34" y="1395"/>
                  </a:lnTo>
                  <a:lnTo>
                    <a:pt x="34" y="1395"/>
                  </a:lnTo>
                  <a:cubicBezTo>
                    <a:pt x="51" y="1417"/>
                    <a:pt x="23" y="1412"/>
                    <a:pt x="34" y="1434"/>
                  </a:cubicBezTo>
                  <a:lnTo>
                    <a:pt x="18" y="1440"/>
                  </a:lnTo>
                  <a:cubicBezTo>
                    <a:pt x="23" y="1451"/>
                    <a:pt x="34" y="1490"/>
                    <a:pt x="40" y="1513"/>
                  </a:cubicBezTo>
                  <a:cubicBezTo>
                    <a:pt x="23" y="1496"/>
                    <a:pt x="18" y="1468"/>
                    <a:pt x="12" y="1451"/>
                  </a:cubicBezTo>
                  <a:lnTo>
                    <a:pt x="12" y="1451"/>
                  </a:lnTo>
                  <a:cubicBezTo>
                    <a:pt x="12" y="1462"/>
                    <a:pt x="12" y="1496"/>
                    <a:pt x="18" y="1507"/>
                  </a:cubicBezTo>
                  <a:cubicBezTo>
                    <a:pt x="18" y="1501"/>
                    <a:pt x="12" y="1490"/>
                    <a:pt x="18" y="1485"/>
                  </a:cubicBezTo>
                  <a:cubicBezTo>
                    <a:pt x="29" y="1501"/>
                    <a:pt x="34" y="1524"/>
                    <a:pt x="34" y="1552"/>
                  </a:cubicBezTo>
                  <a:cubicBezTo>
                    <a:pt x="33" y="1552"/>
                    <a:pt x="32" y="1551"/>
                    <a:pt x="31" y="1551"/>
                  </a:cubicBezTo>
                  <a:cubicBezTo>
                    <a:pt x="3" y="1551"/>
                    <a:pt x="28" y="1620"/>
                    <a:pt x="1" y="1641"/>
                  </a:cubicBezTo>
                  <a:cubicBezTo>
                    <a:pt x="18" y="1686"/>
                    <a:pt x="1" y="1737"/>
                    <a:pt x="18" y="1793"/>
                  </a:cubicBezTo>
                  <a:cubicBezTo>
                    <a:pt x="24" y="1785"/>
                    <a:pt x="26" y="1782"/>
                    <a:pt x="28" y="1782"/>
                  </a:cubicBezTo>
                  <a:lnTo>
                    <a:pt x="28" y="1782"/>
                  </a:lnTo>
                  <a:cubicBezTo>
                    <a:pt x="31" y="1782"/>
                    <a:pt x="26" y="1799"/>
                    <a:pt x="41" y="1799"/>
                  </a:cubicBezTo>
                  <a:cubicBezTo>
                    <a:pt x="42" y="1799"/>
                    <a:pt x="44" y="1799"/>
                    <a:pt x="46" y="1798"/>
                  </a:cubicBezTo>
                  <a:cubicBezTo>
                    <a:pt x="51" y="1809"/>
                    <a:pt x="51" y="1815"/>
                    <a:pt x="51" y="1815"/>
                  </a:cubicBezTo>
                  <a:lnTo>
                    <a:pt x="40" y="1860"/>
                  </a:lnTo>
                  <a:cubicBezTo>
                    <a:pt x="39" y="1862"/>
                    <a:pt x="38" y="1863"/>
                    <a:pt x="37" y="1863"/>
                  </a:cubicBezTo>
                  <a:cubicBezTo>
                    <a:pt x="32" y="1863"/>
                    <a:pt x="28" y="1849"/>
                    <a:pt x="23" y="1849"/>
                  </a:cubicBezTo>
                  <a:lnTo>
                    <a:pt x="23" y="1849"/>
                  </a:lnTo>
                  <a:cubicBezTo>
                    <a:pt x="29" y="1877"/>
                    <a:pt x="12" y="1865"/>
                    <a:pt x="12" y="1882"/>
                  </a:cubicBezTo>
                  <a:cubicBezTo>
                    <a:pt x="13" y="1881"/>
                    <a:pt x="14" y="1881"/>
                    <a:pt x="14" y="1881"/>
                  </a:cubicBezTo>
                  <a:cubicBezTo>
                    <a:pt x="19" y="1881"/>
                    <a:pt x="23" y="1896"/>
                    <a:pt x="23" y="1910"/>
                  </a:cubicBezTo>
                  <a:cubicBezTo>
                    <a:pt x="29" y="1899"/>
                    <a:pt x="29" y="1893"/>
                    <a:pt x="34" y="1882"/>
                  </a:cubicBezTo>
                  <a:lnTo>
                    <a:pt x="34" y="1882"/>
                  </a:lnTo>
                  <a:cubicBezTo>
                    <a:pt x="57" y="1916"/>
                    <a:pt x="18" y="1921"/>
                    <a:pt x="46" y="1955"/>
                  </a:cubicBezTo>
                  <a:lnTo>
                    <a:pt x="29" y="1944"/>
                  </a:lnTo>
                  <a:lnTo>
                    <a:pt x="29" y="1944"/>
                  </a:lnTo>
                  <a:cubicBezTo>
                    <a:pt x="40" y="1966"/>
                    <a:pt x="51" y="2022"/>
                    <a:pt x="79" y="2033"/>
                  </a:cubicBezTo>
                  <a:cubicBezTo>
                    <a:pt x="75" y="2037"/>
                    <a:pt x="71" y="2041"/>
                    <a:pt x="67" y="2041"/>
                  </a:cubicBezTo>
                  <a:cubicBezTo>
                    <a:pt x="66" y="2041"/>
                    <a:pt x="64" y="2041"/>
                    <a:pt x="62" y="2039"/>
                  </a:cubicBezTo>
                  <a:lnTo>
                    <a:pt x="62" y="2039"/>
                  </a:lnTo>
                  <a:cubicBezTo>
                    <a:pt x="74" y="2084"/>
                    <a:pt x="124" y="2129"/>
                    <a:pt x="124" y="2173"/>
                  </a:cubicBezTo>
                  <a:lnTo>
                    <a:pt x="113" y="2173"/>
                  </a:lnTo>
                  <a:cubicBezTo>
                    <a:pt x="118" y="2179"/>
                    <a:pt x="135" y="2179"/>
                    <a:pt x="130" y="2196"/>
                  </a:cubicBezTo>
                  <a:lnTo>
                    <a:pt x="124" y="2196"/>
                  </a:lnTo>
                  <a:cubicBezTo>
                    <a:pt x="130" y="2201"/>
                    <a:pt x="146" y="2213"/>
                    <a:pt x="146" y="2229"/>
                  </a:cubicBezTo>
                  <a:lnTo>
                    <a:pt x="135" y="2224"/>
                  </a:lnTo>
                  <a:lnTo>
                    <a:pt x="135" y="2224"/>
                  </a:lnTo>
                  <a:cubicBezTo>
                    <a:pt x="146" y="2269"/>
                    <a:pt x="186" y="2280"/>
                    <a:pt x="202" y="2313"/>
                  </a:cubicBezTo>
                  <a:cubicBezTo>
                    <a:pt x="186" y="2325"/>
                    <a:pt x="197" y="2358"/>
                    <a:pt x="202" y="2375"/>
                  </a:cubicBezTo>
                  <a:cubicBezTo>
                    <a:pt x="230" y="2425"/>
                    <a:pt x="264" y="2448"/>
                    <a:pt x="298" y="2487"/>
                  </a:cubicBezTo>
                  <a:cubicBezTo>
                    <a:pt x="303" y="2526"/>
                    <a:pt x="359" y="2582"/>
                    <a:pt x="382" y="2627"/>
                  </a:cubicBezTo>
                  <a:cubicBezTo>
                    <a:pt x="382" y="2624"/>
                    <a:pt x="384" y="2623"/>
                    <a:pt x="389" y="2623"/>
                  </a:cubicBezTo>
                  <a:cubicBezTo>
                    <a:pt x="393" y="2623"/>
                    <a:pt x="398" y="2624"/>
                    <a:pt x="404" y="2627"/>
                  </a:cubicBezTo>
                  <a:cubicBezTo>
                    <a:pt x="410" y="2638"/>
                    <a:pt x="438" y="2638"/>
                    <a:pt x="421" y="2650"/>
                  </a:cubicBezTo>
                  <a:cubicBezTo>
                    <a:pt x="410" y="2666"/>
                    <a:pt x="432" y="2683"/>
                    <a:pt x="449" y="2694"/>
                  </a:cubicBezTo>
                  <a:lnTo>
                    <a:pt x="466" y="2683"/>
                  </a:lnTo>
                  <a:cubicBezTo>
                    <a:pt x="477" y="2745"/>
                    <a:pt x="578" y="2756"/>
                    <a:pt x="578" y="2801"/>
                  </a:cubicBezTo>
                  <a:cubicBezTo>
                    <a:pt x="594" y="2801"/>
                    <a:pt x="606" y="2812"/>
                    <a:pt x="617" y="2812"/>
                  </a:cubicBezTo>
                  <a:lnTo>
                    <a:pt x="611" y="2823"/>
                  </a:lnTo>
                  <a:cubicBezTo>
                    <a:pt x="639" y="2840"/>
                    <a:pt x="650" y="2851"/>
                    <a:pt x="690" y="2874"/>
                  </a:cubicBezTo>
                  <a:lnTo>
                    <a:pt x="678" y="2879"/>
                  </a:lnTo>
                  <a:cubicBezTo>
                    <a:pt x="682" y="2881"/>
                    <a:pt x="685" y="2881"/>
                    <a:pt x="688" y="2881"/>
                  </a:cubicBezTo>
                  <a:cubicBezTo>
                    <a:pt x="704" y="2881"/>
                    <a:pt x="720" y="2866"/>
                    <a:pt x="736" y="2866"/>
                  </a:cubicBezTo>
                  <a:cubicBezTo>
                    <a:pt x="739" y="2866"/>
                    <a:pt x="742" y="2866"/>
                    <a:pt x="746" y="2868"/>
                  </a:cubicBezTo>
                  <a:lnTo>
                    <a:pt x="740" y="2885"/>
                  </a:lnTo>
                  <a:cubicBezTo>
                    <a:pt x="777" y="2900"/>
                    <a:pt x="804" y="2936"/>
                    <a:pt x="848" y="2936"/>
                  </a:cubicBezTo>
                  <a:cubicBezTo>
                    <a:pt x="851" y="2936"/>
                    <a:pt x="853" y="2936"/>
                    <a:pt x="856" y="2935"/>
                  </a:cubicBezTo>
                  <a:lnTo>
                    <a:pt x="856" y="2935"/>
                  </a:lnTo>
                  <a:cubicBezTo>
                    <a:pt x="852" y="2936"/>
                    <a:pt x="852" y="2941"/>
                    <a:pt x="846" y="2941"/>
                  </a:cubicBezTo>
                  <a:cubicBezTo>
                    <a:pt x="858" y="2945"/>
                    <a:pt x="888" y="2963"/>
                    <a:pt x="903" y="2963"/>
                  </a:cubicBezTo>
                  <a:cubicBezTo>
                    <a:pt x="908" y="2963"/>
                    <a:pt x="912" y="2961"/>
                    <a:pt x="913" y="2956"/>
                  </a:cubicBezTo>
                  <a:lnTo>
                    <a:pt x="913" y="2956"/>
                  </a:lnTo>
                  <a:cubicBezTo>
                    <a:pt x="915" y="2963"/>
                    <a:pt x="928" y="2964"/>
                    <a:pt x="942" y="2964"/>
                  </a:cubicBezTo>
                  <a:cubicBezTo>
                    <a:pt x="954" y="2964"/>
                    <a:pt x="966" y="2963"/>
                    <a:pt x="975" y="2963"/>
                  </a:cubicBezTo>
                  <a:lnTo>
                    <a:pt x="970" y="2974"/>
                  </a:lnTo>
                  <a:cubicBezTo>
                    <a:pt x="986" y="2966"/>
                    <a:pt x="990" y="2961"/>
                    <a:pt x="1003" y="2961"/>
                  </a:cubicBezTo>
                  <a:cubicBezTo>
                    <a:pt x="1007" y="2961"/>
                    <a:pt x="1013" y="2962"/>
                    <a:pt x="1020" y="2963"/>
                  </a:cubicBezTo>
                  <a:cubicBezTo>
                    <a:pt x="1025" y="2963"/>
                    <a:pt x="1025" y="2970"/>
                    <a:pt x="1020" y="2970"/>
                  </a:cubicBezTo>
                  <a:cubicBezTo>
                    <a:pt x="1019" y="2970"/>
                    <a:pt x="1017" y="2970"/>
                    <a:pt x="1015" y="2969"/>
                  </a:cubicBezTo>
                  <a:lnTo>
                    <a:pt x="1015" y="2969"/>
                  </a:lnTo>
                  <a:cubicBezTo>
                    <a:pt x="1019" y="2971"/>
                    <a:pt x="1023" y="2972"/>
                    <a:pt x="1026" y="2972"/>
                  </a:cubicBezTo>
                  <a:cubicBezTo>
                    <a:pt x="1034" y="2972"/>
                    <a:pt x="1038" y="2968"/>
                    <a:pt x="1044" y="2968"/>
                  </a:cubicBezTo>
                  <a:cubicBezTo>
                    <a:pt x="1048" y="2968"/>
                    <a:pt x="1053" y="2969"/>
                    <a:pt x="1059" y="2974"/>
                  </a:cubicBezTo>
                  <a:lnTo>
                    <a:pt x="1048" y="2980"/>
                  </a:lnTo>
                  <a:cubicBezTo>
                    <a:pt x="1053" y="2982"/>
                    <a:pt x="1057" y="2982"/>
                    <a:pt x="1059" y="2982"/>
                  </a:cubicBezTo>
                  <a:cubicBezTo>
                    <a:pt x="1066" y="2982"/>
                    <a:pt x="1068" y="2978"/>
                    <a:pt x="1076" y="2974"/>
                  </a:cubicBezTo>
                  <a:cubicBezTo>
                    <a:pt x="1079" y="2973"/>
                    <a:pt x="1082" y="2973"/>
                    <a:pt x="1086" y="2973"/>
                  </a:cubicBezTo>
                  <a:cubicBezTo>
                    <a:pt x="1101" y="2973"/>
                    <a:pt x="1116" y="2982"/>
                    <a:pt x="1121" y="2991"/>
                  </a:cubicBezTo>
                  <a:cubicBezTo>
                    <a:pt x="1121" y="2987"/>
                    <a:pt x="1129" y="2983"/>
                    <a:pt x="1138" y="2983"/>
                  </a:cubicBezTo>
                  <a:cubicBezTo>
                    <a:pt x="1142" y="2983"/>
                    <a:pt x="1146" y="2984"/>
                    <a:pt x="1149" y="2986"/>
                  </a:cubicBezTo>
                  <a:cubicBezTo>
                    <a:pt x="1149" y="2991"/>
                    <a:pt x="1143" y="2991"/>
                    <a:pt x="1143" y="2991"/>
                  </a:cubicBezTo>
                  <a:cubicBezTo>
                    <a:pt x="1154" y="2996"/>
                    <a:pt x="1163" y="2998"/>
                    <a:pt x="1170" y="2998"/>
                  </a:cubicBezTo>
                  <a:cubicBezTo>
                    <a:pt x="1180" y="2998"/>
                    <a:pt x="1188" y="2996"/>
                    <a:pt x="1196" y="2996"/>
                  </a:cubicBezTo>
                  <a:cubicBezTo>
                    <a:pt x="1203" y="2996"/>
                    <a:pt x="1209" y="2997"/>
                    <a:pt x="1216" y="3002"/>
                  </a:cubicBezTo>
                  <a:cubicBezTo>
                    <a:pt x="1216" y="3002"/>
                    <a:pt x="1216" y="3008"/>
                    <a:pt x="1222" y="3008"/>
                  </a:cubicBezTo>
                  <a:cubicBezTo>
                    <a:pt x="1194" y="3008"/>
                    <a:pt x="1171" y="3002"/>
                    <a:pt x="1171" y="3002"/>
                  </a:cubicBezTo>
                  <a:lnTo>
                    <a:pt x="1171" y="3002"/>
                  </a:lnTo>
                  <a:cubicBezTo>
                    <a:pt x="1171" y="3014"/>
                    <a:pt x="1194" y="3019"/>
                    <a:pt x="1171" y="3030"/>
                  </a:cubicBezTo>
                  <a:cubicBezTo>
                    <a:pt x="1188" y="3026"/>
                    <a:pt x="1212" y="3015"/>
                    <a:pt x="1232" y="3015"/>
                  </a:cubicBezTo>
                  <a:cubicBezTo>
                    <a:pt x="1238" y="3015"/>
                    <a:pt x="1244" y="3016"/>
                    <a:pt x="1250" y="3019"/>
                  </a:cubicBezTo>
                  <a:lnTo>
                    <a:pt x="1250" y="3025"/>
                  </a:lnTo>
                  <a:cubicBezTo>
                    <a:pt x="1250" y="3025"/>
                    <a:pt x="1255" y="3025"/>
                    <a:pt x="1261" y="3019"/>
                  </a:cubicBezTo>
                  <a:cubicBezTo>
                    <a:pt x="1267" y="3025"/>
                    <a:pt x="1272" y="3025"/>
                    <a:pt x="1278" y="3025"/>
                  </a:cubicBezTo>
                  <a:cubicBezTo>
                    <a:pt x="1283" y="3036"/>
                    <a:pt x="1306" y="3036"/>
                    <a:pt x="1317" y="3036"/>
                  </a:cubicBezTo>
                  <a:cubicBezTo>
                    <a:pt x="1317" y="3025"/>
                    <a:pt x="1334" y="3025"/>
                    <a:pt x="1317" y="3014"/>
                  </a:cubicBezTo>
                  <a:lnTo>
                    <a:pt x="1306" y="3014"/>
                  </a:lnTo>
                  <a:cubicBezTo>
                    <a:pt x="1311" y="3002"/>
                    <a:pt x="1323" y="2997"/>
                    <a:pt x="1323" y="2991"/>
                  </a:cubicBezTo>
                  <a:cubicBezTo>
                    <a:pt x="1339" y="3008"/>
                    <a:pt x="1367" y="3019"/>
                    <a:pt x="1373" y="3030"/>
                  </a:cubicBezTo>
                  <a:cubicBezTo>
                    <a:pt x="1407" y="3025"/>
                    <a:pt x="1451" y="3025"/>
                    <a:pt x="1474" y="3002"/>
                  </a:cubicBezTo>
                  <a:cubicBezTo>
                    <a:pt x="1476" y="3001"/>
                    <a:pt x="1478" y="3001"/>
                    <a:pt x="1479" y="3001"/>
                  </a:cubicBezTo>
                  <a:cubicBezTo>
                    <a:pt x="1485" y="3001"/>
                    <a:pt x="1486" y="3008"/>
                    <a:pt x="1491" y="3008"/>
                  </a:cubicBezTo>
                  <a:cubicBezTo>
                    <a:pt x="1485" y="3014"/>
                    <a:pt x="1479" y="3014"/>
                    <a:pt x="1474" y="3019"/>
                  </a:cubicBezTo>
                  <a:cubicBezTo>
                    <a:pt x="1491" y="3008"/>
                    <a:pt x="1530" y="3014"/>
                    <a:pt x="1535" y="2991"/>
                  </a:cubicBezTo>
                  <a:lnTo>
                    <a:pt x="1535" y="2991"/>
                  </a:lnTo>
                  <a:cubicBezTo>
                    <a:pt x="1558" y="3002"/>
                    <a:pt x="1524" y="3008"/>
                    <a:pt x="1558" y="3008"/>
                  </a:cubicBezTo>
                  <a:lnTo>
                    <a:pt x="1552" y="3014"/>
                  </a:lnTo>
                  <a:cubicBezTo>
                    <a:pt x="1559" y="3015"/>
                    <a:pt x="1566" y="3016"/>
                    <a:pt x="1572" y="3016"/>
                  </a:cubicBezTo>
                  <a:cubicBezTo>
                    <a:pt x="1619" y="3016"/>
                    <a:pt x="1650" y="2976"/>
                    <a:pt x="1702" y="2976"/>
                  </a:cubicBezTo>
                  <a:cubicBezTo>
                    <a:pt x="1711" y="2976"/>
                    <a:pt x="1721" y="2977"/>
                    <a:pt x="1731" y="2980"/>
                  </a:cubicBezTo>
                  <a:cubicBezTo>
                    <a:pt x="1726" y="2974"/>
                    <a:pt x="1720" y="2974"/>
                    <a:pt x="1720" y="2974"/>
                  </a:cubicBezTo>
                  <a:cubicBezTo>
                    <a:pt x="1810" y="2974"/>
                    <a:pt x="1888" y="2924"/>
                    <a:pt x="1972" y="2924"/>
                  </a:cubicBezTo>
                  <a:cubicBezTo>
                    <a:pt x="1995" y="2918"/>
                    <a:pt x="1995" y="2907"/>
                    <a:pt x="2006" y="2896"/>
                  </a:cubicBezTo>
                  <a:lnTo>
                    <a:pt x="2011" y="2907"/>
                  </a:lnTo>
                  <a:lnTo>
                    <a:pt x="2034" y="2885"/>
                  </a:lnTo>
                  <a:cubicBezTo>
                    <a:pt x="2045" y="2874"/>
                    <a:pt x="2059" y="2874"/>
                    <a:pt x="2074" y="2874"/>
                  </a:cubicBezTo>
                  <a:cubicBezTo>
                    <a:pt x="2090" y="2874"/>
                    <a:pt x="2107" y="2874"/>
                    <a:pt x="2123" y="2862"/>
                  </a:cubicBezTo>
                  <a:cubicBezTo>
                    <a:pt x="2135" y="2862"/>
                    <a:pt x="2129" y="2874"/>
                    <a:pt x="2151" y="2874"/>
                  </a:cubicBezTo>
                  <a:cubicBezTo>
                    <a:pt x="2140" y="2862"/>
                    <a:pt x="2157" y="2857"/>
                    <a:pt x="2185" y="2851"/>
                  </a:cubicBezTo>
                  <a:lnTo>
                    <a:pt x="2146" y="2846"/>
                  </a:lnTo>
                  <a:cubicBezTo>
                    <a:pt x="2162" y="2837"/>
                    <a:pt x="2173" y="2835"/>
                    <a:pt x="2183" y="2835"/>
                  </a:cubicBezTo>
                  <a:cubicBezTo>
                    <a:pt x="2192" y="2835"/>
                    <a:pt x="2200" y="2836"/>
                    <a:pt x="2209" y="2836"/>
                  </a:cubicBezTo>
                  <a:cubicBezTo>
                    <a:pt x="2221" y="2836"/>
                    <a:pt x="2236" y="2833"/>
                    <a:pt x="2258" y="2818"/>
                  </a:cubicBezTo>
                  <a:lnTo>
                    <a:pt x="2258" y="2818"/>
                  </a:lnTo>
                  <a:lnTo>
                    <a:pt x="2241" y="2834"/>
                  </a:lnTo>
                  <a:cubicBezTo>
                    <a:pt x="2252" y="2823"/>
                    <a:pt x="2280" y="2812"/>
                    <a:pt x="2308" y="2790"/>
                  </a:cubicBezTo>
                  <a:cubicBezTo>
                    <a:pt x="2342" y="2762"/>
                    <a:pt x="2359" y="2717"/>
                    <a:pt x="2353" y="2700"/>
                  </a:cubicBezTo>
                  <a:cubicBezTo>
                    <a:pt x="2353" y="2697"/>
                    <a:pt x="2356" y="2694"/>
                    <a:pt x="2359" y="2694"/>
                  </a:cubicBezTo>
                  <a:cubicBezTo>
                    <a:pt x="2361" y="2694"/>
                    <a:pt x="2364" y="2697"/>
                    <a:pt x="2364" y="2706"/>
                  </a:cubicBezTo>
                  <a:cubicBezTo>
                    <a:pt x="2392" y="2610"/>
                    <a:pt x="2336" y="2532"/>
                    <a:pt x="2342" y="2476"/>
                  </a:cubicBezTo>
                  <a:lnTo>
                    <a:pt x="2347" y="2476"/>
                  </a:lnTo>
                  <a:cubicBezTo>
                    <a:pt x="2342" y="2465"/>
                    <a:pt x="2331" y="2459"/>
                    <a:pt x="2331" y="2442"/>
                  </a:cubicBezTo>
                  <a:cubicBezTo>
                    <a:pt x="2336" y="2442"/>
                    <a:pt x="2342" y="2442"/>
                    <a:pt x="2336" y="2437"/>
                  </a:cubicBezTo>
                  <a:cubicBezTo>
                    <a:pt x="2336" y="2431"/>
                    <a:pt x="2319" y="2409"/>
                    <a:pt x="2314" y="2392"/>
                  </a:cubicBezTo>
                  <a:lnTo>
                    <a:pt x="2314" y="2392"/>
                  </a:lnTo>
                  <a:lnTo>
                    <a:pt x="2325" y="2403"/>
                  </a:lnTo>
                  <a:cubicBezTo>
                    <a:pt x="2314" y="2336"/>
                    <a:pt x="2275" y="2313"/>
                    <a:pt x="2252" y="2263"/>
                  </a:cubicBezTo>
                  <a:cubicBezTo>
                    <a:pt x="2269" y="2252"/>
                    <a:pt x="2258" y="2201"/>
                    <a:pt x="2252" y="2179"/>
                  </a:cubicBezTo>
                  <a:cubicBezTo>
                    <a:pt x="2247" y="2162"/>
                    <a:pt x="2241" y="2151"/>
                    <a:pt x="2235" y="2145"/>
                  </a:cubicBezTo>
                  <a:lnTo>
                    <a:pt x="2230" y="2129"/>
                  </a:lnTo>
                  <a:cubicBezTo>
                    <a:pt x="2224" y="2117"/>
                    <a:pt x="2219" y="2106"/>
                    <a:pt x="2219" y="2101"/>
                  </a:cubicBezTo>
                  <a:cubicBezTo>
                    <a:pt x="2196" y="2067"/>
                    <a:pt x="2163" y="2039"/>
                    <a:pt x="2129" y="2039"/>
                  </a:cubicBezTo>
                  <a:cubicBezTo>
                    <a:pt x="2095" y="2039"/>
                    <a:pt x="2067" y="2056"/>
                    <a:pt x="2045" y="2073"/>
                  </a:cubicBezTo>
                  <a:cubicBezTo>
                    <a:pt x="1995" y="2078"/>
                    <a:pt x="1911" y="2123"/>
                    <a:pt x="1843" y="2123"/>
                  </a:cubicBezTo>
                  <a:cubicBezTo>
                    <a:pt x="1855" y="2123"/>
                    <a:pt x="1849" y="2140"/>
                    <a:pt x="1838" y="2145"/>
                  </a:cubicBezTo>
                  <a:cubicBezTo>
                    <a:pt x="1836" y="2145"/>
                    <a:pt x="1835" y="2145"/>
                    <a:pt x="1833" y="2145"/>
                  </a:cubicBezTo>
                  <a:cubicBezTo>
                    <a:pt x="1821" y="2145"/>
                    <a:pt x="1807" y="2154"/>
                    <a:pt x="1799" y="2154"/>
                  </a:cubicBezTo>
                  <a:cubicBezTo>
                    <a:pt x="1795" y="2154"/>
                    <a:pt x="1793" y="2152"/>
                    <a:pt x="1793" y="2145"/>
                  </a:cubicBezTo>
                  <a:lnTo>
                    <a:pt x="1799" y="2145"/>
                  </a:lnTo>
                  <a:cubicBezTo>
                    <a:pt x="1793" y="2137"/>
                    <a:pt x="1783" y="2134"/>
                    <a:pt x="1771" y="2134"/>
                  </a:cubicBezTo>
                  <a:cubicBezTo>
                    <a:pt x="1759" y="2134"/>
                    <a:pt x="1745" y="2137"/>
                    <a:pt x="1731" y="2140"/>
                  </a:cubicBezTo>
                  <a:lnTo>
                    <a:pt x="1731" y="2162"/>
                  </a:lnTo>
                  <a:cubicBezTo>
                    <a:pt x="1698" y="2145"/>
                    <a:pt x="1653" y="2145"/>
                    <a:pt x="1619" y="2140"/>
                  </a:cubicBezTo>
                  <a:cubicBezTo>
                    <a:pt x="1580" y="2140"/>
                    <a:pt x="1547" y="2134"/>
                    <a:pt x="1535" y="2112"/>
                  </a:cubicBezTo>
                  <a:cubicBezTo>
                    <a:pt x="1519" y="2112"/>
                    <a:pt x="1502" y="2106"/>
                    <a:pt x="1485" y="2101"/>
                  </a:cubicBezTo>
                  <a:lnTo>
                    <a:pt x="1491" y="2089"/>
                  </a:lnTo>
                  <a:cubicBezTo>
                    <a:pt x="1457" y="2067"/>
                    <a:pt x="1440" y="2056"/>
                    <a:pt x="1401" y="2028"/>
                  </a:cubicBezTo>
                  <a:lnTo>
                    <a:pt x="1418" y="2028"/>
                  </a:lnTo>
                  <a:cubicBezTo>
                    <a:pt x="1395" y="2011"/>
                    <a:pt x="1367" y="2028"/>
                    <a:pt x="1345" y="2005"/>
                  </a:cubicBezTo>
                  <a:lnTo>
                    <a:pt x="1356" y="1989"/>
                  </a:lnTo>
                  <a:cubicBezTo>
                    <a:pt x="1328" y="1949"/>
                    <a:pt x="1317" y="1899"/>
                    <a:pt x="1289" y="1854"/>
                  </a:cubicBezTo>
                  <a:lnTo>
                    <a:pt x="1289" y="1854"/>
                  </a:lnTo>
                  <a:cubicBezTo>
                    <a:pt x="1289" y="1854"/>
                    <a:pt x="1295" y="1854"/>
                    <a:pt x="1300" y="1865"/>
                  </a:cubicBezTo>
                  <a:cubicBezTo>
                    <a:pt x="1295" y="1840"/>
                    <a:pt x="1290" y="1784"/>
                    <a:pt x="1273" y="1784"/>
                  </a:cubicBezTo>
                  <a:cubicBezTo>
                    <a:pt x="1272" y="1784"/>
                    <a:pt x="1271" y="1785"/>
                    <a:pt x="1269" y="1785"/>
                  </a:cubicBezTo>
                  <a:lnTo>
                    <a:pt x="1269" y="1785"/>
                  </a:lnTo>
                  <a:cubicBezTo>
                    <a:pt x="1280" y="1775"/>
                    <a:pt x="1260" y="1729"/>
                    <a:pt x="1250" y="1703"/>
                  </a:cubicBezTo>
                  <a:lnTo>
                    <a:pt x="1250" y="1703"/>
                  </a:lnTo>
                  <a:lnTo>
                    <a:pt x="1267" y="1709"/>
                  </a:lnTo>
                  <a:cubicBezTo>
                    <a:pt x="1250" y="1686"/>
                    <a:pt x="1244" y="1681"/>
                    <a:pt x="1239" y="1647"/>
                  </a:cubicBezTo>
                  <a:cubicBezTo>
                    <a:pt x="1241" y="1645"/>
                    <a:pt x="1243" y="1643"/>
                    <a:pt x="1245" y="1643"/>
                  </a:cubicBezTo>
                  <a:cubicBezTo>
                    <a:pt x="1248" y="1643"/>
                    <a:pt x="1250" y="1646"/>
                    <a:pt x="1250" y="1653"/>
                  </a:cubicBezTo>
                  <a:cubicBezTo>
                    <a:pt x="1255" y="1625"/>
                    <a:pt x="1239" y="1630"/>
                    <a:pt x="1250" y="1597"/>
                  </a:cubicBezTo>
                  <a:lnTo>
                    <a:pt x="1250" y="1597"/>
                  </a:lnTo>
                  <a:lnTo>
                    <a:pt x="1255" y="1613"/>
                  </a:lnTo>
                  <a:cubicBezTo>
                    <a:pt x="1261" y="1585"/>
                    <a:pt x="1255" y="1585"/>
                    <a:pt x="1250" y="1569"/>
                  </a:cubicBezTo>
                  <a:cubicBezTo>
                    <a:pt x="1250" y="1552"/>
                    <a:pt x="1267" y="1518"/>
                    <a:pt x="1278" y="1513"/>
                  </a:cubicBezTo>
                  <a:cubicBezTo>
                    <a:pt x="1272" y="1507"/>
                    <a:pt x="1267" y="1490"/>
                    <a:pt x="1272" y="1473"/>
                  </a:cubicBezTo>
                  <a:lnTo>
                    <a:pt x="1272" y="1473"/>
                  </a:lnTo>
                  <a:cubicBezTo>
                    <a:pt x="1278" y="1473"/>
                    <a:pt x="1278" y="1479"/>
                    <a:pt x="1278" y="1485"/>
                  </a:cubicBezTo>
                  <a:cubicBezTo>
                    <a:pt x="1300" y="1440"/>
                    <a:pt x="1283" y="1412"/>
                    <a:pt x="1306" y="1384"/>
                  </a:cubicBezTo>
                  <a:lnTo>
                    <a:pt x="1317" y="1384"/>
                  </a:lnTo>
                  <a:cubicBezTo>
                    <a:pt x="1300" y="1417"/>
                    <a:pt x="1295" y="1445"/>
                    <a:pt x="1295" y="1445"/>
                  </a:cubicBezTo>
                  <a:cubicBezTo>
                    <a:pt x="1302" y="1445"/>
                    <a:pt x="1309" y="1433"/>
                    <a:pt x="1315" y="1433"/>
                  </a:cubicBezTo>
                  <a:cubicBezTo>
                    <a:pt x="1318" y="1433"/>
                    <a:pt x="1321" y="1436"/>
                    <a:pt x="1323" y="1445"/>
                  </a:cubicBezTo>
                  <a:cubicBezTo>
                    <a:pt x="1323" y="1417"/>
                    <a:pt x="1317" y="1373"/>
                    <a:pt x="1334" y="1350"/>
                  </a:cubicBezTo>
                  <a:cubicBezTo>
                    <a:pt x="1334" y="1345"/>
                    <a:pt x="1334" y="1345"/>
                    <a:pt x="1334" y="1345"/>
                  </a:cubicBezTo>
                  <a:lnTo>
                    <a:pt x="1339" y="1350"/>
                  </a:lnTo>
                  <a:cubicBezTo>
                    <a:pt x="1339" y="1345"/>
                    <a:pt x="1339" y="1339"/>
                    <a:pt x="1339" y="1333"/>
                  </a:cubicBezTo>
                  <a:cubicBezTo>
                    <a:pt x="1345" y="1322"/>
                    <a:pt x="1351" y="1317"/>
                    <a:pt x="1351" y="1311"/>
                  </a:cubicBezTo>
                  <a:cubicBezTo>
                    <a:pt x="1362" y="1311"/>
                    <a:pt x="1373" y="1283"/>
                    <a:pt x="1379" y="1266"/>
                  </a:cubicBezTo>
                  <a:cubicBezTo>
                    <a:pt x="1371" y="1262"/>
                    <a:pt x="1371" y="1253"/>
                    <a:pt x="1367" y="1253"/>
                  </a:cubicBezTo>
                  <a:cubicBezTo>
                    <a:pt x="1365" y="1253"/>
                    <a:pt x="1362" y="1255"/>
                    <a:pt x="1358" y="1259"/>
                  </a:cubicBezTo>
                  <a:lnTo>
                    <a:pt x="1358" y="1259"/>
                  </a:lnTo>
                  <a:cubicBezTo>
                    <a:pt x="1358" y="1258"/>
                    <a:pt x="1358" y="1258"/>
                    <a:pt x="1359" y="1258"/>
                  </a:cubicBezTo>
                  <a:lnTo>
                    <a:pt x="1359" y="1258"/>
                  </a:lnTo>
                  <a:cubicBezTo>
                    <a:pt x="1359" y="1258"/>
                    <a:pt x="1356" y="1264"/>
                    <a:pt x="1356" y="1272"/>
                  </a:cubicBezTo>
                  <a:cubicBezTo>
                    <a:pt x="1356" y="1272"/>
                    <a:pt x="1351" y="1277"/>
                    <a:pt x="1356" y="1277"/>
                  </a:cubicBezTo>
                  <a:lnTo>
                    <a:pt x="1351" y="1277"/>
                  </a:lnTo>
                  <a:cubicBezTo>
                    <a:pt x="1351" y="1283"/>
                    <a:pt x="1345" y="1294"/>
                    <a:pt x="1339" y="1311"/>
                  </a:cubicBezTo>
                  <a:cubicBezTo>
                    <a:pt x="1339" y="1300"/>
                    <a:pt x="1339" y="1283"/>
                    <a:pt x="1351" y="1272"/>
                  </a:cubicBezTo>
                  <a:cubicBezTo>
                    <a:pt x="1345" y="1261"/>
                    <a:pt x="1339" y="1249"/>
                    <a:pt x="1339" y="1244"/>
                  </a:cubicBezTo>
                  <a:cubicBezTo>
                    <a:pt x="1367" y="1233"/>
                    <a:pt x="1395" y="1205"/>
                    <a:pt x="1407" y="1205"/>
                  </a:cubicBezTo>
                  <a:cubicBezTo>
                    <a:pt x="1423" y="1160"/>
                    <a:pt x="1457" y="1115"/>
                    <a:pt x="1463" y="1081"/>
                  </a:cubicBezTo>
                  <a:cubicBezTo>
                    <a:pt x="1465" y="1073"/>
                    <a:pt x="1470" y="1072"/>
                    <a:pt x="1474" y="1072"/>
                  </a:cubicBezTo>
                  <a:cubicBezTo>
                    <a:pt x="1476" y="1072"/>
                    <a:pt x="1478" y="1072"/>
                    <a:pt x="1480" y="1072"/>
                  </a:cubicBezTo>
                  <a:cubicBezTo>
                    <a:pt x="1482" y="1072"/>
                    <a:pt x="1484" y="1072"/>
                    <a:pt x="1485" y="1070"/>
                  </a:cubicBezTo>
                  <a:lnTo>
                    <a:pt x="1485" y="1070"/>
                  </a:lnTo>
                  <a:cubicBezTo>
                    <a:pt x="1479" y="1081"/>
                    <a:pt x="1474" y="1087"/>
                    <a:pt x="1474" y="1093"/>
                  </a:cubicBezTo>
                  <a:cubicBezTo>
                    <a:pt x="1485" y="1070"/>
                    <a:pt x="1524" y="1037"/>
                    <a:pt x="1519" y="1020"/>
                  </a:cubicBezTo>
                  <a:cubicBezTo>
                    <a:pt x="1524" y="1018"/>
                    <a:pt x="1527" y="1017"/>
                    <a:pt x="1529" y="1017"/>
                  </a:cubicBezTo>
                  <a:cubicBezTo>
                    <a:pt x="1537" y="1017"/>
                    <a:pt x="1531" y="1026"/>
                    <a:pt x="1534" y="1026"/>
                  </a:cubicBezTo>
                  <a:cubicBezTo>
                    <a:pt x="1535" y="1026"/>
                    <a:pt x="1540" y="1023"/>
                    <a:pt x="1552" y="1014"/>
                  </a:cubicBezTo>
                  <a:lnTo>
                    <a:pt x="1552" y="1014"/>
                  </a:lnTo>
                  <a:lnTo>
                    <a:pt x="1547" y="1025"/>
                  </a:lnTo>
                  <a:cubicBezTo>
                    <a:pt x="1591" y="1009"/>
                    <a:pt x="1614" y="986"/>
                    <a:pt x="1642" y="958"/>
                  </a:cubicBezTo>
                  <a:cubicBezTo>
                    <a:pt x="1669" y="940"/>
                    <a:pt x="1697" y="922"/>
                    <a:pt x="1733" y="922"/>
                  </a:cubicBezTo>
                  <a:cubicBezTo>
                    <a:pt x="1740" y="922"/>
                    <a:pt x="1748" y="922"/>
                    <a:pt x="1755" y="924"/>
                  </a:cubicBezTo>
                  <a:lnTo>
                    <a:pt x="1755" y="924"/>
                  </a:lnTo>
                  <a:cubicBezTo>
                    <a:pt x="1751" y="922"/>
                    <a:pt x="1748" y="919"/>
                    <a:pt x="1748" y="919"/>
                  </a:cubicBezTo>
                  <a:cubicBezTo>
                    <a:pt x="1793" y="913"/>
                    <a:pt x="1832" y="913"/>
                    <a:pt x="1877" y="908"/>
                  </a:cubicBezTo>
                  <a:cubicBezTo>
                    <a:pt x="1911" y="908"/>
                    <a:pt x="1967" y="913"/>
                    <a:pt x="2028" y="930"/>
                  </a:cubicBezTo>
                  <a:cubicBezTo>
                    <a:pt x="2034" y="897"/>
                    <a:pt x="2045" y="852"/>
                    <a:pt x="2056" y="818"/>
                  </a:cubicBezTo>
                  <a:cubicBezTo>
                    <a:pt x="2067" y="785"/>
                    <a:pt x="2056" y="785"/>
                    <a:pt x="2051" y="762"/>
                  </a:cubicBezTo>
                  <a:lnTo>
                    <a:pt x="2067" y="757"/>
                  </a:lnTo>
                  <a:lnTo>
                    <a:pt x="2056" y="717"/>
                  </a:lnTo>
                  <a:cubicBezTo>
                    <a:pt x="2051" y="673"/>
                    <a:pt x="2101" y="639"/>
                    <a:pt x="2084" y="577"/>
                  </a:cubicBezTo>
                  <a:lnTo>
                    <a:pt x="2084" y="577"/>
                  </a:lnTo>
                  <a:lnTo>
                    <a:pt x="2073" y="583"/>
                  </a:lnTo>
                  <a:cubicBezTo>
                    <a:pt x="2078" y="562"/>
                    <a:pt x="2074" y="515"/>
                    <a:pt x="2083" y="515"/>
                  </a:cubicBezTo>
                  <a:cubicBezTo>
                    <a:pt x="2083" y="515"/>
                    <a:pt x="2084" y="515"/>
                    <a:pt x="2084" y="516"/>
                  </a:cubicBezTo>
                  <a:cubicBezTo>
                    <a:pt x="2084" y="516"/>
                    <a:pt x="2073" y="510"/>
                    <a:pt x="2079" y="499"/>
                  </a:cubicBezTo>
                  <a:lnTo>
                    <a:pt x="2090" y="499"/>
                  </a:lnTo>
                  <a:lnTo>
                    <a:pt x="2079" y="443"/>
                  </a:lnTo>
                  <a:cubicBezTo>
                    <a:pt x="2084" y="404"/>
                    <a:pt x="2107" y="454"/>
                    <a:pt x="2107" y="387"/>
                  </a:cubicBezTo>
                  <a:cubicBezTo>
                    <a:pt x="2107" y="366"/>
                    <a:pt x="2092" y="330"/>
                    <a:pt x="2085" y="330"/>
                  </a:cubicBezTo>
                  <a:cubicBezTo>
                    <a:pt x="2085" y="330"/>
                    <a:pt x="2085" y="331"/>
                    <a:pt x="2084" y="331"/>
                  </a:cubicBezTo>
                  <a:cubicBezTo>
                    <a:pt x="2084" y="342"/>
                    <a:pt x="2079" y="359"/>
                    <a:pt x="2073" y="359"/>
                  </a:cubicBezTo>
                  <a:lnTo>
                    <a:pt x="2067" y="336"/>
                  </a:lnTo>
                  <a:cubicBezTo>
                    <a:pt x="2058" y="333"/>
                    <a:pt x="2050" y="330"/>
                    <a:pt x="2043" y="330"/>
                  </a:cubicBezTo>
                  <a:cubicBezTo>
                    <a:pt x="2038" y="330"/>
                    <a:pt x="2033" y="332"/>
                    <a:pt x="2028" y="336"/>
                  </a:cubicBezTo>
                  <a:cubicBezTo>
                    <a:pt x="2016" y="328"/>
                    <a:pt x="2004" y="323"/>
                    <a:pt x="1991" y="323"/>
                  </a:cubicBezTo>
                  <a:cubicBezTo>
                    <a:pt x="1987" y="323"/>
                    <a:pt x="1982" y="324"/>
                    <a:pt x="1978" y="325"/>
                  </a:cubicBezTo>
                  <a:cubicBezTo>
                    <a:pt x="1972" y="320"/>
                    <a:pt x="1978" y="320"/>
                    <a:pt x="1978" y="314"/>
                  </a:cubicBezTo>
                  <a:lnTo>
                    <a:pt x="1978" y="314"/>
                  </a:lnTo>
                  <a:cubicBezTo>
                    <a:pt x="1967" y="320"/>
                    <a:pt x="1944" y="331"/>
                    <a:pt x="1950" y="342"/>
                  </a:cubicBezTo>
                  <a:cubicBezTo>
                    <a:pt x="1967" y="331"/>
                    <a:pt x="1972" y="342"/>
                    <a:pt x="1989" y="325"/>
                  </a:cubicBezTo>
                  <a:cubicBezTo>
                    <a:pt x="2000" y="325"/>
                    <a:pt x="2011" y="336"/>
                    <a:pt x="2006" y="342"/>
                  </a:cubicBezTo>
                  <a:cubicBezTo>
                    <a:pt x="2008" y="340"/>
                    <a:pt x="2010" y="340"/>
                    <a:pt x="2011" y="340"/>
                  </a:cubicBezTo>
                  <a:cubicBezTo>
                    <a:pt x="2015" y="340"/>
                    <a:pt x="2017" y="342"/>
                    <a:pt x="2017" y="342"/>
                  </a:cubicBezTo>
                  <a:cubicBezTo>
                    <a:pt x="2017" y="348"/>
                    <a:pt x="2011" y="353"/>
                    <a:pt x="2006" y="364"/>
                  </a:cubicBezTo>
                  <a:lnTo>
                    <a:pt x="2023" y="404"/>
                  </a:lnTo>
                  <a:lnTo>
                    <a:pt x="2011" y="415"/>
                  </a:lnTo>
                  <a:lnTo>
                    <a:pt x="2011" y="381"/>
                  </a:lnTo>
                  <a:cubicBezTo>
                    <a:pt x="2000" y="398"/>
                    <a:pt x="2006" y="409"/>
                    <a:pt x="2011" y="420"/>
                  </a:cubicBezTo>
                  <a:cubicBezTo>
                    <a:pt x="2006" y="426"/>
                    <a:pt x="2006" y="432"/>
                    <a:pt x="2000" y="437"/>
                  </a:cubicBezTo>
                  <a:lnTo>
                    <a:pt x="2023" y="471"/>
                  </a:lnTo>
                  <a:cubicBezTo>
                    <a:pt x="2021" y="472"/>
                    <a:pt x="2020" y="472"/>
                    <a:pt x="2019" y="472"/>
                  </a:cubicBezTo>
                  <a:cubicBezTo>
                    <a:pt x="2014" y="472"/>
                    <a:pt x="2010" y="466"/>
                    <a:pt x="2006" y="466"/>
                  </a:cubicBezTo>
                  <a:cubicBezTo>
                    <a:pt x="2004" y="466"/>
                    <a:pt x="2002" y="469"/>
                    <a:pt x="2000" y="476"/>
                  </a:cubicBezTo>
                  <a:cubicBezTo>
                    <a:pt x="2002" y="481"/>
                    <a:pt x="2004" y="482"/>
                    <a:pt x="2006" y="482"/>
                  </a:cubicBezTo>
                  <a:cubicBezTo>
                    <a:pt x="2008" y="482"/>
                    <a:pt x="2012" y="480"/>
                    <a:pt x="2014" y="480"/>
                  </a:cubicBezTo>
                  <a:cubicBezTo>
                    <a:pt x="2018" y="480"/>
                    <a:pt x="2020" y="483"/>
                    <a:pt x="2023" y="493"/>
                  </a:cubicBezTo>
                  <a:cubicBezTo>
                    <a:pt x="2011" y="510"/>
                    <a:pt x="2006" y="504"/>
                    <a:pt x="2011" y="521"/>
                  </a:cubicBezTo>
                  <a:cubicBezTo>
                    <a:pt x="2010" y="523"/>
                    <a:pt x="2009" y="523"/>
                    <a:pt x="2008" y="523"/>
                  </a:cubicBezTo>
                  <a:cubicBezTo>
                    <a:pt x="2005" y="523"/>
                    <a:pt x="2004" y="518"/>
                    <a:pt x="2000" y="510"/>
                  </a:cubicBezTo>
                  <a:lnTo>
                    <a:pt x="2000" y="510"/>
                  </a:lnTo>
                  <a:cubicBezTo>
                    <a:pt x="2006" y="532"/>
                    <a:pt x="2000" y="560"/>
                    <a:pt x="2011" y="566"/>
                  </a:cubicBezTo>
                  <a:cubicBezTo>
                    <a:pt x="2001" y="582"/>
                    <a:pt x="2010" y="623"/>
                    <a:pt x="1993" y="623"/>
                  </a:cubicBezTo>
                  <a:cubicBezTo>
                    <a:pt x="1991" y="623"/>
                    <a:pt x="1990" y="622"/>
                    <a:pt x="1989" y="622"/>
                  </a:cubicBezTo>
                  <a:lnTo>
                    <a:pt x="1989" y="622"/>
                  </a:lnTo>
                  <a:cubicBezTo>
                    <a:pt x="1995" y="628"/>
                    <a:pt x="2006" y="656"/>
                    <a:pt x="2000" y="673"/>
                  </a:cubicBezTo>
                  <a:cubicBezTo>
                    <a:pt x="1998" y="667"/>
                    <a:pt x="1996" y="665"/>
                    <a:pt x="1994" y="665"/>
                  </a:cubicBezTo>
                  <a:cubicBezTo>
                    <a:pt x="1986" y="665"/>
                    <a:pt x="1990" y="724"/>
                    <a:pt x="1971" y="724"/>
                  </a:cubicBezTo>
                  <a:cubicBezTo>
                    <a:pt x="1970" y="724"/>
                    <a:pt x="1968" y="724"/>
                    <a:pt x="1967" y="723"/>
                  </a:cubicBezTo>
                  <a:lnTo>
                    <a:pt x="1967" y="723"/>
                  </a:lnTo>
                  <a:cubicBezTo>
                    <a:pt x="1978" y="734"/>
                    <a:pt x="1978" y="751"/>
                    <a:pt x="1972" y="773"/>
                  </a:cubicBezTo>
                  <a:cubicBezTo>
                    <a:pt x="1972" y="785"/>
                    <a:pt x="1972" y="796"/>
                    <a:pt x="1972" y="807"/>
                  </a:cubicBezTo>
                  <a:cubicBezTo>
                    <a:pt x="1972" y="824"/>
                    <a:pt x="1972" y="818"/>
                    <a:pt x="1972" y="824"/>
                  </a:cubicBezTo>
                  <a:cubicBezTo>
                    <a:pt x="1972" y="824"/>
                    <a:pt x="1970" y="824"/>
                    <a:pt x="1970" y="822"/>
                  </a:cubicBezTo>
                  <a:lnTo>
                    <a:pt x="1970" y="822"/>
                  </a:lnTo>
                  <a:cubicBezTo>
                    <a:pt x="1968" y="824"/>
                    <a:pt x="1966" y="825"/>
                    <a:pt x="1964" y="825"/>
                  </a:cubicBezTo>
                  <a:cubicBezTo>
                    <a:pt x="1961" y="825"/>
                    <a:pt x="1958" y="824"/>
                    <a:pt x="1955" y="824"/>
                  </a:cubicBezTo>
                  <a:lnTo>
                    <a:pt x="1955" y="824"/>
                  </a:lnTo>
                  <a:cubicBezTo>
                    <a:pt x="1967" y="829"/>
                    <a:pt x="1972" y="841"/>
                    <a:pt x="1972" y="846"/>
                  </a:cubicBezTo>
                  <a:cubicBezTo>
                    <a:pt x="1972" y="852"/>
                    <a:pt x="1967" y="857"/>
                    <a:pt x="1961" y="857"/>
                  </a:cubicBezTo>
                  <a:cubicBezTo>
                    <a:pt x="1955" y="846"/>
                    <a:pt x="1955" y="846"/>
                    <a:pt x="1955" y="841"/>
                  </a:cubicBezTo>
                  <a:cubicBezTo>
                    <a:pt x="1955" y="836"/>
                    <a:pt x="1955" y="832"/>
                    <a:pt x="1953" y="825"/>
                  </a:cubicBezTo>
                  <a:lnTo>
                    <a:pt x="1953" y="825"/>
                  </a:lnTo>
                  <a:cubicBezTo>
                    <a:pt x="1954" y="834"/>
                    <a:pt x="1940" y="832"/>
                    <a:pt x="1944" y="846"/>
                  </a:cubicBezTo>
                  <a:cubicBezTo>
                    <a:pt x="1933" y="835"/>
                    <a:pt x="1933" y="841"/>
                    <a:pt x="1922" y="824"/>
                  </a:cubicBezTo>
                  <a:cubicBezTo>
                    <a:pt x="1920" y="832"/>
                    <a:pt x="1916" y="834"/>
                    <a:pt x="1912" y="834"/>
                  </a:cubicBezTo>
                  <a:cubicBezTo>
                    <a:pt x="1907" y="834"/>
                    <a:pt x="1900" y="832"/>
                    <a:pt x="1894" y="832"/>
                  </a:cubicBezTo>
                  <a:cubicBezTo>
                    <a:pt x="1890" y="832"/>
                    <a:pt x="1886" y="832"/>
                    <a:pt x="1883" y="835"/>
                  </a:cubicBezTo>
                  <a:cubicBezTo>
                    <a:pt x="1858" y="827"/>
                    <a:pt x="1863" y="822"/>
                    <a:pt x="1855" y="822"/>
                  </a:cubicBezTo>
                  <a:cubicBezTo>
                    <a:pt x="1852" y="822"/>
                    <a:pt x="1847" y="822"/>
                    <a:pt x="1838" y="824"/>
                  </a:cubicBezTo>
                  <a:cubicBezTo>
                    <a:pt x="1821" y="818"/>
                    <a:pt x="1855" y="807"/>
                    <a:pt x="1855" y="807"/>
                  </a:cubicBezTo>
                  <a:cubicBezTo>
                    <a:pt x="1815" y="807"/>
                    <a:pt x="1838" y="824"/>
                    <a:pt x="1827" y="835"/>
                  </a:cubicBezTo>
                  <a:cubicBezTo>
                    <a:pt x="1819" y="837"/>
                    <a:pt x="1813" y="838"/>
                    <a:pt x="1809" y="838"/>
                  </a:cubicBezTo>
                  <a:cubicBezTo>
                    <a:pt x="1793" y="838"/>
                    <a:pt x="1802" y="823"/>
                    <a:pt x="1793" y="818"/>
                  </a:cubicBezTo>
                  <a:lnTo>
                    <a:pt x="1793" y="818"/>
                  </a:lnTo>
                  <a:cubicBezTo>
                    <a:pt x="1765" y="824"/>
                    <a:pt x="1748" y="846"/>
                    <a:pt x="1726" y="846"/>
                  </a:cubicBezTo>
                  <a:cubicBezTo>
                    <a:pt x="1726" y="846"/>
                    <a:pt x="1720" y="846"/>
                    <a:pt x="1726" y="841"/>
                  </a:cubicBezTo>
                  <a:lnTo>
                    <a:pt x="1726" y="841"/>
                  </a:lnTo>
                  <a:cubicBezTo>
                    <a:pt x="1698" y="863"/>
                    <a:pt x="1642" y="863"/>
                    <a:pt x="1619" y="897"/>
                  </a:cubicBezTo>
                  <a:cubicBezTo>
                    <a:pt x="1619" y="897"/>
                    <a:pt x="1619" y="897"/>
                    <a:pt x="1618" y="897"/>
                  </a:cubicBezTo>
                  <a:lnTo>
                    <a:pt x="1618" y="897"/>
                  </a:lnTo>
                  <a:cubicBezTo>
                    <a:pt x="1622" y="902"/>
                    <a:pt x="1625" y="909"/>
                    <a:pt x="1625" y="913"/>
                  </a:cubicBezTo>
                  <a:cubicBezTo>
                    <a:pt x="1616" y="918"/>
                    <a:pt x="1608" y="928"/>
                    <a:pt x="1602" y="928"/>
                  </a:cubicBezTo>
                  <a:cubicBezTo>
                    <a:pt x="1600" y="928"/>
                    <a:pt x="1598" y="927"/>
                    <a:pt x="1597" y="925"/>
                  </a:cubicBezTo>
                  <a:cubicBezTo>
                    <a:pt x="1603" y="925"/>
                    <a:pt x="1603" y="919"/>
                    <a:pt x="1603" y="913"/>
                  </a:cubicBezTo>
                  <a:lnTo>
                    <a:pt x="1603" y="913"/>
                  </a:lnTo>
                  <a:cubicBezTo>
                    <a:pt x="1597" y="919"/>
                    <a:pt x="1597" y="919"/>
                    <a:pt x="1591" y="925"/>
                  </a:cubicBezTo>
                  <a:cubicBezTo>
                    <a:pt x="1569" y="919"/>
                    <a:pt x="1608" y="908"/>
                    <a:pt x="1603" y="902"/>
                  </a:cubicBezTo>
                  <a:lnTo>
                    <a:pt x="1603" y="902"/>
                  </a:lnTo>
                  <a:cubicBezTo>
                    <a:pt x="1575" y="919"/>
                    <a:pt x="1552" y="947"/>
                    <a:pt x="1530" y="958"/>
                  </a:cubicBezTo>
                  <a:cubicBezTo>
                    <a:pt x="1515" y="948"/>
                    <a:pt x="1562" y="929"/>
                    <a:pt x="1549" y="929"/>
                  </a:cubicBezTo>
                  <a:cubicBezTo>
                    <a:pt x="1547" y="929"/>
                    <a:pt x="1545" y="930"/>
                    <a:pt x="1541" y="930"/>
                  </a:cubicBezTo>
                  <a:cubicBezTo>
                    <a:pt x="1552" y="925"/>
                    <a:pt x="1563" y="919"/>
                    <a:pt x="1575" y="913"/>
                  </a:cubicBezTo>
                  <a:cubicBezTo>
                    <a:pt x="1535" y="908"/>
                    <a:pt x="1597" y="902"/>
                    <a:pt x="1563" y="897"/>
                  </a:cubicBezTo>
                  <a:lnTo>
                    <a:pt x="1563" y="897"/>
                  </a:lnTo>
                  <a:cubicBezTo>
                    <a:pt x="1513" y="913"/>
                    <a:pt x="1513" y="930"/>
                    <a:pt x="1468" y="958"/>
                  </a:cubicBezTo>
                  <a:cubicBezTo>
                    <a:pt x="1463" y="969"/>
                    <a:pt x="1479" y="964"/>
                    <a:pt x="1474" y="981"/>
                  </a:cubicBezTo>
                  <a:cubicBezTo>
                    <a:pt x="1435" y="1037"/>
                    <a:pt x="1407" y="986"/>
                    <a:pt x="1384" y="1042"/>
                  </a:cubicBezTo>
                  <a:cubicBezTo>
                    <a:pt x="1379" y="1059"/>
                    <a:pt x="1395" y="1076"/>
                    <a:pt x="1362" y="1104"/>
                  </a:cubicBezTo>
                  <a:lnTo>
                    <a:pt x="1356" y="1081"/>
                  </a:lnTo>
                  <a:lnTo>
                    <a:pt x="1356" y="1081"/>
                  </a:lnTo>
                  <a:cubicBezTo>
                    <a:pt x="1323" y="1121"/>
                    <a:pt x="1362" y="1115"/>
                    <a:pt x="1323" y="1154"/>
                  </a:cubicBezTo>
                  <a:cubicBezTo>
                    <a:pt x="1323" y="1144"/>
                    <a:pt x="1336" y="1125"/>
                    <a:pt x="1335" y="1125"/>
                  </a:cubicBezTo>
                  <a:lnTo>
                    <a:pt x="1335" y="1125"/>
                  </a:lnTo>
                  <a:cubicBezTo>
                    <a:pt x="1335" y="1125"/>
                    <a:pt x="1334" y="1126"/>
                    <a:pt x="1334" y="1126"/>
                  </a:cubicBezTo>
                  <a:cubicBezTo>
                    <a:pt x="1300" y="1143"/>
                    <a:pt x="1328" y="1149"/>
                    <a:pt x="1317" y="1171"/>
                  </a:cubicBezTo>
                  <a:lnTo>
                    <a:pt x="1300" y="1171"/>
                  </a:lnTo>
                  <a:cubicBezTo>
                    <a:pt x="1278" y="1216"/>
                    <a:pt x="1267" y="1272"/>
                    <a:pt x="1250" y="1328"/>
                  </a:cubicBezTo>
                  <a:cubicBezTo>
                    <a:pt x="1246" y="1324"/>
                    <a:pt x="1245" y="1317"/>
                    <a:pt x="1241" y="1317"/>
                  </a:cubicBezTo>
                  <a:cubicBezTo>
                    <a:pt x="1239" y="1317"/>
                    <a:pt x="1236" y="1319"/>
                    <a:pt x="1233" y="1322"/>
                  </a:cubicBezTo>
                  <a:cubicBezTo>
                    <a:pt x="1216" y="1395"/>
                    <a:pt x="1188" y="1468"/>
                    <a:pt x="1166" y="1535"/>
                  </a:cubicBezTo>
                  <a:lnTo>
                    <a:pt x="1171" y="1563"/>
                  </a:lnTo>
                  <a:cubicBezTo>
                    <a:pt x="1171" y="1566"/>
                    <a:pt x="1169" y="1569"/>
                    <a:pt x="1168" y="1569"/>
                  </a:cubicBezTo>
                  <a:cubicBezTo>
                    <a:pt x="1167" y="1569"/>
                    <a:pt x="1166" y="1568"/>
                    <a:pt x="1166" y="1563"/>
                  </a:cubicBezTo>
                  <a:cubicBezTo>
                    <a:pt x="1161" y="1575"/>
                    <a:pt x="1161" y="1578"/>
                    <a:pt x="1164" y="1578"/>
                  </a:cubicBezTo>
                  <a:cubicBezTo>
                    <a:pt x="1166" y="1578"/>
                    <a:pt x="1169" y="1576"/>
                    <a:pt x="1172" y="1576"/>
                  </a:cubicBezTo>
                  <a:cubicBezTo>
                    <a:pt x="1174" y="1576"/>
                    <a:pt x="1176" y="1577"/>
                    <a:pt x="1177" y="1580"/>
                  </a:cubicBezTo>
                  <a:cubicBezTo>
                    <a:pt x="1173" y="1591"/>
                    <a:pt x="1170" y="1597"/>
                    <a:pt x="1166" y="1597"/>
                  </a:cubicBezTo>
                  <a:cubicBezTo>
                    <a:pt x="1164" y="1597"/>
                    <a:pt x="1162" y="1595"/>
                    <a:pt x="1160" y="1591"/>
                  </a:cubicBezTo>
                  <a:lnTo>
                    <a:pt x="1160" y="1591"/>
                  </a:lnTo>
                  <a:cubicBezTo>
                    <a:pt x="1166" y="1641"/>
                    <a:pt x="1177" y="1731"/>
                    <a:pt x="1171" y="1781"/>
                  </a:cubicBezTo>
                  <a:lnTo>
                    <a:pt x="1166" y="1776"/>
                  </a:lnTo>
                  <a:lnTo>
                    <a:pt x="1166" y="1776"/>
                  </a:lnTo>
                  <a:cubicBezTo>
                    <a:pt x="1166" y="1815"/>
                    <a:pt x="1199" y="1815"/>
                    <a:pt x="1199" y="1854"/>
                  </a:cubicBezTo>
                  <a:lnTo>
                    <a:pt x="1194" y="1849"/>
                  </a:lnTo>
                  <a:lnTo>
                    <a:pt x="1194" y="1849"/>
                  </a:lnTo>
                  <a:cubicBezTo>
                    <a:pt x="1205" y="1933"/>
                    <a:pt x="1267" y="2017"/>
                    <a:pt x="1295" y="2078"/>
                  </a:cubicBezTo>
                  <a:cubicBezTo>
                    <a:pt x="1306" y="2078"/>
                    <a:pt x="1317" y="2095"/>
                    <a:pt x="1334" y="2112"/>
                  </a:cubicBezTo>
                  <a:cubicBezTo>
                    <a:pt x="1347" y="2120"/>
                    <a:pt x="1360" y="2132"/>
                    <a:pt x="1370" y="2132"/>
                  </a:cubicBezTo>
                  <a:cubicBezTo>
                    <a:pt x="1373" y="2132"/>
                    <a:pt x="1376" y="2131"/>
                    <a:pt x="1379" y="2129"/>
                  </a:cubicBezTo>
                  <a:cubicBezTo>
                    <a:pt x="1407" y="2168"/>
                    <a:pt x="1395" y="2168"/>
                    <a:pt x="1457" y="2207"/>
                  </a:cubicBezTo>
                  <a:cubicBezTo>
                    <a:pt x="1462" y="2210"/>
                    <a:pt x="1466" y="2211"/>
                    <a:pt x="1471" y="2211"/>
                  </a:cubicBezTo>
                  <a:cubicBezTo>
                    <a:pt x="1479" y="2211"/>
                    <a:pt x="1487" y="2209"/>
                    <a:pt x="1496" y="2209"/>
                  </a:cubicBezTo>
                  <a:cubicBezTo>
                    <a:pt x="1501" y="2209"/>
                    <a:pt x="1507" y="2210"/>
                    <a:pt x="1513" y="2213"/>
                  </a:cubicBezTo>
                  <a:lnTo>
                    <a:pt x="1507" y="2224"/>
                  </a:lnTo>
                  <a:cubicBezTo>
                    <a:pt x="1519" y="2224"/>
                    <a:pt x="1530" y="2218"/>
                    <a:pt x="1541" y="2218"/>
                  </a:cubicBezTo>
                  <a:lnTo>
                    <a:pt x="1552" y="2241"/>
                  </a:lnTo>
                  <a:lnTo>
                    <a:pt x="1575" y="2241"/>
                  </a:lnTo>
                  <a:cubicBezTo>
                    <a:pt x="1569" y="2241"/>
                    <a:pt x="1558" y="2229"/>
                    <a:pt x="1563" y="2229"/>
                  </a:cubicBezTo>
                  <a:cubicBezTo>
                    <a:pt x="1597" y="2229"/>
                    <a:pt x="1642" y="2252"/>
                    <a:pt x="1642" y="2257"/>
                  </a:cubicBezTo>
                  <a:cubicBezTo>
                    <a:pt x="1670" y="2257"/>
                    <a:pt x="1698" y="2252"/>
                    <a:pt x="1726" y="2252"/>
                  </a:cubicBezTo>
                  <a:cubicBezTo>
                    <a:pt x="1726" y="2257"/>
                    <a:pt x="1709" y="2257"/>
                    <a:pt x="1698" y="2263"/>
                  </a:cubicBezTo>
                  <a:cubicBezTo>
                    <a:pt x="1707" y="2260"/>
                    <a:pt x="1713" y="2258"/>
                    <a:pt x="1717" y="2258"/>
                  </a:cubicBezTo>
                  <a:cubicBezTo>
                    <a:pt x="1728" y="2258"/>
                    <a:pt x="1723" y="2268"/>
                    <a:pt x="1732" y="2268"/>
                  </a:cubicBezTo>
                  <a:cubicBezTo>
                    <a:pt x="1735" y="2268"/>
                    <a:pt x="1740" y="2267"/>
                    <a:pt x="1748" y="2263"/>
                  </a:cubicBezTo>
                  <a:cubicBezTo>
                    <a:pt x="1743" y="2263"/>
                    <a:pt x="1748" y="2252"/>
                    <a:pt x="1748" y="2252"/>
                  </a:cubicBezTo>
                  <a:cubicBezTo>
                    <a:pt x="1757" y="2254"/>
                    <a:pt x="1771" y="2256"/>
                    <a:pt x="1785" y="2256"/>
                  </a:cubicBezTo>
                  <a:cubicBezTo>
                    <a:pt x="1806" y="2256"/>
                    <a:pt x="1829" y="2253"/>
                    <a:pt x="1849" y="2246"/>
                  </a:cubicBezTo>
                  <a:lnTo>
                    <a:pt x="1849" y="2246"/>
                  </a:lnTo>
                  <a:lnTo>
                    <a:pt x="1843" y="2257"/>
                  </a:lnTo>
                  <a:cubicBezTo>
                    <a:pt x="1905" y="2252"/>
                    <a:pt x="1967" y="2224"/>
                    <a:pt x="2028" y="2196"/>
                  </a:cubicBezTo>
                  <a:lnTo>
                    <a:pt x="2028" y="2196"/>
                  </a:lnTo>
                  <a:cubicBezTo>
                    <a:pt x="2025" y="2197"/>
                    <a:pt x="2022" y="2197"/>
                    <a:pt x="2020" y="2197"/>
                  </a:cubicBezTo>
                  <a:cubicBezTo>
                    <a:pt x="2005" y="2197"/>
                    <a:pt x="2002" y="2183"/>
                    <a:pt x="2017" y="2173"/>
                  </a:cubicBezTo>
                  <a:lnTo>
                    <a:pt x="2017" y="2173"/>
                  </a:lnTo>
                  <a:lnTo>
                    <a:pt x="2023" y="2177"/>
                  </a:lnTo>
                  <a:lnTo>
                    <a:pt x="2023" y="2177"/>
                  </a:lnTo>
                  <a:cubicBezTo>
                    <a:pt x="2023" y="2175"/>
                    <a:pt x="2025" y="2173"/>
                    <a:pt x="2028" y="2168"/>
                  </a:cubicBezTo>
                  <a:cubicBezTo>
                    <a:pt x="2033" y="2166"/>
                    <a:pt x="2036" y="2165"/>
                    <a:pt x="2039" y="2165"/>
                  </a:cubicBezTo>
                  <a:cubicBezTo>
                    <a:pt x="2049" y="2165"/>
                    <a:pt x="2049" y="2178"/>
                    <a:pt x="2041" y="2184"/>
                  </a:cubicBezTo>
                  <a:lnTo>
                    <a:pt x="2041" y="2184"/>
                  </a:lnTo>
                  <a:lnTo>
                    <a:pt x="2067" y="2168"/>
                  </a:lnTo>
                  <a:cubicBezTo>
                    <a:pt x="2073" y="2173"/>
                    <a:pt x="2067" y="2179"/>
                    <a:pt x="2067" y="2185"/>
                  </a:cubicBezTo>
                  <a:cubicBezTo>
                    <a:pt x="2067" y="2179"/>
                    <a:pt x="2084" y="2173"/>
                    <a:pt x="2095" y="2168"/>
                  </a:cubicBezTo>
                  <a:cubicBezTo>
                    <a:pt x="2095" y="2171"/>
                    <a:pt x="2097" y="2172"/>
                    <a:pt x="2098" y="2172"/>
                  </a:cubicBezTo>
                  <a:cubicBezTo>
                    <a:pt x="2100" y="2172"/>
                    <a:pt x="2101" y="2171"/>
                    <a:pt x="2101" y="2168"/>
                  </a:cubicBezTo>
                  <a:cubicBezTo>
                    <a:pt x="2101" y="2168"/>
                    <a:pt x="2107" y="2168"/>
                    <a:pt x="2107" y="2173"/>
                  </a:cubicBezTo>
                  <a:lnTo>
                    <a:pt x="2112" y="2179"/>
                  </a:lnTo>
                  <a:cubicBezTo>
                    <a:pt x="2118" y="2190"/>
                    <a:pt x="2118" y="2196"/>
                    <a:pt x="2123" y="2207"/>
                  </a:cubicBezTo>
                  <a:cubicBezTo>
                    <a:pt x="2125" y="2206"/>
                    <a:pt x="2126" y="2206"/>
                    <a:pt x="2127" y="2206"/>
                  </a:cubicBezTo>
                  <a:cubicBezTo>
                    <a:pt x="2136" y="2206"/>
                    <a:pt x="2142" y="2225"/>
                    <a:pt x="2157" y="2235"/>
                  </a:cubicBezTo>
                  <a:cubicBezTo>
                    <a:pt x="2168" y="2269"/>
                    <a:pt x="2174" y="2313"/>
                    <a:pt x="2191" y="2353"/>
                  </a:cubicBezTo>
                  <a:cubicBezTo>
                    <a:pt x="2198" y="2365"/>
                    <a:pt x="2201" y="2368"/>
                    <a:pt x="2203" y="2368"/>
                  </a:cubicBezTo>
                  <a:cubicBezTo>
                    <a:pt x="2205" y="2368"/>
                    <a:pt x="2206" y="2366"/>
                    <a:pt x="2207" y="2366"/>
                  </a:cubicBezTo>
                  <a:cubicBezTo>
                    <a:pt x="2209" y="2366"/>
                    <a:pt x="2210" y="2367"/>
                    <a:pt x="2213" y="2369"/>
                  </a:cubicBezTo>
                  <a:cubicBezTo>
                    <a:pt x="2208" y="2374"/>
                    <a:pt x="2215" y="2402"/>
                    <a:pt x="2211" y="2402"/>
                  </a:cubicBezTo>
                  <a:cubicBezTo>
                    <a:pt x="2211" y="2402"/>
                    <a:pt x="2209" y="2400"/>
                    <a:pt x="2207" y="2397"/>
                  </a:cubicBezTo>
                  <a:lnTo>
                    <a:pt x="2207" y="2397"/>
                  </a:lnTo>
                  <a:cubicBezTo>
                    <a:pt x="2224" y="2442"/>
                    <a:pt x="2230" y="2459"/>
                    <a:pt x="2252" y="2521"/>
                  </a:cubicBezTo>
                  <a:cubicBezTo>
                    <a:pt x="2258" y="2509"/>
                    <a:pt x="2258" y="2504"/>
                    <a:pt x="2263" y="2504"/>
                  </a:cubicBezTo>
                  <a:lnTo>
                    <a:pt x="2263" y="2504"/>
                  </a:lnTo>
                  <a:cubicBezTo>
                    <a:pt x="2269" y="2515"/>
                    <a:pt x="2263" y="2532"/>
                    <a:pt x="2258" y="2532"/>
                  </a:cubicBezTo>
                  <a:cubicBezTo>
                    <a:pt x="2275" y="2560"/>
                    <a:pt x="2269" y="2605"/>
                    <a:pt x="2258" y="2638"/>
                  </a:cubicBezTo>
                  <a:cubicBezTo>
                    <a:pt x="2258" y="2655"/>
                    <a:pt x="2247" y="2666"/>
                    <a:pt x="2241" y="2678"/>
                  </a:cubicBezTo>
                  <a:cubicBezTo>
                    <a:pt x="2241" y="2683"/>
                    <a:pt x="2235" y="2683"/>
                    <a:pt x="2235" y="2694"/>
                  </a:cubicBezTo>
                  <a:cubicBezTo>
                    <a:pt x="2230" y="2706"/>
                    <a:pt x="2219" y="2711"/>
                    <a:pt x="2207" y="2722"/>
                  </a:cubicBezTo>
                  <a:cubicBezTo>
                    <a:pt x="2202" y="2722"/>
                    <a:pt x="2196" y="2722"/>
                    <a:pt x="2196" y="2734"/>
                  </a:cubicBezTo>
                  <a:cubicBezTo>
                    <a:pt x="2174" y="2734"/>
                    <a:pt x="2207" y="2717"/>
                    <a:pt x="2185" y="2717"/>
                  </a:cubicBezTo>
                  <a:cubicBezTo>
                    <a:pt x="2135" y="2756"/>
                    <a:pt x="2090" y="2745"/>
                    <a:pt x="2045" y="2773"/>
                  </a:cubicBezTo>
                  <a:cubicBezTo>
                    <a:pt x="2035" y="2767"/>
                    <a:pt x="2022" y="2765"/>
                    <a:pt x="2008" y="2765"/>
                  </a:cubicBezTo>
                  <a:cubicBezTo>
                    <a:pt x="1964" y="2765"/>
                    <a:pt x="1906" y="2787"/>
                    <a:pt x="1859" y="2787"/>
                  </a:cubicBezTo>
                  <a:cubicBezTo>
                    <a:pt x="1850" y="2787"/>
                    <a:pt x="1840" y="2786"/>
                    <a:pt x="1832" y="2784"/>
                  </a:cubicBezTo>
                  <a:lnTo>
                    <a:pt x="1832" y="2784"/>
                  </a:lnTo>
                  <a:lnTo>
                    <a:pt x="1838" y="2795"/>
                  </a:lnTo>
                  <a:cubicBezTo>
                    <a:pt x="1836" y="2796"/>
                    <a:pt x="1834" y="2797"/>
                    <a:pt x="1832" y="2797"/>
                  </a:cubicBezTo>
                  <a:cubicBezTo>
                    <a:pt x="1824" y="2797"/>
                    <a:pt x="1819" y="2790"/>
                    <a:pt x="1810" y="2790"/>
                  </a:cubicBezTo>
                  <a:lnTo>
                    <a:pt x="1810" y="2790"/>
                  </a:lnTo>
                  <a:cubicBezTo>
                    <a:pt x="1810" y="2795"/>
                    <a:pt x="1827" y="2795"/>
                    <a:pt x="1815" y="2801"/>
                  </a:cubicBezTo>
                  <a:cubicBezTo>
                    <a:pt x="1770" y="2809"/>
                    <a:pt x="1725" y="2814"/>
                    <a:pt x="1678" y="2814"/>
                  </a:cubicBezTo>
                  <a:cubicBezTo>
                    <a:pt x="1661" y="2814"/>
                    <a:pt x="1643" y="2813"/>
                    <a:pt x="1625" y="2812"/>
                  </a:cubicBezTo>
                  <a:cubicBezTo>
                    <a:pt x="1563" y="2812"/>
                    <a:pt x="1502" y="2795"/>
                    <a:pt x="1446" y="2784"/>
                  </a:cubicBezTo>
                  <a:cubicBezTo>
                    <a:pt x="1441" y="2783"/>
                    <a:pt x="1437" y="2782"/>
                    <a:pt x="1433" y="2782"/>
                  </a:cubicBezTo>
                  <a:cubicBezTo>
                    <a:pt x="1412" y="2782"/>
                    <a:pt x="1405" y="2799"/>
                    <a:pt x="1388" y="2799"/>
                  </a:cubicBezTo>
                  <a:cubicBezTo>
                    <a:pt x="1381" y="2799"/>
                    <a:pt x="1371" y="2795"/>
                    <a:pt x="1356" y="2784"/>
                  </a:cubicBezTo>
                  <a:lnTo>
                    <a:pt x="1379" y="2778"/>
                  </a:lnTo>
                  <a:cubicBezTo>
                    <a:pt x="1283" y="2773"/>
                    <a:pt x="1199" y="2717"/>
                    <a:pt x="1121" y="2683"/>
                  </a:cubicBezTo>
                  <a:cubicBezTo>
                    <a:pt x="1125" y="2683"/>
                    <a:pt x="1126" y="2681"/>
                    <a:pt x="1130" y="2681"/>
                  </a:cubicBezTo>
                  <a:cubicBezTo>
                    <a:pt x="1131" y="2681"/>
                    <a:pt x="1134" y="2681"/>
                    <a:pt x="1138" y="2683"/>
                  </a:cubicBezTo>
                  <a:cubicBezTo>
                    <a:pt x="1128" y="2664"/>
                    <a:pt x="1089" y="2648"/>
                    <a:pt x="1075" y="2648"/>
                  </a:cubicBezTo>
                  <a:cubicBezTo>
                    <a:pt x="1073" y="2648"/>
                    <a:pt x="1071" y="2649"/>
                    <a:pt x="1071" y="2650"/>
                  </a:cubicBezTo>
                  <a:cubicBezTo>
                    <a:pt x="1059" y="2644"/>
                    <a:pt x="1071" y="2644"/>
                    <a:pt x="1071" y="2633"/>
                  </a:cubicBezTo>
                  <a:cubicBezTo>
                    <a:pt x="1059" y="2616"/>
                    <a:pt x="1020" y="2616"/>
                    <a:pt x="1020" y="2599"/>
                  </a:cubicBezTo>
                  <a:lnTo>
                    <a:pt x="1020" y="2599"/>
                  </a:lnTo>
                  <a:cubicBezTo>
                    <a:pt x="1020" y="2599"/>
                    <a:pt x="1022" y="2599"/>
                    <a:pt x="1024" y="2600"/>
                  </a:cubicBezTo>
                  <a:lnTo>
                    <a:pt x="1024" y="2600"/>
                  </a:lnTo>
                  <a:cubicBezTo>
                    <a:pt x="1013" y="2592"/>
                    <a:pt x="997" y="2578"/>
                    <a:pt x="990" y="2578"/>
                  </a:cubicBezTo>
                  <a:cubicBezTo>
                    <a:pt x="988" y="2578"/>
                    <a:pt x="986" y="2579"/>
                    <a:pt x="986" y="2582"/>
                  </a:cubicBezTo>
                  <a:cubicBezTo>
                    <a:pt x="970" y="2554"/>
                    <a:pt x="936" y="2543"/>
                    <a:pt x="925" y="2515"/>
                  </a:cubicBezTo>
                  <a:cubicBezTo>
                    <a:pt x="905" y="2515"/>
                    <a:pt x="889" y="2480"/>
                    <a:pt x="874" y="2480"/>
                  </a:cubicBezTo>
                  <a:cubicBezTo>
                    <a:pt x="873" y="2480"/>
                    <a:pt x="871" y="2480"/>
                    <a:pt x="869" y="2481"/>
                  </a:cubicBezTo>
                  <a:cubicBezTo>
                    <a:pt x="886" y="2465"/>
                    <a:pt x="846" y="2425"/>
                    <a:pt x="824" y="2409"/>
                  </a:cubicBezTo>
                  <a:lnTo>
                    <a:pt x="824" y="2409"/>
                  </a:lnTo>
                  <a:cubicBezTo>
                    <a:pt x="825" y="2409"/>
                    <a:pt x="826" y="2410"/>
                    <a:pt x="827" y="2410"/>
                  </a:cubicBezTo>
                  <a:cubicBezTo>
                    <a:pt x="832" y="2410"/>
                    <a:pt x="820" y="2392"/>
                    <a:pt x="830" y="2392"/>
                  </a:cubicBezTo>
                  <a:cubicBezTo>
                    <a:pt x="820" y="2377"/>
                    <a:pt x="806" y="2363"/>
                    <a:pt x="799" y="2363"/>
                  </a:cubicBezTo>
                  <a:cubicBezTo>
                    <a:pt x="798" y="2363"/>
                    <a:pt x="797" y="2363"/>
                    <a:pt x="796" y="2364"/>
                  </a:cubicBezTo>
                  <a:cubicBezTo>
                    <a:pt x="790" y="2313"/>
                    <a:pt x="729" y="2297"/>
                    <a:pt x="746" y="2257"/>
                  </a:cubicBezTo>
                  <a:cubicBezTo>
                    <a:pt x="701" y="2201"/>
                    <a:pt x="667" y="2140"/>
                    <a:pt x="639" y="2078"/>
                  </a:cubicBezTo>
                  <a:cubicBezTo>
                    <a:pt x="640" y="2078"/>
                    <a:pt x="641" y="2078"/>
                    <a:pt x="642" y="2078"/>
                  </a:cubicBezTo>
                  <a:cubicBezTo>
                    <a:pt x="661" y="2078"/>
                    <a:pt x="667" y="2135"/>
                    <a:pt x="685" y="2135"/>
                  </a:cubicBezTo>
                  <a:cubicBezTo>
                    <a:pt x="687" y="2135"/>
                    <a:pt x="688" y="2135"/>
                    <a:pt x="690" y="2134"/>
                  </a:cubicBezTo>
                  <a:cubicBezTo>
                    <a:pt x="656" y="2084"/>
                    <a:pt x="628" y="2050"/>
                    <a:pt x="617" y="1989"/>
                  </a:cubicBezTo>
                  <a:cubicBezTo>
                    <a:pt x="617" y="1984"/>
                    <a:pt x="618" y="1982"/>
                    <a:pt x="619" y="1982"/>
                  </a:cubicBezTo>
                  <a:cubicBezTo>
                    <a:pt x="622" y="1982"/>
                    <a:pt x="630" y="1996"/>
                    <a:pt x="634" y="2000"/>
                  </a:cubicBezTo>
                  <a:cubicBezTo>
                    <a:pt x="611" y="1944"/>
                    <a:pt x="606" y="1882"/>
                    <a:pt x="589" y="1826"/>
                  </a:cubicBezTo>
                  <a:lnTo>
                    <a:pt x="589" y="1826"/>
                  </a:lnTo>
                  <a:cubicBezTo>
                    <a:pt x="589" y="1826"/>
                    <a:pt x="594" y="1832"/>
                    <a:pt x="594" y="1837"/>
                  </a:cubicBezTo>
                  <a:cubicBezTo>
                    <a:pt x="594" y="1826"/>
                    <a:pt x="594" y="1815"/>
                    <a:pt x="589" y="1815"/>
                  </a:cubicBezTo>
                  <a:lnTo>
                    <a:pt x="589" y="1826"/>
                  </a:lnTo>
                  <a:cubicBezTo>
                    <a:pt x="587" y="1830"/>
                    <a:pt x="585" y="1831"/>
                    <a:pt x="583" y="1831"/>
                  </a:cubicBezTo>
                  <a:cubicBezTo>
                    <a:pt x="572" y="1831"/>
                    <a:pt x="556" y="1791"/>
                    <a:pt x="550" y="1787"/>
                  </a:cubicBezTo>
                  <a:lnTo>
                    <a:pt x="550" y="1787"/>
                  </a:lnTo>
                  <a:cubicBezTo>
                    <a:pt x="552" y="1788"/>
                    <a:pt x="554" y="1788"/>
                    <a:pt x="555" y="1788"/>
                  </a:cubicBezTo>
                  <a:cubicBezTo>
                    <a:pt x="571" y="1788"/>
                    <a:pt x="559" y="1747"/>
                    <a:pt x="574" y="1747"/>
                  </a:cubicBezTo>
                  <a:cubicBezTo>
                    <a:pt x="578" y="1747"/>
                    <a:pt x="582" y="1749"/>
                    <a:pt x="589" y="1753"/>
                  </a:cubicBezTo>
                  <a:cubicBezTo>
                    <a:pt x="589" y="1749"/>
                    <a:pt x="585" y="1741"/>
                    <a:pt x="578" y="1741"/>
                  </a:cubicBezTo>
                  <a:cubicBezTo>
                    <a:pt x="576" y="1741"/>
                    <a:pt x="574" y="1741"/>
                    <a:pt x="572" y="1742"/>
                  </a:cubicBezTo>
                  <a:cubicBezTo>
                    <a:pt x="576" y="1735"/>
                    <a:pt x="577" y="1731"/>
                    <a:pt x="580" y="1731"/>
                  </a:cubicBezTo>
                  <a:cubicBezTo>
                    <a:pt x="582" y="1731"/>
                    <a:pt x="585" y="1732"/>
                    <a:pt x="589" y="1737"/>
                  </a:cubicBezTo>
                  <a:cubicBezTo>
                    <a:pt x="578" y="1697"/>
                    <a:pt x="572" y="1714"/>
                    <a:pt x="572" y="1675"/>
                  </a:cubicBezTo>
                  <a:lnTo>
                    <a:pt x="572" y="1675"/>
                  </a:lnTo>
                  <a:cubicBezTo>
                    <a:pt x="572" y="1675"/>
                    <a:pt x="578" y="1686"/>
                    <a:pt x="583" y="1686"/>
                  </a:cubicBezTo>
                  <a:cubicBezTo>
                    <a:pt x="572" y="1669"/>
                    <a:pt x="561" y="1653"/>
                    <a:pt x="566" y="1619"/>
                  </a:cubicBezTo>
                  <a:lnTo>
                    <a:pt x="566" y="1619"/>
                  </a:lnTo>
                  <a:cubicBezTo>
                    <a:pt x="571" y="1624"/>
                    <a:pt x="572" y="1621"/>
                    <a:pt x="572" y="1625"/>
                  </a:cubicBezTo>
                  <a:lnTo>
                    <a:pt x="572" y="1625"/>
                  </a:lnTo>
                  <a:cubicBezTo>
                    <a:pt x="571" y="1572"/>
                    <a:pt x="556" y="1533"/>
                    <a:pt x="566" y="1479"/>
                  </a:cubicBezTo>
                  <a:lnTo>
                    <a:pt x="566" y="1479"/>
                  </a:lnTo>
                  <a:cubicBezTo>
                    <a:pt x="571" y="1484"/>
                    <a:pt x="575" y="1486"/>
                    <a:pt x="577" y="1486"/>
                  </a:cubicBezTo>
                  <a:cubicBezTo>
                    <a:pt x="585" y="1486"/>
                    <a:pt x="581" y="1462"/>
                    <a:pt x="594" y="1462"/>
                  </a:cubicBezTo>
                  <a:lnTo>
                    <a:pt x="594" y="1429"/>
                  </a:lnTo>
                  <a:lnTo>
                    <a:pt x="583" y="1440"/>
                  </a:lnTo>
                  <a:cubicBezTo>
                    <a:pt x="589" y="1412"/>
                    <a:pt x="578" y="1384"/>
                    <a:pt x="589" y="1367"/>
                  </a:cubicBezTo>
                  <a:lnTo>
                    <a:pt x="594" y="1384"/>
                  </a:lnTo>
                  <a:cubicBezTo>
                    <a:pt x="594" y="1367"/>
                    <a:pt x="594" y="1350"/>
                    <a:pt x="600" y="1333"/>
                  </a:cubicBezTo>
                  <a:lnTo>
                    <a:pt x="600" y="1333"/>
                  </a:lnTo>
                  <a:lnTo>
                    <a:pt x="589" y="1361"/>
                  </a:lnTo>
                  <a:cubicBezTo>
                    <a:pt x="583" y="1333"/>
                    <a:pt x="566" y="1361"/>
                    <a:pt x="578" y="1328"/>
                  </a:cubicBezTo>
                  <a:lnTo>
                    <a:pt x="578" y="1328"/>
                  </a:lnTo>
                  <a:cubicBezTo>
                    <a:pt x="578" y="1328"/>
                    <a:pt x="578" y="1328"/>
                    <a:pt x="578" y="1328"/>
                  </a:cubicBezTo>
                  <a:cubicBezTo>
                    <a:pt x="579" y="1328"/>
                    <a:pt x="584" y="1299"/>
                    <a:pt x="594" y="1289"/>
                  </a:cubicBezTo>
                  <a:cubicBezTo>
                    <a:pt x="594" y="1272"/>
                    <a:pt x="589" y="1255"/>
                    <a:pt x="600" y="1238"/>
                  </a:cubicBezTo>
                  <a:cubicBezTo>
                    <a:pt x="601" y="1237"/>
                    <a:pt x="602" y="1237"/>
                    <a:pt x="603" y="1237"/>
                  </a:cubicBezTo>
                  <a:cubicBezTo>
                    <a:pt x="608" y="1237"/>
                    <a:pt x="615" y="1245"/>
                    <a:pt x="620" y="1245"/>
                  </a:cubicBezTo>
                  <a:cubicBezTo>
                    <a:pt x="621" y="1245"/>
                    <a:pt x="622" y="1245"/>
                    <a:pt x="622" y="1244"/>
                  </a:cubicBezTo>
                  <a:cubicBezTo>
                    <a:pt x="611" y="1227"/>
                    <a:pt x="634" y="1182"/>
                    <a:pt x="622" y="1160"/>
                  </a:cubicBezTo>
                  <a:lnTo>
                    <a:pt x="622" y="1160"/>
                  </a:lnTo>
                  <a:cubicBezTo>
                    <a:pt x="628" y="1165"/>
                    <a:pt x="634" y="1171"/>
                    <a:pt x="639" y="1171"/>
                  </a:cubicBezTo>
                  <a:lnTo>
                    <a:pt x="628" y="1154"/>
                  </a:lnTo>
                  <a:cubicBezTo>
                    <a:pt x="635" y="1148"/>
                    <a:pt x="637" y="1145"/>
                    <a:pt x="640" y="1145"/>
                  </a:cubicBezTo>
                  <a:cubicBezTo>
                    <a:pt x="641" y="1145"/>
                    <a:pt x="643" y="1146"/>
                    <a:pt x="645" y="1149"/>
                  </a:cubicBezTo>
                  <a:cubicBezTo>
                    <a:pt x="651" y="1133"/>
                    <a:pt x="649" y="1131"/>
                    <a:pt x="646" y="1131"/>
                  </a:cubicBezTo>
                  <a:lnTo>
                    <a:pt x="646" y="1131"/>
                  </a:lnTo>
                  <a:cubicBezTo>
                    <a:pt x="644" y="1131"/>
                    <a:pt x="642" y="1131"/>
                    <a:pt x="641" y="1131"/>
                  </a:cubicBezTo>
                  <a:cubicBezTo>
                    <a:pt x="637" y="1131"/>
                    <a:pt x="635" y="1128"/>
                    <a:pt x="645" y="1109"/>
                  </a:cubicBezTo>
                  <a:cubicBezTo>
                    <a:pt x="645" y="1115"/>
                    <a:pt x="645" y="1115"/>
                    <a:pt x="645" y="1121"/>
                  </a:cubicBezTo>
                  <a:cubicBezTo>
                    <a:pt x="662" y="1081"/>
                    <a:pt x="667" y="1037"/>
                    <a:pt x="690" y="997"/>
                  </a:cubicBezTo>
                  <a:lnTo>
                    <a:pt x="690" y="997"/>
                  </a:lnTo>
                  <a:cubicBezTo>
                    <a:pt x="709" y="997"/>
                    <a:pt x="686" y="1027"/>
                    <a:pt x="695" y="1027"/>
                  </a:cubicBezTo>
                  <a:cubicBezTo>
                    <a:pt x="696" y="1027"/>
                    <a:pt x="698" y="1027"/>
                    <a:pt x="701" y="1025"/>
                  </a:cubicBezTo>
                  <a:cubicBezTo>
                    <a:pt x="718" y="975"/>
                    <a:pt x="729" y="908"/>
                    <a:pt x="762" y="857"/>
                  </a:cubicBezTo>
                  <a:lnTo>
                    <a:pt x="762" y="857"/>
                  </a:lnTo>
                  <a:lnTo>
                    <a:pt x="757" y="863"/>
                  </a:lnTo>
                  <a:cubicBezTo>
                    <a:pt x="741" y="847"/>
                    <a:pt x="784" y="836"/>
                    <a:pt x="795" y="807"/>
                  </a:cubicBezTo>
                  <a:lnTo>
                    <a:pt x="795" y="807"/>
                  </a:lnTo>
                  <a:cubicBezTo>
                    <a:pt x="795" y="812"/>
                    <a:pt x="798" y="815"/>
                    <a:pt x="800" y="815"/>
                  </a:cubicBezTo>
                  <a:cubicBezTo>
                    <a:pt x="801" y="815"/>
                    <a:pt x="802" y="814"/>
                    <a:pt x="802" y="813"/>
                  </a:cubicBezTo>
                  <a:cubicBezTo>
                    <a:pt x="824" y="785"/>
                    <a:pt x="835" y="745"/>
                    <a:pt x="869" y="689"/>
                  </a:cubicBezTo>
                  <a:lnTo>
                    <a:pt x="869" y="701"/>
                  </a:lnTo>
                  <a:cubicBezTo>
                    <a:pt x="886" y="684"/>
                    <a:pt x="908" y="656"/>
                    <a:pt x="930" y="639"/>
                  </a:cubicBezTo>
                  <a:cubicBezTo>
                    <a:pt x="930" y="628"/>
                    <a:pt x="942" y="617"/>
                    <a:pt x="925" y="617"/>
                  </a:cubicBezTo>
                  <a:cubicBezTo>
                    <a:pt x="1003" y="583"/>
                    <a:pt x="1020" y="499"/>
                    <a:pt x="1093" y="482"/>
                  </a:cubicBezTo>
                  <a:lnTo>
                    <a:pt x="1093" y="482"/>
                  </a:lnTo>
                  <a:cubicBezTo>
                    <a:pt x="1088" y="487"/>
                    <a:pt x="1084" y="495"/>
                    <a:pt x="1085" y="495"/>
                  </a:cubicBezTo>
                  <a:cubicBezTo>
                    <a:pt x="1086" y="495"/>
                    <a:pt x="1086" y="494"/>
                    <a:pt x="1087" y="493"/>
                  </a:cubicBezTo>
                  <a:cubicBezTo>
                    <a:pt x="1104" y="476"/>
                    <a:pt x="1115" y="465"/>
                    <a:pt x="1132" y="454"/>
                  </a:cubicBezTo>
                  <a:cubicBezTo>
                    <a:pt x="1128" y="452"/>
                    <a:pt x="1126" y="452"/>
                    <a:pt x="1124" y="452"/>
                  </a:cubicBezTo>
                  <a:cubicBezTo>
                    <a:pt x="1120" y="452"/>
                    <a:pt x="1117" y="454"/>
                    <a:pt x="1110" y="454"/>
                  </a:cubicBezTo>
                  <a:cubicBezTo>
                    <a:pt x="1110" y="443"/>
                    <a:pt x="1121" y="432"/>
                    <a:pt x="1138" y="426"/>
                  </a:cubicBezTo>
                  <a:lnTo>
                    <a:pt x="1138" y="426"/>
                  </a:lnTo>
                  <a:cubicBezTo>
                    <a:pt x="1124" y="436"/>
                    <a:pt x="1129" y="438"/>
                    <a:pt x="1139" y="438"/>
                  </a:cubicBezTo>
                  <a:cubicBezTo>
                    <a:pt x="1145" y="438"/>
                    <a:pt x="1153" y="437"/>
                    <a:pt x="1160" y="437"/>
                  </a:cubicBezTo>
                  <a:cubicBezTo>
                    <a:pt x="1155" y="437"/>
                    <a:pt x="1155" y="432"/>
                    <a:pt x="1155" y="426"/>
                  </a:cubicBezTo>
                  <a:lnTo>
                    <a:pt x="1155" y="426"/>
                  </a:lnTo>
                  <a:cubicBezTo>
                    <a:pt x="1158" y="427"/>
                    <a:pt x="1161" y="427"/>
                    <a:pt x="1163" y="427"/>
                  </a:cubicBezTo>
                  <a:cubicBezTo>
                    <a:pt x="1181" y="427"/>
                    <a:pt x="1154" y="408"/>
                    <a:pt x="1194" y="398"/>
                  </a:cubicBezTo>
                  <a:lnTo>
                    <a:pt x="1194" y="404"/>
                  </a:lnTo>
                  <a:cubicBezTo>
                    <a:pt x="1205" y="392"/>
                    <a:pt x="1216" y="381"/>
                    <a:pt x="1233" y="376"/>
                  </a:cubicBezTo>
                  <a:lnTo>
                    <a:pt x="1233" y="376"/>
                  </a:lnTo>
                  <a:cubicBezTo>
                    <a:pt x="1244" y="387"/>
                    <a:pt x="1216" y="387"/>
                    <a:pt x="1222" y="398"/>
                  </a:cubicBezTo>
                  <a:cubicBezTo>
                    <a:pt x="1244" y="387"/>
                    <a:pt x="1255" y="359"/>
                    <a:pt x="1283" y="359"/>
                  </a:cubicBezTo>
                  <a:cubicBezTo>
                    <a:pt x="1272" y="370"/>
                    <a:pt x="1261" y="376"/>
                    <a:pt x="1250" y="381"/>
                  </a:cubicBezTo>
                  <a:cubicBezTo>
                    <a:pt x="1258" y="383"/>
                    <a:pt x="1264" y="384"/>
                    <a:pt x="1268" y="384"/>
                  </a:cubicBezTo>
                  <a:cubicBezTo>
                    <a:pt x="1279" y="384"/>
                    <a:pt x="1283" y="380"/>
                    <a:pt x="1295" y="376"/>
                  </a:cubicBezTo>
                  <a:lnTo>
                    <a:pt x="1334" y="370"/>
                  </a:lnTo>
                  <a:lnTo>
                    <a:pt x="1323" y="370"/>
                  </a:lnTo>
                  <a:cubicBezTo>
                    <a:pt x="1345" y="331"/>
                    <a:pt x="1379" y="348"/>
                    <a:pt x="1412" y="320"/>
                  </a:cubicBezTo>
                  <a:lnTo>
                    <a:pt x="1412" y="320"/>
                  </a:lnTo>
                  <a:cubicBezTo>
                    <a:pt x="1379" y="348"/>
                    <a:pt x="1412" y="331"/>
                    <a:pt x="1412" y="342"/>
                  </a:cubicBezTo>
                  <a:cubicBezTo>
                    <a:pt x="1423" y="348"/>
                    <a:pt x="1440" y="348"/>
                    <a:pt x="1435" y="353"/>
                  </a:cubicBezTo>
                  <a:cubicBezTo>
                    <a:pt x="1451" y="336"/>
                    <a:pt x="1468" y="353"/>
                    <a:pt x="1491" y="331"/>
                  </a:cubicBezTo>
                  <a:cubicBezTo>
                    <a:pt x="1491" y="336"/>
                    <a:pt x="1507" y="331"/>
                    <a:pt x="1507" y="342"/>
                  </a:cubicBezTo>
                  <a:cubicBezTo>
                    <a:pt x="1530" y="336"/>
                    <a:pt x="1502" y="336"/>
                    <a:pt x="1502" y="331"/>
                  </a:cubicBezTo>
                  <a:cubicBezTo>
                    <a:pt x="1513" y="323"/>
                    <a:pt x="1527" y="322"/>
                    <a:pt x="1542" y="322"/>
                  </a:cubicBezTo>
                  <a:cubicBezTo>
                    <a:pt x="1557" y="322"/>
                    <a:pt x="1574" y="323"/>
                    <a:pt x="1592" y="323"/>
                  </a:cubicBezTo>
                  <a:cubicBezTo>
                    <a:pt x="1610" y="323"/>
                    <a:pt x="1629" y="322"/>
                    <a:pt x="1647" y="314"/>
                  </a:cubicBezTo>
                  <a:cubicBezTo>
                    <a:pt x="1692" y="303"/>
                    <a:pt x="1698" y="286"/>
                    <a:pt x="1748" y="280"/>
                  </a:cubicBezTo>
                  <a:lnTo>
                    <a:pt x="1748" y="280"/>
                  </a:lnTo>
                  <a:cubicBezTo>
                    <a:pt x="1759" y="292"/>
                    <a:pt x="1731" y="297"/>
                    <a:pt x="1731" y="297"/>
                  </a:cubicBezTo>
                  <a:cubicBezTo>
                    <a:pt x="1754" y="303"/>
                    <a:pt x="1776" y="303"/>
                    <a:pt x="1799" y="303"/>
                  </a:cubicBezTo>
                  <a:cubicBezTo>
                    <a:pt x="1793" y="303"/>
                    <a:pt x="1799" y="308"/>
                    <a:pt x="1804" y="314"/>
                  </a:cubicBezTo>
                  <a:cubicBezTo>
                    <a:pt x="1817" y="314"/>
                    <a:pt x="1817" y="305"/>
                    <a:pt x="1825" y="305"/>
                  </a:cubicBezTo>
                  <a:cubicBezTo>
                    <a:pt x="1828" y="305"/>
                    <a:pt x="1832" y="306"/>
                    <a:pt x="1838" y="308"/>
                  </a:cubicBezTo>
                  <a:cubicBezTo>
                    <a:pt x="1838" y="314"/>
                    <a:pt x="1832" y="320"/>
                    <a:pt x="1821" y="325"/>
                  </a:cubicBezTo>
                  <a:cubicBezTo>
                    <a:pt x="1843" y="320"/>
                    <a:pt x="1866" y="314"/>
                    <a:pt x="1888" y="314"/>
                  </a:cubicBezTo>
                  <a:lnTo>
                    <a:pt x="1905" y="314"/>
                  </a:lnTo>
                  <a:cubicBezTo>
                    <a:pt x="1901" y="301"/>
                    <a:pt x="1889" y="297"/>
                    <a:pt x="1876" y="297"/>
                  </a:cubicBezTo>
                  <a:cubicBezTo>
                    <a:pt x="1858" y="297"/>
                    <a:pt x="1835" y="304"/>
                    <a:pt x="1819" y="304"/>
                  </a:cubicBezTo>
                  <a:cubicBezTo>
                    <a:pt x="1815" y="304"/>
                    <a:pt x="1812" y="303"/>
                    <a:pt x="1810" y="303"/>
                  </a:cubicBezTo>
                  <a:lnTo>
                    <a:pt x="1827" y="286"/>
                  </a:lnTo>
                  <a:lnTo>
                    <a:pt x="1787" y="297"/>
                  </a:lnTo>
                  <a:cubicBezTo>
                    <a:pt x="1782" y="292"/>
                    <a:pt x="1776" y="280"/>
                    <a:pt x="1793" y="280"/>
                  </a:cubicBezTo>
                  <a:cubicBezTo>
                    <a:pt x="1787" y="277"/>
                    <a:pt x="1783" y="276"/>
                    <a:pt x="1780" y="276"/>
                  </a:cubicBezTo>
                  <a:cubicBezTo>
                    <a:pt x="1775" y="276"/>
                    <a:pt x="1772" y="279"/>
                    <a:pt x="1767" y="279"/>
                  </a:cubicBezTo>
                  <a:cubicBezTo>
                    <a:pt x="1764" y="279"/>
                    <a:pt x="1760" y="278"/>
                    <a:pt x="1754" y="275"/>
                  </a:cubicBezTo>
                  <a:cubicBezTo>
                    <a:pt x="1754" y="275"/>
                    <a:pt x="1754" y="269"/>
                    <a:pt x="1754" y="269"/>
                  </a:cubicBezTo>
                  <a:lnTo>
                    <a:pt x="1731" y="275"/>
                  </a:lnTo>
                  <a:cubicBezTo>
                    <a:pt x="1737" y="269"/>
                    <a:pt x="1731" y="264"/>
                    <a:pt x="1743" y="264"/>
                  </a:cubicBezTo>
                  <a:cubicBezTo>
                    <a:pt x="1736" y="262"/>
                    <a:pt x="1729" y="261"/>
                    <a:pt x="1723" y="261"/>
                  </a:cubicBezTo>
                  <a:cubicBezTo>
                    <a:pt x="1703" y="261"/>
                    <a:pt x="1686" y="269"/>
                    <a:pt x="1675" y="269"/>
                  </a:cubicBezTo>
                  <a:cubicBezTo>
                    <a:pt x="1671" y="269"/>
                    <a:pt x="1667" y="268"/>
                    <a:pt x="1664" y="264"/>
                  </a:cubicBezTo>
                  <a:cubicBezTo>
                    <a:pt x="1608" y="269"/>
                    <a:pt x="1659" y="275"/>
                    <a:pt x="1619" y="297"/>
                  </a:cubicBezTo>
                  <a:lnTo>
                    <a:pt x="1586" y="264"/>
                  </a:lnTo>
                  <a:lnTo>
                    <a:pt x="1586" y="280"/>
                  </a:lnTo>
                  <a:cubicBezTo>
                    <a:pt x="1580" y="280"/>
                    <a:pt x="1563" y="275"/>
                    <a:pt x="1569" y="269"/>
                  </a:cubicBezTo>
                  <a:lnTo>
                    <a:pt x="1569" y="269"/>
                  </a:lnTo>
                  <a:cubicBezTo>
                    <a:pt x="1547" y="280"/>
                    <a:pt x="1569" y="275"/>
                    <a:pt x="1558" y="286"/>
                  </a:cubicBezTo>
                  <a:cubicBezTo>
                    <a:pt x="1554" y="285"/>
                    <a:pt x="1551" y="285"/>
                    <a:pt x="1547" y="285"/>
                  </a:cubicBezTo>
                  <a:cubicBezTo>
                    <a:pt x="1531" y="285"/>
                    <a:pt x="1511" y="291"/>
                    <a:pt x="1496" y="291"/>
                  </a:cubicBezTo>
                  <a:cubicBezTo>
                    <a:pt x="1486" y="291"/>
                    <a:pt x="1478" y="288"/>
                    <a:pt x="1474" y="280"/>
                  </a:cubicBezTo>
                  <a:lnTo>
                    <a:pt x="1474" y="280"/>
                  </a:lnTo>
                  <a:cubicBezTo>
                    <a:pt x="1468" y="297"/>
                    <a:pt x="1502" y="286"/>
                    <a:pt x="1474" y="297"/>
                  </a:cubicBezTo>
                  <a:cubicBezTo>
                    <a:pt x="1471" y="292"/>
                    <a:pt x="1467" y="289"/>
                    <a:pt x="1463" y="289"/>
                  </a:cubicBezTo>
                  <a:cubicBezTo>
                    <a:pt x="1452" y="289"/>
                    <a:pt x="1437" y="304"/>
                    <a:pt x="1419" y="304"/>
                  </a:cubicBezTo>
                  <a:cubicBezTo>
                    <a:pt x="1417" y="304"/>
                    <a:pt x="1414" y="303"/>
                    <a:pt x="1412" y="303"/>
                  </a:cubicBezTo>
                  <a:cubicBezTo>
                    <a:pt x="1418" y="292"/>
                    <a:pt x="1446" y="292"/>
                    <a:pt x="1418" y="286"/>
                  </a:cubicBezTo>
                  <a:lnTo>
                    <a:pt x="1418" y="286"/>
                  </a:lnTo>
                  <a:cubicBezTo>
                    <a:pt x="1412" y="297"/>
                    <a:pt x="1400" y="299"/>
                    <a:pt x="1386" y="299"/>
                  </a:cubicBezTo>
                  <a:cubicBezTo>
                    <a:pt x="1381" y="299"/>
                    <a:pt x="1376" y="299"/>
                    <a:pt x="1371" y="299"/>
                  </a:cubicBezTo>
                  <a:cubicBezTo>
                    <a:pt x="1362" y="299"/>
                    <a:pt x="1352" y="299"/>
                    <a:pt x="1345" y="303"/>
                  </a:cubicBezTo>
                  <a:cubicBezTo>
                    <a:pt x="1351" y="320"/>
                    <a:pt x="1300" y="325"/>
                    <a:pt x="1267" y="342"/>
                  </a:cubicBezTo>
                  <a:cubicBezTo>
                    <a:pt x="1267" y="341"/>
                    <a:pt x="1267" y="341"/>
                    <a:pt x="1266" y="341"/>
                  </a:cubicBezTo>
                  <a:cubicBezTo>
                    <a:pt x="1257" y="341"/>
                    <a:pt x="1197" y="360"/>
                    <a:pt x="1166" y="370"/>
                  </a:cubicBezTo>
                  <a:lnTo>
                    <a:pt x="1166" y="370"/>
                  </a:lnTo>
                  <a:cubicBezTo>
                    <a:pt x="1166" y="368"/>
                    <a:pt x="1166" y="366"/>
                    <a:pt x="1166" y="364"/>
                  </a:cubicBezTo>
                  <a:lnTo>
                    <a:pt x="1166" y="364"/>
                  </a:lnTo>
                  <a:lnTo>
                    <a:pt x="1166" y="370"/>
                  </a:lnTo>
                  <a:cubicBezTo>
                    <a:pt x="1166" y="370"/>
                    <a:pt x="1166" y="370"/>
                    <a:pt x="1166" y="370"/>
                  </a:cubicBezTo>
                  <a:lnTo>
                    <a:pt x="1166" y="370"/>
                  </a:lnTo>
                  <a:cubicBezTo>
                    <a:pt x="1166" y="389"/>
                    <a:pt x="1136" y="399"/>
                    <a:pt x="1115" y="415"/>
                  </a:cubicBezTo>
                  <a:cubicBezTo>
                    <a:pt x="1110" y="404"/>
                    <a:pt x="1115" y="398"/>
                    <a:pt x="1121" y="387"/>
                  </a:cubicBezTo>
                  <a:lnTo>
                    <a:pt x="1121" y="387"/>
                  </a:lnTo>
                  <a:lnTo>
                    <a:pt x="1104" y="404"/>
                  </a:lnTo>
                  <a:cubicBezTo>
                    <a:pt x="1099" y="409"/>
                    <a:pt x="1093" y="415"/>
                    <a:pt x="1082" y="426"/>
                  </a:cubicBezTo>
                  <a:lnTo>
                    <a:pt x="1082" y="409"/>
                  </a:lnTo>
                  <a:cubicBezTo>
                    <a:pt x="1054" y="432"/>
                    <a:pt x="1037" y="460"/>
                    <a:pt x="998" y="482"/>
                  </a:cubicBezTo>
                  <a:cubicBezTo>
                    <a:pt x="1003" y="493"/>
                    <a:pt x="1043" y="482"/>
                    <a:pt x="1015" y="521"/>
                  </a:cubicBezTo>
                  <a:cubicBezTo>
                    <a:pt x="1009" y="516"/>
                    <a:pt x="1003" y="510"/>
                    <a:pt x="1009" y="499"/>
                  </a:cubicBezTo>
                  <a:lnTo>
                    <a:pt x="1009" y="499"/>
                  </a:lnTo>
                  <a:cubicBezTo>
                    <a:pt x="1009" y="499"/>
                    <a:pt x="1003" y="510"/>
                    <a:pt x="998" y="516"/>
                  </a:cubicBezTo>
                  <a:lnTo>
                    <a:pt x="1003" y="493"/>
                  </a:lnTo>
                  <a:lnTo>
                    <a:pt x="1003" y="493"/>
                  </a:lnTo>
                  <a:cubicBezTo>
                    <a:pt x="986" y="504"/>
                    <a:pt x="998" y="510"/>
                    <a:pt x="986" y="516"/>
                  </a:cubicBezTo>
                  <a:cubicBezTo>
                    <a:pt x="985" y="514"/>
                    <a:pt x="984" y="514"/>
                    <a:pt x="983" y="514"/>
                  </a:cubicBezTo>
                  <a:cubicBezTo>
                    <a:pt x="980" y="514"/>
                    <a:pt x="978" y="515"/>
                    <a:pt x="976" y="515"/>
                  </a:cubicBezTo>
                  <a:cubicBezTo>
                    <a:pt x="974" y="515"/>
                    <a:pt x="972" y="514"/>
                    <a:pt x="970" y="511"/>
                  </a:cubicBezTo>
                  <a:lnTo>
                    <a:pt x="970" y="511"/>
                  </a:lnTo>
                  <a:cubicBezTo>
                    <a:pt x="960" y="517"/>
                    <a:pt x="949" y="521"/>
                    <a:pt x="942" y="521"/>
                  </a:cubicBezTo>
                  <a:cubicBezTo>
                    <a:pt x="947" y="521"/>
                    <a:pt x="953" y="527"/>
                    <a:pt x="942" y="538"/>
                  </a:cubicBezTo>
                  <a:cubicBezTo>
                    <a:pt x="935" y="546"/>
                    <a:pt x="932" y="549"/>
                    <a:pt x="930" y="549"/>
                  </a:cubicBezTo>
                  <a:cubicBezTo>
                    <a:pt x="927" y="549"/>
                    <a:pt x="926" y="546"/>
                    <a:pt x="922" y="546"/>
                  </a:cubicBezTo>
                  <a:cubicBezTo>
                    <a:pt x="920" y="546"/>
                    <a:pt x="917" y="547"/>
                    <a:pt x="914" y="549"/>
                  </a:cubicBezTo>
                  <a:cubicBezTo>
                    <a:pt x="914" y="560"/>
                    <a:pt x="891" y="572"/>
                    <a:pt x="902" y="577"/>
                  </a:cubicBezTo>
                  <a:cubicBezTo>
                    <a:pt x="900" y="583"/>
                    <a:pt x="897" y="584"/>
                    <a:pt x="894" y="584"/>
                  </a:cubicBezTo>
                  <a:cubicBezTo>
                    <a:pt x="891" y="584"/>
                    <a:pt x="888" y="583"/>
                    <a:pt x="886" y="583"/>
                  </a:cubicBezTo>
                  <a:cubicBezTo>
                    <a:pt x="880" y="599"/>
                    <a:pt x="840" y="639"/>
                    <a:pt x="854" y="639"/>
                  </a:cubicBezTo>
                  <a:cubicBezTo>
                    <a:pt x="855" y="639"/>
                    <a:pt x="856" y="639"/>
                    <a:pt x="858" y="639"/>
                  </a:cubicBezTo>
                  <a:lnTo>
                    <a:pt x="863" y="639"/>
                  </a:lnTo>
                  <a:cubicBezTo>
                    <a:pt x="841" y="689"/>
                    <a:pt x="785" y="723"/>
                    <a:pt x="762" y="773"/>
                  </a:cubicBezTo>
                  <a:lnTo>
                    <a:pt x="757" y="773"/>
                  </a:lnTo>
                  <a:cubicBezTo>
                    <a:pt x="746" y="801"/>
                    <a:pt x="723" y="835"/>
                    <a:pt x="723" y="857"/>
                  </a:cubicBezTo>
                  <a:cubicBezTo>
                    <a:pt x="719" y="866"/>
                    <a:pt x="709" y="871"/>
                    <a:pt x="704" y="871"/>
                  </a:cubicBezTo>
                  <a:cubicBezTo>
                    <a:pt x="702" y="871"/>
                    <a:pt x="701" y="870"/>
                    <a:pt x="701" y="869"/>
                  </a:cubicBezTo>
                  <a:cubicBezTo>
                    <a:pt x="690" y="891"/>
                    <a:pt x="695" y="897"/>
                    <a:pt x="673" y="925"/>
                  </a:cubicBezTo>
                  <a:cubicBezTo>
                    <a:pt x="675" y="917"/>
                    <a:pt x="674" y="915"/>
                    <a:pt x="673" y="915"/>
                  </a:cubicBezTo>
                  <a:cubicBezTo>
                    <a:pt x="672" y="915"/>
                    <a:pt x="671" y="916"/>
                    <a:pt x="671" y="916"/>
                  </a:cubicBezTo>
                  <a:cubicBezTo>
                    <a:pt x="670" y="916"/>
                    <a:pt x="672" y="914"/>
                    <a:pt x="678" y="902"/>
                  </a:cubicBezTo>
                  <a:lnTo>
                    <a:pt x="678" y="902"/>
                  </a:lnTo>
                  <a:cubicBezTo>
                    <a:pt x="662" y="925"/>
                    <a:pt x="650" y="930"/>
                    <a:pt x="650" y="969"/>
                  </a:cubicBezTo>
                  <a:cubicBezTo>
                    <a:pt x="649" y="966"/>
                    <a:pt x="648" y="965"/>
                    <a:pt x="646" y="965"/>
                  </a:cubicBezTo>
                  <a:cubicBezTo>
                    <a:pt x="639" y="965"/>
                    <a:pt x="627" y="988"/>
                    <a:pt x="622" y="997"/>
                  </a:cubicBezTo>
                  <a:lnTo>
                    <a:pt x="639" y="981"/>
                  </a:lnTo>
                  <a:lnTo>
                    <a:pt x="639" y="981"/>
                  </a:lnTo>
                  <a:cubicBezTo>
                    <a:pt x="634" y="997"/>
                    <a:pt x="628" y="1014"/>
                    <a:pt x="622" y="1025"/>
                  </a:cubicBezTo>
                  <a:lnTo>
                    <a:pt x="611" y="1014"/>
                  </a:lnTo>
                  <a:cubicBezTo>
                    <a:pt x="566" y="1070"/>
                    <a:pt x="600" y="1132"/>
                    <a:pt x="555" y="1171"/>
                  </a:cubicBezTo>
                  <a:cubicBezTo>
                    <a:pt x="556" y="1175"/>
                    <a:pt x="558" y="1177"/>
                    <a:pt x="559" y="1177"/>
                  </a:cubicBezTo>
                  <a:cubicBezTo>
                    <a:pt x="564" y="1177"/>
                    <a:pt x="571" y="1156"/>
                    <a:pt x="578" y="1156"/>
                  </a:cubicBezTo>
                  <a:cubicBezTo>
                    <a:pt x="580" y="1156"/>
                    <a:pt x="582" y="1157"/>
                    <a:pt x="583" y="1160"/>
                  </a:cubicBezTo>
                  <a:cubicBezTo>
                    <a:pt x="572" y="1188"/>
                    <a:pt x="538" y="1210"/>
                    <a:pt x="538" y="1221"/>
                  </a:cubicBezTo>
                  <a:cubicBezTo>
                    <a:pt x="522" y="1261"/>
                    <a:pt x="550" y="1266"/>
                    <a:pt x="533" y="1305"/>
                  </a:cubicBezTo>
                  <a:cubicBezTo>
                    <a:pt x="536" y="1304"/>
                    <a:pt x="539" y="1303"/>
                    <a:pt x="542" y="1303"/>
                  </a:cubicBezTo>
                  <a:cubicBezTo>
                    <a:pt x="550" y="1303"/>
                    <a:pt x="555" y="1310"/>
                    <a:pt x="555" y="1333"/>
                  </a:cubicBezTo>
                  <a:cubicBezTo>
                    <a:pt x="552" y="1349"/>
                    <a:pt x="544" y="1356"/>
                    <a:pt x="537" y="1356"/>
                  </a:cubicBezTo>
                  <a:cubicBezTo>
                    <a:pt x="532" y="1356"/>
                    <a:pt x="527" y="1352"/>
                    <a:pt x="527" y="1345"/>
                  </a:cubicBezTo>
                  <a:cubicBezTo>
                    <a:pt x="527" y="1339"/>
                    <a:pt x="527" y="1333"/>
                    <a:pt x="533" y="1333"/>
                  </a:cubicBezTo>
                  <a:cubicBezTo>
                    <a:pt x="533" y="1325"/>
                    <a:pt x="533" y="1318"/>
                    <a:pt x="529" y="1318"/>
                  </a:cubicBezTo>
                  <a:cubicBezTo>
                    <a:pt x="527" y="1318"/>
                    <a:pt x="525" y="1319"/>
                    <a:pt x="522" y="1322"/>
                  </a:cubicBezTo>
                  <a:lnTo>
                    <a:pt x="527" y="1328"/>
                  </a:lnTo>
                  <a:cubicBezTo>
                    <a:pt x="517" y="1338"/>
                    <a:pt x="512" y="1374"/>
                    <a:pt x="507" y="1374"/>
                  </a:cubicBezTo>
                  <a:cubicBezTo>
                    <a:pt x="506" y="1374"/>
                    <a:pt x="505" y="1374"/>
                    <a:pt x="505" y="1373"/>
                  </a:cubicBezTo>
                  <a:lnTo>
                    <a:pt x="505" y="1373"/>
                  </a:lnTo>
                  <a:cubicBezTo>
                    <a:pt x="505" y="1382"/>
                    <a:pt x="506" y="1385"/>
                    <a:pt x="507" y="1385"/>
                  </a:cubicBezTo>
                  <a:cubicBezTo>
                    <a:pt x="509" y="1385"/>
                    <a:pt x="513" y="1377"/>
                    <a:pt x="516" y="1367"/>
                  </a:cubicBezTo>
                  <a:lnTo>
                    <a:pt x="516" y="1367"/>
                  </a:lnTo>
                  <a:cubicBezTo>
                    <a:pt x="505" y="1400"/>
                    <a:pt x="510" y="1422"/>
                    <a:pt x="500" y="1460"/>
                  </a:cubicBezTo>
                  <a:lnTo>
                    <a:pt x="500" y="1460"/>
                  </a:lnTo>
                  <a:cubicBezTo>
                    <a:pt x="501" y="1459"/>
                    <a:pt x="503" y="1458"/>
                    <a:pt x="505" y="1458"/>
                  </a:cubicBezTo>
                  <a:cubicBezTo>
                    <a:pt x="508" y="1458"/>
                    <a:pt x="510" y="1459"/>
                    <a:pt x="510" y="1462"/>
                  </a:cubicBezTo>
                  <a:cubicBezTo>
                    <a:pt x="494" y="1518"/>
                    <a:pt x="516" y="1485"/>
                    <a:pt x="516" y="1524"/>
                  </a:cubicBezTo>
                  <a:cubicBezTo>
                    <a:pt x="505" y="1546"/>
                    <a:pt x="494" y="1518"/>
                    <a:pt x="499" y="1557"/>
                  </a:cubicBezTo>
                  <a:cubicBezTo>
                    <a:pt x="497" y="1565"/>
                    <a:pt x="494" y="1568"/>
                    <a:pt x="492" y="1568"/>
                  </a:cubicBezTo>
                  <a:cubicBezTo>
                    <a:pt x="488" y="1568"/>
                    <a:pt x="484" y="1563"/>
                    <a:pt x="483" y="1557"/>
                  </a:cubicBezTo>
                  <a:lnTo>
                    <a:pt x="483" y="1557"/>
                  </a:lnTo>
                  <a:cubicBezTo>
                    <a:pt x="487" y="1593"/>
                    <a:pt x="471" y="1620"/>
                    <a:pt x="466" y="1641"/>
                  </a:cubicBezTo>
                  <a:cubicBezTo>
                    <a:pt x="466" y="1645"/>
                    <a:pt x="466" y="1648"/>
                    <a:pt x="466" y="1653"/>
                  </a:cubicBezTo>
                  <a:lnTo>
                    <a:pt x="477" y="1641"/>
                  </a:lnTo>
                  <a:lnTo>
                    <a:pt x="477" y="1641"/>
                  </a:lnTo>
                  <a:cubicBezTo>
                    <a:pt x="477" y="1653"/>
                    <a:pt x="477" y="1664"/>
                    <a:pt x="471" y="1664"/>
                  </a:cubicBezTo>
                  <a:cubicBezTo>
                    <a:pt x="473" y="1666"/>
                    <a:pt x="474" y="1667"/>
                    <a:pt x="476" y="1667"/>
                  </a:cubicBezTo>
                  <a:cubicBezTo>
                    <a:pt x="479" y="1667"/>
                    <a:pt x="483" y="1665"/>
                    <a:pt x="487" y="1665"/>
                  </a:cubicBezTo>
                  <a:cubicBezTo>
                    <a:pt x="491" y="1665"/>
                    <a:pt x="495" y="1667"/>
                    <a:pt x="499" y="1675"/>
                  </a:cubicBezTo>
                  <a:cubicBezTo>
                    <a:pt x="494" y="1692"/>
                    <a:pt x="505" y="1725"/>
                    <a:pt x="494" y="1731"/>
                  </a:cubicBezTo>
                  <a:cubicBezTo>
                    <a:pt x="494" y="1712"/>
                    <a:pt x="491" y="1708"/>
                    <a:pt x="488" y="1708"/>
                  </a:cubicBezTo>
                  <a:cubicBezTo>
                    <a:pt x="486" y="1708"/>
                    <a:pt x="483" y="1711"/>
                    <a:pt x="480" y="1711"/>
                  </a:cubicBezTo>
                  <a:cubicBezTo>
                    <a:pt x="479" y="1711"/>
                    <a:pt x="477" y="1710"/>
                    <a:pt x="476" y="1709"/>
                  </a:cubicBezTo>
                  <a:lnTo>
                    <a:pt x="476" y="1709"/>
                  </a:lnTo>
                  <a:cubicBezTo>
                    <a:pt x="477" y="1714"/>
                    <a:pt x="477" y="1720"/>
                    <a:pt x="477" y="1725"/>
                  </a:cubicBezTo>
                  <a:cubicBezTo>
                    <a:pt x="471" y="1725"/>
                    <a:pt x="471" y="1720"/>
                    <a:pt x="471" y="1720"/>
                  </a:cubicBezTo>
                  <a:lnTo>
                    <a:pt x="471" y="1720"/>
                  </a:lnTo>
                  <a:cubicBezTo>
                    <a:pt x="460" y="1765"/>
                    <a:pt x="488" y="1737"/>
                    <a:pt x="494" y="1787"/>
                  </a:cubicBezTo>
                  <a:cubicBezTo>
                    <a:pt x="492" y="1786"/>
                    <a:pt x="491" y="1786"/>
                    <a:pt x="489" y="1786"/>
                  </a:cubicBezTo>
                  <a:cubicBezTo>
                    <a:pt x="482" y="1786"/>
                    <a:pt x="478" y="1796"/>
                    <a:pt x="477" y="1805"/>
                  </a:cubicBezTo>
                  <a:lnTo>
                    <a:pt x="477" y="1805"/>
                  </a:lnTo>
                  <a:cubicBezTo>
                    <a:pt x="478" y="1799"/>
                    <a:pt x="480" y="1797"/>
                    <a:pt x="483" y="1797"/>
                  </a:cubicBezTo>
                  <a:cubicBezTo>
                    <a:pt x="488" y="1797"/>
                    <a:pt x="496" y="1805"/>
                    <a:pt x="499" y="1815"/>
                  </a:cubicBezTo>
                  <a:cubicBezTo>
                    <a:pt x="499" y="1843"/>
                    <a:pt x="510" y="1843"/>
                    <a:pt x="510" y="1860"/>
                  </a:cubicBezTo>
                  <a:lnTo>
                    <a:pt x="510" y="1843"/>
                  </a:lnTo>
                  <a:cubicBezTo>
                    <a:pt x="522" y="1849"/>
                    <a:pt x="522" y="1860"/>
                    <a:pt x="527" y="1882"/>
                  </a:cubicBezTo>
                  <a:cubicBezTo>
                    <a:pt x="527" y="1883"/>
                    <a:pt x="526" y="1883"/>
                    <a:pt x="526" y="1883"/>
                  </a:cubicBezTo>
                  <a:cubicBezTo>
                    <a:pt x="522" y="1883"/>
                    <a:pt x="521" y="1870"/>
                    <a:pt x="518" y="1870"/>
                  </a:cubicBezTo>
                  <a:cubicBezTo>
                    <a:pt x="517" y="1870"/>
                    <a:pt x="517" y="1870"/>
                    <a:pt x="516" y="1871"/>
                  </a:cubicBezTo>
                  <a:cubicBezTo>
                    <a:pt x="538" y="1893"/>
                    <a:pt x="516" y="1927"/>
                    <a:pt x="527" y="1955"/>
                  </a:cubicBezTo>
                  <a:cubicBezTo>
                    <a:pt x="527" y="1972"/>
                    <a:pt x="516" y="1961"/>
                    <a:pt x="516" y="1977"/>
                  </a:cubicBezTo>
                  <a:cubicBezTo>
                    <a:pt x="533" y="2011"/>
                    <a:pt x="510" y="2017"/>
                    <a:pt x="533" y="2056"/>
                  </a:cubicBezTo>
                  <a:cubicBezTo>
                    <a:pt x="535" y="2048"/>
                    <a:pt x="536" y="2044"/>
                    <a:pt x="537" y="2044"/>
                  </a:cubicBezTo>
                  <a:cubicBezTo>
                    <a:pt x="539" y="2044"/>
                    <a:pt x="543" y="2049"/>
                    <a:pt x="555" y="2061"/>
                  </a:cubicBezTo>
                  <a:cubicBezTo>
                    <a:pt x="544" y="2045"/>
                    <a:pt x="538" y="2022"/>
                    <a:pt x="527" y="2000"/>
                  </a:cubicBezTo>
                  <a:lnTo>
                    <a:pt x="527" y="2000"/>
                  </a:lnTo>
                  <a:lnTo>
                    <a:pt x="555" y="2039"/>
                  </a:lnTo>
                  <a:cubicBezTo>
                    <a:pt x="550" y="2017"/>
                    <a:pt x="538" y="2000"/>
                    <a:pt x="538" y="1989"/>
                  </a:cubicBezTo>
                  <a:lnTo>
                    <a:pt x="538" y="1989"/>
                  </a:lnTo>
                  <a:cubicBezTo>
                    <a:pt x="545" y="1998"/>
                    <a:pt x="547" y="2002"/>
                    <a:pt x="550" y="2002"/>
                  </a:cubicBezTo>
                  <a:cubicBezTo>
                    <a:pt x="551" y="2002"/>
                    <a:pt x="553" y="1999"/>
                    <a:pt x="555" y="1994"/>
                  </a:cubicBezTo>
                  <a:lnTo>
                    <a:pt x="555" y="1994"/>
                  </a:lnTo>
                  <a:cubicBezTo>
                    <a:pt x="544" y="2022"/>
                    <a:pt x="578" y="2039"/>
                    <a:pt x="578" y="2073"/>
                  </a:cubicBezTo>
                  <a:lnTo>
                    <a:pt x="550" y="2078"/>
                  </a:lnTo>
                  <a:cubicBezTo>
                    <a:pt x="550" y="2124"/>
                    <a:pt x="581" y="2146"/>
                    <a:pt x="600" y="2191"/>
                  </a:cubicBezTo>
                  <a:lnTo>
                    <a:pt x="600" y="2191"/>
                  </a:lnTo>
                  <a:cubicBezTo>
                    <a:pt x="600" y="2191"/>
                    <a:pt x="600" y="2191"/>
                    <a:pt x="600" y="2190"/>
                  </a:cubicBezTo>
                  <a:lnTo>
                    <a:pt x="600" y="2190"/>
                  </a:lnTo>
                  <a:cubicBezTo>
                    <a:pt x="611" y="2190"/>
                    <a:pt x="617" y="2224"/>
                    <a:pt x="628" y="2235"/>
                  </a:cubicBezTo>
                  <a:cubicBezTo>
                    <a:pt x="617" y="2241"/>
                    <a:pt x="622" y="2252"/>
                    <a:pt x="617" y="2263"/>
                  </a:cubicBezTo>
                  <a:cubicBezTo>
                    <a:pt x="617" y="2263"/>
                    <a:pt x="618" y="2263"/>
                    <a:pt x="618" y="2263"/>
                  </a:cubicBezTo>
                  <a:cubicBezTo>
                    <a:pt x="624" y="2263"/>
                    <a:pt x="638" y="2297"/>
                    <a:pt x="653" y="2297"/>
                  </a:cubicBezTo>
                  <a:cubicBezTo>
                    <a:pt x="654" y="2297"/>
                    <a:pt x="655" y="2297"/>
                    <a:pt x="656" y="2297"/>
                  </a:cubicBezTo>
                  <a:lnTo>
                    <a:pt x="656" y="2325"/>
                  </a:lnTo>
                  <a:cubicBezTo>
                    <a:pt x="678" y="2369"/>
                    <a:pt x="712" y="2358"/>
                    <a:pt x="729" y="2397"/>
                  </a:cubicBezTo>
                  <a:cubicBezTo>
                    <a:pt x="727" y="2397"/>
                    <a:pt x="725" y="2397"/>
                    <a:pt x="724" y="2397"/>
                  </a:cubicBezTo>
                  <a:cubicBezTo>
                    <a:pt x="717" y="2397"/>
                    <a:pt x="715" y="2402"/>
                    <a:pt x="711" y="2402"/>
                  </a:cubicBezTo>
                  <a:cubicBezTo>
                    <a:pt x="707" y="2402"/>
                    <a:pt x="703" y="2400"/>
                    <a:pt x="695" y="2392"/>
                  </a:cubicBezTo>
                  <a:lnTo>
                    <a:pt x="695" y="2392"/>
                  </a:lnTo>
                  <a:cubicBezTo>
                    <a:pt x="705" y="2402"/>
                    <a:pt x="710" y="2415"/>
                    <a:pt x="715" y="2415"/>
                  </a:cubicBezTo>
                  <a:cubicBezTo>
                    <a:pt x="716" y="2415"/>
                    <a:pt x="717" y="2415"/>
                    <a:pt x="718" y="2414"/>
                  </a:cubicBezTo>
                  <a:cubicBezTo>
                    <a:pt x="718" y="2425"/>
                    <a:pt x="751" y="2442"/>
                    <a:pt x="751" y="2459"/>
                  </a:cubicBezTo>
                  <a:cubicBezTo>
                    <a:pt x="757" y="2465"/>
                    <a:pt x="768" y="2459"/>
                    <a:pt x="779" y="2470"/>
                  </a:cubicBezTo>
                  <a:cubicBezTo>
                    <a:pt x="779" y="2473"/>
                    <a:pt x="778" y="2474"/>
                    <a:pt x="777" y="2475"/>
                  </a:cubicBezTo>
                  <a:lnTo>
                    <a:pt x="777" y="2475"/>
                  </a:lnTo>
                  <a:cubicBezTo>
                    <a:pt x="777" y="2475"/>
                    <a:pt x="776" y="2475"/>
                    <a:pt x="776" y="2475"/>
                  </a:cubicBezTo>
                  <a:cubicBezTo>
                    <a:pt x="775" y="2475"/>
                    <a:pt x="774" y="2475"/>
                    <a:pt x="774" y="2476"/>
                  </a:cubicBezTo>
                  <a:cubicBezTo>
                    <a:pt x="774" y="2476"/>
                    <a:pt x="775" y="2476"/>
                    <a:pt x="777" y="2475"/>
                  </a:cubicBezTo>
                  <a:lnTo>
                    <a:pt x="777" y="2475"/>
                  </a:lnTo>
                  <a:cubicBezTo>
                    <a:pt x="782" y="2476"/>
                    <a:pt x="789" y="2482"/>
                    <a:pt x="793" y="2482"/>
                  </a:cubicBezTo>
                  <a:cubicBezTo>
                    <a:pt x="795" y="2482"/>
                    <a:pt x="796" y="2481"/>
                    <a:pt x="796" y="2476"/>
                  </a:cubicBezTo>
                  <a:cubicBezTo>
                    <a:pt x="802" y="2532"/>
                    <a:pt x="880" y="2571"/>
                    <a:pt x="891" y="2616"/>
                  </a:cubicBezTo>
                  <a:cubicBezTo>
                    <a:pt x="919" y="2638"/>
                    <a:pt x="953" y="2661"/>
                    <a:pt x="975" y="2678"/>
                  </a:cubicBezTo>
                  <a:cubicBezTo>
                    <a:pt x="975" y="2678"/>
                    <a:pt x="975" y="2680"/>
                    <a:pt x="974" y="2680"/>
                  </a:cubicBezTo>
                  <a:cubicBezTo>
                    <a:pt x="973" y="2680"/>
                    <a:pt x="972" y="2679"/>
                    <a:pt x="970" y="2678"/>
                  </a:cubicBezTo>
                  <a:lnTo>
                    <a:pt x="970" y="2678"/>
                  </a:lnTo>
                  <a:cubicBezTo>
                    <a:pt x="980" y="2690"/>
                    <a:pt x="988" y="2693"/>
                    <a:pt x="995" y="2693"/>
                  </a:cubicBezTo>
                  <a:cubicBezTo>
                    <a:pt x="998" y="2693"/>
                    <a:pt x="1002" y="2692"/>
                    <a:pt x="1006" y="2692"/>
                  </a:cubicBezTo>
                  <a:cubicBezTo>
                    <a:pt x="1014" y="2692"/>
                    <a:pt x="1023" y="2695"/>
                    <a:pt x="1037" y="2711"/>
                  </a:cubicBezTo>
                  <a:cubicBezTo>
                    <a:pt x="1040" y="2717"/>
                    <a:pt x="1040" y="2719"/>
                    <a:pt x="1038" y="2719"/>
                  </a:cubicBezTo>
                  <a:cubicBezTo>
                    <a:pt x="1034" y="2719"/>
                    <a:pt x="1025" y="2712"/>
                    <a:pt x="1021" y="2712"/>
                  </a:cubicBezTo>
                  <a:cubicBezTo>
                    <a:pt x="1020" y="2712"/>
                    <a:pt x="1019" y="2713"/>
                    <a:pt x="1020" y="2717"/>
                  </a:cubicBezTo>
                  <a:cubicBezTo>
                    <a:pt x="1009" y="2745"/>
                    <a:pt x="1071" y="2745"/>
                    <a:pt x="1087" y="2773"/>
                  </a:cubicBezTo>
                  <a:lnTo>
                    <a:pt x="1082" y="2773"/>
                  </a:lnTo>
                  <a:cubicBezTo>
                    <a:pt x="1099" y="2795"/>
                    <a:pt x="1138" y="2790"/>
                    <a:pt x="1177" y="2812"/>
                  </a:cubicBezTo>
                  <a:cubicBezTo>
                    <a:pt x="1177" y="2812"/>
                    <a:pt x="1171" y="2812"/>
                    <a:pt x="1171" y="2818"/>
                  </a:cubicBezTo>
                  <a:cubicBezTo>
                    <a:pt x="1176" y="2817"/>
                    <a:pt x="1181" y="2816"/>
                    <a:pt x="1186" y="2816"/>
                  </a:cubicBezTo>
                  <a:cubicBezTo>
                    <a:pt x="1219" y="2816"/>
                    <a:pt x="1260" y="2830"/>
                    <a:pt x="1289" y="2834"/>
                  </a:cubicBezTo>
                  <a:cubicBezTo>
                    <a:pt x="1278" y="2846"/>
                    <a:pt x="1272" y="2834"/>
                    <a:pt x="1278" y="2851"/>
                  </a:cubicBezTo>
                  <a:cubicBezTo>
                    <a:pt x="1291" y="2851"/>
                    <a:pt x="1283" y="2837"/>
                    <a:pt x="1297" y="2837"/>
                  </a:cubicBezTo>
                  <a:cubicBezTo>
                    <a:pt x="1300" y="2837"/>
                    <a:pt x="1305" y="2838"/>
                    <a:pt x="1311" y="2840"/>
                  </a:cubicBezTo>
                  <a:cubicBezTo>
                    <a:pt x="1317" y="2846"/>
                    <a:pt x="1339" y="2857"/>
                    <a:pt x="1339" y="2874"/>
                  </a:cubicBezTo>
                  <a:lnTo>
                    <a:pt x="1311" y="2862"/>
                  </a:lnTo>
                  <a:lnTo>
                    <a:pt x="1311" y="2862"/>
                  </a:lnTo>
                  <a:cubicBezTo>
                    <a:pt x="1323" y="2885"/>
                    <a:pt x="1351" y="2874"/>
                    <a:pt x="1367" y="2885"/>
                  </a:cubicBezTo>
                  <a:lnTo>
                    <a:pt x="1362" y="2890"/>
                  </a:lnTo>
                  <a:cubicBezTo>
                    <a:pt x="1369" y="2891"/>
                    <a:pt x="1376" y="2892"/>
                    <a:pt x="1382" y="2892"/>
                  </a:cubicBezTo>
                  <a:cubicBezTo>
                    <a:pt x="1405" y="2892"/>
                    <a:pt x="1417" y="2886"/>
                    <a:pt x="1436" y="2886"/>
                  </a:cubicBezTo>
                  <a:cubicBezTo>
                    <a:pt x="1445" y="2886"/>
                    <a:pt x="1455" y="2887"/>
                    <a:pt x="1468" y="2890"/>
                  </a:cubicBezTo>
                  <a:lnTo>
                    <a:pt x="1463" y="2885"/>
                  </a:lnTo>
                  <a:cubicBezTo>
                    <a:pt x="1471" y="2881"/>
                    <a:pt x="1476" y="2879"/>
                    <a:pt x="1480" y="2879"/>
                  </a:cubicBezTo>
                  <a:cubicBezTo>
                    <a:pt x="1490" y="2879"/>
                    <a:pt x="1493" y="2887"/>
                    <a:pt x="1504" y="2887"/>
                  </a:cubicBezTo>
                  <a:cubicBezTo>
                    <a:pt x="1508" y="2887"/>
                    <a:pt x="1513" y="2887"/>
                    <a:pt x="1519" y="2885"/>
                  </a:cubicBezTo>
                  <a:lnTo>
                    <a:pt x="1524" y="2907"/>
                  </a:lnTo>
                  <a:cubicBezTo>
                    <a:pt x="1547" y="2902"/>
                    <a:pt x="1591" y="2890"/>
                    <a:pt x="1625" y="2885"/>
                  </a:cubicBezTo>
                  <a:lnTo>
                    <a:pt x="1625" y="2885"/>
                  </a:lnTo>
                  <a:cubicBezTo>
                    <a:pt x="1619" y="2896"/>
                    <a:pt x="1603" y="2896"/>
                    <a:pt x="1591" y="2902"/>
                  </a:cubicBezTo>
                  <a:cubicBezTo>
                    <a:pt x="1563" y="2902"/>
                    <a:pt x="1558" y="2913"/>
                    <a:pt x="1530" y="2913"/>
                  </a:cubicBezTo>
                  <a:cubicBezTo>
                    <a:pt x="1519" y="2918"/>
                    <a:pt x="1530" y="2924"/>
                    <a:pt x="1524" y="2935"/>
                  </a:cubicBezTo>
                  <a:cubicBezTo>
                    <a:pt x="1518" y="2937"/>
                    <a:pt x="1513" y="2938"/>
                    <a:pt x="1509" y="2938"/>
                  </a:cubicBezTo>
                  <a:cubicBezTo>
                    <a:pt x="1486" y="2938"/>
                    <a:pt x="1481" y="2913"/>
                    <a:pt x="1466" y="2913"/>
                  </a:cubicBezTo>
                  <a:cubicBezTo>
                    <a:pt x="1462" y="2913"/>
                    <a:pt x="1457" y="2914"/>
                    <a:pt x="1451" y="2918"/>
                  </a:cubicBezTo>
                  <a:cubicBezTo>
                    <a:pt x="1447" y="2927"/>
                    <a:pt x="1442" y="2944"/>
                    <a:pt x="1429" y="2944"/>
                  </a:cubicBezTo>
                  <a:cubicBezTo>
                    <a:pt x="1426" y="2944"/>
                    <a:pt x="1422" y="2943"/>
                    <a:pt x="1418" y="2941"/>
                  </a:cubicBezTo>
                  <a:lnTo>
                    <a:pt x="1423" y="2924"/>
                  </a:lnTo>
                  <a:cubicBezTo>
                    <a:pt x="1421" y="2923"/>
                    <a:pt x="1418" y="2923"/>
                    <a:pt x="1417" y="2923"/>
                  </a:cubicBezTo>
                  <a:cubicBezTo>
                    <a:pt x="1401" y="2923"/>
                    <a:pt x="1402" y="2938"/>
                    <a:pt x="1387" y="2938"/>
                  </a:cubicBezTo>
                  <a:cubicBezTo>
                    <a:pt x="1383" y="2938"/>
                    <a:pt x="1379" y="2937"/>
                    <a:pt x="1373" y="2935"/>
                  </a:cubicBezTo>
                  <a:cubicBezTo>
                    <a:pt x="1379" y="2930"/>
                    <a:pt x="1395" y="2930"/>
                    <a:pt x="1395" y="2930"/>
                  </a:cubicBezTo>
                  <a:cubicBezTo>
                    <a:pt x="1389" y="2925"/>
                    <a:pt x="1385" y="2923"/>
                    <a:pt x="1382" y="2923"/>
                  </a:cubicBezTo>
                  <a:cubicBezTo>
                    <a:pt x="1374" y="2923"/>
                    <a:pt x="1374" y="2935"/>
                    <a:pt x="1362" y="2935"/>
                  </a:cubicBezTo>
                  <a:lnTo>
                    <a:pt x="1356" y="2918"/>
                  </a:lnTo>
                  <a:cubicBezTo>
                    <a:pt x="1323" y="2924"/>
                    <a:pt x="1289" y="2930"/>
                    <a:pt x="1250" y="2930"/>
                  </a:cubicBezTo>
                  <a:cubicBezTo>
                    <a:pt x="1250" y="2930"/>
                    <a:pt x="1261" y="2924"/>
                    <a:pt x="1250" y="2918"/>
                  </a:cubicBezTo>
                  <a:cubicBezTo>
                    <a:pt x="1245" y="2919"/>
                    <a:pt x="1240" y="2919"/>
                    <a:pt x="1235" y="2919"/>
                  </a:cubicBezTo>
                  <a:cubicBezTo>
                    <a:pt x="1193" y="2919"/>
                    <a:pt x="1145" y="2900"/>
                    <a:pt x="1110" y="2885"/>
                  </a:cubicBezTo>
                  <a:lnTo>
                    <a:pt x="1087" y="2896"/>
                  </a:lnTo>
                  <a:cubicBezTo>
                    <a:pt x="1087" y="2896"/>
                    <a:pt x="1082" y="2890"/>
                    <a:pt x="1087" y="2885"/>
                  </a:cubicBezTo>
                  <a:cubicBezTo>
                    <a:pt x="1085" y="2884"/>
                    <a:pt x="1083" y="2884"/>
                    <a:pt x="1082" y="2884"/>
                  </a:cubicBezTo>
                  <a:lnTo>
                    <a:pt x="1082" y="2884"/>
                  </a:lnTo>
                  <a:cubicBezTo>
                    <a:pt x="1075" y="2884"/>
                    <a:pt x="1086" y="2897"/>
                    <a:pt x="1076" y="2902"/>
                  </a:cubicBezTo>
                  <a:cubicBezTo>
                    <a:pt x="1065" y="2896"/>
                    <a:pt x="1065" y="2890"/>
                    <a:pt x="1071" y="2885"/>
                  </a:cubicBezTo>
                  <a:lnTo>
                    <a:pt x="1071" y="2885"/>
                  </a:lnTo>
                  <a:cubicBezTo>
                    <a:pt x="1060" y="2886"/>
                    <a:pt x="1048" y="2888"/>
                    <a:pt x="1034" y="2888"/>
                  </a:cubicBezTo>
                  <a:cubicBezTo>
                    <a:pt x="1005" y="2888"/>
                    <a:pt x="972" y="2882"/>
                    <a:pt x="953" y="2862"/>
                  </a:cubicBezTo>
                  <a:lnTo>
                    <a:pt x="958" y="2862"/>
                  </a:lnTo>
                  <a:cubicBezTo>
                    <a:pt x="955" y="2860"/>
                    <a:pt x="951" y="2860"/>
                    <a:pt x="948" y="2860"/>
                  </a:cubicBezTo>
                  <a:cubicBezTo>
                    <a:pt x="936" y="2860"/>
                    <a:pt x="928" y="2868"/>
                    <a:pt x="917" y="2868"/>
                  </a:cubicBezTo>
                  <a:cubicBezTo>
                    <a:pt x="913" y="2868"/>
                    <a:pt x="908" y="2866"/>
                    <a:pt x="902" y="2862"/>
                  </a:cubicBezTo>
                  <a:lnTo>
                    <a:pt x="908" y="2857"/>
                  </a:lnTo>
                  <a:cubicBezTo>
                    <a:pt x="858" y="2834"/>
                    <a:pt x="796" y="2823"/>
                    <a:pt x="768" y="2784"/>
                  </a:cubicBezTo>
                  <a:cubicBezTo>
                    <a:pt x="766" y="2786"/>
                    <a:pt x="763" y="2787"/>
                    <a:pt x="760" y="2787"/>
                  </a:cubicBezTo>
                  <a:cubicBezTo>
                    <a:pt x="747" y="2787"/>
                    <a:pt x="731" y="2767"/>
                    <a:pt x="720" y="2767"/>
                  </a:cubicBezTo>
                  <a:cubicBezTo>
                    <a:pt x="717" y="2767"/>
                    <a:pt x="714" y="2769"/>
                    <a:pt x="712" y="2773"/>
                  </a:cubicBezTo>
                  <a:cubicBezTo>
                    <a:pt x="690" y="2745"/>
                    <a:pt x="701" y="2745"/>
                    <a:pt x="667" y="2717"/>
                  </a:cubicBezTo>
                  <a:cubicBezTo>
                    <a:pt x="666" y="2714"/>
                    <a:pt x="663" y="2713"/>
                    <a:pt x="660" y="2713"/>
                  </a:cubicBezTo>
                  <a:cubicBezTo>
                    <a:pt x="655" y="2713"/>
                    <a:pt x="649" y="2715"/>
                    <a:pt x="642" y="2715"/>
                  </a:cubicBezTo>
                  <a:cubicBezTo>
                    <a:pt x="637" y="2715"/>
                    <a:pt x="633" y="2714"/>
                    <a:pt x="628" y="2711"/>
                  </a:cubicBezTo>
                  <a:lnTo>
                    <a:pt x="639" y="2700"/>
                  </a:lnTo>
                  <a:lnTo>
                    <a:pt x="611" y="2700"/>
                  </a:lnTo>
                  <a:lnTo>
                    <a:pt x="617" y="2683"/>
                  </a:lnTo>
                  <a:lnTo>
                    <a:pt x="606" y="2678"/>
                  </a:lnTo>
                  <a:cubicBezTo>
                    <a:pt x="606" y="2678"/>
                    <a:pt x="606" y="2689"/>
                    <a:pt x="606" y="2689"/>
                  </a:cubicBezTo>
                  <a:cubicBezTo>
                    <a:pt x="583" y="2683"/>
                    <a:pt x="572" y="2650"/>
                    <a:pt x="578" y="2644"/>
                  </a:cubicBezTo>
                  <a:cubicBezTo>
                    <a:pt x="561" y="2638"/>
                    <a:pt x="544" y="2627"/>
                    <a:pt x="533" y="2621"/>
                  </a:cubicBezTo>
                  <a:cubicBezTo>
                    <a:pt x="533" y="2620"/>
                    <a:pt x="534" y="2619"/>
                    <a:pt x="536" y="2619"/>
                  </a:cubicBezTo>
                  <a:cubicBezTo>
                    <a:pt x="540" y="2619"/>
                    <a:pt x="546" y="2621"/>
                    <a:pt x="550" y="2621"/>
                  </a:cubicBezTo>
                  <a:cubicBezTo>
                    <a:pt x="522" y="2616"/>
                    <a:pt x="555" y="2610"/>
                    <a:pt x="533" y="2599"/>
                  </a:cubicBezTo>
                  <a:lnTo>
                    <a:pt x="533" y="2599"/>
                  </a:lnTo>
                  <a:cubicBezTo>
                    <a:pt x="533" y="2605"/>
                    <a:pt x="522" y="2605"/>
                    <a:pt x="522" y="2605"/>
                  </a:cubicBezTo>
                  <a:cubicBezTo>
                    <a:pt x="516" y="2593"/>
                    <a:pt x="499" y="2571"/>
                    <a:pt x="482" y="2560"/>
                  </a:cubicBezTo>
                  <a:lnTo>
                    <a:pt x="494" y="2554"/>
                  </a:lnTo>
                  <a:cubicBezTo>
                    <a:pt x="471" y="2526"/>
                    <a:pt x="438" y="2498"/>
                    <a:pt x="415" y="2465"/>
                  </a:cubicBezTo>
                  <a:lnTo>
                    <a:pt x="415" y="2465"/>
                  </a:lnTo>
                  <a:cubicBezTo>
                    <a:pt x="419" y="2476"/>
                    <a:pt x="413" y="2482"/>
                    <a:pt x="406" y="2482"/>
                  </a:cubicBezTo>
                  <a:cubicBezTo>
                    <a:pt x="401" y="2482"/>
                    <a:pt x="397" y="2480"/>
                    <a:pt x="393" y="2476"/>
                  </a:cubicBezTo>
                  <a:lnTo>
                    <a:pt x="395" y="2474"/>
                  </a:lnTo>
                  <a:lnTo>
                    <a:pt x="395" y="2474"/>
                  </a:lnTo>
                  <a:cubicBezTo>
                    <a:pt x="395" y="2474"/>
                    <a:pt x="395" y="2474"/>
                    <a:pt x="395" y="2474"/>
                  </a:cubicBezTo>
                  <a:cubicBezTo>
                    <a:pt x="397" y="2474"/>
                    <a:pt x="398" y="2473"/>
                    <a:pt x="398" y="2471"/>
                  </a:cubicBezTo>
                  <a:lnTo>
                    <a:pt x="398" y="2471"/>
                  </a:lnTo>
                  <a:lnTo>
                    <a:pt x="395" y="2474"/>
                  </a:lnTo>
                  <a:lnTo>
                    <a:pt x="395" y="2474"/>
                  </a:lnTo>
                  <a:cubicBezTo>
                    <a:pt x="393" y="2474"/>
                    <a:pt x="391" y="2473"/>
                    <a:pt x="387" y="2470"/>
                  </a:cubicBezTo>
                  <a:cubicBezTo>
                    <a:pt x="379" y="2462"/>
                    <a:pt x="386" y="2457"/>
                    <a:pt x="394" y="2457"/>
                  </a:cubicBezTo>
                  <a:cubicBezTo>
                    <a:pt x="398" y="2457"/>
                    <a:pt x="401" y="2458"/>
                    <a:pt x="404" y="2459"/>
                  </a:cubicBezTo>
                  <a:lnTo>
                    <a:pt x="387" y="2448"/>
                  </a:lnTo>
                  <a:cubicBezTo>
                    <a:pt x="390" y="2445"/>
                    <a:pt x="393" y="2445"/>
                    <a:pt x="395" y="2445"/>
                  </a:cubicBezTo>
                  <a:cubicBezTo>
                    <a:pt x="397" y="2445"/>
                    <a:pt x="398" y="2445"/>
                    <a:pt x="398" y="2442"/>
                  </a:cubicBezTo>
                  <a:cubicBezTo>
                    <a:pt x="387" y="2442"/>
                    <a:pt x="393" y="2409"/>
                    <a:pt x="376" y="2409"/>
                  </a:cubicBezTo>
                  <a:lnTo>
                    <a:pt x="376" y="2403"/>
                  </a:lnTo>
                  <a:cubicBezTo>
                    <a:pt x="354" y="2369"/>
                    <a:pt x="342" y="2353"/>
                    <a:pt x="326" y="2325"/>
                  </a:cubicBezTo>
                  <a:cubicBezTo>
                    <a:pt x="322" y="2326"/>
                    <a:pt x="320" y="2326"/>
                    <a:pt x="318" y="2326"/>
                  </a:cubicBezTo>
                  <a:cubicBezTo>
                    <a:pt x="308" y="2326"/>
                    <a:pt x="306" y="2318"/>
                    <a:pt x="292" y="2313"/>
                  </a:cubicBezTo>
                  <a:cubicBezTo>
                    <a:pt x="281" y="2291"/>
                    <a:pt x="281" y="2257"/>
                    <a:pt x="264" y="2235"/>
                  </a:cubicBezTo>
                  <a:cubicBezTo>
                    <a:pt x="260" y="2229"/>
                    <a:pt x="257" y="2227"/>
                    <a:pt x="255" y="2227"/>
                  </a:cubicBezTo>
                  <a:cubicBezTo>
                    <a:pt x="252" y="2227"/>
                    <a:pt x="250" y="2231"/>
                    <a:pt x="246" y="2231"/>
                  </a:cubicBezTo>
                  <a:cubicBezTo>
                    <a:pt x="245" y="2231"/>
                    <a:pt x="243" y="2230"/>
                    <a:pt x="242" y="2229"/>
                  </a:cubicBezTo>
                  <a:cubicBezTo>
                    <a:pt x="252" y="2219"/>
                    <a:pt x="239" y="2201"/>
                    <a:pt x="248" y="2201"/>
                  </a:cubicBezTo>
                  <a:lnTo>
                    <a:pt x="248" y="2201"/>
                  </a:lnTo>
                  <a:cubicBezTo>
                    <a:pt x="250" y="2201"/>
                    <a:pt x="251" y="2201"/>
                    <a:pt x="253" y="2201"/>
                  </a:cubicBezTo>
                  <a:cubicBezTo>
                    <a:pt x="236" y="2173"/>
                    <a:pt x="230" y="2162"/>
                    <a:pt x="202" y="2123"/>
                  </a:cubicBezTo>
                  <a:cubicBezTo>
                    <a:pt x="202" y="2129"/>
                    <a:pt x="202" y="2134"/>
                    <a:pt x="197" y="2134"/>
                  </a:cubicBezTo>
                  <a:cubicBezTo>
                    <a:pt x="191" y="2129"/>
                    <a:pt x="197" y="2112"/>
                    <a:pt x="202" y="2112"/>
                  </a:cubicBezTo>
                  <a:cubicBezTo>
                    <a:pt x="169" y="2073"/>
                    <a:pt x="197" y="1989"/>
                    <a:pt x="163" y="1955"/>
                  </a:cubicBezTo>
                  <a:lnTo>
                    <a:pt x="163" y="1961"/>
                  </a:lnTo>
                  <a:lnTo>
                    <a:pt x="141" y="1921"/>
                  </a:lnTo>
                  <a:cubicBezTo>
                    <a:pt x="139" y="1915"/>
                    <a:pt x="139" y="1912"/>
                    <a:pt x="141" y="1912"/>
                  </a:cubicBezTo>
                  <a:cubicBezTo>
                    <a:pt x="144" y="1912"/>
                    <a:pt x="149" y="1919"/>
                    <a:pt x="154" y="1919"/>
                  </a:cubicBezTo>
                  <a:cubicBezTo>
                    <a:pt x="155" y="1919"/>
                    <a:pt x="157" y="1918"/>
                    <a:pt x="158" y="1916"/>
                  </a:cubicBezTo>
                  <a:cubicBezTo>
                    <a:pt x="124" y="1871"/>
                    <a:pt x="141" y="1843"/>
                    <a:pt x="124" y="1804"/>
                  </a:cubicBezTo>
                  <a:cubicBezTo>
                    <a:pt x="152" y="1770"/>
                    <a:pt x="102" y="1703"/>
                    <a:pt x="124" y="1658"/>
                  </a:cubicBezTo>
                  <a:lnTo>
                    <a:pt x="124" y="1658"/>
                  </a:lnTo>
                  <a:lnTo>
                    <a:pt x="118" y="1664"/>
                  </a:lnTo>
                  <a:cubicBezTo>
                    <a:pt x="107" y="1653"/>
                    <a:pt x="124" y="1653"/>
                    <a:pt x="124" y="1641"/>
                  </a:cubicBezTo>
                  <a:lnTo>
                    <a:pt x="124" y="1641"/>
                  </a:lnTo>
                  <a:cubicBezTo>
                    <a:pt x="120" y="1641"/>
                    <a:pt x="119" y="1649"/>
                    <a:pt x="116" y="1649"/>
                  </a:cubicBezTo>
                  <a:cubicBezTo>
                    <a:pt x="115" y="1649"/>
                    <a:pt x="114" y="1648"/>
                    <a:pt x="113" y="1647"/>
                  </a:cubicBezTo>
                  <a:cubicBezTo>
                    <a:pt x="90" y="1563"/>
                    <a:pt x="118" y="1468"/>
                    <a:pt x="135" y="1378"/>
                  </a:cubicBezTo>
                  <a:cubicBezTo>
                    <a:pt x="141" y="1350"/>
                    <a:pt x="90" y="1356"/>
                    <a:pt x="118" y="1317"/>
                  </a:cubicBezTo>
                  <a:lnTo>
                    <a:pt x="118" y="1317"/>
                  </a:lnTo>
                  <a:lnTo>
                    <a:pt x="130" y="1333"/>
                  </a:lnTo>
                  <a:cubicBezTo>
                    <a:pt x="118" y="1261"/>
                    <a:pt x="158" y="1199"/>
                    <a:pt x="152" y="1132"/>
                  </a:cubicBezTo>
                  <a:lnTo>
                    <a:pt x="152" y="1132"/>
                  </a:lnTo>
                  <a:cubicBezTo>
                    <a:pt x="158" y="1137"/>
                    <a:pt x="158" y="1137"/>
                    <a:pt x="158" y="1143"/>
                  </a:cubicBezTo>
                  <a:cubicBezTo>
                    <a:pt x="169" y="1132"/>
                    <a:pt x="169" y="1093"/>
                    <a:pt x="163" y="1093"/>
                  </a:cubicBezTo>
                  <a:cubicBezTo>
                    <a:pt x="165" y="1088"/>
                    <a:pt x="167" y="1087"/>
                    <a:pt x="168" y="1087"/>
                  </a:cubicBezTo>
                  <a:cubicBezTo>
                    <a:pt x="169" y="1087"/>
                    <a:pt x="171" y="1089"/>
                    <a:pt x="174" y="1089"/>
                  </a:cubicBezTo>
                  <a:cubicBezTo>
                    <a:pt x="176" y="1089"/>
                    <a:pt x="177" y="1088"/>
                    <a:pt x="180" y="1087"/>
                  </a:cubicBezTo>
                  <a:cubicBezTo>
                    <a:pt x="186" y="1076"/>
                    <a:pt x="174" y="1053"/>
                    <a:pt x="186" y="1048"/>
                  </a:cubicBezTo>
                  <a:cubicBezTo>
                    <a:pt x="188" y="1048"/>
                    <a:pt x="189" y="1049"/>
                    <a:pt x="190" y="1050"/>
                  </a:cubicBezTo>
                  <a:lnTo>
                    <a:pt x="190" y="1050"/>
                  </a:lnTo>
                  <a:cubicBezTo>
                    <a:pt x="189" y="1039"/>
                    <a:pt x="199" y="1019"/>
                    <a:pt x="194" y="1019"/>
                  </a:cubicBezTo>
                  <a:lnTo>
                    <a:pt x="194" y="1019"/>
                  </a:lnTo>
                  <a:cubicBezTo>
                    <a:pt x="193" y="1019"/>
                    <a:pt x="192" y="1019"/>
                    <a:pt x="191" y="1020"/>
                  </a:cubicBezTo>
                  <a:cubicBezTo>
                    <a:pt x="202" y="997"/>
                    <a:pt x="197" y="975"/>
                    <a:pt x="214" y="958"/>
                  </a:cubicBezTo>
                  <a:cubicBezTo>
                    <a:pt x="202" y="941"/>
                    <a:pt x="236" y="925"/>
                    <a:pt x="219" y="913"/>
                  </a:cubicBezTo>
                  <a:lnTo>
                    <a:pt x="219" y="913"/>
                  </a:lnTo>
                  <a:cubicBezTo>
                    <a:pt x="220" y="914"/>
                    <a:pt x="221" y="914"/>
                    <a:pt x="222" y="914"/>
                  </a:cubicBezTo>
                  <a:cubicBezTo>
                    <a:pt x="237" y="914"/>
                    <a:pt x="247" y="879"/>
                    <a:pt x="247" y="863"/>
                  </a:cubicBezTo>
                  <a:cubicBezTo>
                    <a:pt x="248" y="864"/>
                    <a:pt x="249" y="864"/>
                    <a:pt x="250" y="864"/>
                  </a:cubicBezTo>
                  <a:cubicBezTo>
                    <a:pt x="254" y="864"/>
                    <a:pt x="258" y="856"/>
                    <a:pt x="262" y="856"/>
                  </a:cubicBezTo>
                  <a:cubicBezTo>
                    <a:pt x="262" y="856"/>
                    <a:pt x="263" y="857"/>
                    <a:pt x="264" y="857"/>
                  </a:cubicBezTo>
                  <a:cubicBezTo>
                    <a:pt x="270" y="846"/>
                    <a:pt x="275" y="829"/>
                    <a:pt x="264" y="824"/>
                  </a:cubicBezTo>
                  <a:cubicBezTo>
                    <a:pt x="303" y="807"/>
                    <a:pt x="275" y="757"/>
                    <a:pt x="314" y="757"/>
                  </a:cubicBezTo>
                  <a:cubicBezTo>
                    <a:pt x="326" y="706"/>
                    <a:pt x="348" y="661"/>
                    <a:pt x="376" y="622"/>
                  </a:cubicBezTo>
                  <a:lnTo>
                    <a:pt x="376" y="622"/>
                  </a:lnTo>
                  <a:cubicBezTo>
                    <a:pt x="387" y="639"/>
                    <a:pt x="342" y="667"/>
                    <a:pt x="365" y="678"/>
                  </a:cubicBezTo>
                  <a:cubicBezTo>
                    <a:pt x="382" y="639"/>
                    <a:pt x="382" y="605"/>
                    <a:pt x="415" y="572"/>
                  </a:cubicBezTo>
                  <a:cubicBezTo>
                    <a:pt x="416" y="571"/>
                    <a:pt x="417" y="571"/>
                    <a:pt x="417" y="571"/>
                  </a:cubicBezTo>
                  <a:lnTo>
                    <a:pt x="417" y="571"/>
                  </a:lnTo>
                  <a:cubicBezTo>
                    <a:pt x="419" y="571"/>
                    <a:pt x="415" y="584"/>
                    <a:pt x="415" y="589"/>
                  </a:cubicBezTo>
                  <a:cubicBezTo>
                    <a:pt x="438" y="549"/>
                    <a:pt x="477" y="527"/>
                    <a:pt x="494" y="488"/>
                  </a:cubicBezTo>
                  <a:cubicBezTo>
                    <a:pt x="478" y="488"/>
                    <a:pt x="491" y="450"/>
                    <a:pt x="489" y="439"/>
                  </a:cubicBezTo>
                  <a:lnTo>
                    <a:pt x="489" y="439"/>
                  </a:lnTo>
                  <a:cubicBezTo>
                    <a:pt x="492" y="445"/>
                    <a:pt x="495" y="446"/>
                    <a:pt x="498" y="446"/>
                  </a:cubicBezTo>
                  <a:cubicBezTo>
                    <a:pt x="505" y="446"/>
                    <a:pt x="513" y="438"/>
                    <a:pt x="520" y="438"/>
                  </a:cubicBezTo>
                  <a:cubicBezTo>
                    <a:pt x="525" y="438"/>
                    <a:pt x="529" y="442"/>
                    <a:pt x="533" y="454"/>
                  </a:cubicBezTo>
                  <a:cubicBezTo>
                    <a:pt x="533" y="448"/>
                    <a:pt x="538" y="443"/>
                    <a:pt x="533" y="437"/>
                  </a:cubicBezTo>
                  <a:cubicBezTo>
                    <a:pt x="538" y="437"/>
                    <a:pt x="544" y="437"/>
                    <a:pt x="544" y="448"/>
                  </a:cubicBezTo>
                  <a:cubicBezTo>
                    <a:pt x="561" y="426"/>
                    <a:pt x="544" y="420"/>
                    <a:pt x="566" y="404"/>
                  </a:cubicBezTo>
                  <a:cubicBezTo>
                    <a:pt x="566" y="409"/>
                    <a:pt x="566" y="415"/>
                    <a:pt x="566" y="420"/>
                  </a:cubicBezTo>
                  <a:cubicBezTo>
                    <a:pt x="572" y="404"/>
                    <a:pt x="572" y="387"/>
                    <a:pt x="594" y="376"/>
                  </a:cubicBezTo>
                  <a:cubicBezTo>
                    <a:pt x="594" y="380"/>
                    <a:pt x="598" y="381"/>
                    <a:pt x="597" y="384"/>
                  </a:cubicBezTo>
                  <a:lnTo>
                    <a:pt x="597" y="384"/>
                  </a:lnTo>
                  <a:cubicBezTo>
                    <a:pt x="618" y="357"/>
                    <a:pt x="629" y="325"/>
                    <a:pt x="667" y="308"/>
                  </a:cubicBezTo>
                  <a:cubicBezTo>
                    <a:pt x="667" y="317"/>
                    <a:pt x="669" y="319"/>
                    <a:pt x="671" y="319"/>
                  </a:cubicBezTo>
                  <a:cubicBezTo>
                    <a:pt x="674" y="319"/>
                    <a:pt x="678" y="316"/>
                    <a:pt x="682" y="316"/>
                  </a:cubicBezTo>
                  <a:cubicBezTo>
                    <a:pt x="685" y="316"/>
                    <a:pt x="687" y="317"/>
                    <a:pt x="690" y="320"/>
                  </a:cubicBezTo>
                  <a:lnTo>
                    <a:pt x="706" y="303"/>
                  </a:lnTo>
                  <a:lnTo>
                    <a:pt x="695" y="303"/>
                  </a:lnTo>
                  <a:cubicBezTo>
                    <a:pt x="706" y="292"/>
                    <a:pt x="718" y="269"/>
                    <a:pt x="734" y="269"/>
                  </a:cubicBezTo>
                  <a:lnTo>
                    <a:pt x="734" y="269"/>
                  </a:lnTo>
                  <a:lnTo>
                    <a:pt x="729" y="280"/>
                  </a:lnTo>
                  <a:lnTo>
                    <a:pt x="757" y="258"/>
                  </a:lnTo>
                  <a:lnTo>
                    <a:pt x="734" y="264"/>
                  </a:lnTo>
                  <a:cubicBezTo>
                    <a:pt x="746" y="247"/>
                    <a:pt x="723" y="247"/>
                    <a:pt x="746" y="236"/>
                  </a:cubicBezTo>
                  <a:lnTo>
                    <a:pt x="746" y="236"/>
                  </a:lnTo>
                  <a:cubicBezTo>
                    <a:pt x="745" y="237"/>
                    <a:pt x="745" y="237"/>
                    <a:pt x="745" y="237"/>
                  </a:cubicBezTo>
                  <a:cubicBezTo>
                    <a:pt x="749" y="237"/>
                    <a:pt x="766" y="230"/>
                    <a:pt x="779" y="230"/>
                  </a:cubicBezTo>
                  <a:cubicBezTo>
                    <a:pt x="785" y="224"/>
                    <a:pt x="790" y="213"/>
                    <a:pt x="802" y="208"/>
                  </a:cubicBezTo>
                  <a:cubicBezTo>
                    <a:pt x="807" y="213"/>
                    <a:pt x="807" y="230"/>
                    <a:pt x="813" y="230"/>
                  </a:cubicBezTo>
                  <a:cubicBezTo>
                    <a:pt x="813" y="215"/>
                    <a:pt x="845" y="209"/>
                    <a:pt x="855" y="191"/>
                  </a:cubicBezTo>
                  <a:lnTo>
                    <a:pt x="855" y="191"/>
                  </a:lnTo>
                  <a:cubicBezTo>
                    <a:pt x="855" y="196"/>
                    <a:pt x="858" y="202"/>
                    <a:pt x="858" y="202"/>
                  </a:cubicBezTo>
                  <a:lnTo>
                    <a:pt x="863" y="185"/>
                  </a:lnTo>
                  <a:cubicBezTo>
                    <a:pt x="869" y="185"/>
                    <a:pt x="874" y="191"/>
                    <a:pt x="874" y="196"/>
                  </a:cubicBezTo>
                  <a:cubicBezTo>
                    <a:pt x="902" y="185"/>
                    <a:pt x="858" y="180"/>
                    <a:pt x="891" y="174"/>
                  </a:cubicBezTo>
                  <a:lnTo>
                    <a:pt x="891" y="174"/>
                  </a:lnTo>
                  <a:cubicBezTo>
                    <a:pt x="891" y="177"/>
                    <a:pt x="891" y="178"/>
                    <a:pt x="891" y="179"/>
                  </a:cubicBezTo>
                  <a:lnTo>
                    <a:pt x="891" y="179"/>
                  </a:lnTo>
                  <a:cubicBezTo>
                    <a:pt x="922" y="172"/>
                    <a:pt x="943" y="151"/>
                    <a:pt x="970" y="146"/>
                  </a:cubicBezTo>
                  <a:lnTo>
                    <a:pt x="970" y="146"/>
                  </a:lnTo>
                  <a:cubicBezTo>
                    <a:pt x="986" y="157"/>
                    <a:pt x="947" y="157"/>
                    <a:pt x="964" y="168"/>
                  </a:cubicBezTo>
                  <a:cubicBezTo>
                    <a:pt x="1003" y="152"/>
                    <a:pt x="1037" y="118"/>
                    <a:pt x="1082" y="112"/>
                  </a:cubicBezTo>
                  <a:lnTo>
                    <a:pt x="1071" y="112"/>
                  </a:lnTo>
                  <a:cubicBezTo>
                    <a:pt x="1071" y="105"/>
                    <a:pt x="1074" y="103"/>
                    <a:pt x="1079" y="103"/>
                  </a:cubicBezTo>
                  <a:cubicBezTo>
                    <a:pt x="1086" y="103"/>
                    <a:pt x="1096" y="107"/>
                    <a:pt x="1105" y="107"/>
                  </a:cubicBezTo>
                  <a:cubicBezTo>
                    <a:pt x="1110" y="107"/>
                    <a:pt x="1115" y="106"/>
                    <a:pt x="1119" y="103"/>
                  </a:cubicBezTo>
                  <a:lnTo>
                    <a:pt x="1119" y="103"/>
                  </a:lnTo>
                  <a:cubicBezTo>
                    <a:pt x="1118" y="107"/>
                    <a:pt x="1120" y="114"/>
                    <a:pt x="1121" y="114"/>
                  </a:cubicBezTo>
                  <a:cubicBezTo>
                    <a:pt x="1121" y="114"/>
                    <a:pt x="1121" y="113"/>
                    <a:pt x="1121" y="112"/>
                  </a:cubicBezTo>
                  <a:cubicBezTo>
                    <a:pt x="1149" y="107"/>
                    <a:pt x="1171" y="96"/>
                    <a:pt x="1216" y="79"/>
                  </a:cubicBezTo>
                  <a:lnTo>
                    <a:pt x="1216" y="79"/>
                  </a:lnTo>
                  <a:lnTo>
                    <a:pt x="1211" y="84"/>
                  </a:lnTo>
                  <a:cubicBezTo>
                    <a:pt x="1214" y="86"/>
                    <a:pt x="1218" y="86"/>
                    <a:pt x="1222" y="86"/>
                  </a:cubicBezTo>
                  <a:cubicBezTo>
                    <a:pt x="1234" y="86"/>
                    <a:pt x="1248" y="83"/>
                    <a:pt x="1260" y="83"/>
                  </a:cubicBezTo>
                  <a:cubicBezTo>
                    <a:pt x="1265" y="83"/>
                    <a:pt x="1269" y="83"/>
                    <a:pt x="1272" y="84"/>
                  </a:cubicBezTo>
                  <a:cubicBezTo>
                    <a:pt x="1278" y="73"/>
                    <a:pt x="1289" y="73"/>
                    <a:pt x="1278" y="68"/>
                  </a:cubicBezTo>
                  <a:lnTo>
                    <a:pt x="1278" y="68"/>
                  </a:lnTo>
                  <a:cubicBezTo>
                    <a:pt x="1291" y="74"/>
                    <a:pt x="1303" y="76"/>
                    <a:pt x="1315" y="76"/>
                  </a:cubicBezTo>
                  <a:cubicBezTo>
                    <a:pt x="1347" y="76"/>
                    <a:pt x="1375" y="60"/>
                    <a:pt x="1403" y="60"/>
                  </a:cubicBezTo>
                  <a:cubicBezTo>
                    <a:pt x="1413" y="60"/>
                    <a:pt x="1424" y="62"/>
                    <a:pt x="1435" y="68"/>
                  </a:cubicBezTo>
                  <a:cubicBezTo>
                    <a:pt x="1429" y="68"/>
                    <a:pt x="1418" y="73"/>
                    <a:pt x="1423" y="73"/>
                  </a:cubicBezTo>
                  <a:cubicBezTo>
                    <a:pt x="1440" y="73"/>
                    <a:pt x="1451" y="68"/>
                    <a:pt x="1468" y="68"/>
                  </a:cubicBezTo>
                  <a:cubicBezTo>
                    <a:pt x="1463" y="56"/>
                    <a:pt x="1463" y="62"/>
                    <a:pt x="1451" y="51"/>
                  </a:cubicBezTo>
                  <a:cubicBezTo>
                    <a:pt x="1457" y="45"/>
                    <a:pt x="1468" y="40"/>
                    <a:pt x="1479" y="40"/>
                  </a:cubicBezTo>
                  <a:lnTo>
                    <a:pt x="1479" y="40"/>
                  </a:lnTo>
                  <a:cubicBezTo>
                    <a:pt x="1463" y="45"/>
                    <a:pt x="1479" y="56"/>
                    <a:pt x="1491" y="68"/>
                  </a:cubicBezTo>
                  <a:cubicBezTo>
                    <a:pt x="1485" y="62"/>
                    <a:pt x="1491" y="56"/>
                    <a:pt x="1491" y="56"/>
                  </a:cubicBezTo>
                  <a:cubicBezTo>
                    <a:pt x="1494" y="60"/>
                    <a:pt x="1496" y="61"/>
                    <a:pt x="1497" y="61"/>
                  </a:cubicBezTo>
                  <a:cubicBezTo>
                    <a:pt x="1503" y="61"/>
                    <a:pt x="1502" y="47"/>
                    <a:pt x="1512" y="47"/>
                  </a:cubicBezTo>
                  <a:cubicBezTo>
                    <a:pt x="1515" y="47"/>
                    <a:pt x="1519" y="48"/>
                    <a:pt x="1524" y="51"/>
                  </a:cubicBezTo>
                  <a:lnTo>
                    <a:pt x="1519" y="56"/>
                  </a:lnTo>
                  <a:cubicBezTo>
                    <a:pt x="1535" y="51"/>
                    <a:pt x="1547" y="45"/>
                    <a:pt x="1558" y="45"/>
                  </a:cubicBezTo>
                  <a:lnTo>
                    <a:pt x="1558" y="45"/>
                  </a:lnTo>
                  <a:cubicBezTo>
                    <a:pt x="1558" y="62"/>
                    <a:pt x="1541" y="51"/>
                    <a:pt x="1541" y="62"/>
                  </a:cubicBezTo>
                  <a:cubicBezTo>
                    <a:pt x="1554" y="62"/>
                    <a:pt x="1569" y="53"/>
                    <a:pt x="1581" y="53"/>
                  </a:cubicBezTo>
                  <a:cubicBezTo>
                    <a:pt x="1585" y="53"/>
                    <a:pt x="1589" y="54"/>
                    <a:pt x="1591" y="56"/>
                  </a:cubicBezTo>
                  <a:cubicBezTo>
                    <a:pt x="1589" y="59"/>
                    <a:pt x="1584" y="59"/>
                    <a:pt x="1579" y="59"/>
                  </a:cubicBezTo>
                  <a:cubicBezTo>
                    <a:pt x="1575" y="59"/>
                    <a:pt x="1569" y="59"/>
                    <a:pt x="1563" y="62"/>
                  </a:cubicBezTo>
                  <a:cubicBezTo>
                    <a:pt x="1580" y="79"/>
                    <a:pt x="1580" y="73"/>
                    <a:pt x="1597" y="79"/>
                  </a:cubicBezTo>
                  <a:lnTo>
                    <a:pt x="1591" y="79"/>
                  </a:lnTo>
                  <a:lnTo>
                    <a:pt x="1619" y="90"/>
                  </a:lnTo>
                  <a:lnTo>
                    <a:pt x="1614" y="84"/>
                  </a:lnTo>
                  <a:cubicBezTo>
                    <a:pt x="1624" y="74"/>
                    <a:pt x="1632" y="72"/>
                    <a:pt x="1641" y="72"/>
                  </a:cubicBezTo>
                  <a:cubicBezTo>
                    <a:pt x="1651" y="72"/>
                    <a:pt x="1661" y="76"/>
                    <a:pt x="1672" y="76"/>
                  </a:cubicBezTo>
                  <a:cubicBezTo>
                    <a:pt x="1677" y="76"/>
                    <a:pt x="1681" y="75"/>
                    <a:pt x="1687" y="73"/>
                  </a:cubicBezTo>
                  <a:lnTo>
                    <a:pt x="1687" y="73"/>
                  </a:lnTo>
                  <a:cubicBezTo>
                    <a:pt x="1659" y="84"/>
                    <a:pt x="1681" y="84"/>
                    <a:pt x="1675" y="96"/>
                  </a:cubicBezTo>
                  <a:cubicBezTo>
                    <a:pt x="1681" y="101"/>
                    <a:pt x="1692" y="107"/>
                    <a:pt x="1687" y="112"/>
                  </a:cubicBezTo>
                  <a:cubicBezTo>
                    <a:pt x="1690" y="110"/>
                    <a:pt x="1693" y="109"/>
                    <a:pt x="1696" y="109"/>
                  </a:cubicBezTo>
                  <a:cubicBezTo>
                    <a:pt x="1704" y="109"/>
                    <a:pt x="1710" y="116"/>
                    <a:pt x="1719" y="116"/>
                  </a:cubicBezTo>
                  <a:cubicBezTo>
                    <a:pt x="1723" y="116"/>
                    <a:pt x="1727" y="115"/>
                    <a:pt x="1731" y="112"/>
                  </a:cubicBezTo>
                  <a:cubicBezTo>
                    <a:pt x="1731" y="118"/>
                    <a:pt x="1743" y="118"/>
                    <a:pt x="1737" y="129"/>
                  </a:cubicBezTo>
                  <a:cubicBezTo>
                    <a:pt x="1754" y="129"/>
                    <a:pt x="1737" y="118"/>
                    <a:pt x="1737" y="112"/>
                  </a:cubicBezTo>
                  <a:cubicBezTo>
                    <a:pt x="1739" y="112"/>
                    <a:pt x="1741" y="112"/>
                    <a:pt x="1743" y="112"/>
                  </a:cubicBezTo>
                  <a:cubicBezTo>
                    <a:pt x="1771" y="112"/>
                    <a:pt x="1788" y="147"/>
                    <a:pt x="1825" y="147"/>
                  </a:cubicBezTo>
                  <a:cubicBezTo>
                    <a:pt x="1827" y="147"/>
                    <a:pt x="1830" y="146"/>
                    <a:pt x="1832" y="146"/>
                  </a:cubicBezTo>
                  <a:cubicBezTo>
                    <a:pt x="1845" y="150"/>
                    <a:pt x="1854" y="151"/>
                    <a:pt x="1863" y="151"/>
                  </a:cubicBezTo>
                  <a:cubicBezTo>
                    <a:pt x="1872" y="151"/>
                    <a:pt x="1880" y="150"/>
                    <a:pt x="1891" y="150"/>
                  </a:cubicBezTo>
                  <a:cubicBezTo>
                    <a:pt x="1897" y="150"/>
                    <a:pt x="1903" y="150"/>
                    <a:pt x="1911" y="152"/>
                  </a:cubicBezTo>
                  <a:cubicBezTo>
                    <a:pt x="1916" y="163"/>
                    <a:pt x="1894" y="163"/>
                    <a:pt x="1894" y="163"/>
                  </a:cubicBezTo>
                  <a:cubicBezTo>
                    <a:pt x="1905" y="180"/>
                    <a:pt x="1916" y="180"/>
                    <a:pt x="1933" y="185"/>
                  </a:cubicBezTo>
                  <a:cubicBezTo>
                    <a:pt x="1927" y="185"/>
                    <a:pt x="1927" y="191"/>
                    <a:pt x="1933" y="196"/>
                  </a:cubicBezTo>
                  <a:cubicBezTo>
                    <a:pt x="1935" y="200"/>
                    <a:pt x="1936" y="201"/>
                    <a:pt x="1938" y="201"/>
                  </a:cubicBezTo>
                  <a:cubicBezTo>
                    <a:pt x="1940" y="201"/>
                    <a:pt x="1942" y="200"/>
                    <a:pt x="1945" y="200"/>
                  </a:cubicBezTo>
                  <a:cubicBezTo>
                    <a:pt x="1948" y="200"/>
                    <a:pt x="1951" y="201"/>
                    <a:pt x="1955" y="208"/>
                  </a:cubicBezTo>
                  <a:cubicBezTo>
                    <a:pt x="1950" y="208"/>
                    <a:pt x="1944" y="213"/>
                    <a:pt x="1933" y="213"/>
                  </a:cubicBezTo>
                  <a:cubicBezTo>
                    <a:pt x="1950" y="219"/>
                    <a:pt x="1967" y="219"/>
                    <a:pt x="1983" y="224"/>
                  </a:cubicBezTo>
                  <a:cubicBezTo>
                    <a:pt x="1983" y="224"/>
                    <a:pt x="1983" y="224"/>
                    <a:pt x="1983" y="224"/>
                  </a:cubicBezTo>
                  <a:lnTo>
                    <a:pt x="1983" y="224"/>
                  </a:lnTo>
                  <a:lnTo>
                    <a:pt x="1995" y="230"/>
                  </a:lnTo>
                  <a:cubicBezTo>
                    <a:pt x="2000" y="202"/>
                    <a:pt x="1955" y="208"/>
                    <a:pt x="1939" y="191"/>
                  </a:cubicBezTo>
                  <a:lnTo>
                    <a:pt x="1955" y="180"/>
                  </a:lnTo>
                  <a:lnTo>
                    <a:pt x="1927" y="180"/>
                  </a:lnTo>
                  <a:cubicBezTo>
                    <a:pt x="1927" y="175"/>
                    <a:pt x="1931" y="167"/>
                    <a:pt x="1938" y="167"/>
                  </a:cubicBezTo>
                  <a:cubicBezTo>
                    <a:pt x="1940" y="167"/>
                    <a:pt x="1942" y="167"/>
                    <a:pt x="1944" y="168"/>
                  </a:cubicBezTo>
                  <a:cubicBezTo>
                    <a:pt x="1933" y="146"/>
                    <a:pt x="1927" y="163"/>
                    <a:pt x="1922" y="146"/>
                  </a:cubicBezTo>
                  <a:lnTo>
                    <a:pt x="1905" y="140"/>
                  </a:lnTo>
                  <a:cubicBezTo>
                    <a:pt x="1909" y="140"/>
                    <a:pt x="1910" y="133"/>
                    <a:pt x="1913" y="133"/>
                  </a:cubicBezTo>
                  <a:cubicBezTo>
                    <a:pt x="1914" y="133"/>
                    <a:pt x="1915" y="134"/>
                    <a:pt x="1916" y="135"/>
                  </a:cubicBezTo>
                  <a:lnTo>
                    <a:pt x="1916" y="135"/>
                  </a:lnTo>
                  <a:cubicBezTo>
                    <a:pt x="1894" y="112"/>
                    <a:pt x="1866" y="129"/>
                    <a:pt x="1866" y="107"/>
                  </a:cubicBezTo>
                  <a:cubicBezTo>
                    <a:pt x="1858" y="105"/>
                    <a:pt x="1853" y="104"/>
                    <a:pt x="1850" y="104"/>
                  </a:cubicBezTo>
                  <a:cubicBezTo>
                    <a:pt x="1837" y="104"/>
                    <a:pt x="1854" y="119"/>
                    <a:pt x="1827" y="124"/>
                  </a:cubicBezTo>
                  <a:lnTo>
                    <a:pt x="1821" y="84"/>
                  </a:lnTo>
                  <a:lnTo>
                    <a:pt x="1810" y="96"/>
                  </a:lnTo>
                  <a:cubicBezTo>
                    <a:pt x="1804" y="96"/>
                    <a:pt x="1799" y="90"/>
                    <a:pt x="1804" y="84"/>
                  </a:cubicBezTo>
                  <a:lnTo>
                    <a:pt x="1804" y="84"/>
                  </a:lnTo>
                  <a:cubicBezTo>
                    <a:pt x="1782" y="90"/>
                    <a:pt x="1804" y="90"/>
                    <a:pt x="1793" y="96"/>
                  </a:cubicBezTo>
                  <a:cubicBezTo>
                    <a:pt x="1776" y="79"/>
                    <a:pt x="1737" y="84"/>
                    <a:pt x="1743" y="62"/>
                  </a:cubicBezTo>
                  <a:lnTo>
                    <a:pt x="1743" y="62"/>
                  </a:lnTo>
                  <a:cubicBezTo>
                    <a:pt x="1731" y="73"/>
                    <a:pt x="1754" y="73"/>
                    <a:pt x="1731" y="79"/>
                  </a:cubicBezTo>
                  <a:cubicBezTo>
                    <a:pt x="1731" y="67"/>
                    <a:pt x="1727" y="64"/>
                    <a:pt x="1721" y="64"/>
                  </a:cubicBezTo>
                  <a:cubicBezTo>
                    <a:pt x="1716" y="64"/>
                    <a:pt x="1711" y="65"/>
                    <a:pt x="1705" y="65"/>
                  </a:cubicBezTo>
                  <a:cubicBezTo>
                    <a:pt x="1700" y="65"/>
                    <a:pt x="1696" y="65"/>
                    <a:pt x="1692" y="62"/>
                  </a:cubicBezTo>
                  <a:cubicBezTo>
                    <a:pt x="1703" y="51"/>
                    <a:pt x="1720" y="62"/>
                    <a:pt x="1703" y="45"/>
                  </a:cubicBezTo>
                  <a:lnTo>
                    <a:pt x="1703" y="45"/>
                  </a:lnTo>
                  <a:cubicBezTo>
                    <a:pt x="1700" y="49"/>
                    <a:pt x="1697" y="50"/>
                    <a:pt x="1693" y="50"/>
                  </a:cubicBezTo>
                  <a:cubicBezTo>
                    <a:pt x="1680" y="50"/>
                    <a:pt x="1666" y="28"/>
                    <a:pt x="1653" y="28"/>
                  </a:cubicBezTo>
                  <a:cubicBezTo>
                    <a:pt x="1653" y="28"/>
                    <a:pt x="1653" y="28"/>
                    <a:pt x="1653" y="23"/>
                  </a:cubicBezTo>
                  <a:cubicBezTo>
                    <a:pt x="1647" y="23"/>
                    <a:pt x="1642" y="34"/>
                    <a:pt x="1642" y="40"/>
                  </a:cubicBezTo>
                  <a:cubicBezTo>
                    <a:pt x="1631" y="40"/>
                    <a:pt x="1608" y="34"/>
                    <a:pt x="1591" y="34"/>
                  </a:cubicBezTo>
                  <a:cubicBezTo>
                    <a:pt x="1591" y="28"/>
                    <a:pt x="1547" y="17"/>
                    <a:pt x="1519" y="12"/>
                  </a:cubicBezTo>
                  <a:cubicBezTo>
                    <a:pt x="1515" y="22"/>
                    <a:pt x="1506" y="24"/>
                    <a:pt x="1495" y="24"/>
                  </a:cubicBezTo>
                  <a:cubicBezTo>
                    <a:pt x="1488" y="24"/>
                    <a:pt x="1480" y="23"/>
                    <a:pt x="1474" y="23"/>
                  </a:cubicBezTo>
                  <a:cubicBezTo>
                    <a:pt x="1474" y="12"/>
                    <a:pt x="1479" y="12"/>
                    <a:pt x="1485" y="6"/>
                  </a:cubicBezTo>
                  <a:lnTo>
                    <a:pt x="1468" y="6"/>
                  </a:lnTo>
                  <a:cubicBezTo>
                    <a:pt x="1468" y="12"/>
                    <a:pt x="1463" y="12"/>
                    <a:pt x="1451" y="12"/>
                  </a:cubicBezTo>
                  <a:lnTo>
                    <a:pt x="1451" y="0"/>
                  </a:lnTo>
                  <a:close/>
                </a:path>
              </a:pathLst>
            </a:custGeom>
            <a:solidFill>
              <a:srgbClr val="EA7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</p:grpSp>
      <p:pic>
        <p:nvPicPr>
          <p:cNvPr id="25" name="Picture 24">
            <a:extLst>
              <a:ext uri="{FF2B5EF4-FFF2-40B4-BE49-F238E27FC236}">
                <a16:creationId xmlns:a16="http://schemas.microsoft.com/office/drawing/2014/main" id="{DF6235B8-D6A6-4BAD-B025-F2E45FE12B0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0078" y="1077587"/>
            <a:ext cx="14115989" cy="8238983"/>
          </a:xfrm>
          <a:prstGeom prst="rect">
            <a:avLst/>
          </a:prstGeom>
        </p:spPr>
      </p:pic>
      <p:pic>
        <p:nvPicPr>
          <p:cNvPr id="674" name="Nói lời hay, làm việc tốt - St- Mai Trâm">
            <a:hlinkClick r:id="" action="ppaction://media"/>
            <a:extLst>
              <a:ext uri="{FF2B5EF4-FFF2-40B4-BE49-F238E27FC236}">
                <a16:creationId xmlns:a16="http://schemas.microsoft.com/office/drawing/2014/main" id="{AA8A7D4B-C090-47C6-A403-8B36E2464C7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>
                  <p14:trim st="20402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3005922" y="1471255"/>
            <a:ext cx="1930829" cy="193082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456335" y="1053462"/>
            <a:ext cx="928233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 TẬP VỀ ĐO DIỆN TÍCH VÀ ĐO THỂ TÍCH (TT) </a:t>
            </a:r>
            <a:endParaRPr lang="en-US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79749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6" dur="159659" fill="hold"/>
                                            <p:tgtEl>
                                              <p:spTgt spid="674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7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" dur="10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0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59659"/>
                                </p:stCondLst>
                                <p:childTnLst>
                                  <p:par>
                                    <p:cTn id="13" presetID="2" presetClass="entr" presetSubtype="1" fill="hold" grpId="0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5" dur="12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6" dur="12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9" dur="1250" fill="hold"/>
                                            <p:tgtEl>
                                              <p:spTgt spid="67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0" dur="1250" fill="hold"/>
                                            <p:tgtEl>
                                              <p:spTgt spid="67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>
                    <p:cTn id="21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674"/>
                    </p:tgtEl>
                  </p:cMediaNode>
                </p:audio>
              </p:childTnLst>
            </p:cTn>
          </p:par>
        </p:tnLst>
        <p:bldLst>
          <p:bldP spid="9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6" dur="159659" fill="hold"/>
                                            <p:tgtEl>
                                              <p:spTgt spid="674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7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" dur="10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0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59659"/>
                                </p:stCondLst>
                                <p:childTnLst>
                                  <p:par>
                                    <p:cTn id="13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2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2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250" fill="hold"/>
                                            <p:tgtEl>
                                              <p:spTgt spid="67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250" fill="hold"/>
                                            <p:tgtEl>
                                              <p:spTgt spid="67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>
                    <p:cTn id="21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674"/>
                    </p:tgtEl>
                  </p:cMediaNode>
                </p:audio>
              </p:childTnLst>
            </p:cTn>
          </p:par>
        </p:tnLst>
        <p:bldLst>
          <p:bldP spid="9" grpId="0" animBg="1"/>
        </p:bld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ectangle 51">
            <a:extLst>
              <a:ext uri="{FF2B5EF4-FFF2-40B4-BE49-F238E27FC236}">
                <a16:creationId xmlns:a16="http://schemas.microsoft.com/office/drawing/2014/main" id="{07B7ACE2-DEE3-46D0-8AE6-23FD593F60BE}"/>
              </a:ext>
            </a:extLst>
          </p:cNvPr>
          <p:cNvSpPr/>
          <p:nvPr/>
        </p:nvSpPr>
        <p:spPr>
          <a:xfrm>
            <a:off x="5019300" y="2288581"/>
            <a:ext cx="6851023" cy="4569419"/>
          </a:xfrm>
          <a:prstGeom prst="rect">
            <a:avLst/>
          </a:prstGeom>
          <a:solidFill>
            <a:schemeClr val="bg1"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5B086A41-059B-483D-B485-C5F25CADBCA3}"/>
              </a:ext>
            </a:extLst>
          </p:cNvPr>
          <p:cNvSpPr/>
          <p:nvPr/>
        </p:nvSpPr>
        <p:spPr>
          <a:xfrm>
            <a:off x="67775" y="3066801"/>
            <a:ext cx="4673600" cy="2737992"/>
          </a:xfrm>
          <a:custGeom>
            <a:avLst/>
            <a:gdLst>
              <a:gd name="connsiteX0" fmla="*/ 0 w 4673600"/>
              <a:gd name="connsiteY0" fmla="*/ 0 h 2763392"/>
              <a:gd name="connsiteX1" fmla="*/ 4673600 w 4673600"/>
              <a:gd name="connsiteY1" fmla="*/ 0 h 2763392"/>
              <a:gd name="connsiteX2" fmla="*/ 4673600 w 4673600"/>
              <a:gd name="connsiteY2" fmla="*/ 2763392 h 2763392"/>
              <a:gd name="connsiteX3" fmla="*/ 0 w 4673600"/>
              <a:gd name="connsiteY3" fmla="*/ 2763392 h 2763392"/>
              <a:gd name="connsiteX4" fmla="*/ 0 w 4673600"/>
              <a:gd name="connsiteY4" fmla="*/ 0 h 2763392"/>
              <a:gd name="connsiteX0" fmla="*/ 292100 w 4673600"/>
              <a:gd name="connsiteY0" fmla="*/ 0 h 2763392"/>
              <a:gd name="connsiteX1" fmla="*/ 4673600 w 4673600"/>
              <a:gd name="connsiteY1" fmla="*/ 0 h 2763392"/>
              <a:gd name="connsiteX2" fmla="*/ 4673600 w 4673600"/>
              <a:gd name="connsiteY2" fmla="*/ 2763392 h 2763392"/>
              <a:gd name="connsiteX3" fmla="*/ 0 w 4673600"/>
              <a:gd name="connsiteY3" fmla="*/ 2763392 h 2763392"/>
              <a:gd name="connsiteX4" fmla="*/ 292100 w 4673600"/>
              <a:gd name="connsiteY4" fmla="*/ 0 h 2763392"/>
              <a:gd name="connsiteX0" fmla="*/ 292100 w 4673600"/>
              <a:gd name="connsiteY0" fmla="*/ 0 h 2763392"/>
              <a:gd name="connsiteX1" fmla="*/ 4330700 w 4673600"/>
              <a:gd name="connsiteY1" fmla="*/ 25400 h 2763392"/>
              <a:gd name="connsiteX2" fmla="*/ 4673600 w 4673600"/>
              <a:gd name="connsiteY2" fmla="*/ 2763392 h 2763392"/>
              <a:gd name="connsiteX3" fmla="*/ 0 w 4673600"/>
              <a:gd name="connsiteY3" fmla="*/ 2763392 h 2763392"/>
              <a:gd name="connsiteX4" fmla="*/ 292100 w 4673600"/>
              <a:gd name="connsiteY4" fmla="*/ 0 h 2763392"/>
              <a:gd name="connsiteX0" fmla="*/ 330200 w 4673600"/>
              <a:gd name="connsiteY0" fmla="*/ 50800 h 2737992"/>
              <a:gd name="connsiteX1" fmla="*/ 4330700 w 4673600"/>
              <a:gd name="connsiteY1" fmla="*/ 0 h 2737992"/>
              <a:gd name="connsiteX2" fmla="*/ 4673600 w 4673600"/>
              <a:gd name="connsiteY2" fmla="*/ 2737992 h 2737992"/>
              <a:gd name="connsiteX3" fmla="*/ 0 w 4673600"/>
              <a:gd name="connsiteY3" fmla="*/ 2737992 h 2737992"/>
              <a:gd name="connsiteX4" fmla="*/ 330200 w 4673600"/>
              <a:gd name="connsiteY4" fmla="*/ 50800 h 2737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73600" h="2737992">
                <a:moveTo>
                  <a:pt x="330200" y="50800"/>
                </a:moveTo>
                <a:lnTo>
                  <a:pt x="4330700" y="0"/>
                </a:lnTo>
                <a:lnTo>
                  <a:pt x="4673600" y="2737992"/>
                </a:lnTo>
                <a:lnTo>
                  <a:pt x="0" y="2737992"/>
                </a:lnTo>
                <a:lnTo>
                  <a:pt x="330200" y="50800"/>
                </a:lnTo>
                <a:close/>
              </a:path>
            </a:pathLst>
          </a:custGeom>
          <a:solidFill>
            <a:schemeClr val="bg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: Rounded Corners 2">
            <a:extLst>
              <a:ext uri="{FF2B5EF4-FFF2-40B4-BE49-F238E27FC236}">
                <a16:creationId xmlns:a16="http://schemas.microsoft.com/office/drawing/2014/main" id="{6E801D2A-CEE8-4542-B369-B9E36A9D62A2}"/>
              </a:ext>
            </a:extLst>
          </p:cNvPr>
          <p:cNvSpPr/>
          <p:nvPr/>
        </p:nvSpPr>
        <p:spPr>
          <a:xfrm>
            <a:off x="1598513" y="2562177"/>
            <a:ext cx="1431286" cy="550342"/>
          </a:xfrm>
          <a:custGeom>
            <a:avLst/>
            <a:gdLst>
              <a:gd name="connsiteX0" fmla="*/ 0 w 9505950"/>
              <a:gd name="connsiteY0" fmla="*/ 692498 h 1384995"/>
              <a:gd name="connsiteX1" fmla="*/ 692498 w 9505950"/>
              <a:gd name="connsiteY1" fmla="*/ 0 h 1384995"/>
              <a:gd name="connsiteX2" fmla="*/ 8813453 w 9505950"/>
              <a:gd name="connsiteY2" fmla="*/ 0 h 1384995"/>
              <a:gd name="connsiteX3" fmla="*/ 9505951 w 9505950"/>
              <a:gd name="connsiteY3" fmla="*/ 692498 h 1384995"/>
              <a:gd name="connsiteX4" fmla="*/ 9505950 w 9505950"/>
              <a:gd name="connsiteY4" fmla="*/ 692498 h 1384995"/>
              <a:gd name="connsiteX5" fmla="*/ 8813452 w 9505950"/>
              <a:gd name="connsiteY5" fmla="*/ 1384996 h 1384995"/>
              <a:gd name="connsiteX6" fmla="*/ 692498 w 9505950"/>
              <a:gd name="connsiteY6" fmla="*/ 1384995 h 1384995"/>
              <a:gd name="connsiteX7" fmla="*/ 0 w 9505950"/>
              <a:gd name="connsiteY7" fmla="*/ 692497 h 1384995"/>
              <a:gd name="connsiteX8" fmla="*/ 0 w 9505950"/>
              <a:gd name="connsiteY8" fmla="*/ 692498 h 13849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505950" h="1384995" fill="none" extrusionOk="0">
                <a:moveTo>
                  <a:pt x="0" y="692498"/>
                </a:moveTo>
                <a:cubicBezTo>
                  <a:pt x="38440" y="346088"/>
                  <a:pt x="258644" y="-52383"/>
                  <a:pt x="692498" y="0"/>
                </a:cubicBezTo>
                <a:cubicBezTo>
                  <a:pt x="4047778" y="-154472"/>
                  <a:pt x="6922746" y="-165626"/>
                  <a:pt x="8813453" y="0"/>
                </a:cubicBezTo>
                <a:cubicBezTo>
                  <a:pt x="9211463" y="-19350"/>
                  <a:pt x="9448468" y="305732"/>
                  <a:pt x="9505951" y="692498"/>
                </a:cubicBezTo>
                <a:lnTo>
                  <a:pt x="9505950" y="692498"/>
                </a:lnTo>
                <a:cubicBezTo>
                  <a:pt x="9505739" y="1062807"/>
                  <a:pt x="9124722" y="1362667"/>
                  <a:pt x="8813452" y="1384996"/>
                </a:cubicBezTo>
                <a:cubicBezTo>
                  <a:pt x="5987043" y="1342792"/>
                  <a:pt x="4602487" y="1223698"/>
                  <a:pt x="692498" y="1384995"/>
                </a:cubicBezTo>
                <a:cubicBezTo>
                  <a:pt x="328420" y="1387342"/>
                  <a:pt x="5421" y="1140560"/>
                  <a:pt x="0" y="692497"/>
                </a:cubicBezTo>
                <a:lnTo>
                  <a:pt x="0" y="692498"/>
                </a:lnTo>
                <a:close/>
              </a:path>
              <a:path w="9505950" h="1384995" stroke="0" extrusionOk="0">
                <a:moveTo>
                  <a:pt x="0" y="692498"/>
                </a:moveTo>
                <a:cubicBezTo>
                  <a:pt x="73310" y="318747"/>
                  <a:pt x="280498" y="-39749"/>
                  <a:pt x="692498" y="0"/>
                </a:cubicBezTo>
                <a:cubicBezTo>
                  <a:pt x="3179683" y="-136090"/>
                  <a:pt x="6220791" y="117287"/>
                  <a:pt x="8813453" y="0"/>
                </a:cubicBezTo>
                <a:cubicBezTo>
                  <a:pt x="9194387" y="4411"/>
                  <a:pt x="9551642" y="341078"/>
                  <a:pt x="9505951" y="692498"/>
                </a:cubicBezTo>
                <a:lnTo>
                  <a:pt x="9505950" y="692498"/>
                </a:lnTo>
                <a:cubicBezTo>
                  <a:pt x="9500823" y="1097893"/>
                  <a:pt x="9121258" y="1397440"/>
                  <a:pt x="8813452" y="1384996"/>
                </a:cubicBezTo>
                <a:cubicBezTo>
                  <a:pt x="5198419" y="1431328"/>
                  <a:pt x="2693001" y="1251055"/>
                  <a:pt x="692498" y="1384995"/>
                </a:cubicBezTo>
                <a:cubicBezTo>
                  <a:pt x="349135" y="1338046"/>
                  <a:pt x="25743" y="1077364"/>
                  <a:pt x="0" y="692497"/>
                </a:cubicBezTo>
                <a:lnTo>
                  <a:pt x="0" y="692498"/>
                </a:lnTo>
                <a:close/>
              </a:path>
            </a:pathLst>
          </a:custGeom>
          <a:solidFill>
            <a:schemeClr val="bg1"/>
          </a:solidFill>
          <a:ln w="76200">
            <a:solidFill>
              <a:srgbClr val="FFB655"/>
            </a:solidFill>
            <a:extLst>
              <a:ext uri="{C807C97D-BFC1-408E-A445-0C87EB9F89A2}">
                <ask:lineSketchStyleProps xmlns="" xmlns:ask="http://schemas.microsoft.com/office/drawing/2018/sketchyshapes" sd="2214188587">
                  <a:custGeom>
                    <a:avLst/>
                    <a:gdLst>
                      <a:gd name="connsiteX0" fmla="*/ 0 w 1431286"/>
                      <a:gd name="connsiteY0" fmla="*/ 275171 h 550342"/>
                      <a:gd name="connsiteX1" fmla="*/ 104267 w 1431286"/>
                      <a:gd name="connsiteY1" fmla="*/ 0 h 550342"/>
                      <a:gd name="connsiteX2" fmla="*/ 1327018 w 1431286"/>
                      <a:gd name="connsiteY2" fmla="*/ 0 h 550342"/>
                      <a:gd name="connsiteX3" fmla="*/ 1431286 w 1431286"/>
                      <a:gd name="connsiteY3" fmla="*/ 275171 h 550342"/>
                      <a:gd name="connsiteX4" fmla="*/ 1431285 w 1431286"/>
                      <a:gd name="connsiteY4" fmla="*/ 275171 h 550342"/>
                      <a:gd name="connsiteX5" fmla="*/ 1327018 w 1431286"/>
                      <a:gd name="connsiteY5" fmla="*/ 550342 h 550342"/>
                      <a:gd name="connsiteX6" fmla="*/ 104267 w 1431286"/>
                      <a:gd name="connsiteY6" fmla="*/ 550342 h 550342"/>
                      <a:gd name="connsiteX7" fmla="*/ 0 w 1431286"/>
                      <a:gd name="connsiteY7" fmla="*/ 275170 h 550342"/>
                      <a:gd name="connsiteX8" fmla="*/ 0 w 1431286"/>
                      <a:gd name="connsiteY8" fmla="*/ 275171 h 550342"/>
                      <a:gd name="connsiteX0" fmla="*/ 0 w 1431286"/>
                      <a:gd name="connsiteY0" fmla="*/ 275171 h 550342"/>
                      <a:gd name="connsiteX1" fmla="*/ 104267 w 1431286"/>
                      <a:gd name="connsiteY1" fmla="*/ 0 h 550342"/>
                      <a:gd name="connsiteX2" fmla="*/ 1327018 w 1431286"/>
                      <a:gd name="connsiteY2" fmla="*/ 0 h 550342"/>
                      <a:gd name="connsiteX3" fmla="*/ 1431286 w 1431286"/>
                      <a:gd name="connsiteY3" fmla="*/ 275171 h 550342"/>
                      <a:gd name="connsiteX4" fmla="*/ 1431285 w 1431286"/>
                      <a:gd name="connsiteY4" fmla="*/ 275171 h 550342"/>
                      <a:gd name="connsiteX5" fmla="*/ 1327018 w 1431286"/>
                      <a:gd name="connsiteY5" fmla="*/ 550342 h 550342"/>
                      <a:gd name="connsiteX6" fmla="*/ 104267 w 1431286"/>
                      <a:gd name="connsiteY6" fmla="*/ 550342 h 550342"/>
                      <a:gd name="connsiteX7" fmla="*/ 0 w 1431286"/>
                      <a:gd name="connsiteY7" fmla="*/ 275170 h 550342"/>
                      <a:gd name="connsiteX8" fmla="*/ 0 w 1431286"/>
                      <a:gd name="connsiteY8" fmla="*/ 275171 h 5503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431286" h="550342" fill="none" extrusionOk="0">
                        <a:moveTo>
                          <a:pt x="0" y="275171"/>
                        </a:moveTo>
                        <a:cubicBezTo>
                          <a:pt x="12017" y="143363"/>
                          <a:pt x="31032" y="-28878"/>
                          <a:pt x="104267" y="0"/>
                        </a:cubicBezTo>
                        <a:cubicBezTo>
                          <a:pt x="577774" y="-92521"/>
                          <a:pt x="1075531" y="-27471"/>
                          <a:pt x="1327018" y="0"/>
                        </a:cubicBezTo>
                        <a:cubicBezTo>
                          <a:pt x="1393535" y="-15887"/>
                          <a:pt x="1406606" y="120283"/>
                          <a:pt x="1431286" y="275171"/>
                        </a:cubicBezTo>
                        <a:lnTo>
                          <a:pt x="1431285" y="275171"/>
                        </a:lnTo>
                        <a:cubicBezTo>
                          <a:pt x="1431146" y="416084"/>
                          <a:pt x="1368895" y="539904"/>
                          <a:pt x="1327018" y="550342"/>
                        </a:cubicBezTo>
                        <a:cubicBezTo>
                          <a:pt x="895497" y="530387"/>
                          <a:pt x="715123" y="473787"/>
                          <a:pt x="104267" y="550342"/>
                        </a:cubicBezTo>
                        <a:cubicBezTo>
                          <a:pt x="69190" y="553795"/>
                          <a:pt x="1058" y="456139"/>
                          <a:pt x="0" y="275170"/>
                        </a:cubicBezTo>
                        <a:lnTo>
                          <a:pt x="0" y="275171"/>
                        </a:lnTo>
                        <a:close/>
                      </a:path>
                      <a:path w="1431286" h="550342" stroke="0" extrusionOk="0">
                        <a:moveTo>
                          <a:pt x="0" y="275171"/>
                        </a:moveTo>
                        <a:cubicBezTo>
                          <a:pt x="2872" y="123170"/>
                          <a:pt x="44507" y="-17197"/>
                          <a:pt x="104267" y="0"/>
                        </a:cubicBezTo>
                        <a:cubicBezTo>
                          <a:pt x="508744" y="-26533"/>
                          <a:pt x="1002184" y="21209"/>
                          <a:pt x="1327018" y="0"/>
                        </a:cubicBezTo>
                        <a:cubicBezTo>
                          <a:pt x="1384247" y="10129"/>
                          <a:pt x="1448795" y="146671"/>
                          <a:pt x="1431286" y="275171"/>
                        </a:cubicBezTo>
                        <a:lnTo>
                          <a:pt x="1431285" y="275171"/>
                        </a:lnTo>
                        <a:cubicBezTo>
                          <a:pt x="1425256" y="441531"/>
                          <a:pt x="1374215" y="555051"/>
                          <a:pt x="1327018" y="550342"/>
                        </a:cubicBezTo>
                        <a:cubicBezTo>
                          <a:pt x="784720" y="558537"/>
                          <a:pt x="423081" y="536074"/>
                          <a:pt x="104267" y="550342"/>
                        </a:cubicBezTo>
                        <a:cubicBezTo>
                          <a:pt x="39842" y="516637"/>
                          <a:pt x="1007" y="422888"/>
                          <a:pt x="0" y="275170"/>
                        </a:cubicBezTo>
                        <a:lnTo>
                          <a:pt x="0" y="275171"/>
                        </a:lnTo>
                        <a:close/>
                      </a:path>
                      <a:path w="1431286" h="550342" fill="none" stroke="0" extrusionOk="0">
                        <a:moveTo>
                          <a:pt x="0" y="275171"/>
                        </a:moveTo>
                        <a:cubicBezTo>
                          <a:pt x="14258" y="138527"/>
                          <a:pt x="37804" y="-22348"/>
                          <a:pt x="104267" y="0"/>
                        </a:cubicBezTo>
                        <a:cubicBezTo>
                          <a:pt x="576188" y="-57882"/>
                          <a:pt x="1030591" y="-21834"/>
                          <a:pt x="1327018" y="0"/>
                        </a:cubicBezTo>
                        <a:cubicBezTo>
                          <a:pt x="1383839" y="1312"/>
                          <a:pt x="1431825" y="127730"/>
                          <a:pt x="1431286" y="275171"/>
                        </a:cubicBezTo>
                        <a:lnTo>
                          <a:pt x="1431285" y="275171"/>
                        </a:lnTo>
                        <a:cubicBezTo>
                          <a:pt x="1430677" y="424898"/>
                          <a:pt x="1371988" y="541785"/>
                          <a:pt x="1327018" y="550342"/>
                        </a:cubicBezTo>
                        <a:cubicBezTo>
                          <a:pt x="879278" y="524647"/>
                          <a:pt x="722501" y="492992"/>
                          <a:pt x="104267" y="550342"/>
                        </a:cubicBezTo>
                        <a:cubicBezTo>
                          <a:pt x="62614" y="535463"/>
                          <a:pt x="21826" y="455181"/>
                          <a:pt x="0" y="275170"/>
                        </a:cubicBezTo>
                        <a:lnTo>
                          <a:pt x="0" y="275171"/>
                        </a:ln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34760ED9-ADE9-41A6-9AE7-DD0EA737926C}"/>
              </a:ext>
            </a:extLst>
          </p:cNvPr>
          <p:cNvSpPr/>
          <p:nvPr/>
        </p:nvSpPr>
        <p:spPr>
          <a:xfrm>
            <a:off x="284472" y="270568"/>
            <a:ext cx="11750951" cy="1802198"/>
          </a:xfrm>
          <a:prstGeom prst="roundRect">
            <a:avLst>
              <a:gd name="adj" fmla="val 11381"/>
            </a:avLst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5A32FFDB-03E1-4631-96F2-322F6B0AB86C}"/>
              </a:ext>
            </a:extLst>
          </p:cNvPr>
          <p:cNvSpPr/>
          <p:nvPr/>
        </p:nvSpPr>
        <p:spPr>
          <a:xfrm>
            <a:off x="146050" y="138383"/>
            <a:ext cx="11750951" cy="1802198"/>
          </a:xfrm>
          <a:prstGeom prst="roundRect">
            <a:avLst>
              <a:gd name="adj" fmla="val 1138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7B235CBE-51CF-419B-A4D9-2C80F5BCE7CA}"/>
                  </a:ext>
                </a:extLst>
              </p:cNvPr>
              <p:cNvSpPr txBox="1"/>
              <p:nvPr/>
            </p:nvSpPr>
            <p:spPr>
              <a:xfrm>
                <a:off x="311552" y="215081"/>
                <a:ext cx="11499448" cy="15129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700" b="1" i="0" dirty="0">
                    <a:solidFill>
                      <a:srgbClr val="EA4335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Bài 2: </a:t>
                </a:r>
                <a:r>
                  <a:rPr lang="vi-VN" sz="2700" i="0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Một thửa ruộng hình chữ nhật có chiều dài 150</a:t>
                </a:r>
                <a:r>
                  <a:rPr lang="en-US" sz="2700" i="0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2700" i="0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m, chiều rộng bằng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2700" i="1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700" b="0" i="1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700" b="0" i="1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vi-VN" sz="2700" i="0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 chiều dài. Trung bình cứ 100</a:t>
                </a:r>
                <a:r>
                  <a:rPr lang="en-US" sz="2700" i="0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2700" i="0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sz="2700" i="0" baseline="30000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vi-VN" sz="2700" i="0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 của thửa ruộng đó thu được 60</a:t>
                </a:r>
                <a:r>
                  <a:rPr lang="en-US" sz="2700" i="0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2700" i="0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kg thóc. Hỏi trên cả thửa ruộng đó người ta thu được bao nhiêu tấn thóc ?</a:t>
                </a:r>
                <a:endParaRPr lang="en-US" sz="2700" i="0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7B235CBE-51CF-419B-A4D9-2C80F5BCE7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552" y="215081"/>
                <a:ext cx="11499448" cy="1512978"/>
              </a:xfrm>
              <a:prstGeom prst="rect">
                <a:avLst/>
              </a:prstGeom>
              <a:blipFill>
                <a:blip r:embed="rId2"/>
                <a:stretch>
                  <a:fillRect l="-1007" r="-954" b="-100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BD3B10C5-8FEF-4510-8236-2774EEB07642}"/>
              </a:ext>
            </a:extLst>
          </p:cNvPr>
          <p:cNvSpPr/>
          <p:nvPr/>
        </p:nvSpPr>
        <p:spPr>
          <a:xfrm>
            <a:off x="1912953" y="339622"/>
            <a:ext cx="3725847" cy="410842"/>
          </a:xfrm>
          <a:prstGeom prst="roundRect">
            <a:avLst>
              <a:gd name="adj" fmla="val 11381"/>
            </a:avLst>
          </a:prstGeom>
          <a:solidFill>
            <a:srgbClr val="FF0000">
              <a:alpha val="1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EBA05E9B-BDB2-4FEC-A875-D2EE6F438BD8}"/>
              </a:ext>
            </a:extLst>
          </p:cNvPr>
          <p:cNvSpPr/>
          <p:nvPr/>
        </p:nvSpPr>
        <p:spPr>
          <a:xfrm>
            <a:off x="6074420" y="368539"/>
            <a:ext cx="2231380" cy="381925"/>
          </a:xfrm>
          <a:prstGeom prst="roundRect">
            <a:avLst>
              <a:gd name="adj" fmla="val 11381"/>
            </a:avLst>
          </a:prstGeom>
          <a:solidFill>
            <a:schemeClr val="accent4">
              <a:lumMod val="60000"/>
              <a:lumOff val="40000"/>
              <a:alpha val="1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5C94F1DA-4975-4569-B915-2B50A6C8B260}"/>
              </a:ext>
            </a:extLst>
          </p:cNvPr>
          <p:cNvSpPr/>
          <p:nvPr/>
        </p:nvSpPr>
        <p:spPr>
          <a:xfrm>
            <a:off x="8444222" y="337796"/>
            <a:ext cx="3366778" cy="381926"/>
          </a:xfrm>
          <a:prstGeom prst="roundRect">
            <a:avLst>
              <a:gd name="adj" fmla="val 11381"/>
            </a:avLst>
          </a:prstGeom>
          <a:solidFill>
            <a:schemeClr val="accent4">
              <a:lumMod val="60000"/>
              <a:lumOff val="40000"/>
              <a:alpha val="1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41FA5546-479F-44C9-8771-8D4017143626}"/>
              </a:ext>
            </a:extLst>
          </p:cNvPr>
          <p:cNvSpPr/>
          <p:nvPr/>
        </p:nvSpPr>
        <p:spPr>
          <a:xfrm>
            <a:off x="2655085" y="850015"/>
            <a:ext cx="1493688" cy="366122"/>
          </a:xfrm>
          <a:prstGeom prst="roundRect">
            <a:avLst>
              <a:gd name="adj" fmla="val 11381"/>
            </a:avLst>
          </a:prstGeom>
          <a:solidFill>
            <a:schemeClr val="accent4">
              <a:lumMod val="60000"/>
              <a:lumOff val="40000"/>
              <a:alpha val="1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0B480D92-6065-4601-BBED-48BEADF58F49}"/>
              </a:ext>
            </a:extLst>
          </p:cNvPr>
          <p:cNvSpPr/>
          <p:nvPr/>
        </p:nvSpPr>
        <p:spPr>
          <a:xfrm>
            <a:off x="7025551" y="889611"/>
            <a:ext cx="2949957" cy="298999"/>
          </a:xfrm>
          <a:prstGeom prst="roundRect">
            <a:avLst>
              <a:gd name="adj" fmla="val 11381"/>
            </a:avLst>
          </a:prstGeom>
          <a:solidFill>
            <a:schemeClr val="accent4">
              <a:lumMod val="60000"/>
              <a:lumOff val="40000"/>
              <a:alpha val="1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FE3DFC44-5B19-4C8F-B22E-A46F9563E6AF}"/>
              </a:ext>
            </a:extLst>
          </p:cNvPr>
          <p:cNvSpPr/>
          <p:nvPr/>
        </p:nvSpPr>
        <p:spPr>
          <a:xfrm>
            <a:off x="328397" y="862903"/>
            <a:ext cx="584254" cy="374235"/>
          </a:xfrm>
          <a:prstGeom prst="roundRect">
            <a:avLst>
              <a:gd name="adj" fmla="val 11381"/>
            </a:avLst>
          </a:prstGeom>
          <a:solidFill>
            <a:schemeClr val="accent4">
              <a:lumMod val="60000"/>
              <a:lumOff val="40000"/>
              <a:alpha val="1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C0BE131B-BBD6-474D-A419-F97F355D1BDE}"/>
              </a:ext>
            </a:extLst>
          </p:cNvPr>
          <p:cNvSpPr/>
          <p:nvPr/>
        </p:nvSpPr>
        <p:spPr>
          <a:xfrm>
            <a:off x="381000" y="1362600"/>
            <a:ext cx="7391528" cy="297962"/>
          </a:xfrm>
          <a:prstGeom prst="roundRect">
            <a:avLst>
              <a:gd name="adj" fmla="val 11381"/>
            </a:avLst>
          </a:prstGeom>
          <a:solidFill>
            <a:srgbClr val="00B050">
              <a:alpha val="1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22">
            <a:extLst>
              <a:ext uri="{FF2B5EF4-FFF2-40B4-BE49-F238E27FC236}">
                <a16:creationId xmlns:a16="http://schemas.microsoft.com/office/drawing/2014/main" id="{2619688F-86D1-4760-818B-7840A9587B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11139" y="2592961"/>
            <a:ext cx="123623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Tóm tắt</a:t>
            </a:r>
          </a:p>
        </p:txBody>
      </p:sp>
      <p:sp>
        <p:nvSpPr>
          <p:cNvPr id="37" name="Rectangle 23">
            <a:extLst>
              <a:ext uri="{FF2B5EF4-FFF2-40B4-BE49-F238E27FC236}">
                <a16:creationId xmlns:a16="http://schemas.microsoft.com/office/drawing/2014/main" id="{4E0E943B-6E4A-4885-992F-B32786311C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2249" y="3382070"/>
            <a:ext cx="163859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altLang="en-US" sz="24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altLang="en-US" sz="24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</a:p>
        </p:txBody>
      </p:sp>
      <p:sp>
        <p:nvSpPr>
          <p:cNvPr id="38" name="Rectangle 24">
            <a:extLst>
              <a:ext uri="{FF2B5EF4-FFF2-40B4-BE49-F238E27FC236}">
                <a16:creationId xmlns:a16="http://schemas.microsoft.com/office/drawing/2014/main" id="{5EF3200B-E88C-44E1-B680-A5484DAF3B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9906" y="3382069"/>
            <a:ext cx="90120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150m</a:t>
            </a:r>
          </a:p>
        </p:txBody>
      </p:sp>
      <p:sp>
        <p:nvSpPr>
          <p:cNvPr id="39" name="Rectangle 25">
            <a:extLst>
              <a:ext uri="{FF2B5EF4-FFF2-40B4-BE49-F238E27FC236}">
                <a16:creationId xmlns:a16="http://schemas.microsoft.com/office/drawing/2014/main" id="{FD17D59C-0C1A-406E-9B89-0AC37EDE18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0931" y="3925220"/>
            <a:ext cx="176683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 rộng: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26">
                <a:extLst>
                  <a:ext uri="{FF2B5EF4-FFF2-40B4-BE49-F238E27FC236}">
                    <a16:creationId xmlns:a16="http://schemas.microsoft.com/office/drawing/2014/main" id="{3E2C3DF8-82B9-4646-AE32-6F163416517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88958" y="3797612"/>
                <a:ext cx="1619354" cy="71468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vi-VN" sz="2800" b="1" i="1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2800" b="1" i="1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vi-VN" sz="2800" b="1" dirty="0">
                    <a:solidFill>
                      <a:schemeClr val="bg2">
                        <a:lumMod val="50000"/>
                      </a:schemeClr>
                    </a:solidFill>
                    <a:latin typeface="+mj-lt"/>
                    <a:cs typeface="Calibri" panose="020F0502020204030204" pitchFamily="34" charset="0"/>
                  </a:rPr>
                  <a:t> </a:t>
                </a:r>
                <a:r>
                  <a:rPr lang="vi-VN" sz="2400" b="1" dirty="0">
                    <a:solidFill>
                      <a:schemeClr val="bg2">
                        <a:lumMod val="50000"/>
                      </a:schemeClr>
                    </a:solidFill>
                    <a:latin typeface="+mj-lt"/>
                    <a:cs typeface="Calibri" panose="020F0502020204030204" pitchFamily="34" charset="0"/>
                  </a:rPr>
                  <a:t>chiều dài</a:t>
                </a:r>
                <a:endParaRPr lang="en-US" altLang="en-US" sz="2400" b="1" dirty="0">
                  <a:solidFill>
                    <a:schemeClr val="bg2">
                      <a:lumMod val="50000"/>
                    </a:schemeClr>
                  </a:solidFill>
                  <a:latin typeface="+mj-lt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40" name="Rectangle 26">
                <a:extLst>
                  <a:ext uri="{FF2B5EF4-FFF2-40B4-BE49-F238E27FC236}">
                    <a16:creationId xmlns:a16="http://schemas.microsoft.com/office/drawing/2014/main" id="{3E2C3DF8-82B9-4646-AE32-6F163416517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88958" y="3797612"/>
                <a:ext cx="1619354" cy="714683"/>
              </a:xfrm>
              <a:prstGeom prst="rect">
                <a:avLst/>
              </a:prstGeom>
              <a:blipFill>
                <a:blip r:embed="rId3"/>
                <a:stretch>
                  <a:fillRect r="-5263" b="-3419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Rectangle 27">
            <a:extLst>
              <a:ext uri="{FF2B5EF4-FFF2-40B4-BE49-F238E27FC236}">
                <a16:creationId xmlns:a16="http://schemas.microsoft.com/office/drawing/2014/main" id="{AFC3A63F-6BC9-4E3F-B49F-5C575B4942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3852" y="4466173"/>
            <a:ext cx="275389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altLang="en-US" sz="24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altLang="en-US" sz="24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100 m</a:t>
            </a:r>
            <a:r>
              <a:rPr lang="en-US" altLang="en-US" sz="2400" b="1" baseline="300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4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42" name="Rectangle 28">
            <a:extLst>
              <a:ext uri="{FF2B5EF4-FFF2-40B4-BE49-F238E27FC236}">
                <a16:creationId xmlns:a16="http://schemas.microsoft.com/office/drawing/2014/main" id="{DE747D81-ADAD-4889-BF51-DC6FC047DE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76193" y="4472556"/>
            <a:ext cx="153599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 kg thóc</a:t>
            </a:r>
          </a:p>
        </p:txBody>
      </p:sp>
      <p:sp>
        <p:nvSpPr>
          <p:cNvPr id="43" name="Rectangle 29">
            <a:extLst>
              <a:ext uri="{FF2B5EF4-FFF2-40B4-BE49-F238E27FC236}">
                <a16:creationId xmlns:a16="http://schemas.microsoft.com/office/drawing/2014/main" id="{1E7E0BD6-02A9-4D78-87A2-7D1ABB5783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3852" y="5013332"/>
            <a:ext cx="38862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 thửa ruộng:</a:t>
            </a:r>
          </a:p>
        </p:txBody>
      </p:sp>
      <p:sp>
        <p:nvSpPr>
          <p:cNvPr id="44" name="Rectangle 30">
            <a:extLst>
              <a:ext uri="{FF2B5EF4-FFF2-40B4-BE49-F238E27FC236}">
                <a16:creationId xmlns:a16="http://schemas.microsoft.com/office/drawing/2014/main" id="{BB640829-5568-4E42-8952-93A31C3CC0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83279" y="5021588"/>
            <a:ext cx="171553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...tấn thóc? </a:t>
            </a:r>
          </a:p>
        </p:txBody>
      </p:sp>
      <p:sp>
        <p:nvSpPr>
          <p:cNvPr id="53" name="Rectangle: Rounded Corners 2">
            <a:extLst>
              <a:ext uri="{FF2B5EF4-FFF2-40B4-BE49-F238E27FC236}">
                <a16:creationId xmlns:a16="http://schemas.microsoft.com/office/drawing/2014/main" id="{5B058AF8-7307-4A89-AEE3-220033116DA0}"/>
              </a:ext>
            </a:extLst>
          </p:cNvPr>
          <p:cNvSpPr/>
          <p:nvPr/>
        </p:nvSpPr>
        <p:spPr>
          <a:xfrm>
            <a:off x="7667575" y="1887902"/>
            <a:ext cx="1431286" cy="550342"/>
          </a:xfrm>
          <a:custGeom>
            <a:avLst/>
            <a:gdLst>
              <a:gd name="connsiteX0" fmla="*/ 0 w 9505950"/>
              <a:gd name="connsiteY0" fmla="*/ 692498 h 1384995"/>
              <a:gd name="connsiteX1" fmla="*/ 692498 w 9505950"/>
              <a:gd name="connsiteY1" fmla="*/ 0 h 1384995"/>
              <a:gd name="connsiteX2" fmla="*/ 8813453 w 9505950"/>
              <a:gd name="connsiteY2" fmla="*/ 0 h 1384995"/>
              <a:gd name="connsiteX3" fmla="*/ 9505951 w 9505950"/>
              <a:gd name="connsiteY3" fmla="*/ 692498 h 1384995"/>
              <a:gd name="connsiteX4" fmla="*/ 9505950 w 9505950"/>
              <a:gd name="connsiteY4" fmla="*/ 692498 h 1384995"/>
              <a:gd name="connsiteX5" fmla="*/ 8813452 w 9505950"/>
              <a:gd name="connsiteY5" fmla="*/ 1384996 h 1384995"/>
              <a:gd name="connsiteX6" fmla="*/ 692498 w 9505950"/>
              <a:gd name="connsiteY6" fmla="*/ 1384995 h 1384995"/>
              <a:gd name="connsiteX7" fmla="*/ 0 w 9505950"/>
              <a:gd name="connsiteY7" fmla="*/ 692497 h 1384995"/>
              <a:gd name="connsiteX8" fmla="*/ 0 w 9505950"/>
              <a:gd name="connsiteY8" fmla="*/ 692498 h 13849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505950" h="1384995" fill="none" extrusionOk="0">
                <a:moveTo>
                  <a:pt x="0" y="692498"/>
                </a:moveTo>
                <a:cubicBezTo>
                  <a:pt x="38440" y="346088"/>
                  <a:pt x="258644" y="-52383"/>
                  <a:pt x="692498" y="0"/>
                </a:cubicBezTo>
                <a:cubicBezTo>
                  <a:pt x="4047778" y="-154472"/>
                  <a:pt x="6922746" y="-165626"/>
                  <a:pt x="8813453" y="0"/>
                </a:cubicBezTo>
                <a:cubicBezTo>
                  <a:pt x="9211463" y="-19350"/>
                  <a:pt x="9448468" y="305732"/>
                  <a:pt x="9505951" y="692498"/>
                </a:cubicBezTo>
                <a:lnTo>
                  <a:pt x="9505950" y="692498"/>
                </a:lnTo>
                <a:cubicBezTo>
                  <a:pt x="9505739" y="1062807"/>
                  <a:pt x="9124722" y="1362667"/>
                  <a:pt x="8813452" y="1384996"/>
                </a:cubicBezTo>
                <a:cubicBezTo>
                  <a:pt x="5987043" y="1342792"/>
                  <a:pt x="4602487" y="1223698"/>
                  <a:pt x="692498" y="1384995"/>
                </a:cubicBezTo>
                <a:cubicBezTo>
                  <a:pt x="328420" y="1387342"/>
                  <a:pt x="5421" y="1140560"/>
                  <a:pt x="0" y="692497"/>
                </a:cubicBezTo>
                <a:lnTo>
                  <a:pt x="0" y="692498"/>
                </a:lnTo>
                <a:close/>
              </a:path>
              <a:path w="9505950" h="1384995" stroke="0" extrusionOk="0">
                <a:moveTo>
                  <a:pt x="0" y="692498"/>
                </a:moveTo>
                <a:cubicBezTo>
                  <a:pt x="73310" y="318747"/>
                  <a:pt x="280498" y="-39749"/>
                  <a:pt x="692498" y="0"/>
                </a:cubicBezTo>
                <a:cubicBezTo>
                  <a:pt x="3179683" y="-136090"/>
                  <a:pt x="6220791" y="117287"/>
                  <a:pt x="8813453" y="0"/>
                </a:cubicBezTo>
                <a:cubicBezTo>
                  <a:pt x="9194387" y="4411"/>
                  <a:pt x="9551642" y="341078"/>
                  <a:pt x="9505951" y="692498"/>
                </a:cubicBezTo>
                <a:lnTo>
                  <a:pt x="9505950" y="692498"/>
                </a:lnTo>
                <a:cubicBezTo>
                  <a:pt x="9500823" y="1097893"/>
                  <a:pt x="9121258" y="1397440"/>
                  <a:pt x="8813452" y="1384996"/>
                </a:cubicBezTo>
                <a:cubicBezTo>
                  <a:pt x="5198419" y="1431328"/>
                  <a:pt x="2693001" y="1251055"/>
                  <a:pt x="692498" y="1384995"/>
                </a:cubicBezTo>
                <a:cubicBezTo>
                  <a:pt x="349135" y="1338046"/>
                  <a:pt x="25743" y="1077364"/>
                  <a:pt x="0" y="692497"/>
                </a:cubicBezTo>
                <a:lnTo>
                  <a:pt x="0" y="692498"/>
                </a:lnTo>
                <a:close/>
              </a:path>
            </a:pathLst>
          </a:custGeom>
          <a:solidFill>
            <a:schemeClr val="bg1"/>
          </a:solidFill>
          <a:ln w="76200">
            <a:solidFill>
              <a:srgbClr val="FBBC05"/>
            </a:solidFill>
            <a:extLst>
              <a:ext uri="{C807C97D-BFC1-408E-A445-0C87EB9F89A2}">
                <ask:lineSketchStyleProps xmlns="" xmlns:ask="http://schemas.microsoft.com/office/drawing/2018/sketchyshapes" sd="2214188587">
                  <a:custGeom>
                    <a:avLst/>
                    <a:gdLst>
                      <a:gd name="connsiteX0" fmla="*/ 0 w 1431286"/>
                      <a:gd name="connsiteY0" fmla="*/ 275171 h 550342"/>
                      <a:gd name="connsiteX1" fmla="*/ 104267 w 1431286"/>
                      <a:gd name="connsiteY1" fmla="*/ 0 h 550342"/>
                      <a:gd name="connsiteX2" fmla="*/ 1327018 w 1431286"/>
                      <a:gd name="connsiteY2" fmla="*/ 0 h 550342"/>
                      <a:gd name="connsiteX3" fmla="*/ 1431286 w 1431286"/>
                      <a:gd name="connsiteY3" fmla="*/ 275171 h 550342"/>
                      <a:gd name="connsiteX4" fmla="*/ 1431285 w 1431286"/>
                      <a:gd name="connsiteY4" fmla="*/ 275171 h 550342"/>
                      <a:gd name="connsiteX5" fmla="*/ 1327018 w 1431286"/>
                      <a:gd name="connsiteY5" fmla="*/ 550342 h 550342"/>
                      <a:gd name="connsiteX6" fmla="*/ 104267 w 1431286"/>
                      <a:gd name="connsiteY6" fmla="*/ 550342 h 550342"/>
                      <a:gd name="connsiteX7" fmla="*/ 0 w 1431286"/>
                      <a:gd name="connsiteY7" fmla="*/ 275170 h 550342"/>
                      <a:gd name="connsiteX8" fmla="*/ 0 w 1431286"/>
                      <a:gd name="connsiteY8" fmla="*/ 275171 h 550342"/>
                      <a:gd name="connsiteX0" fmla="*/ 0 w 1431286"/>
                      <a:gd name="connsiteY0" fmla="*/ 275171 h 550342"/>
                      <a:gd name="connsiteX1" fmla="*/ 104267 w 1431286"/>
                      <a:gd name="connsiteY1" fmla="*/ 0 h 550342"/>
                      <a:gd name="connsiteX2" fmla="*/ 1327018 w 1431286"/>
                      <a:gd name="connsiteY2" fmla="*/ 0 h 550342"/>
                      <a:gd name="connsiteX3" fmla="*/ 1431286 w 1431286"/>
                      <a:gd name="connsiteY3" fmla="*/ 275171 h 550342"/>
                      <a:gd name="connsiteX4" fmla="*/ 1431285 w 1431286"/>
                      <a:gd name="connsiteY4" fmla="*/ 275171 h 550342"/>
                      <a:gd name="connsiteX5" fmla="*/ 1327018 w 1431286"/>
                      <a:gd name="connsiteY5" fmla="*/ 550342 h 550342"/>
                      <a:gd name="connsiteX6" fmla="*/ 104267 w 1431286"/>
                      <a:gd name="connsiteY6" fmla="*/ 550342 h 550342"/>
                      <a:gd name="connsiteX7" fmla="*/ 0 w 1431286"/>
                      <a:gd name="connsiteY7" fmla="*/ 275170 h 550342"/>
                      <a:gd name="connsiteX8" fmla="*/ 0 w 1431286"/>
                      <a:gd name="connsiteY8" fmla="*/ 275171 h 5503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431286" h="550342" fill="none" extrusionOk="0">
                        <a:moveTo>
                          <a:pt x="0" y="275171"/>
                        </a:moveTo>
                        <a:cubicBezTo>
                          <a:pt x="12017" y="143363"/>
                          <a:pt x="31032" y="-28878"/>
                          <a:pt x="104267" y="0"/>
                        </a:cubicBezTo>
                        <a:cubicBezTo>
                          <a:pt x="577774" y="-92521"/>
                          <a:pt x="1075531" y="-27471"/>
                          <a:pt x="1327018" y="0"/>
                        </a:cubicBezTo>
                        <a:cubicBezTo>
                          <a:pt x="1393535" y="-15887"/>
                          <a:pt x="1406606" y="120283"/>
                          <a:pt x="1431286" y="275171"/>
                        </a:cubicBezTo>
                        <a:lnTo>
                          <a:pt x="1431285" y="275171"/>
                        </a:lnTo>
                        <a:cubicBezTo>
                          <a:pt x="1431146" y="416084"/>
                          <a:pt x="1368895" y="539904"/>
                          <a:pt x="1327018" y="550342"/>
                        </a:cubicBezTo>
                        <a:cubicBezTo>
                          <a:pt x="895497" y="530387"/>
                          <a:pt x="715123" y="473787"/>
                          <a:pt x="104267" y="550342"/>
                        </a:cubicBezTo>
                        <a:cubicBezTo>
                          <a:pt x="69190" y="553795"/>
                          <a:pt x="1058" y="456139"/>
                          <a:pt x="0" y="275170"/>
                        </a:cubicBezTo>
                        <a:lnTo>
                          <a:pt x="0" y="275171"/>
                        </a:lnTo>
                        <a:close/>
                      </a:path>
                      <a:path w="1431286" h="550342" stroke="0" extrusionOk="0">
                        <a:moveTo>
                          <a:pt x="0" y="275171"/>
                        </a:moveTo>
                        <a:cubicBezTo>
                          <a:pt x="2872" y="123170"/>
                          <a:pt x="44507" y="-17197"/>
                          <a:pt x="104267" y="0"/>
                        </a:cubicBezTo>
                        <a:cubicBezTo>
                          <a:pt x="508744" y="-26533"/>
                          <a:pt x="1002184" y="21209"/>
                          <a:pt x="1327018" y="0"/>
                        </a:cubicBezTo>
                        <a:cubicBezTo>
                          <a:pt x="1384247" y="10129"/>
                          <a:pt x="1448795" y="146671"/>
                          <a:pt x="1431286" y="275171"/>
                        </a:cubicBezTo>
                        <a:lnTo>
                          <a:pt x="1431285" y="275171"/>
                        </a:lnTo>
                        <a:cubicBezTo>
                          <a:pt x="1425256" y="441531"/>
                          <a:pt x="1374215" y="555051"/>
                          <a:pt x="1327018" y="550342"/>
                        </a:cubicBezTo>
                        <a:cubicBezTo>
                          <a:pt x="784720" y="558537"/>
                          <a:pt x="423081" y="536074"/>
                          <a:pt x="104267" y="550342"/>
                        </a:cubicBezTo>
                        <a:cubicBezTo>
                          <a:pt x="39842" y="516637"/>
                          <a:pt x="1007" y="422888"/>
                          <a:pt x="0" y="275170"/>
                        </a:cubicBezTo>
                        <a:lnTo>
                          <a:pt x="0" y="275171"/>
                        </a:lnTo>
                        <a:close/>
                      </a:path>
                      <a:path w="1431286" h="550342" fill="none" stroke="0" extrusionOk="0">
                        <a:moveTo>
                          <a:pt x="0" y="275171"/>
                        </a:moveTo>
                        <a:cubicBezTo>
                          <a:pt x="14258" y="138527"/>
                          <a:pt x="37804" y="-22348"/>
                          <a:pt x="104267" y="0"/>
                        </a:cubicBezTo>
                        <a:cubicBezTo>
                          <a:pt x="576188" y="-57882"/>
                          <a:pt x="1030591" y="-21834"/>
                          <a:pt x="1327018" y="0"/>
                        </a:cubicBezTo>
                        <a:cubicBezTo>
                          <a:pt x="1383839" y="1312"/>
                          <a:pt x="1431825" y="127730"/>
                          <a:pt x="1431286" y="275171"/>
                        </a:cubicBezTo>
                        <a:lnTo>
                          <a:pt x="1431285" y="275171"/>
                        </a:lnTo>
                        <a:cubicBezTo>
                          <a:pt x="1430677" y="424898"/>
                          <a:pt x="1371988" y="541785"/>
                          <a:pt x="1327018" y="550342"/>
                        </a:cubicBezTo>
                        <a:cubicBezTo>
                          <a:pt x="879278" y="524647"/>
                          <a:pt x="722501" y="492992"/>
                          <a:pt x="104267" y="550342"/>
                        </a:cubicBezTo>
                        <a:cubicBezTo>
                          <a:pt x="62614" y="535463"/>
                          <a:pt x="21826" y="455181"/>
                          <a:pt x="0" y="275170"/>
                        </a:cubicBezTo>
                        <a:lnTo>
                          <a:pt x="0" y="275171"/>
                        </a:ln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4" name="Rectangle 22">
            <a:extLst>
              <a:ext uri="{FF2B5EF4-FFF2-40B4-BE49-F238E27FC236}">
                <a16:creationId xmlns:a16="http://schemas.microsoft.com/office/drawing/2014/main" id="{D8191A41-05B0-4D7E-BBE5-FAA505AFF1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38161" y="1864381"/>
            <a:ext cx="135005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 err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800" b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altLang="en-US" sz="2800" b="1" dirty="0">
              <a:solidFill>
                <a:srgbClr val="CC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61A5D4F5-F34B-461C-A149-77E07D91D384}"/>
              </a:ext>
            </a:extLst>
          </p:cNvPr>
          <p:cNvSpPr txBox="1"/>
          <p:nvPr/>
        </p:nvSpPr>
        <p:spPr>
          <a:xfrm>
            <a:off x="5272862" y="2612320"/>
            <a:ext cx="6376889" cy="45089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sz="2800" b="1" baseline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thửa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ruộng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150 : 3 x 2 = 100 (m)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thửa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ruộng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150 x 100 = 15 000 (m</a:t>
            </a:r>
            <a:r>
              <a:rPr lang="en-US" sz="2800" b="1" baseline="30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thóc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thửa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ruộng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 x (15 000 : 100) = 9000 (kg) 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 9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tấn</a:t>
            </a:r>
            <a:endParaRPr lang="en-US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9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tấn</a:t>
            </a:r>
            <a:endParaRPr lang="en-US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lang="en-US" sz="2800" b="1" dirty="0">
              <a:solidFill>
                <a:srgbClr val="002060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637996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5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5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51" grpId="0" animBg="1"/>
      <p:bldP spid="50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4" grpId="0" animBg="1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53" grpId="0" animBg="1"/>
      <p:bldP spid="54" grpId="0"/>
      <p:bldP spid="57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8EED2255-5E1D-4054-A109-040680E74069}"/>
              </a:ext>
            </a:extLst>
          </p:cNvPr>
          <p:cNvSpPr/>
          <p:nvPr/>
        </p:nvSpPr>
        <p:spPr>
          <a:xfrm>
            <a:off x="284472" y="270568"/>
            <a:ext cx="11750951" cy="2109516"/>
          </a:xfrm>
          <a:prstGeom prst="roundRect">
            <a:avLst>
              <a:gd name="adj" fmla="val 11381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F49BFA84-768A-4D2F-981D-DED55D25F446}"/>
              </a:ext>
            </a:extLst>
          </p:cNvPr>
          <p:cNvSpPr/>
          <p:nvPr/>
        </p:nvSpPr>
        <p:spPr>
          <a:xfrm>
            <a:off x="146050" y="138382"/>
            <a:ext cx="11750951" cy="2109517"/>
          </a:xfrm>
          <a:prstGeom prst="roundRect">
            <a:avLst>
              <a:gd name="adj" fmla="val 1138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79FB903-D15B-4A2B-B3E1-0B8B37E73188}"/>
              </a:ext>
            </a:extLst>
          </p:cNvPr>
          <p:cNvSpPr txBox="1"/>
          <p:nvPr/>
        </p:nvSpPr>
        <p:spPr>
          <a:xfrm>
            <a:off x="457200" y="223644"/>
            <a:ext cx="111379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500" b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5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vi-VN" sz="2500" b="1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Một bể nước hình hộp chữ nhật có các kích thước đo ở trong lòng bể là: chiều dài 4m, chiều rộng 3m, chiều cao 2,5m. Biết rằng 80% thể tích của bể đang chứa nước. Hỏi:</a:t>
            </a:r>
          </a:p>
          <a:p>
            <a:pPr algn="just"/>
            <a:r>
              <a:rPr lang="vi-VN" sz="2500" b="1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a) Trong bể có bao nhiêu lít nước ? (1l = 1dm</a:t>
            </a:r>
            <a:r>
              <a:rPr lang="vi-VN" sz="2500" b="1" i="0" baseline="30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vi-VN" sz="2500" b="1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 </a:t>
            </a:r>
          </a:p>
        </p:txBody>
      </p:sp>
      <p:sp>
        <p:nvSpPr>
          <p:cNvPr id="15" name="Text Box 75">
            <a:extLst>
              <a:ext uri="{FF2B5EF4-FFF2-40B4-BE49-F238E27FC236}">
                <a16:creationId xmlns:a16="http://schemas.microsoft.com/office/drawing/2014/main" id="{8CBFC2A4-5CF6-4BF3-86BD-E9FF3AD674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83237" y="6248212"/>
            <a:ext cx="102552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4m</a:t>
            </a:r>
          </a:p>
        </p:txBody>
      </p:sp>
      <p:sp>
        <p:nvSpPr>
          <p:cNvPr id="16" name="Text Box 76">
            <a:extLst>
              <a:ext uri="{FF2B5EF4-FFF2-40B4-BE49-F238E27FC236}">
                <a16:creationId xmlns:a16="http://schemas.microsoft.com/office/drawing/2014/main" id="{4BBC138F-3185-467B-95A9-8C2FC9A472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70100" y="4472734"/>
            <a:ext cx="120537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2,5m</a:t>
            </a:r>
          </a:p>
        </p:txBody>
      </p:sp>
      <p:sp>
        <p:nvSpPr>
          <p:cNvPr id="17" name="Text Box 77">
            <a:extLst>
              <a:ext uri="{FF2B5EF4-FFF2-40B4-BE49-F238E27FC236}">
                <a16:creationId xmlns:a16="http://schemas.microsoft.com/office/drawing/2014/main" id="{FFF65D04-0BAB-4B32-9F6F-33BD8559156B}"/>
              </a:ext>
            </a:extLst>
          </p:cNvPr>
          <p:cNvSpPr txBox="1">
            <a:spLocks noChangeArrowheads="1"/>
          </p:cNvSpPr>
          <p:nvPr/>
        </p:nvSpPr>
        <p:spPr bwMode="auto">
          <a:xfrm rot="18879362">
            <a:off x="8024615" y="5539316"/>
            <a:ext cx="129615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3m</a:t>
            </a:r>
          </a:p>
        </p:txBody>
      </p:sp>
      <p:sp>
        <p:nvSpPr>
          <p:cNvPr id="18" name="Line 111">
            <a:extLst>
              <a:ext uri="{FF2B5EF4-FFF2-40B4-BE49-F238E27FC236}">
                <a16:creationId xmlns:a16="http://schemas.microsoft.com/office/drawing/2014/main" id="{82098764-36E6-4B20-9C7B-B3F763C30DEC}"/>
              </a:ext>
            </a:extLst>
          </p:cNvPr>
          <p:cNvSpPr>
            <a:spLocks noChangeShapeType="1"/>
          </p:cNvSpPr>
          <p:nvPr/>
        </p:nvSpPr>
        <p:spPr bwMode="auto">
          <a:xfrm>
            <a:off x="3286521" y="3411116"/>
            <a:ext cx="0" cy="2814216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A58C5629-1A8F-4969-AD9E-D7344B106A6B}"/>
              </a:ext>
            </a:extLst>
          </p:cNvPr>
          <p:cNvGrpSpPr/>
          <p:nvPr/>
        </p:nvGrpSpPr>
        <p:grpSpPr>
          <a:xfrm>
            <a:off x="3631412" y="2833721"/>
            <a:ext cx="4917472" cy="3391611"/>
            <a:chOff x="3631412" y="2833721"/>
            <a:chExt cx="4917472" cy="3391611"/>
          </a:xfrm>
        </p:grpSpPr>
        <p:grpSp>
          <p:nvGrpSpPr>
            <p:cNvPr id="19" name="Group 113">
              <a:extLst>
                <a:ext uri="{FF2B5EF4-FFF2-40B4-BE49-F238E27FC236}">
                  <a16:creationId xmlns:a16="http://schemas.microsoft.com/office/drawing/2014/main" id="{0334870D-5FED-4AD9-BB63-D749EECD9F1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43116" y="2833721"/>
              <a:ext cx="4905768" cy="3391611"/>
              <a:chOff x="2400" y="2348"/>
              <a:chExt cx="1632" cy="1108"/>
            </a:xfrm>
          </p:grpSpPr>
          <p:sp>
            <p:nvSpPr>
              <p:cNvPr id="20" name="AutoShape 114">
                <a:extLst>
                  <a:ext uri="{FF2B5EF4-FFF2-40B4-BE49-F238E27FC236}">
                    <a16:creationId xmlns:a16="http://schemas.microsoft.com/office/drawing/2014/main" id="{F9971DF2-3EDF-44F8-A24D-D38D4873B0B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00" y="2640"/>
                <a:ext cx="1632" cy="816"/>
              </a:xfrm>
              <a:prstGeom prst="cube">
                <a:avLst>
                  <a:gd name="adj" fmla="val 25000"/>
                </a:avLst>
              </a:prstGeom>
              <a:solidFill>
                <a:srgbClr val="5B9BD5"/>
              </a:solidFill>
              <a:ln w="9525">
                <a:solidFill>
                  <a:sysClr val="windowText" lastClr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0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21" name="AutoShape 115">
                <a:extLst>
                  <a:ext uri="{FF2B5EF4-FFF2-40B4-BE49-F238E27FC236}">
                    <a16:creationId xmlns:a16="http://schemas.microsoft.com/office/drawing/2014/main" id="{CCC09CDD-C633-4665-AAD0-21D50EFF140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00" y="2348"/>
                <a:ext cx="1623" cy="498"/>
              </a:xfrm>
              <a:prstGeom prst="cube">
                <a:avLst>
                  <a:gd name="adj" fmla="val 38954"/>
                </a:avLst>
              </a:prstGeom>
              <a:noFill/>
              <a:ln w="9525">
                <a:solidFill>
                  <a:sysClr val="windowText" lastClr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0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22" name="Line 116">
                <a:extLst>
                  <a:ext uri="{FF2B5EF4-FFF2-40B4-BE49-F238E27FC236}">
                    <a16:creationId xmlns:a16="http://schemas.microsoft.com/office/drawing/2014/main" id="{AB3EF7B2-2E31-4D67-AD50-0CFA17F6DC3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601" y="2361"/>
                <a:ext cx="0" cy="288"/>
              </a:xfrm>
              <a:prstGeom prst="line">
                <a:avLst/>
              </a:prstGeom>
              <a:noFill/>
              <a:ln w="9525">
                <a:solidFill>
                  <a:sysClr val="windowText" lastClr="000000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</p:grp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F99346AA-3C40-4140-8A15-4D87D87BEB5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655816" y="4357174"/>
              <a:ext cx="4256286" cy="937"/>
            </a:xfrm>
            <a:prstGeom prst="line">
              <a:avLst/>
            </a:prstGeom>
            <a:ln w="28575">
              <a:solidFill>
                <a:srgbClr val="5B9BD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362B74E5-A362-4F52-97C0-CB24F6416E9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939602" y="3744928"/>
              <a:ext cx="599787" cy="594858"/>
            </a:xfrm>
            <a:prstGeom prst="line">
              <a:avLst/>
            </a:prstGeom>
            <a:ln w="28575">
              <a:solidFill>
                <a:srgbClr val="5B9BD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ED0AF070-2945-44E4-B74B-C15324219A0A}"/>
                </a:ext>
              </a:extLst>
            </p:cNvPr>
            <p:cNvCxnSpPr>
              <a:cxnSpLocks/>
            </p:cNvCxnSpPr>
            <p:nvPr/>
          </p:nvCxnSpPr>
          <p:spPr>
            <a:xfrm>
              <a:off x="4290946" y="3729688"/>
              <a:ext cx="3595754" cy="0"/>
            </a:xfrm>
            <a:prstGeom prst="line">
              <a:avLst/>
            </a:prstGeom>
            <a:ln w="28575">
              <a:solidFill>
                <a:srgbClr val="5B9BD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8B926FD4-BFEF-472F-811B-3DB0056863DE}"/>
                </a:ext>
              </a:extLst>
            </p:cNvPr>
            <p:cNvCxnSpPr>
              <a:cxnSpLocks/>
            </p:cNvCxnSpPr>
            <p:nvPr/>
          </p:nvCxnSpPr>
          <p:spPr>
            <a:xfrm>
              <a:off x="7849222" y="3727539"/>
              <a:ext cx="672608" cy="0"/>
            </a:xfrm>
            <a:prstGeom prst="line">
              <a:avLst/>
            </a:prstGeom>
            <a:ln w="28575">
              <a:solidFill>
                <a:srgbClr val="5B9BD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63F77A5F-3510-4A45-BF2C-3DCFBE6A756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631412" y="3727538"/>
              <a:ext cx="648488" cy="643270"/>
            </a:xfrm>
            <a:prstGeom prst="line">
              <a:avLst/>
            </a:prstGeom>
            <a:ln w="28575">
              <a:solidFill>
                <a:srgbClr val="5B9BD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Text Box 90">
            <a:extLst>
              <a:ext uri="{FF2B5EF4-FFF2-40B4-BE49-F238E27FC236}">
                <a16:creationId xmlns:a16="http://schemas.microsoft.com/office/drawing/2014/main" id="{1E86CBE1-AE26-4A3E-84D7-C033F697CA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59743" y="4765870"/>
            <a:ext cx="1323563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20000"/>
                    <a:lumOff val="80000"/>
                  </a:schemeClr>
                </a:solidFill>
                <a:effectLst/>
                <a:uLnTx/>
                <a:uFillTx/>
                <a:latin typeface="Arial" panose="020B0604020202020204" pitchFamily="34" charset="0"/>
              </a:rPr>
              <a:t>80%</a:t>
            </a:r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71E320E8-4800-4F17-BDD0-8AA7519BB6AC}"/>
              </a:ext>
            </a:extLst>
          </p:cNvPr>
          <p:cNvSpPr/>
          <p:nvPr/>
        </p:nvSpPr>
        <p:spPr>
          <a:xfrm>
            <a:off x="2092732" y="247688"/>
            <a:ext cx="3725847" cy="410842"/>
          </a:xfrm>
          <a:prstGeom prst="roundRect">
            <a:avLst>
              <a:gd name="adj" fmla="val 11381"/>
            </a:avLst>
          </a:prstGeom>
          <a:solidFill>
            <a:srgbClr val="FF0000">
              <a:alpha val="1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35D29BA3-9598-46ED-8EBB-771CD35F91F4}"/>
              </a:ext>
            </a:extLst>
          </p:cNvPr>
          <p:cNvSpPr/>
          <p:nvPr/>
        </p:nvSpPr>
        <p:spPr>
          <a:xfrm>
            <a:off x="565099" y="705454"/>
            <a:ext cx="1733601" cy="247046"/>
          </a:xfrm>
          <a:prstGeom prst="roundRect">
            <a:avLst>
              <a:gd name="adj" fmla="val 11381"/>
            </a:avLst>
          </a:prstGeom>
          <a:solidFill>
            <a:srgbClr val="FFC0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C2E20ABD-9423-426C-B99E-6F6C08C7B303}"/>
              </a:ext>
            </a:extLst>
          </p:cNvPr>
          <p:cNvSpPr/>
          <p:nvPr/>
        </p:nvSpPr>
        <p:spPr>
          <a:xfrm>
            <a:off x="2471428" y="705453"/>
            <a:ext cx="1922772" cy="300839"/>
          </a:xfrm>
          <a:prstGeom prst="roundRect">
            <a:avLst>
              <a:gd name="adj" fmla="val 11381"/>
            </a:avLst>
          </a:prstGeom>
          <a:solidFill>
            <a:srgbClr val="FFC0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: Rounded Corners 46">
            <a:extLst>
              <a:ext uri="{FF2B5EF4-FFF2-40B4-BE49-F238E27FC236}">
                <a16:creationId xmlns:a16="http://schemas.microsoft.com/office/drawing/2014/main" id="{CABFC5BD-D5BE-4BB1-A49C-F9D71EB44E4E}"/>
              </a:ext>
            </a:extLst>
          </p:cNvPr>
          <p:cNvSpPr/>
          <p:nvPr/>
        </p:nvSpPr>
        <p:spPr>
          <a:xfrm>
            <a:off x="4621851" y="691059"/>
            <a:ext cx="1922772" cy="300839"/>
          </a:xfrm>
          <a:prstGeom prst="roundRect">
            <a:avLst>
              <a:gd name="adj" fmla="val 11381"/>
            </a:avLst>
          </a:prstGeom>
          <a:solidFill>
            <a:srgbClr val="FFC0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id="{60B7D083-7414-4C7B-A782-95D9B2D9C26E}"/>
              </a:ext>
            </a:extLst>
          </p:cNvPr>
          <p:cNvSpPr/>
          <p:nvPr/>
        </p:nvSpPr>
        <p:spPr>
          <a:xfrm>
            <a:off x="8104076" y="691059"/>
            <a:ext cx="2703623" cy="275439"/>
          </a:xfrm>
          <a:prstGeom prst="roundRect">
            <a:avLst>
              <a:gd name="adj" fmla="val 11381"/>
            </a:avLst>
          </a:prstGeom>
          <a:solidFill>
            <a:srgbClr val="FFC0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id="{54732F10-0774-4CA3-9F29-2AB9DACAA9A5}"/>
              </a:ext>
            </a:extLst>
          </p:cNvPr>
          <p:cNvSpPr/>
          <p:nvPr/>
        </p:nvSpPr>
        <p:spPr>
          <a:xfrm>
            <a:off x="596901" y="1084686"/>
            <a:ext cx="1473200" cy="247047"/>
          </a:xfrm>
          <a:prstGeom prst="roundRect">
            <a:avLst>
              <a:gd name="adj" fmla="val 11381"/>
            </a:avLst>
          </a:prstGeom>
          <a:solidFill>
            <a:srgbClr val="FFC0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id="{9C457EC6-85EF-4312-89E4-4DE4B867DDBE}"/>
              </a:ext>
            </a:extLst>
          </p:cNvPr>
          <p:cNvSpPr/>
          <p:nvPr/>
        </p:nvSpPr>
        <p:spPr>
          <a:xfrm>
            <a:off x="838200" y="1502703"/>
            <a:ext cx="4152900" cy="247047"/>
          </a:xfrm>
          <a:prstGeom prst="roundRect">
            <a:avLst>
              <a:gd name="adj" fmla="val 11381"/>
            </a:avLst>
          </a:prstGeom>
          <a:solidFill>
            <a:srgbClr val="92D05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E72EA01B-CB07-40E0-A427-8617DE62AF29}"/>
              </a:ext>
            </a:extLst>
          </p:cNvPr>
          <p:cNvSpPr/>
          <p:nvPr/>
        </p:nvSpPr>
        <p:spPr>
          <a:xfrm>
            <a:off x="990600" y="1882867"/>
            <a:ext cx="5692706" cy="239071"/>
          </a:xfrm>
          <a:prstGeom prst="roundRect">
            <a:avLst>
              <a:gd name="adj" fmla="val 11381"/>
            </a:avLst>
          </a:prstGeom>
          <a:solidFill>
            <a:srgbClr val="92D05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652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4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23" grpId="0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8EED2255-5E1D-4054-A109-040680E74069}"/>
              </a:ext>
            </a:extLst>
          </p:cNvPr>
          <p:cNvSpPr/>
          <p:nvPr/>
        </p:nvSpPr>
        <p:spPr>
          <a:xfrm>
            <a:off x="284472" y="270568"/>
            <a:ext cx="11750951" cy="2109516"/>
          </a:xfrm>
          <a:prstGeom prst="roundRect">
            <a:avLst>
              <a:gd name="adj" fmla="val 11381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F49BFA84-768A-4D2F-981D-DED55D25F446}"/>
              </a:ext>
            </a:extLst>
          </p:cNvPr>
          <p:cNvSpPr/>
          <p:nvPr/>
        </p:nvSpPr>
        <p:spPr>
          <a:xfrm>
            <a:off x="146050" y="138382"/>
            <a:ext cx="11750951" cy="2109517"/>
          </a:xfrm>
          <a:prstGeom prst="roundRect">
            <a:avLst>
              <a:gd name="adj" fmla="val 1138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79FB903-D15B-4A2B-B3E1-0B8B37E73188}"/>
              </a:ext>
            </a:extLst>
          </p:cNvPr>
          <p:cNvSpPr txBox="1"/>
          <p:nvPr/>
        </p:nvSpPr>
        <p:spPr>
          <a:xfrm>
            <a:off x="457200" y="223644"/>
            <a:ext cx="111379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srgbClr val="DF3434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DF3434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kumimoji="0" lang="vi-VN" sz="25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Một bể nước hình hộp chữ nhật có các kích thước đo ở trong lòng bể là: chiều dài 4m, chiều rộng 3m, chiều cao 2,5m. Biết rằng 80% thể tích của bể đang chứa nước. Hỏi: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5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a) Trong bể có bao nhiêu lít nước ? (1l = 1dm</a:t>
            </a:r>
            <a:r>
              <a:rPr kumimoji="0" lang="vi-VN" sz="2500" b="1" i="0" u="none" strike="noStrike" kern="1200" cap="none" spc="0" normalizeH="0" baseline="3000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kumimoji="0" lang="vi-VN" sz="25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) 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AE1992C-5410-4BF6-B7CE-9200F56052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314563"/>
            <a:ext cx="4647795" cy="2591078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01F2A7A1-FB9A-4997-B08E-EB191A99E19B}"/>
              </a:ext>
            </a:extLst>
          </p:cNvPr>
          <p:cNvSpPr/>
          <p:nvPr/>
        </p:nvSpPr>
        <p:spPr>
          <a:xfrm>
            <a:off x="5019300" y="2288581"/>
            <a:ext cx="6851023" cy="4569419"/>
          </a:xfrm>
          <a:prstGeom prst="rect">
            <a:avLst/>
          </a:prstGeom>
          <a:solidFill>
            <a:schemeClr val="bg1"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: Rounded Corners 2">
            <a:extLst>
              <a:ext uri="{FF2B5EF4-FFF2-40B4-BE49-F238E27FC236}">
                <a16:creationId xmlns:a16="http://schemas.microsoft.com/office/drawing/2014/main" id="{9A62D950-3688-4CC4-B26F-98F2E3DEB9A9}"/>
              </a:ext>
            </a:extLst>
          </p:cNvPr>
          <p:cNvSpPr/>
          <p:nvPr/>
        </p:nvSpPr>
        <p:spPr>
          <a:xfrm>
            <a:off x="7667575" y="1887902"/>
            <a:ext cx="1431286" cy="550342"/>
          </a:xfrm>
          <a:custGeom>
            <a:avLst/>
            <a:gdLst>
              <a:gd name="connsiteX0" fmla="*/ 0 w 9505950"/>
              <a:gd name="connsiteY0" fmla="*/ 692498 h 1384995"/>
              <a:gd name="connsiteX1" fmla="*/ 692498 w 9505950"/>
              <a:gd name="connsiteY1" fmla="*/ 0 h 1384995"/>
              <a:gd name="connsiteX2" fmla="*/ 8813453 w 9505950"/>
              <a:gd name="connsiteY2" fmla="*/ 0 h 1384995"/>
              <a:gd name="connsiteX3" fmla="*/ 9505951 w 9505950"/>
              <a:gd name="connsiteY3" fmla="*/ 692498 h 1384995"/>
              <a:gd name="connsiteX4" fmla="*/ 9505950 w 9505950"/>
              <a:gd name="connsiteY4" fmla="*/ 692498 h 1384995"/>
              <a:gd name="connsiteX5" fmla="*/ 8813452 w 9505950"/>
              <a:gd name="connsiteY5" fmla="*/ 1384996 h 1384995"/>
              <a:gd name="connsiteX6" fmla="*/ 692498 w 9505950"/>
              <a:gd name="connsiteY6" fmla="*/ 1384995 h 1384995"/>
              <a:gd name="connsiteX7" fmla="*/ 0 w 9505950"/>
              <a:gd name="connsiteY7" fmla="*/ 692497 h 1384995"/>
              <a:gd name="connsiteX8" fmla="*/ 0 w 9505950"/>
              <a:gd name="connsiteY8" fmla="*/ 692498 h 13849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505950" h="1384995" fill="none" extrusionOk="0">
                <a:moveTo>
                  <a:pt x="0" y="692498"/>
                </a:moveTo>
                <a:cubicBezTo>
                  <a:pt x="38440" y="346088"/>
                  <a:pt x="258644" y="-52383"/>
                  <a:pt x="692498" y="0"/>
                </a:cubicBezTo>
                <a:cubicBezTo>
                  <a:pt x="4047778" y="-154472"/>
                  <a:pt x="6922746" y="-165626"/>
                  <a:pt x="8813453" y="0"/>
                </a:cubicBezTo>
                <a:cubicBezTo>
                  <a:pt x="9211463" y="-19350"/>
                  <a:pt x="9448468" y="305732"/>
                  <a:pt x="9505951" y="692498"/>
                </a:cubicBezTo>
                <a:lnTo>
                  <a:pt x="9505950" y="692498"/>
                </a:lnTo>
                <a:cubicBezTo>
                  <a:pt x="9505739" y="1062807"/>
                  <a:pt x="9124722" y="1362667"/>
                  <a:pt x="8813452" y="1384996"/>
                </a:cubicBezTo>
                <a:cubicBezTo>
                  <a:pt x="5987043" y="1342792"/>
                  <a:pt x="4602487" y="1223698"/>
                  <a:pt x="692498" y="1384995"/>
                </a:cubicBezTo>
                <a:cubicBezTo>
                  <a:pt x="328420" y="1387342"/>
                  <a:pt x="5421" y="1140560"/>
                  <a:pt x="0" y="692497"/>
                </a:cubicBezTo>
                <a:lnTo>
                  <a:pt x="0" y="692498"/>
                </a:lnTo>
                <a:close/>
              </a:path>
              <a:path w="9505950" h="1384995" stroke="0" extrusionOk="0">
                <a:moveTo>
                  <a:pt x="0" y="692498"/>
                </a:moveTo>
                <a:cubicBezTo>
                  <a:pt x="73310" y="318747"/>
                  <a:pt x="280498" y="-39749"/>
                  <a:pt x="692498" y="0"/>
                </a:cubicBezTo>
                <a:cubicBezTo>
                  <a:pt x="3179683" y="-136090"/>
                  <a:pt x="6220791" y="117287"/>
                  <a:pt x="8813453" y="0"/>
                </a:cubicBezTo>
                <a:cubicBezTo>
                  <a:pt x="9194387" y="4411"/>
                  <a:pt x="9551642" y="341078"/>
                  <a:pt x="9505951" y="692498"/>
                </a:cubicBezTo>
                <a:lnTo>
                  <a:pt x="9505950" y="692498"/>
                </a:lnTo>
                <a:cubicBezTo>
                  <a:pt x="9500823" y="1097893"/>
                  <a:pt x="9121258" y="1397440"/>
                  <a:pt x="8813452" y="1384996"/>
                </a:cubicBezTo>
                <a:cubicBezTo>
                  <a:pt x="5198419" y="1431328"/>
                  <a:pt x="2693001" y="1251055"/>
                  <a:pt x="692498" y="1384995"/>
                </a:cubicBezTo>
                <a:cubicBezTo>
                  <a:pt x="349135" y="1338046"/>
                  <a:pt x="25743" y="1077364"/>
                  <a:pt x="0" y="692497"/>
                </a:cubicBezTo>
                <a:lnTo>
                  <a:pt x="0" y="692498"/>
                </a:lnTo>
                <a:close/>
              </a:path>
            </a:pathLst>
          </a:custGeom>
          <a:solidFill>
            <a:schemeClr val="bg1"/>
          </a:solidFill>
          <a:ln w="76200">
            <a:solidFill>
              <a:srgbClr val="FBBC05"/>
            </a:solidFill>
            <a:extLst>
              <a:ext uri="{C807C97D-BFC1-408E-A445-0C87EB9F89A2}">
                <ask:lineSketchStyleProps xmlns="" xmlns:ask="http://schemas.microsoft.com/office/drawing/2018/sketchyshapes" sd="2214188587">
                  <a:custGeom>
                    <a:avLst/>
                    <a:gdLst>
                      <a:gd name="connsiteX0" fmla="*/ 0 w 1431286"/>
                      <a:gd name="connsiteY0" fmla="*/ 275171 h 550342"/>
                      <a:gd name="connsiteX1" fmla="*/ 104267 w 1431286"/>
                      <a:gd name="connsiteY1" fmla="*/ 0 h 550342"/>
                      <a:gd name="connsiteX2" fmla="*/ 1327018 w 1431286"/>
                      <a:gd name="connsiteY2" fmla="*/ 0 h 550342"/>
                      <a:gd name="connsiteX3" fmla="*/ 1431286 w 1431286"/>
                      <a:gd name="connsiteY3" fmla="*/ 275171 h 550342"/>
                      <a:gd name="connsiteX4" fmla="*/ 1431285 w 1431286"/>
                      <a:gd name="connsiteY4" fmla="*/ 275171 h 550342"/>
                      <a:gd name="connsiteX5" fmla="*/ 1327018 w 1431286"/>
                      <a:gd name="connsiteY5" fmla="*/ 550342 h 550342"/>
                      <a:gd name="connsiteX6" fmla="*/ 104267 w 1431286"/>
                      <a:gd name="connsiteY6" fmla="*/ 550342 h 550342"/>
                      <a:gd name="connsiteX7" fmla="*/ 0 w 1431286"/>
                      <a:gd name="connsiteY7" fmla="*/ 275170 h 550342"/>
                      <a:gd name="connsiteX8" fmla="*/ 0 w 1431286"/>
                      <a:gd name="connsiteY8" fmla="*/ 275171 h 550342"/>
                      <a:gd name="connsiteX0" fmla="*/ 0 w 1431286"/>
                      <a:gd name="connsiteY0" fmla="*/ 275171 h 550342"/>
                      <a:gd name="connsiteX1" fmla="*/ 104267 w 1431286"/>
                      <a:gd name="connsiteY1" fmla="*/ 0 h 550342"/>
                      <a:gd name="connsiteX2" fmla="*/ 1327018 w 1431286"/>
                      <a:gd name="connsiteY2" fmla="*/ 0 h 550342"/>
                      <a:gd name="connsiteX3" fmla="*/ 1431286 w 1431286"/>
                      <a:gd name="connsiteY3" fmla="*/ 275171 h 550342"/>
                      <a:gd name="connsiteX4" fmla="*/ 1431285 w 1431286"/>
                      <a:gd name="connsiteY4" fmla="*/ 275171 h 550342"/>
                      <a:gd name="connsiteX5" fmla="*/ 1327018 w 1431286"/>
                      <a:gd name="connsiteY5" fmla="*/ 550342 h 550342"/>
                      <a:gd name="connsiteX6" fmla="*/ 104267 w 1431286"/>
                      <a:gd name="connsiteY6" fmla="*/ 550342 h 550342"/>
                      <a:gd name="connsiteX7" fmla="*/ 0 w 1431286"/>
                      <a:gd name="connsiteY7" fmla="*/ 275170 h 550342"/>
                      <a:gd name="connsiteX8" fmla="*/ 0 w 1431286"/>
                      <a:gd name="connsiteY8" fmla="*/ 275171 h 5503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431286" h="550342" fill="none" extrusionOk="0">
                        <a:moveTo>
                          <a:pt x="0" y="275171"/>
                        </a:moveTo>
                        <a:cubicBezTo>
                          <a:pt x="12017" y="143363"/>
                          <a:pt x="31032" y="-28878"/>
                          <a:pt x="104267" y="0"/>
                        </a:cubicBezTo>
                        <a:cubicBezTo>
                          <a:pt x="577774" y="-92521"/>
                          <a:pt x="1075531" y="-27471"/>
                          <a:pt x="1327018" y="0"/>
                        </a:cubicBezTo>
                        <a:cubicBezTo>
                          <a:pt x="1393535" y="-15887"/>
                          <a:pt x="1406606" y="120283"/>
                          <a:pt x="1431286" y="275171"/>
                        </a:cubicBezTo>
                        <a:lnTo>
                          <a:pt x="1431285" y="275171"/>
                        </a:lnTo>
                        <a:cubicBezTo>
                          <a:pt x="1431146" y="416084"/>
                          <a:pt x="1368895" y="539904"/>
                          <a:pt x="1327018" y="550342"/>
                        </a:cubicBezTo>
                        <a:cubicBezTo>
                          <a:pt x="895497" y="530387"/>
                          <a:pt x="715123" y="473787"/>
                          <a:pt x="104267" y="550342"/>
                        </a:cubicBezTo>
                        <a:cubicBezTo>
                          <a:pt x="69190" y="553795"/>
                          <a:pt x="1058" y="456139"/>
                          <a:pt x="0" y="275170"/>
                        </a:cubicBezTo>
                        <a:lnTo>
                          <a:pt x="0" y="275171"/>
                        </a:lnTo>
                        <a:close/>
                      </a:path>
                      <a:path w="1431286" h="550342" stroke="0" extrusionOk="0">
                        <a:moveTo>
                          <a:pt x="0" y="275171"/>
                        </a:moveTo>
                        <a:cubicBezTo>
                          <a:pt x="2872" y="123170"/>
                          <a:pt x="44507" y="-17197"/>
                          <a:pt x="104267" y="0"/>
                        </a:cubicBezTo>
                        <a:cubicBezTo>
                          <a:pt x="508744" y="-26533"/>
                          <a:pt x="1002184" y="21209"/>
                          <a:pt x="1327018" y="0"/>
                        </a:cubicBezTo>
                        <a:cubicBezTo>
                          <a:pt x="1384247" y="10129"/>
                          <a:pt x="1448795" y="146671"/>
                          <a:pt x="1431286" y="275171"/>
                        </a:cubicBezTo>
                        <a:lnTo>
                          <a:pt x="1431285" y="275171"/>
                        </a:lnTo>
                        <a:cubicBezTo>
                          <a:pt x="1425256" y="441531"/>
                          <a:pt x="1374215" y="555051"/>
                          <a:pt x="1327018" y="550342"/>
                        </a:cubicBezTo>
                        <a:cubicBezTo>
                          <a:pt x="784720" y="558537"/>
                          <a:pt x="423081" y="536074"/>
                          <a:pt x="104267" y="550342"/>
                        </a:cubicBezTo>
                        <a:cubicBezTo>
                          <a:pt x="39842" y="516637"/>
                          <a:pt x="1007" y="422888"/>
                          <a:pt x="0" y="275170"/>
                        </a:cubicBezTo>
                        <a:lnTo>
                          <a:pt x="0" y="275171"/>
                        </a:lnTo>
                        <a:close/>
                      </a:path>
                      <a:path w="1431286" h="550342" fill="none" stroke="0" extrusionOk="0">
                        <a:moveTo>
                          <a:pt x="0" y="275171"/>
                        </a:moveTo>
                        <a:cubicBezTo>
                          <a:pt x="14258" y="138527"/>
                          <a:pt x="37804" y="-22348"/>
                          <a:pt x="104267" y="0"/>
                        </a:cubicBezTo>
                        <a:cubicBezTo>
                          <a:pt x="576188" y="-57882"/>
                          <a:pt x="1030591" y="-21834"/>
                          <a:pt x="1327018" y="0"/>
                        </a:cubicBezTo>
                        <a:cubicBezTo>
                          <a:pt x="1383839" y="1312"/>
                          <a:pt x="1431825" y="127730"/>
                          <a:pt x="1431286" y="275171"/>
                        </a:cubicBezTo>
                        <a:lnTo>
                          <a:pt x="1431285" y="275171"/>
                        </a:lnTo>
                        <a:cubicBezTo>
                          <a:pt x="1430677" y="424898"/>
                          <a:pt x="1371988" y="541785"/>
                          <a:pt x="1327018" y="550342"/>
                        </a:cubicBezTo>
                        <a:cubicBezTo>
                          <a:pt x="879278" y="524647"/>
                          <a:pt x="722501" y="492992"/>
                          <a:pt x="104267" y="550342"/>
                        </a:cubicBezTo>
                        <a:cubicBezTo>
                          <a:pt x="62614" y="535463"/>
                          <a:pt x="21826" y="455181"/>
                          <a:pt x="0" y="275170"/>
                        </a:cubicBezTo>
                        <a:lnTo>
                          <a:pt x="0" y="275171"/>
                        </a:ln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Rectangle 22">
            <a:extLst>
              <a:ext uri="{FF2B5EF4-FFF2-40B4-BE49-F238E27FC236}">
                <a16:creationId xmlns:a16="http://schemas.microsoft.com/office/drawing/2014/main" id="{5A496B2B-2C5C-4DD7-A132-8D804054DB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38161" y="1864381"/>
            <a:ext cx="135005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 err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800" b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altLang="en-US" sz="2800" b="1" dirty="0">
              <a:solidFill>
                <a:srgbClr val="CC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Rectangle 4">
            <a:extLst>
              <a:ext uri="{FF2B5EF4-FFF2-40B4-BE49-F238E27FC236}">
                <a16:creationId xmlns:a16="http://schemas.microsoft.com/office/drawing/2014/main" id="{7A436F3D-29B0-4A08-9F10-29798133AC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91911" y="2603499"/>
            <a:ext cx="8305800" cy="40134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30000"/>
              </a:lnSpc>
            </a:pPr>
            <a:r>
              <a:rPr lang="en-US" altLang="en-US" sz="2800" dirty="0">
                <a:ln w="0"/>
                <a:solidFill>
                  <a:srgbClr val="0066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altLang="en-US" sz="2800" dirty="0" err="1">
                <a:ln w="0"/>
                <a:solidFill>
                  <a:srgbClr val="0066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2800" dirty="0">
                <a:ln w="0"/>
                <a:solidFill>
                  <a:srgbClr val="0066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tích của bể là:</a:t>
            </a:r>
          </a:p>
          <a:p>
            <a:pPr algn="ctr">
              <a:lnSpc>
                <a:spcPct val="130000"/>
              </a:lnSpc>
            </a:pPr>
            <a:r>
              <a:rPr lang="en-US" altLang="en-US" sz="2800" dirty="0">
                <a:ln w="0"/>
                <a:solidFill>
                  <a:srgbClr val="0066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 x 3 x 2,5 = 30(m</a:t>
            </a:r>
            <a:r>
              <a:rPr lang="en-US" altLang="en-US" sz="2800" baseline="30000" dirty="0">
                <a:ln w="0"/>
                <a:solidFill>
                  <a:srgbClr val="0066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en-US" sz="2800" dirty="0">
                <a:ln w="0"/>
                <a:solidFill>
                  <a:srgbClr val="0066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>
              <a:lnSpc>
                <a:spcPct val="130000"/>
              </a:lnSpc>
            </a:pPr>
            <a:r>
              <a:rPr lang="en-US" altLang="en-US" sz="2800" dirty="0">
                <a:ln w="0"/>
                <a:solidFill>
                  <a:srgbClr val="0066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Thể tích phần bể có chứa nước là:</a:t>
            </a:r>
          </a:p>
          <a:p>
            <a:pPr algn="ctr">
              <a:lnSpc>
                <a:spcPct val="130000"/>
              </a:lnSpc>
            </a:pPr>
            <a:r>
              <a:rPr lang="en-US" altLang="en-US" sz="2800" dirty="0">
                <a:ln w="0"/>
                <a:solidFill>
                  <a:srgbClr val="0066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30 : 100 x 80 = 24(m</a:t>
            </a:r>
            <a:r>
              <a:rPr lang="en-US" altLang="en-US" sz="2800" baseline="30000" dirty="0">
                <a:ln w="0"/>
                <a:solidFill>
                  <a:srgbClr val="0066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en-US" sz="2800" dirty="0">
                <a:ln w="0"/>
                <a:solidFill>
                  <a:srgbClr val="0066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>
              <a:lnSpc>
                <a:spcPct val="130000"/>
              </a:lnSpc>
            </a:pPr>
            <a:r>
              <a:rPr lang="en-US" altLang="en-US" sz="2800" dirty="0" err="1">
                <a:ln w="0"/>
                <a:solidFill>
                  <a:srgbClr val="0066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altLang="en-US" sz="2800" dirty="0">
                <a:ln w="0"/>
                <a:solidFill>
                  <a:srgbClr val="0066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24m</a:t>
            </a:r>
            <a:r>
              <a:rPr lang="en-US" altLang="en-US" sz="2800" baseline="30000" dirty="0">
                <a:ln w="0"/>
                <a:solidFill>
                  <a:srgbClr val="0066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US" altLang="en-US" sz="2800" dirty="0">
                <a:ln w="0"/>
                <a:solidFill>
                  <a:srgbClr val="0066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= 24 000dm</a:t>
            </a:r>
            <a:r>
              <a:rPr lang="en-US" altLang="en-US" sz="2800" baseline="30000" dirty="0">
                <a:ln w="0"/>
                <a:solidFill>
                  <a:srgbClr val="0066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en-US" sz="2800" dirty="0">
                <a:ln w="0"/>
                <a:solidFill>
                  <a:srgbClr val="0066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= 24 000 </a:t>
            </a:r>
            <a:r>
              <a:rPr lang="en-US" altLang="en-US" sz="2800" dirty="0" err="1">
                <a:ln w="0"/>
                <a:solidFill>
                  <a:srgbClr val="0066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lít</a:t>
            </a:r>
            <a:endParaRPr lang="en-US" altLang="en-US" sz="2800" dirty="0">
              <a:ln w="0"/>
              <a:solidFill>
                <a:srgbClr val="0066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30000"/>
              </a:lnSpc>
            </a:pPr>
            <a:r>
              <a:rPr lang="en-US" altLang="en-US" sz="2800" dirty="0" err="1">
                <a:ln w="0"/>
                <a:solidFill>
                  <a:srgbClr val="0066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altLang="en-US" sz="2800" dirty="0">
                <a:ln w="0"/>
                <a:solidFill>
                  <a:srgbClr val="0066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n w="0"/>
                <a:solidFill>
                  <a:srgbClr val="0066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dirty="0">
                <a:ln w="0"/>
                <a:solidFill>
                  <a:srgbClr val="0066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 a) 24 000 </a:t>
            </a:r>
            <a:r>
              <a:rPr lang="en-US" altLang="en-US" sz="2800" dirty="0" err="1">
                <a:ln w="0"/>
                <a:solidFill>
                  <a:srgbClr val="0066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lít</a:t>
            </a:r>
            <a:endParaRPr lang="en-US" altLang="en-US" sz="2800" dirty="0">
              <a:ln w="0"/>
              <a:solidFill>
                <a:srgbClr val="0066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30000"/>
              </a:lnSpc>
            </a:pPr>
            <a:endParaRPr lang="en-US" altLang="en-US" sz="2800" dirty="0">
              <a:ln w="0"/>
              <a:solidFill>
                <a:srgbClr val="0066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3411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9" grpId="0"/>
      <p:bldP spid="24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A5FB23D-3E58-4140-8951-5B7DB374D137}"/>
              </a:ext>
            </a:extLst>
          </p:cNvPr>
          <p:cNvSpPr/>
          <p:nvPr/>
        </p:nvSpPr>
        <p:spPr>
          <a:xfrm>
            <a:off x="1828800" y="2042809"/>
            <a:ext cx="8677072" cy="1692612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9832567A-0EFB-46F2-B6A0-9D846AFF062C}"/>
              </a:ext>
            </a:extLst>
          </p:cNvPr>
          <p:cNvSpPr/>
          <p:nvPr/>
        </p:nvSpPr>
        <p:spPr>
          <a:xfrm>
            <a:off x="935867" y="717085"/>
            <a:ext cx="9980579" cy="2308161"/>
          </a:xfrm>
          <a:prstGeom prst="roundRect">
            <a:avLst>
              <a:gd name="adj" fmla="val 2425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Google Shape;279;p41">
            <a:extLst>
              <a:ext uri="{FF2B5EF4-FFF2-40B4-BE49-F238E27FC236}">
                <a16:creationId xmlns:a16="http://schemas.microsoft.com/office/drawing/2014/main" id="{AD2735B1-811F-4E28-BC53-D8615531B4DD}"/>
              </a:ext>
            </a:extLst>
          </p:cNvPr>
          <p:cNvSpPr/>
          <p:nvPr/>
        </p:nvSpPr>
        <p:spPr>
          <a:xfrm>
            <a:off x="3241897" y="3165661"/>
            <a:ext cx="337006" cy="375849"/>
          </a:xfrm>
          <a:custGeom>
            <a:avLst/>
            <a:gdLst/>
            <a:ahLst/>
            <a:cxnLst/>
            <a:rect l="l" t="t" r="r" b="b"/>
            <a:pathLst>
              <a:path w="3591" h="4005" extrusionOk="0">
                <a:moveTo>
                  <a:pt x="1944" y="184"/>
                </a:moveTo>
                <a:cubicBezTo>
                  <a:pt x="1943" y="184"/>
                  <a:pt x="1943" y="185"/>
                  <a:pt x="1944" y="185"/>
                </a:cubicBezTo>
                <a:cubicBezTo>
                  <a:pt x="1944" y="185"/>
                  <a:pt x="1944" y="184"/>
                  <a:pt x="1944" y="184"/>
                </a:cubicBezTo>
                <a:close/>
                <a:moveTo>
                  <a:pt x="1703" y="218"/>
                </a:moveTo>
                <a:lnTo>
                  <a:pt x="1703" y="218"/>
                </a:lnTo>
                <a:cubicBezTo>
                  <a:pt x="1699" y="222"/>
                  <a:pt x="1700" y="223"/>
                  <a:pt x="1702" y="224"/>
                </a:cubicBezTo>
                <a:lnTo>
                  <a:pt x="1702" y="224"/>
                </a:lnTo>
                <a:cubicBezTo>
                  <a:pt x="1702" y="222"/>
                  <a:pt x="1702" y="220"/>
                  <a:pt x="1703" y="218"/>
                </a:cubicBezTo>
                <a:close/>
                <a:moveTo>
                  <a:pt x="1793" y="134"/>
                </a:moveTo>
                <a:lnTo>
                  <a:pt x="1793" y="134"/>
                </a:lnTo>
                <a:cubicBezTo>
                  <a:pt x="1798" y="134"/>
                  <a:pt x="1804" y="140"/>
                  <a:pt x="1809" y="146"/>
                </a:cubicBezTo>
                <a:cubicBezTo>
                  <a:pt x="1809" y="143"/>
                  <a:pt x="1812" y="141"/>
                  <a:pt x="1816" y="141"/>
                </a:cubicBezTo>
                <a:cubicBezTo>
                  <a:pt x="1819" y="141"/>
                  <a:pt x="1823" y="143"/>
                  <a:pt x="1826" y="146"/>
                </a:cubicBezTo>
                <a:cubicBezTo>
                  <a:pt x="1829" y="148"/>
                  <a:pt x="1832" y="150"/>
                  <a:pt x="1835" y="150"/>
                </a:cubicBezTo>
                <a:cubicBezTo>
                  <a:pt x="1839" y="150"/>
                  <a:pt x="1843" y="148"/>
                  <a:pt x="1849" y="146"/>
                </a:cubicBezTo>
                <a:lnTo>
                  <a:pt x="1849" y="146"/>
                </a:lnTo>
                <a:cubicBezTo>
                  <a:pt x="1837" y="157"/>
                  <a:pt x="1849" y="162"/>
                  <a:pt x="1843" y="168"/>
                </a:cubicBezTo>
                <a:cubicBezTo>
                  <a:pt x="1837" y="168"/>
                  <a:pt x="1837" y="174"/>
                  <a:pt x="1837" y="179"/>
                </a:cubicBezTo>
                <a:cubicBezTo>
                  <a:pt x="1837" y="179"/>
                  <a:pt x="1837" y="178"/>
                  <a:pt x="1836" y="178"/>
                </a:cubicBezTo>
                <a:cubicBezTo>
                  <a:pt x="1835" y="178"/>
                  <a:pt x="1832" y="179"/>
                  <a:pt x="1826" y="185"/>
                </a:cubicBezTo>
                <a:cubicBezTo>
                  <a:pt x="1822" y="189"/>
                  <a:pt x="1818" y="195"/>
                  <a:pt x="1816" y="195"/>
                </a:cubicBezTo>
                <a:cubicBezTo>
                  <a:pt x="1815" y="195"/>
                  <a:pt x="1815" y="194"/>
                  <a:pt x="1815" y="190"/>
                </a:cubicBezTo>
                <a:cubicBezTo>
                  <a:pt x="1809" y="202"/>
                  <a:pt x="1804" y="213"/>
                  <a:pt x="1798" y="224"/>
                </a:cubicBezTo>
                <a:cubicBezTo>
                  <a:pt x="1793" y="235"/>
                  <a:pt x="1793" y="246"/>
                  <a:pt x="1793" y="252"/>
                </a:cubicBezTo>
                <a:cubicBezTo>
                  <a:pt x="1787" y="235"/>
                  <a:pt x="1787" y="218"/>
                  <a:pt x="1793" y="213"/>
                </a:cubicBezTo>
                <a:cubicBezTo>
                  <a:pt x="1798" y="213"/>
                  <a:pt x="1798" y="218"/>
                  <a:pt x="1798" y="224"/>
                </a:cubicBezTo>
                <a:cubicBezTo>
                  <a:pt x="1798" y="213"/>
                  <a:pt x="1798" y="190"/>
                  <a:pt x="1798" y="174"/>
                </a:cubicBezTo>
                <a:cubicBezTo>
                  <a:pt x="1798" y="168"/>
                  <a:pt x="1798" y="162"/>
                  <a:pt x="1798" y="162"/>
                </a:cubicBezTo>
                <a:cubicBezTo>
                  <a:pt x="1798" y="162"/>
                  <a:pt x="1796" y="160"/>
                  <a:pt x="1794" y="160"/>
                </a:cubicBezTo>
                <a:cubicBezTo>
                  <a:pt x="1794" y="160"/>
                  <a:pt x="1794" y="160"/>
                  <a:pt x="1794" y="160"/>
                </a:cubicBezTo>
                <a:lnTo>
                  <a:pt x="1794" y="160"/>
                </a:lnTo>
                <a:cubicBezTo>
                  <a:pt x="1797" y="150"/>
                  <a:pt x="1793" y="140"/>
                  <a:pt x="1793" y="134"/>
                </a:cubicBezTo>
                <a:close/>
                <a:moveTo>
                  <a:pt x="1787" y="274"/>
                </a:moveTo>
                <a:cubicBezTo>
                  <a:pt x="1793" y="274"/>
                  <a:pt x="1793" y="280"/>
                  <a:pt x="1793" y="280"/>
                </a:cubicBezTo>
                <a:cubicBezTo>
                  <a:pt x="1793" y="286"/>
                  <a:pt x="1793" y="291"/>
                  <a:pt x="1787" y="297"/>
                </a:cubicBezTo>
                <a:cubicBezTo>
                  <a:pt x="1787" y="291"/>
                  <a:pt x="1787" y="280"/>
                  <a:pt x="1787" y="274"/>
                </a:cubicBezTo>
                <a:close/>
                <a:moveTo>
                  <a:pt x="2364" y="291"/>
                </a:moveTo>
                <a:cubicBezTo>
                  <a:pt x="2374" y="295"/>
                  <a:pt x="2378" y="298"/>
                  <a:pt x="2381" y="301"/>
                </a:cubicBezTo>
                <a:lnTo>
                  <a:pt x="2381" y="301"/>
                </a:lnTo>
                <a:cubicBezTo>
                  <a:pt x="2380" y="297"/>
                  <a:pt x="2379" y="296"/>
                  <a:pt x="2364" y="291"/>
                </a:cubicBezTo>
                <a:close/>
                <a:moveTo>
                  <a:pt x="2464" y="501"/>
                </a:moveTo>
                <a:lnTo>
                  <a:pt x="2464" y="501"/>
                </a:lnTo>
                <a:cubicBezTo>
                  <a:pt x="2449" y="507"/>
                  <a:pt x="2434" y="517"/>
                  <a:pt x="2420" y="527"/>
                </a:cubicBezTo>
                <a:cubicBezTo>
                  <a:pt x="2434" y="518"/>
                  <a:pt x="2449" y="509"/>
                  <a:pt x="2464" y="501"/>
                </a:cubicBezTo>
                <a:close/>
                <a:moveTo>
                  <a:pt x="2022" y="532"/>
                </a:moveTo>
                <a:lnTo>
                  <a:pt x="2022" y="532"/>
                </a:lnTo>
                <a:cubicBezTo>
                  <a:pt x="2023" y="532"/>
                  <a:pt x="2024" y="532"/>
                  <a:pt x="2025" y="533"/>
                </a:cubicBezTo>
                <a:lnTo>
                  <a:pt x="2025" y="533"/>
                </a:lnTo>
                <a:cubicBezTo>
                  <a:pt x="2024" y="532"/>
                  <a:pt x="2023" y="532"/>
                  <a:pt x="2022" y="532"/>
                </a:cubicBezTo>
                <a:close/>
                <a:moveTo>
                  <a:pt x="2800" y="618"/>
                </a:moveTo>
                <a:cubicBezTo>
                  <a:pt x="2802" y="619"/>
                  <a:pt x="2804" y="620"/>
                  <a:pt x="2806" y="622"/>
                </a:cubicBezTo>
                <a:cubicBezTo>
                  <a:pt x="2804" y="620"/>
                  <a:pt x="2802" y="619"/>
                  <a:pt x="2800" y="618"/>
                </a:cubicBezTo>
                <a:close/>
                <a:moveTo>
                  <a:pt x="2448" y="829"/>
                </a:moveTo>
                <a:lnTo>
                  <a:pt x="2448" y="829"/>
                </a:lnTo>
                <a:cubicBezTo>
                  <a:pt x="2448" y="829"/>
                  <a:pt x="2448" y="829"/>
                  <a:pt x="2449" y="829"/>
                </a:cubicBezTo>
                <a:lnTo>
                  <a:pt x="2449" y="829"/>
                </a:lnTo>
                <a:cubicBezTo>
                  <a:pt x="2448" y="829"/>
                  <a:pt x="2448" y="829"/>
                  <a:pt x="2448" y="829"/>
                </a:cubicBezTo>
                <a:close/>
                <a:moveTo>
                  <a:pt x="2319" y="840"/>
                </a:moveTo>
                <a:cubicBezTo>
                  <a:pt x="2322" y="843"/>
                  <a:pt x="2326" y="846"/>
                  <a:pt x="2330" y="849"/>
                </a:cubicBezTo>
                <a:lnTo>
                  <a:pt x="2330" y="849"/>
                </a:lnTo>
                <a:cubicBezTo>
                  <a:pt x="2326" y="846"/>
                  <a:pt x="2323" y="843"/>
                  <a:pt x="2319" y="840"/>
                </a:cubicBezTo>
                <a:close/>
                <a:moveTo>
                  <a:pt x="3142" y="953"/>
                </a:moveTo>
                <a:cubicBezTo>
                  <a:pt x="3142" y="958"/>
                  <a:pt x="3143" y="958"/>
                  <a:pt x="3148" y="958"/>
                </a:cubicBezTo>
                <a:cubicBezTo>
                  <a:pt x="3146" y="956"/>
                  <a:pt x="3144" y="955"/>
                  <a:pt x="3142" y="953"/>
                </a:cubicBezTo>
                <a:close/>
                <a:moveTo>
                  <a:pt x="2941" y="1059"/>
                </a:moveTo>
                <a:cubicBezTo>
                  <a:pt x="2939" y="1062"/>
                  <a:pt x="2937" y="1064"/>
                  <a:pt x="2937" y="1066"/>
                </a:cubicBezTo>
                <a:lnTo>
                  <a:pt x="2937" y="1066"/>
                </a:lnTo>
                <a:cubicBezTo>
                  <a:pt x="2939" y="1063"/>
                  <a:pt x="2941" y="1061"/>
                  <a:pt x="2941" y="1059"/>
                </a:cubicBezTo>
                <a:close/>
                <a:moveTo>
                  <a:pt x="3282" y="1389"/>
                </a:moveTo>
                <a:cubicBezTo>
                  <a:pt x="3276" y="1389"/>
                  <a:pt x="3273" y="1389"/>
                  <a:pt x="3270" y="1390"/>
                </a:cubicBezTo>
                <a:lnTo>
                  <a:pt x="3270" y="1390"/>
                </a:lnTo>
                <a:cubicBezTo>
                  <a:pt x="3274" y="1390"/>
                  <a:pt x="3278" y="1389"/>
                  <a:pt x="3282" y="1389"/>
                </a:cubicBezTo>
                <a:close/>
                <a:moveTo>
                  <a:pt x="3428" y="1624"/>
                </a:moveTo>
                <a:lnTo>
                  <a:pt x="3428" y="1624"/>
                </a:lnTo>
                <a:cubicBezTo>
                  <a:pt x="3426" y="1629"/>
                  <a:pt x="3426" y="1633"/>
                  <a:pt x="3426" y="1636"/>
                </a:cubicBezTo>
                <a:lnTo>
                  <a:pt x="3426" y="1636"/>
                </a:lnTo>
                <a:cubicBezTo>
                  <a:pt x="3426" y="1632"/>
                  <a:pt x="3427" y="1628"/>
                  <a:pt x="3428" y="1624"/>
                </a:cubicBezTo>
                <a:close/>
                <a:moveTo>
                  <a:pt x="363" y="2327"/>
                </a:moveTo>
                <a:lnTo>
                  <a:pt x="363" y="2327"/>
                </a:lnTo>
                <a:cubicBezTo>
                  <a:pt x="362" y="2328"/>
                  <a:pt x="360" y="2329"/>
                  <a:pt x="359" y="2330"/>
                </a:cubicBezTo>
                <a:lnTo>
                  <a:pt x="364" y="2330"/>
                </a:lnTo>
                <a:cubicBezTo>
                  <a:pt x="364" y="2328"/>
                  <a:pt x="364" y="2327"/>
                  <a:pt x="363" y="2327"/>
                </a:cubicBezTo>
                <a:close/>
                <a:moveTo>
                  <a:pt x="2913" y="2789"/>
                </a:moveTo>
                <a:lnTo>
                  <a:pt x="2913" y="2789"/>
                </a:lnTo>
                <a:cubicBezTo>
                  <a:pt x="2911" y="2791"/>
                  <a:pt x="2910" y="2793"/>
                  <a:pt x="2910" y="2795"/>
                </a:cubicBezTo>
                <a:lnTo>
                  <a:pt x="2910" y="2795"/>
                </a:lnTo>
                <a:lnTo>
                  <a:pt x="2913" y="2789"/>
                </a:lnTo>
                <a:close/>
                <a:moveTo>
                  <a:pt x="2910" y="2795"/>
                </a:moveTo>
                <a:lnTo>
                  <a:pt x="2901" y="2812"/>
                </a:lnTo>
                <a:cubicBezTo>
                  <a:pt x="2909" y="2804"/>
                  <a:pt x="2909" y="2799"/>
                  <a:pt x="2910" y="2795"/>
                </a:cubicBezTo>
                <a:close/>
                <a:moveTo>
                  <a:pt x="556" y="2906"/>
                </a:moveTo>
                <a:cubicBezTo>
                  <a:pt x="549" y="2906"/>
                  <a:pt x="556" y="2915"/>
                  <a:pt x="556" y="2919"/>
                </a:cubicBezTo>
                <a:lnTo>
                  <a:pt x="556" y="2919"/>
                </a:lnTo>
                <a:lnTo>
                  <a:pt x="560" y="2907"/>
                </a:lnTo>
                <a:cubicBezTo>
                  <a:pt x="559" y="2906"/>
                  <a:pt x="557" y="2906"/>
                  <a:pt x="556" y="2906"/>
                </a:cubicBezTo>
                <a:close/>
                <a:moveTo>
                  <a:pt x="556" y="2919"/>
                </a:moveTo>
                <a:lnTo>
                  <a:pt x="556" y="2920"/>
                </a:lnTo>
                <a:lnTo>
                  <a:pt x="556" y="2920"/>
                </a:lnTo>
                <a:cubicBezTo>
                  <a:pt x="556" y="2920"/>
                  <a:pt x="556" y="2919"/>
                  <a:pt x="556" y="2919"/>
                </a:cubicBezTo>
                <a:close/>
                <a:moveTo>
                  <a:pt x="921" y="3250"/>
                </a:moveTo>
                <a:cubicBezTo>
                  <a:pt x="925" y="3253"/>
                  <a:pt x="930" y="3256"/>
                  <a:pt x="936" y="3260"/>
                </a:cubicBezTo>
                <a:cubicBezTo>
                  <a:pt x="931" y="3256"/>
                  <a:pt x="926" y="3253"/>
                  <a:pt x="921" y="3250"/>
                </a:cubicBezTo>
                <a:close/>
                <a:moveTo>
                  <a:pt x="2508" y="3430"/>
                </a:moveTo>
                <a:cubicBezTo>
                  <a:pt x="2502" y="3435"/>
                  <a:pt x="2498" y="3440"/>
                  <a:pt x="2493" y="3444"/>
                </a:cubicBezTo>
                <a:lnTo>
                  <a:pt x="2493" y="3444"/>
                </a:lnTo>
                <a:cubicBezTo>
                  <a:pt x="2497" y="3442"/>
                  <a:pt x="2501" y="3439"/>
                  <a:pt x="2508" y="3430"/>
                </a:cubicBezTo>
                <a:close/>
                <a:moveTo>
                  <a:pt x="2375" y="3428"/>
                </a:moveTo>
                <a:lnTo>
                  <a:pt x="2375" y="3428"/>
                </a:lnTo>
                <a:cubicBezTo>
                  <a:pt x="2375" y="3433"/>
                  <a:pt x="2369" y="3439"/>
                  <a:pt x="2358" y="3450"/>
                </a:cubicBezTo>
                <a:cubicBezTo>
                  <a:pt x="2364" y="3439"/>
                  <a:pt x="2369" y="3433"/>
                  <a:pt x="2375" y="3428"/>
                </a:cubicBezTo>
                <a:close/>
                <a:moveTo>
                  <a:pt x="2319" y="3489"/>
                </a:moveTo>
                <a:lnTo>
                  <a:pt x="2319" y="3489"/>
                </a:lnTo>
                <a:cubicBezTo>
                  <a:pt x="2325" y="3495"/>
                  <a:pt x="2325" y="3500"/>
                  <a:pt x="2313" y="3506"/>
                </a:cubicBezTo>
                <a:cubicBezTo>
                  <a:pt x="2314" y="3505"/>
                  <a:pt x="2314" y="3505"/>
                  <a:pt x="2314" y="3505"/>
                </a:cubicBezTo>
                <a:lnTo>
                  <a:pt x="2314" y="3505"/>
                </a:lnTo>
                <a:cubicBezTo>
                  <a:pt x="2313" y="3505"/>
                  <a:pt x="2294" y="3518"/>
                  <a:pt x="2280" y="3523"/>
                </a:cubicBezTo>
                <a:cubicBezTo>
                  <a:pt x="2291" y="3512"/>
                  <a:pt x="2302" y="3506"/>
                  <a:pt x="2319" y="3489"/>
                </a:cubicBezTo>
                <a:close/>
                <a:moveTo>
                  <a:pt x="2021" y="3831"/>
                </a:moveTo>
                <a:cubicBezTo>
                  <a:pt x="2018" y="3833"/>
                  <a:pt x="2015" y="3834"/>
                  <a:pt x="2011" y="3836"/>
                </a:cubicBezTo>
                <a:cubicBezTo>
                  <a:pt x="2016" y="3835"/>
                  <a:pt x="2019" y="3833"/>
                  <a:pt x="2021" y="3831"/>
                </a:cubicBezTo>
                <a:close/>
                <a:moveTo>
                  <a:pt x="1720" y="0"/>
                </a:moveTo>
                <a:cubicBezTo>
                  <a:pt x="1714" y="0"/>
                  <a:pt x="1714" y="17"/>
                  <a:pt x="1714" y="17"/>
                </a:cubicBezTo>
                <a:cubicBezTo>
                  <a:pt x="1708" y="84"/>
                  <a:pt x="1708" y="168"/>
                  <a:pt x="1703" y="224"/>
                </a:cubicBezTo>
                <a:cubicBezTo>
                  <a:pt x="1703" y="224"/>
                  <a:pt x="1702" y="224"/>
                  <a:pt x="1702" y="224"/>
                </a:cubicBezTo>
                <a:lnTo>
                  <a:pt x="1702" y="224"/>
                </a:lnTo>
                <a:cubicBezTo>
                  <a:pt x="1688" y="279"/>
                  <a:pt x="1719" y="260"/>
                  <a:pt x="1697" y="330"/>
                </a:cubicBezTo>
                <a:cubicBezTo>
                  <a:pt x="1694" y="337"/>
                  <a:pt x="1692" y="340"/>
                  <a:pt x="1691" y="340"/>
                </a:cubicBezTo>
                <a:cubicBezTo>
                  <a:pt x="1687" y="340"/>
                  <a:pt x="1692" y="309"/>
                  <a:pt x="1689" y="309"/>
                </a:cubicBezTo>
                <a:lnTo>
                  <a:pt x="1689" y="309"/>
                </a:lnTo>
                <a:cubicBezTo>
                  <a:pt x="1689" y="309"/>
                  <a:pt x="1688" y="311"/>
                  <a:pt x="1686" y="314"/>
                </a:cubicBezTo>
                <a:cubicBezTo>
                  <a:pt x="1658" y="319"/>
                  <a:pt x="1680" y="403"/>
                  <a:pt x="1652" y="448"/>
                </a:cubicBezTo>
                <a:lnTo>
                  <a:pt x="1652" y="437"/>
                </a:lnTo>
                <a:cubicBezTo>
                  <a:pt x="1630" y="470"/>
                  <a:pt x="1636" y="527"/>
                  <a:pt x="1619" y="588"/>
                </a:cubicBezTo>
                <a:cubicBezTo>
                  <a:pt x="1619" y="588"/>
                  <a:pt x="1619" y="586"/>
                  <a:pt x="1617" y="586"/>
                </a:cubicBezTo>
                <a:cubicBezTo>
                  <a:pt x="1616" y="586"/>
                  <a:pt x="1615" y="586"/>
                  <a:pt x="1613" y="588"/>
                </a:cubicBezTo>
                <a:cubicBezTo>
                  <a:pt x="1619" y="633"/>
                  <a:pt x="1596" y="711"/>
                  <a:pt x="1580" y="767"/>
                </a:cubicBezTo>
                <a:cubicBezTo>
                  <a:pt x="1575" y="750"/>
                  <a:pt x="1581" y="743"/>
                  <a:pt x="1576" y="743"/>
                </a:cubicBezTo>
                <a:lnTo>
                  <a:pt x="1576" y="743"/>
                </a:lnTo>
                <a:cubicBezTo>
                  <a:pt x="1575" y="743"/>
                  <a:pt x="1572" y="744"/>
                  <a:pt x="1568" y="745"/>
                </a:cubicBezTo>
                <a:cubicBezTo>
                  <a:pt x="1563" y="773"/>
                  <a:pt x="1591" y="745"/>
                  <a:pt x="1574" y="795"/>
                </a:cubicBezTo>
                <a:cubicBezTo>
                  <a:pt x="1563" y="812"/>
                  <a:pt x="1540" y="846"/>
                  <a:pt x="1524" y="846"/>
                </a:cubicBezTo>
                <a:lnTo>
                  <a:pt x="1546" y="795"/>
                </a:lnTo>
                <a:lnTo>
                  <a:pt x="1546" y="795"/>
                </a:lnTo>
                <a:cubicBezTo>
                  <a:pt x="1518" y="818"/>
                  <a:pt x="1518" y="857"/>
                  <a:pt x="1507" y="879"/>
                </a:cubicBezTo>
                <a:lnTo>
                  <a:pt x="1501" y="874"/>
                </a:lnTo>
                <a:cubicBezTo>
                  <a:pt x="1473" y="947"/>
                  <a:pt x="1490" y="958"/>
                  <a:pt x="1445" y="1031"/>
                </a:cubicBezTo>
                <a:lnTo>
                  <a:pt x="1456" y="1025"/>
                </a:lnTo>
                <a:lnTo>
                  <a:pt x="1456" y="1025"/>
                </a:lnTo>
                <a:cubicBezTo>
                  <a:pt x="1451" y="1075"/>
                  <a:pt x="1428" y="1053"/>
                  <a:pt x="1417" y="1098"/>
                </a:cubicBezTo>
                <a:lnTo>
                  <a:pt x="1395" y="1103"/>
                </a:lnTo>
                <a:cubicBezTo>
                  <a:pt x="1389" y="1131"/>
                  <a:pt x="1356" y="1204"/>
                  <a:pt x="1333" y="1249"/>
                </a:cubicBezTo>
                <a:cubicBezTo>
                  <a:pt x="1339" y="1215"/>
                  <a:pt x="1367" y="1159"/>
                  <a:pt x="1378" y="1120"/>
                </a:cubicBezTo>
                <a:lnTo>
                  <a:pt x="1378" y="1120"/>
                </a:lnTo>
                <a:cubicBezTo>
                  <a:pt x="1361" y="1148"/>
                  <a:pt x="1328" y="1210"/>
                  <a:pt x="1328" y="1227"/>
                </a:cubicBezTo>
                <a:cubicBezTo>
                  <a:pt x="1333" y="1215"/>
                  <a:pt x="1333" y="1199"/>
                  <a:pt x="1344" y="1193"/>
                </a:cubicBezTo>
                <a:lnTo>
                  <a:pt x="1344" y="1193"/>
                </a:lnTo>
                <a:cubicBezTo>
                  <a:pt x="1339" y="1232"/>
                  <a:pt x="1316" y="1277"/>
                  <a:pt x="1283" y="1327"/>
                </a:cubicBezTo>
                <a:cubicBezTo>
                  <a:pt x="1281" y="1325"/>
                  <a:pt x="1279" y="1324"/>
                  <a:pt x="1276" y="1324"/>
                </a:cubicBezTo>
                <a:cubicBezTo>
                  <a:pt x="1248" y="1324"/>
                  <a:pt x="1183" y="1452"/>
                  <a:pt x="1137" y="1467"/>
                </a:cubicBezTo>
                <a:cubicBezTo>
                  <a:pt x="1109" y="1512"/>
                  <a:pt x="1076" y="1551"/>
                  <a:pt x="1042" y="1591"/>
                </a:cubicBezTo>
                <a:cubicBezTo>
                  <a:pt x="1003" y="1630"/>
                  <a:pt x="964" y="1669"/>
                  <a:pt x="924" y="1714"/>
                </a:cubicBezTo>
                <a:cubicBezTo>
                  <a:pt x="930" y="1712"/>
                  <a:pt x="934" y="1712"/>
                  <a:pt x="936" y="1712"/>
                </a:cubicBezTo>
                <a:cubicBezTo>
                  <a:pt x="954" y="1712"/>
                  <a:pt x="905" y="1744"/>
                  <a:pt x="924" y="1759"/>
                </a:cubicBezTo>
                <a:cubicBezTo>
                  <a:pt x="908" y="1781"/>
                  <a:pt x="896" y="1787"/>
                  <a:pt x="896" y="1787"/>
                </a:cubicBezTo>
                <a:lnTo>
                  <a:pt x="824" y="1837"/>
                </a:lnTo>
                <a:cubicBezTo>
                  <a:pt x="822" y="1838"/>
                  <a:pt x="820" y="1838"/>
                  <a:pt x="819" y="1838"/>
                </a:cubicBezTo>
                <a:cubicBezTo>
                  <a:pt x="807" y="1838"/>
                  <a:pt x="834" y="1814"/>
                  <a:pt x="829" y="1809"/>
                </a:cubicBezTo>
                <a:lnTo>
                  <a:pt x="829" y="1809"/>
                </a:lnTo>
                <a:cubicBezTo>
                  <a:pt x="807" y="1831"/>
                  <a:pt x="800" y="1834"/>
                  <a:pt x="794" y="1834"/>
                </a:cubicBezTo>
                <a:cubicBezTo>
                  <a:pt x="792" y="1834"/>
                  <a:pt x="791" y="1834"/>
                  <a:pt x="789" y="1834"/>
                </a:cubicBezTo>
                <a:cubicBezTo>
                  <a:pt x="784" y="1834"/>
                  <a:pt x="779" y="1835"/>
                  <a:pt x="768" y="1843"/>
                </a:cubicBezTo>
                <a:cubicBezTo>
                  <a:pt x="784" y="1843"/>
                  <a:pt x="768" y="1871"/>
                  <a:pt x="734" y="1887"/>
                </a:cubicBezTo>
                <a:cubicBezTo>
                  <a:pt x="751" y="1882"/>
                  <a:pt x="768" y="1876"/>
                  <a:pt x="779" y="1865"/>
                </a:cubicBezTo>
                <a:lnTo>
                  <a:pt x="779" y="1865"/>
                </a:lnTo>
                <a:cubicBezTo>
                  <a:pt x="728" y="1938"/>
                  <a:pt x="712" y="1899"/>
                  <a:pt x="656" y="1971"/>
                </a:cubicBezTo>
                <a:lnTo>
                  <a:pt x="667" y="1943"/>
                </a:lnTo>
                <a:lnTo>
                  <a:pt x="667" y="1943"/>
                </a:lnTo>
                <a:cubicBezTo>
                  <a:pt x="639" y="1977"/>
                  <a:pt x="544" y="2050"/>
                  <a:pt x="521" y="2095"/>
                </a:cubicBezTo>
                <a:cubicBezTo>
                  <a:pt x="519" y="2097"/>
                  <a:pt x="516" y="2098"/>
                  <a:pt x="514" y="2098"/>
                </a:cubicBezTo>
                <a:cubicBezTo>
                  <a:pt x="510" y="2098"/>
                  <a:pt x="508" y="2094"/>
                  <a:pt x="516" y="2083"/>
                </a:cubicBezTo>
                <a:lnTo>
                  <a:pt x="516" y="2083"/>
                </a:lnTo>
                <a:cubicBezTo>
                  <a:pt x="432" y="2151"/>
                  <a:pt x="342" y="2251"/>
                  <a:pt x="264" y="2285"/>
                </a:cubicBezTo>
                <a:lnTo>
                  <a:pt x="264" y="2274"/>
                </a:lnTo>
                <a:cubicBezTo>
                  <a:pt x="247" y="2285"/>
                  <a:pt x="241" y="2302"/>
                  <a:pt x="219" y="2307"/>
                </a:cubicBezTo>
                <a:cubicBezTo>
                  <a:pt x="219" y="2307"/>
                  <a:pt x="219" y="2302"/>
                  <a:pt x="213" y="2302"/>
                </a:cubicBezTo>
                <a:cubicBezTo>
                  <a:pt x="208" y="2313"/>
                  <a:pt x="174" y="2341"/>
                  <a:pt x="146" y="2352"/>
                </a:cubicBezTo>
                <a:lnTo>
                  <a:pt x="163" y="2335"/>
                </a:lnTo>
                <a:lnTo>
                  <a:pt x="163" y="2335"/>
                </a:lnTo>
                <a:cubicBezTo>
                  <a:pt x="152" y="2341"/>
                  <a:pt x="140" y="2347"/>
                  <a:pt x="129" y="2352"/>
                </a:cubicBezTo>
                <a:cubicBezTo>
                  <a:pt x="112" y="2363"/>
                  <a:pt x="101" y="2369"/>
                  <a:pt x="84" y="2380"/>
                </a:cubicBezTo>
                <a:cubicBezTo>
                  <a:pt x="51" y="2403"/>
                  <a:pt x="23" y="2419"/>
                  <a:pt x="0" y="2436"/>
                </a:cubicBezTo>
                <a:cubicBezTo>
                  <a:pt x="23" y="2459"/>
                  <a:pt x="51" y="2487"/>
                  <a:pt x="73" y="2509"/>
                </a:cubicBezTo>
                <a:cubicBezTo>
                  <a:pt x="90" y="2526"/>
                  <a:pt x="107" y="2543"/>
                  <a:pt x="129" y="2565"/>
                </a:cubicBezTo>
                <a:cubicBezTo>
                  <a:pt x="112" y="2576"/>
                  <a:pt x="163" y="2644"/>
                  <a:pt x="185" y="2677"/>
                </a:cubicBezTo>
                <a:cubicBezTo>
                  <a:pt x="264" y="2772"/>
                  <a:pt x="336" y="2828"/>
                  <a:pt x="426" y="2907"/>
                </a:cubicBezTo>
                <a:cubicBezTo>
                  <a:pt x="460" y="2974"/>
                  <a:pt x="588" y="3086"/>
                  <a:pt x="661" y="3176"/>
                </a:cubicBezTo>
                <a:cubicBezTo>
                  <a:pt x="656" y="3168"/>
                  <a:pt x="658" y="3165"/>
                  <a:pt x="663" y="3165"/>
                </a:cubicBezTo>
                <a:cubicBezTo>
                  <a:pt x="669" y="3165"/>
                  <a:pt x="680" y="3169"/>
                  <a:pt x="689" y="3176"/>
                </a:cubicBezTo>
                <a:cubicBezTo>
                  <a:pt x="706" y="3198"/>
                  <a:pt x="756" y="3220"/>
                  <a:pt x="740" y="3232"/>
                </a:cubicBezTo>
                <a:lnTo>
                  <a:pt x="734" y="3220"/>
                </a:lnTo>
                <a:lnTo>
                  <a:pt x="734" y="3220"/>
                </a:lnTo>
                <a:cubicBezTo>
                  <a:pt x="734" y="3248"/>
                  <a:pt x="779" y="3282"/>
                  <a:pt x="812" y="3316"/>
                </a:cubicBezTo>
                <a:lnTo>
                  <a:pt x="829" y="3299"/>
                </a:lnTo>
                <a:cubicBezTo>
                  <a:pt x="891" y="3405"/>
                  <a:pt x="1064" y="3489"/>
                  <a:pt x="1087" y="3551"/>
                </a:cubicBezTo>
                <a:cubicBezTo>
                  <a:pt x="1115" y="3562"/>
                  <a:pt x="1143" y="3584"/>
                  <a:pt x="1165" y="3601"/>
                </a:cubicBezTo>
                <a:lnTo>
                  <a:pt x="1154" y="3607"/>
                </a:lnTo>
                <a:cubicBezTo>
                  <a:pt x="1216" y="3657"/>
                  <a:pt x="1244" y="3685"/>
                  <a:pt x="1316" y="3741"/>
                </a:cubicBezTo>
                <a:lnTo>
                  <a:pt x="1294" y="3736"/>
                </a:lnTo>
                <a:lnTo>
                  <a:pt x="1294" y="3736"/>
                </a:lnTo>
                <a:cubicBezTo>
                  <a:pt x="1339" y="3769"/>
                  <a:pt x="1372" y="3747"/>
                  <a:pt x="1412" y="3775"/>
                </a:cubicBezTo>
                <a:lnTo>
                  <a:pt x="1412" y="3797"/>
                </a:lnTo>
                <a:cubicBezTo>
                  <a:pt x="1451" y="3825"/>
                  <a:pt x="1484" y="3859"/>
                  <a:pt x="1518" y="3887"/>
                </a:cubicBezTo>
                <a:cubicBezTo>
                  <a:pt x="1557" y="3915"/>
                  <a:pt x="1596" y="3943"/>
                  <a:pt x="1647" y="3960"/>
                </a:cubicBezTo>
                <a:cubicBezTo>
                  <a:pt x="1644" y="3962"/>
                  <a:pt x="1641" y="3964"/>
                  <a:pt x="1638" y="3964"/>
                </a:cubicBezTo>
                <a:cubicBezTo>
                  <a:pt x="1634" y="3964"/>
                  <a:pt x="1630" y="3962"/>
                  <a:pt x="1624" y="3960"/>
                </a:cubicBezTo>
                <a:lnTo>
                  <a:pt x="1624" y="3960"/>
                </a:lnTo>
                <a:cubicBezTo>
                  <a:pt x="1641" y="3971"/>
                  <a:pt x="1686" y="3999"/>
                  <a:pt x="1736" y="4004"/>
                </a:cubicBezTo>
                <a:cubicBezTo>
                  <a:pt x="1782" y="4004"/>
                  <a:pt x="1814" y="3991"/>
                  <a:pt x="1811" y="3980"/>
                </a:cubicBezTo>
                <a:lnTo>
                  <a:pt x="1811" y="3980"/>
                </a:lnTo>
                <a:cubicBezTo>
                  <a:pt x="1813" y="3981"/>
                  <a:pt x="1814" y="3981"/>
                  <a:pt x="1816" y="3981"/>
                </a:cubicBezTo>
                <a:cubicBezTo>
                  <a:pt x="1828" y="3981"/>
                  <a:pt x="1851" y="3972"/>
                  <a:pt x="1871" y="3960"/>
                </a:cubicBezTo>
                <a:cubicBezTo>
                  <a:pt x="1899" y="3943"/>
                  <a:pt x="1927" y="3915"/>
                  <a:pt x="1944" y="3898"/>
                </a:cubicBezTo>
                <a:lnTo>
                  <a:pt x="1944" y="3909"/>
                </a:lnTo>
                <a:cubicBezTo>
                  <a:pt x="1972" y="3870"/>
                  <a:pt x="1966" y="3870"/>
                  <a:pt x="2011" y="3831"/>
                </a:cubicBezTo>
                <a:cubicBezTo>
                  <a:pt x="2016" y="3827"/>
                  <a:pt x="2020" y="3826"/>
                  <a:pt x="2022" y="3826"/>
                </a:cubicBezTo>
                <a:lnTo>
                  <a:pt x="2022" y="3826"/>
                </a:lnTo>
                <a:cubicBezTo>
                  <a:pt x="2024" y="3826"/>
                  <a:pt x="2024" y="3828"/>
                  <a:pt x="2021" y="3831"/>
                </a:cubicBezTo>
                <a:lnTo>
                  <a:pt x="2021" y="3831"/>
                </a:lnTo>
                <a:cubicBezTo>
                  <a:pt x="2052" y="3813"/>
                  <a:pt x="2038" y="3806"/>
                  <a:pt x="2084" y="3780"/>
                </a:cubicBezTo>
                <a:lnTo>
                  <a:pt x="2084" y="3780"/>
                </a:lnTo>
                <a:lnTo>
                  <a:pt x="2073" y="3797"/>
                </a:lnTo>
                <a:cubicBezTo>
                  <a:pt x="2112" y="3769"/>
                  <a:pt x="2106" y="3769"/>
                  <a:pt x="2117" y="3741"/>
                </a:cubicBezTo>
                <a:cubicBezTo>
                  <a:pt x="2140" y="3719"/>
                  <a:pt x="2190" y="3691"/>
                  <a:pt x="2201" y="3691"/>
                </a:cubicBezTo>
                <a:cubicBezTo>
                  <a:pt x="2201" y="3685"/>
                  <a:pt x="2218" y="3657"/>
                  <a:pt x="2241" y="3640"/>
                </a:cubicBezTo>
                <a:lnTo>
                  <a:pt x="2241" y="3640"/>
                </a:lnTo>
                <a:cubicBezTo>
                  <a:pt x="2246" y="3646"/>
                  <a:pt x="2241" y="3652"/>
                  <a:pt x="2235" y="3657"/>
                </a:cubicBezTo>
                <a:cubicBezTo>
                  <a:pt x="2302" y="3607"/>
                  <a:pt x="2313" y="3568"/>
                  <a:pt x="2364" y="3540"/>
                </a:cubicBezTo>
                <a:cubicBezTo>
                  <a:pt x="2366" y="3540"/>
                  <a:pt x="2368" y="3540"/>
                  <a:pt x="2370" y="3539"/>
                </a:cubicBezTo>
                <a:lnTo>
                  <a:pt x="2370" y="3539"/>
                </a:lnTo>
                <a:cubicBezTo>
                  <a:pt x="2327" y="3581"/>
                  <a:pt x="2291" y="3612"/>
                  <a:pt x="2297" y="3612"/>
                </a:cubicBezTo>
                <a:cubicBezTo>
                  <a:pt x="2297" y="3613"/>
                  <a:pt x="2298" y="3613"/>
                  <a:pt x="2299" y="3613"/>
                </a:cubicBezTo>
                <a:cubicBezTo>
                  <a:pt x="2304" y="3613"/>
                  <a:pt x="2317" y="3604"/>
                  <a:pt x="2324" y="3604"/>
                </a:cubicBezTo>
                <a:cubicBezTo>
                  <a:pt x="2329" y="3604"/>
                  <a:pt x="2331" y="3609"/>
                  <a:pt x="2325" y="3624"/>
                </a:cubicBezTo>
                <a:cubicBezTo>
                  <a:pt x="2347" y="3590"/>
                  <a:pt x="2386" y="3528"/>
                  <a:pt x="2425" y="3495"/>
                </a:cubicBezTo>
                <a:lnTo>
                  <a:pt x="2431" y="3495"/>
                </a:lnTo>
                <a:lnTo>
                  <a:pt x="2431" y="3500"/>
                </a:lnTo>
                <a:cubicBezTo>
                  <a:pt x="2437" y="3495"/>
                  <a:pt x="2448" y="3484"/>
                  <a:pt x="2448" y="3478"/>
                </a:cubicBezTo>
                <a:cubicBezTo>
                  <a:pt x="2465" y="3467"/>
                  <a:pt x="2470" y="3461"/>
                  <a:pt x="2481" y="3450"/>
                </a:cubicBezTo>
                <a:cubicBezTo>
                  <a:pt x="2484" y="3450"/>
                  <a:pt x="2488" y="3448"/>
                  <a:pt x="2493" y="3444"/>
                </a:cubicBezTo>
                <a:lnTo>
                  <a:pt x="2493" y="3444"/>
                </a:lnTo>
                <a:cubicBezTo>
                  <a:pt x="2491" y="3444"/>
                  <a:pt x="2489" y="3444"/>
                  <a:pt x="2487" y="3444"/>
                </a:cubicBezTo>
                <a:cubicBezTo>
                  <a:pt x="2493" y="3439"/>
                  <a:pt x="2498" y="3433"/>
                  <a:pt x="2509" y="3422"/>
                </a:cubicBezTo>
                <a:cubicBezTo>
                  <a:pt x="2509" y="3423"/>
                  <a:pt x="2509" y="3425"/>
                  <a:pt x="2509" y="3428"/>
                </a:cubicBezTo>
                <a:cubicBezTo>
                  <a:pt x="2509" y="3428"/>
                  <a:pt x="2508" y="3429"/>
                  <a:pt x="2508" y="3430"/>
                </a:cubicBezTo>
                <a:lnTo>
                  <a:pt x="2508" y="3430"/>
                </a:lnTo>
                <a:cubicBezTo>
                  <a:pt x="2520" y="3417"/>
                  <a:pt x="2534" y="3400"/>
                  <a:pt x="2543" y="3388"/>
                </a:cubicBezTo>
                <a:cubicBezTo>
                  <a:pt x="2535" y="3384"/>
                  <a:pt x="2548" y="3371"/>
                  <a:pt x="2544" y="3371"/>
                </a:cubicBezTo>
                <a:lnTo>
                  <a:pt x="2544" y="3371"/>
                </a:lnTo>
                <a:cubicBezTo>
                  <a:pt x="2543" y="3371"/>
                  <a:pt x="2539" y="3373"/>
                  <a:pt x="2532" y="3377"/>
                </a:cubicBezTo>
                <a:cubicBezTo>
                  <a:pt x="2532" y="3376"/>
                  <a:pt x="2532" y="3376"/>
                  <a:pt x="2531" y="3376"/>
                </a:cubicBezTo>
                <a:cubicBezTo>
                  <a:pt x="2530" y="3376"/>
                  <a:pt x="2524" y="3385"/>
                  <a:pt x="2515" y="3394"/>
                </a:cubicBezTo>
                <a:cubicBezTo>
                  <a:pt x="2515" y="3400"/>
                  <a:pt x="2509" y="3400"/>
                  <a:pt x="2509" y="3405"/>
                </a:cubicBezTo>
                <a:lnTo>
                  <a:pt x="2509" y="3400"/>
                </a:lnTo>
                <a:cubicBezTo>
                  <a:pt x="2498" y="3416"/>
                  <a:pt x="2481" y="3428"/>
                  <a:pt x="2465" y="3444"/>
                </a:cubicBezTo>
                <a:cubicBezTo>
                  <a:pt x="2476" y="3428"/>
                  <a:pt x="2487" y="3411"/>
                  <a:pt x="2509" y="3394"/>
                </a:cubicBezTo>
                <a:cubicBezTo>
                  <a:pt x="2515" y="3377"/>
                  <a:pt x="2515" y="3360"/>
                  <a:pt x="2521" y="3355"/>
                </a:cubicBezTo>
                <a:cubicBezTo>
                  <a:pt x="2552" y="3339"/>
                  <a:pt x="2604" y="3298"/>
                  <a:pt x="2619" y="3298"/>
                </a:cubicBezTo>
                <a:cubicBezTo>
                  <a:pt x="2620" y="3298"/>
                  <a:pt x="2621" y="3298"/>
                  <a:pt x="2621" y="3299"/>
                </a:cubicBezTo>
                <a:cubicBezTo>
                  <a:pt x="2672" y="3232"/>
                  <a:pt x="2739" y="3153"/>
                  <a:pt x="2750" y="3097"/>
                </a:cubicBezTo>
                <a:cubicBezTo>
                  <a:pt x="2761" y="3080"/>
                  <a:pt x="2773" y="3080"/>
                  <a:pt x="2778" y="3075"/>
                </a:cubicBezTo>
                <a:lnTo>
                  <a:pt x="2778" y="3075"/>
                </a:lnTo>
                <a:cubicBezTo>
                  <a:pt x="2773" y="3092"/>
                  <a:pt x="2761" y="3103"/>
                  <a:pt x="2761" y="3108"/>
                </a:cubicBezTo>
                <a:cubicBezTo>
                  <a:pt x="2784" y="3069"/>
                  <a:pt x="2840" y="3002"/>
                  <a:pt x="2834" y="2985"/>
                </a:cubicBezTo>
                <a:cubicBezTo>
                  <a:pt x="2844" y="2974"/>
                  <a:pt x="2849" y="2970"/>
                  <a:pt x="2850" y="2970"/>
                </a:cubicBezTo>
                <a:lnTo>
                  <a:pt x="2850" y="2970"/>
                </a:lnTo>
                <a:cubicBezTo>
                  <a:pt x="2854" y="2970"/>
                  <a:pt x="2850" y="2980"/>
                  <a:pt x="2850" y="2980"/>
                </a:cubicBezTo>
                <a:cubicBezTo>
                  <a:pt x="2851" y="2980"/>
                  <a:pt x="2855" y="2974"/>
                  <a:pt x="2868" y="2952"/>
                </a:cubicBezTo>
                <a:lnTo>
                  <a:pt x="2868" y="2968"/>
                </a:lnTo>
                <a:cubicBezTo>
                  <a:pt x="2980" y="2856"/>
                  <a:pt x="2969" y="2739"/>
                  <a:pt x="3086" y="2616"/>
                </a:cubicBezTo>
                <a:lnTo>
                  <a:pt x="3086" y="2616"/>
                </a:lnTo>
                <a:cubicBezTo>
                  <a:pt x="3081" y="2621"/>
                  <a:pt x="3075" y="2627"/>
                  <a:pt x="3069" y="2627"/>
                </a:cubicBezTo>
                <a:cubicBezTo>
                  <a:pt x="3181" y="2470"/>
                  <a:pt x="3243" y="2274"/>
                  <a:pt x="3344" y="2111"/>
                </a:cubicBezTo>
                <a:cubicBezTo>
                  <a:pt x="3366" y="2067"/>
                  <a:pt x="3361" y="2055"/>
                  <a:pt x="3366" y="2022"/>
                </a:cubicBezTo>
                <a:lnTo>
                  <a:pt x="3383" y="2016"/>
                </a:lnTo>
                <a:lnTo>
                  <a:pt x="3389" y="1960"/>
                </a:lnTo>
                <a:cubicBezTo>
                  <a:pt x="3405" y="1882"/>
                  <a:pt x="3467" y="1843"/>
                  <a:pt x="3484" y="1742"/>
                </a:cubicBezTo>
                <a:lnTo>
                  <a:pt x="3484" y="1742"/>
                </a:lnTo>
                <a:lnTo>
                  <a:pt x="3467" y="1747"/>
                </a:lnTo>
                <a:cubicBezTo>
                  <a:pt x="3483" y="1715"/>
                  <a:pt x="3494" y="1646"/>
                  <a:pt x="3505" y="1646"/>
                </a:cubicBezTo>
                <a:cubicBezTo>
                  <a:pt x="3505" y="1646"/>
                  <a:pt x="3506" y="1646"/>
                  <a:pt x="3506" y="1647"/>
                </a:cubicBezTo>
                <a:cubicBezTo>
                  <a:pt x="3506" y="1647"/>
                  <a:pt x="3501" y="1635"/>
                  <a:pt x="3506" y="1624"/>
                </a:cubicBezTo>
                <a:lnTo>
                  <a:pt x="3517" y="1624"/>
                </a:lnTo>
                <a:cubicBezTo>
                  <a:pt x="3523" y="1596"/>
                  <a:pt x="3529" y="1563"/>
                  <a:pt x="3529" y="1535"/>
                </a:cubicBezTo>
                <a:cubicBezTo>
                  <a:pt x="3537" y="1510"/>
                  <a:pt x="3544" y="1508"/>
                  <a:pt x="3549" y="1508"/>
                </a:cubicBezTo>
                <a:cubicBezTo>
                  <a:pt x="3551" y="1508"/>
                  <a:pt x="3552" y="1508"/>
                  <a:pt x="3554" y="1508"/>
                </a:cubicBezTo>
                <a:cubicBezTo>
                  <a:pt x="3561" y="1508"/>
                  <a:pt x="3568" y="1504"/>
                  <a:pt x="3579" y="1456"/>
                </a:cubicBezTo>
                <a:cubicBezTo>
                  <a:pt x="3589" y="1420"/>
                  <a:pt x="3590" y="1360"/>
                  <a:pt x="3581" y="1360"/>
                </a:cubicBezTo>
                <a:lnTo>
                  <a:pt x="3581" y="1360"/>
                </a:lnTo>
                <a:cubicBezTo>
                  <a:pt x="3581" y="1360"/>
                  <a:pt x="3580" y="1360"/>
                  <a:pt x="3579" y="1361"/>
                </a:cubicBezTo>
                <a:cubicBezTo>
                  <a:pt x="3573" y="1378"/>
                  <a:pt x="3568" y="1395"/>
                  <a:pt x="3557" y="1395"/>
                </a:cubicBezTo>
                <a:lnTo>
                  <a:pt x="3562" y="1361"/>
                </a:lnTo>
                <a:cubicBezTo>
                  <a:pt x="3555" y="1357"/>
                  <a:pt x="3547" y="1348"/>
                  <a:pt x="3538" y="1348"/>
                </a:cubicBezTo>
                <a:cubicBezTo>
                  <a:pt x="3533" y="1348"/>
                  <a:pt x="3528" y="1350"/>
                  <a:pt x="3523" y="1355"/>
                </a:cubicBezTo>
                <a:lnTo>
                  <a:pt x="3512" y="1350"/>
                </a:lnTo>
                <a:lnTo>
                  <a:pt x="3512" y="1350"/>
                </a:lnTo>
                <a:cubicBezTo>
                  <a:pt x="3512" y="1355"/>
                  <a:pt x="3517" y="1355"/>
                  <a:pt x="3517" y="1355"/>
                </a:cubicBezTo>
                <a:cubicBezTo>
                  <a:pt x="3512" y="1367"/>
                  <a:pt x="3501" y="1378"/>
                  <a:pt x="3495" y="1400"/>
                </a:cubicBezTo>
                <a:lnTo>
                  <a:pt x="3489" y="1456"/>
                </a:lnTo>
                <a:lnTo>
                  <a:pt x="3478" y="1473"/>
                </a:lnTo>
                <a:lnTo>
                  <a:pt x="3489" y="1423"/>
                </a:lnTo>
                <a:lnTo>
                  <a:pt x="3489" y="1423"/>
                </a:lnTo>
                <a:cubicBezTo>
                  <a:pt x="3473" y="1451"/>
                  <a:pt x="3473" y="1467"/>
                  <a:pt x="3478" y="1490"/>
                </a:cubicBezTo>
                <a:cubicBezTo>
                  <a:pt x="3467" y="1490"/>
                  <a:pt x="3461" y="1495"/>
                  <a:pt x="3456" y="1507"/>
                </a:cubicBezTo>
                <a:cubicBezTo>
                  <a:pt x="3461" y="1529"/>
                  <a:pt x="3461" y="1546"/>
                  <a:pt x="3461" y="1568"/>
                </a:cubicBezTo>
                <a:cubicBezTo>
                  <a:pt x="3461" y="1569"/>
                  <a:pt x="3460" y="1569"/>
                  <a:pt x="3459" y="1569"/>
                </a:cubicBezTo>
                <a:cubicBezTo>
                  <a:pt x="3454" y="1569"/>
                  <a:pt x="3454" y="1559"/>
                  <a:pt x="3450" y="1559"/>
                </a:cubicBezTo>
                <a:cubicBezTo>
                  <a:pt x="3448" y="1559"/>
                  <a:pt x="3445" y="1562"/>
                  <a:pt x="3439" y="1574"/>
                </a:cubicBezTo>
                <a:cubicBezTo>
                  <a:pt x="3439" y="1581"/>
                  <a:pt x="3441" y="1584"/>
                  <a:pt x="3443" y="1584"/>
                </a:cubicBezTo>
                <a:cubicBezTo>
                  <a:pt x="3446" y="1584"/>
                  <a:pt x="3451" y="1579"/>
                  <a:pt x="3454" y="1579"/>
                </a:cubicBezTo>
                <a:cubicBezTo>
                  <a:pt x="3456" y="1579"/>
                  <a:pt x="3458" y="1583"/>
                  <a:pt x="3456" y="1596"/>
                </a:cubicBezTo>
                <a:cubicBezTo>
                  <a:pt x="3439" y="1624"/>
                  <a:pt x="3433" y="1613"/>
                  <a:pt x="3433" y="1647"/>
                </a:cubicBezTo>
                <a:cubicBezTo>
                  <a:pt x="3429" y="1647"/>
                  <a:pt x="3426" y="1644"/>
                  <a:pt x="3426" y="1636"/>
                </a:cubicBezTo>
                <a:lnTo>
                  <a:pt x="3426" y="1636"/>
                </a:lnTo>
                <a:cubicBezTo>
                  <a:pt x="3419" y="1668"/>
                  <a:pt x="3406" y="1705"/>
                  <a:pt x="3411" y="1719"/>
                </a:cubicBezTo>
                <a:cubicBezTo>
                  <a:pt x="3396" y="1740"/>
                  <a:pt x="3385" y="1799"/>
                  <a:pt x="3370" y="1799"/>
                </a:cubicBezTo>
                <a:cubicBezTo>
                  <a:pt x="3369" y="1799"/>
                  <a:pt x="3368" y="1799"/>
                  <a:pt x="3366" y="1798"/>
                </a:cubicBezTo>
                <a:cubicBezTo>
                  <a:pt x="3366" y="1809"/>
                  <a:pt x="3366" y="1854"/>
                  <a:pt x="3355" y="1876"/>
                </a:cubicBezTo>
                <a:cubicBezTo>
                  <a:pt x="3354" y="1869"/>
                  <a:pt x="3353" y="1866"/>
                  <a:pt x="3351" y="1866"/>
                </a:cubicBezTo>
                <a:cubicBezTo>
                  <a:pt x="3342" y="1866"/>
                  <a:pt x="3322" y="1951"/>
                  <a:pt x="3304" y="1951"/>
                </a:cubicBezTo>
                <a:cubicBezTo>
                  <a:pt x="3302" y="1951"/>
                  <a:pt x="3301" y="1951"/>
                  <a:pt x="3299" y="1949"/>
                </a:cubicBezTo>
                <a:lnTo>
                  <a:pt x="3299" y="1949"/>
                </a:lnTo>
                <a:cubicBezTo>
                  <a:pt x="3304" y="1985"/>
                  <a:pt x="3267" y="2058"/>
                  <a:pt x="3248" y="2118"/>
                </a:cubicBezTo>
                <a:lnTo>
                  <a:pt x="3248" y="2118"/>
                </a:lnTo>
                <a:cubicBezTo>
                  <a:pt x="3248" y="2118"/>
                  <a:pt x="3248" y="2117"/>
                  <a:pt x="3249" y="2117"/>
                </a:cubicBezTo>
                <a:lnTo>
                  <a:pt x="3249" y="2117"/>
                </a:lnTo>
                <a:cubicBezTo>
                  <a:pt x="3248" y="2118"/>
                  <a:pt x="3248" y="2119"/>
                  <a:pt x="3247" y="2120"/>
                </a:cubicBezTo>
                <a:lnTo>
                  <a:pt x="3247" y="2120"/>
                </a:lnTo>
                <a:cubicBezTo>
                  <a:pt x="3247" y="2119"/>
                  <a:pt x="3248" y="2119"/>
                  <a:pt x="3248" y="2118"/>
                </a:cubicBezTo>
                <a:lnTo>
                  <a:pt x="3248" y="2118"/>
                </a:lnTo>
                <a:cubicBezTo>
                  <a:pt x="3245" y="2121"/>
                  <a:pt x="3244" y="2124"/>
                  <a:pt x="3243" y="2127"/>
                </a:cubicBezTo>
                <a:lnTo>
                  <a:pt x="3243" y="2127"/>
                </a:lnTo>
                <a:cubicBezTo>
                  <a:pt x="3245" y="2125"/>
                  <a:pt x="3246" y="2122"/>
                  <a:pt x="3247" y="2120"/>
                </a:cubicBezTo>
                <a:lnTo>
                  <a:pt x="3247" y="2120"/>
                </a:lnTo>
                <a:cubicBezTo>
                  <a:pt x="3246" y="2125"/>
                  <a:pt x="3244" y="2129"/>
                  <a:pt x="3243" y="2134"/>
                </a:cubicBezTo>
                <a:cubicBezTo>
                  <a:pt x="3243" y="2132"/>
                  <a:pt x="3243" y="2129"/>
                  <a:pt x="3243" y="2127"/>
                </a:cubicBezTo>
                <a:lnTo>
                  <a:pt x="3243" y="2127"/>
                </a:lnTo>
                <a:cubicBezTo>
                  <a:pt x="3229" y="2152"/>
                  <a:pt x="3219" y="2158"/>
                  <a:pt x="3209" y="2173"/>
                </a:cubicBezTo>
                <a:cubicBezTo>
                  <a:pt x="3221" y="2184"/>
                  <a:pt x="3204" y="2235"/>
                  <a:pt x="3198" y="2268"/>
                </a:cubicBezTo>
                <a:cubicBezTo>
                  <a:pt x="3191" y="2275"/>
                  <a:pt x="3187" y="2278"/>
                  <a:pt x="3185" y="2278"/>
                </a:cubicBezTo>
                <a:cubicBezTo>
                  <a:pt x="3174" y="2278"/>
                  <a:pt x="3187" y="2240"/>
                  <a:pt x="3173" y="2240"/>
                </a:cubicBezTo>
                <a:cubicBezTo>
                  <a:pt x="3172" y="2240"/>
                  <a:pt x="3171" y="2240"/>
                  <a:pt x="3170" y="2240"/>
                </a:cubicBezTo>
                <a:cubicBezTo>
                  <a:pt x="3186" y="2246"/>
                  <a:pt x="3156" y="2308"/>
                  <a:pt x="3168" y="2308"/>
                </a:cubicBezTo>
                <a:cubicBezTo>
                  <a:pt x="3169" y="2308"/>
                  <a:pt x="3170" y="2308"/>
                  <a:pt x="3170" y="2307"/>
                </a:cubicBezTo>
                <a:lnTo>
                  <a:pt x="3170" y="2307"/>
                </a:lnTo>
                <a:cubicBezTo>
                  <a:pt x="3142" y="2330"/>
                  <a:pt x="3153" y="2330"/>
                  <a:pt x="3131" y="2341"/>
                </a:cubicBezTo>
                <a:cubicBezTo>
                  <a:pt x="3148" y="2352"/>
                  <a:pt x="3120" y="2369"/>
                  <a:pt x="3120" y="2397"/>
                </a:cubicBezTo>
                <a:cubicBezTo>
                  <a:pt x="3086" y="2436"/>
                  <a:pt x="3097" y="2403"/>
                  <a:pt x="3075" y="2447"/>
                </a:cubicBezTo>
                <a:cubicBezTo>
                  <a:pt x="3072" y="2452"/>
                  <a:pt x="3070" y="2454"/>
                  <a:pt x="3069" y="2454"/>
                </a:cubicBezTo>
                <a:cubicBezTo>
                  <a:pt x="3064" y="2454"/>
                  <a:pt x="3075" y="2425"/>
                  <a:pt x="3075" y="2425"/>
                </a:cubicBezTo>
                <a:lnTo>
                  <a:pt x="3075" y="2425"/>
                </a:lnTo>
                <a:cubicBezTo>
                  <a:pt x="3047" y="2470"/>
                  <a:pt x="3075" y="2453"/>
                  <a:pt x="3081" y="2470"/>
                </a:cubicBezTo>
                <a:cubicBezTo>
                  <a:pt x="3068" y="2496"/>
                  <a:pt x="3061" y="2501"/>
                  <a:pt x="3055" y="2501"/>
                </a:cubicBezTo>
                <a:cubicBezTo>
                  <a:pt x="3051" y="2501"/>
                  <a:pt x="3048" y="2499"/>
                  <a:pt x="3045" y="2499"/>
                </a:cubicBezTo>
                <a:cubicBezTo>
                  <a:pt x="3042" y="2499"/>
                  <a:pt x="3039" y="2500"/>
                  <a:pt x="3036" y="2503"/>
                </a:cubicBezTo>
                <a:cubicBezTo>
                  <a:pt x="3019" y="2537"/>
                  <a:pt x="3019" y="2576"/>
                  <a:pt x="3002" y="2599"/>
                </a:cubicBezTo>
                <a:cubicBezTo>
                  <a:pt x="2998" y="2599"/>
                  <a:pt x="2997" y="2601"/>
                  <a:pt x="2997" y="2601"/>
                </a:cubicBezTo>
                <a:cubicBezTo>
                  <a:pt x="2997" y="2601"/>
                  <a:pt x="2997" y="2601"/>
                  <a:pt x="2997" y="2599"/>
                </a:cubicBezTo>
                <a:cubicBezTo>
                  <a:pt x="2985" y="2638"/>
                  <a:pt x="2929" y="2705"/>
                  <a:pt x="2918" y="2756"/>
                </a:cubicBezTo>
                <a:cubicBezTo>
                  <a:pt x="2913" y="2756"/>
                  <a:pt x="2913" y="2756"/>
                  <a:pt x="2913" y="2761"/>
                </a:cubicBezTo>
                <a:cubicBezTo>
                  <a:pt x="2916" y="2759"/>
                  <a:pt x="2919" y="2759"/>
                  <a:pt x="2921" y="2759"/>
                </a:cubicBezTo>
                <a:cubicBezTo>
                  <a:pt x="2927" y="2759"/>
                  <a:pt x="2931" y="2763"/>
                  <a:pt x="2935" y="2767"/>
                </a:cubicBezTo>
                <a:cubicBezTo>
                  <a:pt x="2924" y="2784"/>
                  <a:pt x="2918" y="2806"/>
                  <a:pt x="2901" y="2812"/>
                </a:cubicBezTo>
                <a:cubicBezTo>
                  <a:pt x="2900" y="2812"/>
                  <a:pt x="2898" y="2812"/>
                  <a:pt x="2897" y="2812"/>
                </a:cubicBezTo>
                <a:cubicBezTo>
                  <a:pt x="2878" y="2812"/>
                  <a:pt x="2912" y="2778"/>
                  <a:pt x="2907" y="2772"/>
                </a:cubicBezTo>
                <a:lnTo>
                  <a:pt x="2907" y="2772"/>
                </a:lnTo>
                <a:cubicBezTo>
                  <a:pt x="2879" y="2817"/>
                  <a:pt x="2862" y="2873"/>
                  <a:pt x="2834" y="2901"/>
                </a:cubicBezTo>
                <a:cubicBezTo>
                  <a:pt x="2821" y="2897"/>
                  <a:pt x="2859" y="2848"/>
                  <a:pt x="2852" y="2848"/>
                </a:cubicBezTo>
                <a:lnTo>
                  <a:pt x="2852" y="2848"/>
                </a:lnTo>
                <a:cubicBezTo>
                  <a:pt x="2851" y="2848"/>
                  <a:pt x="2847" y="2850"/>
                  <a:pt x="2840" y="2856"/>
                </a:cubicBezTo>
                <a:lnTo>
                  <a:pt x="2879" y="2812"/>
                </a:lnTo>
                <a:lnTo>
                  <a:pt x="2879" y="2812"/>
                </a:lnTo>
                <a:cubicBezTo>
                  <a:pt x="2871" y="2816"/>
                  <a:pt x="2866" y="2817"/>
                  <a:pt x="2864" y="2817"/>
                </a:cubicBezTo>
                <a:cubicBezTo>
                  <a:pt x="2857" y="2817"/>
                  <a:pt x="2881" y="2797"/>
                  <a:pt x="2870" y="2797"/>
                </a:cubicBezTo>
                <a:lnTo>
                  <a:pt x="2870" y="2797"/>
                </a:lnTo>
                <a:cubicBezTo>
                  <a:pt x="2867" y="2797"/>
                  <a:pt x="2863" y="2798"/>
                  <a:pt x="2857" y="2800"/>
                </a:cubicBezTo>
                <a:cubicBezTo>
                  <a:pt x="2806" y="2862"/>
                  <a:pt x="2812" y="2879"/>
                  <a:pt x="2767" y="2935"/>
                </a:cubicBezTo>
                <a:cubicBezTo>
                  <a:pt x="2761" y="2957"/>
                  <a:pt x="2778" y="2940"/>
                  <a:pt x="2773" y="2957"/>
                </a:cubicBezTo>
                <a:cubicBezTo>
                  <a:pt x="2722" y="3058"/>
                  <a:pt x="2694" y="3002"/>
                  <a:pt x="2661" y="3080"/>
                </a:cubicBezTo>
                <a:cubicBezTo>
                  <a:pt x="2655" y="3103"/>
                  <a:pt x="2666" y="3120"/>
                  <a:pt x="2621" y="3159"/>
                </a:cubicBezTo>
                <a:lnTo>
                  <a:pt x="2621" y="3131"/>
                </a:lnTo>
                <a:cubicBezTo>
                  <a:pt x="2571" y="3187"/>
                  <a:pt x="2610" y="3181"/>
                  <a:pt x="2554" y="3232"/>
                </a:cubicBezTo>
                <a:cubicBezTo>
                  <a:pt x="2554" y="3221"/>
                  <a:pt x="2583" y="3192"/>
                  <a:pt x="2578" y="3192"/>
                </a:cubicBezTo>
                <a:lnTo>
                  <a:pt x="2578" y="3192"/>
                </a:lnTo>
                <a:cubicBezTo>
                  <a:pt x="2578" y="3192"/>
                  <a:pt x="2577" y="3192"/>
                  <a:pt x="2577" y="3192"/>
                </a:cubicBezTo>
                <a:cubicBezTo>
                  <a:pt x="2532" y="3220"/>
                  <a:pt x="2560" y="3226"/>
                  <a:pt x="2537" y="3254"/>
                </a:cubicBezTo>
                <a:lnTo>
                  <a:pt x="2521" y="3248"/>
                </a:lnTo>
                <a:cubicBezTo>
                  <a:pt x="2470" y="3310"/>
                  <a:pt x="2414" y="3383"/>
                  <a:pt x="2358" y="3444"/>
                </a:cubicBezTo>
                <a:cubicBezTo>
                  <a:pt x="2358" y="3440"/>
                  <a:pt x="2361" y="3429"/>
                  <a:pt x="2356" y="3429"/>
                </a:cubicBezTo>
                <a:cubicBezTo>
                  <a:pt x="2354" y="3429"/>
                  <a:pt x="2351" y="3430"/>
                  <a:pt x="2347" y="3433"/>
                </a:cubicBezTo>
                <a:cubicBezTo>
                  <a:pt x="2308" y="3478"/>
                  <a:pt x="2263" y="3517"/>
                  <a:pt x="2218" y="3556"/>
                </a:cubicBezTo>
                <a:cubicBezTo>
                  <a:pt x="2173" y="3590"/>
                  <a:pt x="2129" y="3624"/>
                  <a:pt x="2084" y="3657"/>
                </a:cubicBezTo>
                <a:lnTo>
                  <a:pt x="2061" y="3691"/>
                </a:lnTo>
                <a:cubicBezTo>
                  <a:pt x="2059" y="3694"/>
                  <a:pt x="2054" y="3695"/>
                  <a:pt x="2052" y="3695"/>
                </a:cubicBezTo>
                <a:cubicBezTo>
                  <a:pt x="2049" y="3695"/>
                  <a:pt x="2047" y="3694"/>
                  <a:pt x="2050" y="3691"/>
                </a:cubicBezTo>
                <a:lnTo>
                  <a:pt x="2050" y="3691"/>
                </a:lnTo>
                <a:cubicBezTo>
                  <a:pt x="2017" y="3713"/>
                  <a:pt x="2056" y="3696"/>
                  <a:pt x="2039" y="3713"/>
                </a:cubicBezTo>
                <a:cubicBezTo>
                  <a:pt x="2031" y="3722"/>
                  <a:pt x="2024" y="3726"/>
                  <a:pt x="2020" y="3726"/>
                </a:cubicBezTo>
                <a:cubicBezTo>
                  <a:pt x="2017" y="3726"/>
                  <a:pt x="2017" y="3722"/>
                  <a:pt x="2022" y="3713"/>
                </a:cubicBezTo>
                <a:lnTo>
                  <a:pt x="2022" y="3713"/>
                </a:lnTo>
                <a:cubicBezTo>
                  <a:pt x="1994" y="3741"/>
                  <a:pt x="1961" y="3780"/>
                  <a:pt x="1916" y="3814"/>
                </a:cubicBezTo>
                <a:cubicBezTo>
                  <a:pt x="1877" y="3848"/>
                  <a:pt x="1832" y="3876"/>
                  <a:pt x="1804" y="3881"/>
                </a:cubicBezTo>
                <a:lnTo>
                  <a:pt x="1809" y="3870"/>
                </a:lnTo>
                <a:lnTo>
                  <a:pt x="1809" y="3870"/>
                </a:lnTo>
                <a:cubicBezTo>
                  <a:pt x="1787" y="3881"/>
                  <a:pt x="1781" y="3887"/>
                  <a:pt x="1770" y="3898"/>
                </a:cubicBezTo>
                <a:cubicBezTo>
                  <a:pt x="1764" y="3901"/>
                  <a:pt x="1755" y="3904"/>
                  <a:pt x="1745" y="3904"/>
                </a:cubicBezTo>
                <a:cubicBezTo>
                  <a:pt x="1738" y="3904"/>
                  <a:pt x="1729" y="3903"/>
                  <a:pt x="1720" y="3898"/>
                </a:cubicBezTo>
                <a:lnTo>
                  <a:pt x="1731" y="3898"/>
                </a:lnTo>
                <a:cubicBezTo>
                  <a:pt x="1680" y="3881"/>
                  <a:pt x="1624" y="3842"/>
                  <a:pt x="1574" y="3803"/>
                </a:cubicBezTo>
                <a:cubicBezTo>
                  <a:pt x="1518" y="3764"/>
                  <a:pt x="1473" y="3724"/>
                  <a:pt x="1440" y="3685"/>
                </a:cubicBezTo>
                <a:cubicBezTo>
                  <a:pt x="1439" y="3685"/>
                  <a:pt x="1438" y="3685"/>
                  <a:pt x="1437" y="3685"/>
                </a:cubicBezTo>
                <a:cubicBezTo>
                  <a:pt x="1410" y="3685"/>
                  <a:pt x="1350" y="3616"/>
                  <a:pt x="1323" y="3616"/>
                </a:cubicBezTo>
                <a:cubicBezTo>
                  <a:pt x="1321" y="3616"/>
                  <a:pt x="1318" y="3617"/>
                  <a:pt x="1316" y="3618"/>
                </a:cubicBezTo>
                <a:cubicBezTo>
                  <a:pt x="1266" y="3562"/>
                  <a:pt x="1288" y="3568"/>
                  <a:pt x="1210" y="3495"/>
                </a:cubicBezTo>
                <a:cubicBezTo>
                  <a:pt x="1193" y="3478"/>
                  <a:pt x="1171" y="3484"/>
                  <a:pt x="1137" y="3461"/>
                </a:cubicBezTo>
                <a:lnTo>
                  <a:pt x="1148" y="3450"/>
                </a:lnTo>
                <a:lnTo>
                  <a:pt x="1104" y="3433"/>
                </a:lnTo>
                <a:lnTo>
                  <a:pt x="1092" y="3400"/>
                </a:lnTo>
                <a:lnTo>
                  <a:pt x="1064" y="3383"/>
                </a:lnTo>
                <a:lnTo>
                  <a:pt x="1064" y="3383"/>
                </a:lnTo>
                <a:cubicBezTo>
                  <a:pt x="1076" y="3394"/>
                  <a:pt x="1081" y="3405"/>
                  <a:pt x="1081" y="3411"/>
                </a:cubicBezTo>
                <a:cubicBezTo>
                  <a:pt x="1036" y="3383"/>
                  <a:pt x="992" y="3321"/>
                  <a:pt x="997" y="3316"/>
                </a:cubicBezTo>
                <a:lnTo>
                  <a:pt x="896" y="3243"/>
                </a:lnTo>
                <a:cubicBezTo>
                  <a:pt x="897" y="3242"/>
                  <a:pt x="899" y="3241"/>
                  <a:pt x="901" y="3241"/>
                </a:cubicBezTo>
                <a:cubicBezTo>
                  <a:pt x="905" y="3241"/>
                  <a:pt x="913" y="3245"/>
                  <a:pt x="921" y="3250"/>
                </a:cubicBezTo>
                <a:lnTo>
                  <a:pt x="921" y="3250"/>
                </a:lnTo>
                <a:cubicBezTo>
                  <a:pt x="891" y="3228"/>
                  <a:pt x="930" y="3234"/>
                  <a:pt x="885" y="3209"/>
                </a:cubicBezTo>
                <a:lnTo>
                  <a:pt x="885" y="3209"/>
                </a:lnTo>
                <a:cubicBezTo>
                  <a:pt x="885" y="3215"/>
                  <a:pt x="874" y="3215"/>
                  <a:pt x="874" y="3215"/>
                </a:cubicBezTo>
                <a:cubicBezTo>
                  <a:pt x="857" y="3187"/>
                  <a:pt x="807" y="3142"/>
                  <a:pt x="768" y="3108"/>
                </a:cubicBezTo>
                <a:lnTo>
                  <a:pt x="784" y="3108"/>
                </a:lnTo>
                <a:cubicBezTo>
                  <a:pt x="717" y="3047"/>
                  <a:pt x="644" y="2980"/>
                  <a:pt x="572" y="2912"/>
                </a:cubicBezTo>
                <a:lnTo>
                  <a:pt x="572" y="2912"/>
                </a:lnTo>
                <a:cubicBezTo>
                  <a:pt x="585" y="2929"/>
                  <a:pt x="584" y="2937"/>
                  <a:pt x="577" y="2937"/>
                </a:cubicBezTo>
                <a:cubicBezTo>
                  <a:pt x="573" y="2937"/>
                  <a:pt x="564" y="2933"/>
                  <a:pt x="555" y="2924"/>
                </a:cubicBezTo>
                <a:lnTo>
                  <a:pt x="556" y="2920"/>
                </a:lnTo>
                <a:lnTo>
                  <a:pt x="556" y="2920"/>
                </a:lnTo>
                <a:cubicBezTo>
                  <a:pt x="556" y="2920"/>
                  <a:pt x="555" y="2920"/>
                  <a:pt x="555" y="2920"/>
                </a:cubicBezTo>
                <a:cubicBezTo>
                  <a:pt x="553" y="2920"/>
                  <a:pt x="548" y="2918"/>
                  <a:pt x="538" y="2912"/>
                </a:cubicBezTo>
                <a:cubicBezTo>
                  <a:pt x="524" y="2895"/>
                  <a:pt x="527" y="2889"/>
                  <a:pt x="536" y="2889"/>
                </a:cubicBezTo>
                <a:cubicBezTo>
                  <a:pt x="541" y="2889"/>
                  <a:pt x="548" y="2891"/>
                  <a:pt x="555" y="2896"/>
                </a:cubicBezTo>
                <a:lnTo>
                  <a:pt x="516" y="2862"/>
                </a:lnTo>
                <a:lnTo>
                  <a:pt x="516" y="2862"/>
                </a:lnTo>
                <a:cubicBezTo>
                  <a:pt x="519" y="2862"/>
                  <a:pt x="523" y="2864"/>
                  <a:pt x="527" y="2864"/>
                </a:cubicBezTo>
                <a:cubicBezTo>
                  <a:pt x="529" y="2864"/>
                  <a:pt x="531" y="2864"/>
                  <a:pt x="532" y="2862"/>
                </a:cubicBezTo>
                <a:cubicBezTo>
                  <a:pt x="516" y="2856"/>
                  <a:pt x="493" y="2795"/>
                  <a:pt x="460" y="2789"/>
                </a:cubicBezTo>
                <a:lnTo>
                  <a:pt x="465" y="2784"/>
                </a:lnTo>
                <a:cubicBezTo>
                  <a:pt x="392" y="2711"/>
                  <a:pt x="359" y="2677"/>
                  <a:pt x="303" y="2621"/>
                </a:cubicBezTo>
                <a:cubicBezTo>
                  <a:pt x="302" y="2622"/>
                  <a:pt x="301" y="2622"/>
                  <a:pt x="300" y="2622"/>
                </a:cubicBezTo>
                <a:cubicBezTo>
                  <a:pt x="289" y="2622"/>
                  <a:pt x="273" y="2598"/>
                  <a:pt x="252" y="2588"/>
                </a:cubicBezTo>
                <a:cubicBezTo>
                  <a:pt x="224" y="2554"/>
                  <a:pt x="196" y="2515"/>
                  <a:pt x="168" y="2470"/>
                </a:cubicBezTo>
                <a:cubicBezTo>
                  <a:pt x="157" y="2464"/>
                  <a:pt x="157" y="2464"/>
                  <a:pt x="152" y="2459"/>
                </a:cubicBezTo>
                <a:cubicBezTo>
                  <a:pt x="152" y="2459"/>
                  <a:pt x="146" y="2459"/>
                  <a:pt x="146" y="2453"/>
                </a:cubicBezTo>
                <a:lnTo>
                  <a:pt x="146" y="2453"/>
                </a:lnTo>
                <a:cubicBezTo>
                  <a:pt x="150" y="2454"/>
                  <a:pt x="154" y="2455"/>
                  <a:pt x="157" y="2455"/>
                </a:cubicBezTo>
                <a:cubicBezTo>
                  <a:pt x="164" y="2455"/>
                  <a:pt x="169" y="2453"/>
                  <a:pt x="174" y="2453"/>
                </a:cubicBezTo>
                <a:cubicBezTo>
                  <a:pt x="177" y="2453"/>
                  <a:pt x="180" y="2455"/>
                  <a:pt x="180" y="2459"/>
                </a:cubicBezTo>
                <a:cubicBezTo>
                  <a:pt x="180" y="2459"/>
                  <a:pt x="180" y="2453"/>
                  <a:pt x="185" y="2453"/>
                </a:cubicBezTo>
                <a:cubicBezTo>
                  <a:pt x="191" y="2447"/>
                  <a:pt x="196" y="2442"/>
                  <a:pt x="208" y="2442"/>
                </a:cubicBezTo>
                <a:cubicBezTo>
                  <a:pt x="219" y="2431"/>
                  <a:pt x="230" y="2425"/>
                  <a:pt x="247" y="2414"/>
                </a:cubicBezTo>
                <a:cubicBezTo>
                  <a:pt x="269" y="2397"/>
                  <a:pt x="297" y="2375"/>
                  <a:pt x="342" y="2341"/>
                </a:cubicBezTo>
                <a:lnTo>
                  <a:pt x="342" y="2341"/>
                </a:lnTo>
                <a:cubicBezTo>
                  <a:pt x="334" y="2341"/>
                  <a:pt x="327" y="2344"/>
                  <a:pt x="323" y="2344"/>
                </a:cubicBezTo>
                <a:cubicBezTo>
                  <a:pt x="321" y="2344"/>
                  <a:pt x="320" y="2343"/>
                  <a:pt x="320" y="2341"/>
                </a:cubicBezTo>
                <a:cubicBezTo>
                  <a:pt x="331" y="2333"/>
                  <a:pt x="349" y="2325"/>
                  <a:pt x="358" y="2325"/>
                </a:cubicBezTo>
                <a:cubicBezTo>
                  <a:pt x="360" y="2325"/>
                  <a:pt x="362" y="2326"/>
                  <a:pt x="363" y="2327"/>
                </a:cubicBezTo>
                <a:lnTo>
                  <a:pt x="363" y="2327"/>
                </a:lnTo>
                <a:cubicBezTo>
                  <a:pt x="413" y="2288"/>
                  <a:pt x="472" y="2251"/>
                  <a:pt x="532" y="2218"/>
                </a:cubicBezTo>
                <a:cubicBezTo>
                  <a:pt x="587" y="2185"/>
                  <a:pt x="642" y="2147"/>
                  <a:pt x="676" y="2103"/>
                </a:cubicBezTo>
                <a:lnTo>
                  <a:pt x="676" y="2103"/>
                </a:lnTo>
                <a:cubicBezTo>
                  <a:pt x="702" y="2081"/>
                  <a:pt x="724" y="2054"/>
                  <a:pt x="745" y="2027"/>
                </a:cubicBezTo>
                <a:cubicBezTo>
                  <a:pt x="752" y="2022"/>
                  <a:pt x="755" y="2019"/>
                  <a:pt x="757" y="2019"/>
                </a:cubicBezTo>
                <a:lnTo>
                  <a:pt x="757" y="2019"/>
                </a:lnTo>
                <a:cubicBezTo>
                  <a:pt x="761" y="2019"/>
                  <a:pt x="743" y="2042"/>
                  <a:pt x="753" y="2042"/>
                </a:cubicBezTo>
                <a:cubicBezTo>
                  <a:pt x="754" y="2042"/>
                  <a:pt x="757" y="2041"/>
                  <a:pt x="762" y="2039"/>
                </a:cubicBezTo>
                <a:cubicBezTo>
                  <a:pt x="829" y="1949"/>
                  <a:pt x="891" y="1915"/>
                  <a:pt x="947" y="1843"/>
                </a:cubicBezTo>
                <a:cubicBezTo>
                  <a:pt x="1025" y="1815"/>
                  <a:pt x="1120" y="1652"/>
                  <a:pt x="1193" y="1591"/>
                </a:cubicBezTo>
                <a:lnTo>
                  <a:pt x="1182" y="1591"/>
                </a:lnTo>
                <a:cubicBezTo>
                  <a:pt x="1193" y="1563"/>
                  <a:pt x="1204" y="1568"/>
                  <a:pt x="1221" y="1557"/>
                </a:cubicBezTo>
                <a:cubicBezTo>
                  <a:pt x="1220" y="1556"/>
                  <a:pt x="1219" y="1556"/>
                  <a:pt x="1217" y="1556"/>
                </a:cubicBezTo>
                <a:cubicBezTo>
                  <a:pt x="1211" y="1556"/>
                  <a:pt x="1205" y="1563"/>
                  <a:pt x="1203" y="1563"/>
                </a:cubicBezTo>
                <a:cubicBezTo>
                  <a:pt x="1203" y="1563"/>
                  <a:pt x="1203" y="1562"/>
                  <a:pt x="1204" y="1557"/>
                </a:cubicBezTo>
                <a:cubicBezTo>
                  <a:pt x="1322" y="1383"/>
                  <a:pt x="1468" y="1204"/>
                  <a:pt x="1568" y="1014"/>
                </a:cubicBezTo>
                <a:cubicBezTo>
                  <a:pt x="1608" y="941"/>
                  <a:pt x="1552" y="952"/>
                  <a:pt x="1608" y="868"/>
                </a:cubicBezTo>
                <a:lnTo>
                  <a:pt x="1613" y="902"/>
                </a:lnTo>
                <a:cubicBezTo>
                  <a:pt x="1664" y="745"/>
                  <a:pt x="1731" y="588"/>
                  <a:pt x="1753" y="431"/>
                </a:cubicBezTo>
                <a:cubicBezTo>
                  <a:pt x="1753" y="442"/>
                  <a:pt x="1759" y="442"/>
                  <a:pt x="1753" y="459"/>
                </a:cubicBezTo>
                <a:cubicBezTo>
                  <a:pt x="1770" y="426"/>
                  <a:pt x="1776" y="336"/>
                  <a:pt x="1770" y="336"/>
                </a:cubicBezTo>
                <a:cubicBezTo>
                  <a:pt x="1770" y="321"/>
                  <a:pt x="1773" y="321"/>
                  <a:pt x="1776" y="321"/>
                </a:cubicBezTo>
                <a:cubicBezTo>
                  <a:pt x="1778" y="321"/>
                  <a:pt x="1779" y="321"/>
                  <a:pt x="1781" y="319"/>
                </a:cubicBezTo>
                <a:lnTo>
                  <a:pt x="1781" y="319"/>
                </a:lnTo>
                <a:cubicBezTo>
                  <a:pt x="1776" y="347"/>
                  <a:pt x="1776" y="381"/>
                  <a:pt x="1787" y="409"/>
                </a:cubicBezTo>
                <a:cubicBezTo>
                  <a:pt x="1798" y="454"/>
                  <a:pt x="1815" y="482"/>
                  <a:pt x="1815" y="515"/>
                </a:cubicBezTo>
                <a:cubicBezTo>
                  <a:pt x="1865" y="583"/>
                  <a:pt x="1938" y="616"/>
                  <a:pt x="2011" y="622"/>
                </a:cubicBezTo>
                <a:cubicBezTo>
                  <a:pt x="2016" y="622"/>
                  <a:pt x="2022" y="622"/>
                  <a:pt x="2027" y="622"/>
                </a:cubicBezTo>
                <a:cubicBezTo>
                  <a:pt x="2095" y="622"/>
                  <a:pt x="2165" y="590"/>
                  <a:pt x="2201" y="538"/>
                </a:cubicBezTo>
                <a:lnTo>
                  <a:pt x="2201" y="538"/>
                </a:lnTo>
                <a:cubicBezTo>
                  <a:pt x="2207" y="549"/>
                  <a:pt x="2179" y="577"/>
                  <a:pt x="2145" y="599"/>
                </a:cubicBezTo>
                <a:cubicBezTo>
                  <a:pt x="2112" y="616"/>
                  <a:pt x="2078" y="622"/>
                  <a:pt x="2084" y="633"/>
                </a:cubicBezTo>
                <a:cubicBezTo>
                  <a:pt x="2151" y="616"/>
                  <a:pt x="2196" y="571"/>
                  <a:pt x="2218" y="527"/>
                </a:cubicBezTo>
                <a:cubicBezTo>
                  <a:pt x="2235" y="504"/>
                  <a:pt x="2241" y="482"/>
                  <a:pt x="2252" y="459"/>
                </a:cubicBezTo>
                <a:cubicBezTo>
                  <a:pt x="2257" y="437"/>
                  <a:pt x="2269" y="403"/>
                  <a:pt x="2269" y="392"/>
                </a:cubicBezTo>
                <a:cubicBezTo>
                  <a:pt x="2269" y="391"/>
                  <a:pt x="2270" y="391"/>
                  <a:pt x="2271" y="391"/>
                </a:cubicBezTo>
                <a:cubicBezTo>
                  <a:pt x="2274" y="391"/>
                  <a:pt x="2275" y="404"/>
                  <a:pt x="2280" y="409"/>
                </a:cubicBezTo>
                <a:cubicBezTo>
                  <a:pt x="2280" y="403"/>
                  <a:pt x="2280" y="398"/>
                  <a:pt x="2280" y="392"/>
                </a:cubicBezTo>
                <a:cubicBezTo>
                  <a:pt x="2274" y="381"/>
                  <a:pt x="2274" y="364"/>
                  <a:pt x="2269" y="358"/>
                </a:cubicBezTo>
                <a:cubicBezTo>
                  <a:pt x="2266" y="354"/>
                  <a:pt x="2267" y="352"/>
                  <a:pt x="2268" y="352"/>
                </a:cubicBezTo>
                <a:lnTo>
                  <a:pt x="2268" y="352"/>
                </a:lnTo>
                <a:cubicBezTo>
                  <a:pt x="2270" y="352"/>
                  <a:pt x="2274" y="355"/>
                  <a:pt x="2274" y="358"/>
                </a:cubicBezTo>
                <a:cubicBezTo>
                  <a:pt x="2280" y="364"/>
                  <a:pt x="2285" y="364"/>
                  <a:pt x="2291" y="370"/>
                </a:cubicBezTo>
                <a:cubicBezTo>
                  <a:pt x="2291" y="370"/>
                  <a:pt x="2291" y="375"/>
                  <a:pt x="2291" y="375"/>
                </a:cubicBezTo>
                <a:cubicBezTo>
                  <a:pt x="2295" y="375"/>
                  <a:pt x="2298" y="380"/>
                  <a:pt x="2300" y="380"/>
                </a:cubicBezTo>
                <a:cubicBezTo>
                  <a:pt x="2302" y="380"/>
                  <a:pt x="2302" y="379"/>
                  <a:pt x="2302" y="375"/>
                </a:cubicBezTo>
                <a:lnTo>
                  <a:pt x="2297" y="370"/>
                </a:lnTo>
                <a:cubicBezTo>
                  <a:pt x="2292" y="361"/>
                  <a:pt x="2294" y="356"/>
                  <a:pt x="2300" y="356"/>
                </a:cubicBezTo>
                <a:cubicBezTo>
                  <a:pt x="2302" y="356"/>
                  <a:pt x="2305" y="357"/>
                  <a:pt x="2308" y="358"/>
                </a:cubicBezTo>
                <a:lnTo>
                  <a:pt x="2330" y="358"/>
                </a:lnTo>
                <a:cubicBezTo>
                  <a:pt x="2341" y="364"/>
                  <a:pt x="2347" y="364"/>
                  <a:pt x="2353" y="364"/>
                </a:cubicBezTo>
                <a:cubicBezTo>
                  <a:pt x="2330" y="370"/>
                  <a:pt x="2347" y="381"/>
                  <a:pt x="2358" y="392"/>
                </a:cubicBezTo>
                <a:cubicBezTo>
                  <a:pt x="2369" y="398"/>
                  <a:pt x="2369" y="403"/>
                  <a:pt x="2341" y="409"/>
                </a:cubicBezTo>
                <a:lnTo>
                  <a:pt x="2364" y="409"/>
                </a:lnTo>
                <a:cubicBezTo>
                  <a:pt x="2369" y="409"/>
                  <a:pt x="2364" y="414"/>
                  <a:pt x="2347" y="414"/>
                </a:cubicBezTo>
                <a:cubicBezTo>
                  <a:pt x="2369" y="420"/>
                  <a:pt x="2381" y="420"/>
                  <a:pt x="2397" y="420"/>
                </a:cubicBezTo>
                <a:cubicBezTo>
                  <a:pt x="2397" y="420"/>
                  <a:pt x="2392" y="426"/>
                  <a:pt x="2386" y="431"/>
                </a:cubicBezTo>
                <a:cubicBezTo>
                  <a:pt x="2375" y="426"/>
                  <a:pt x="2381" y="426"/>
                  <a:pt x="2369" y="426"/>
                </a:cubicBezTo>
                <a:cubicBezTo>
                  <a:pt x="2381" y="426"/>
                  <a:pt x="2369" y="442"/>
                  <a:pt x="2341" y="454"/>
                </a:cubicBezTo>
                <a:cubicBezTo>
                  <a:pt x="2341" y="448"/>
                  <a:pt x="2336" y="448"/>
                  <a:pt x="2341" y="448"/>
                </a:cubicBezTo>
                <a:lnTo>
                  <a:pt x="2336" y="448"/>
                </a:lnTo>
                <a:lnTo>
                  <a:pt x="2325" y="459"/>
                </a:lnTo>
                <a:cubicBezTo>
                  <a:pt x="2319" y="470"/>
                  <a:pt x="2308" y="476"/>
                  <a:pt x="2302" y="487"/>
                </a:cubicBezTo>
                <a:cubicBezTo>
                  <a:pt x="2285" y="504"/>
                  <a:pt x="2274" y="521"/>
                  <a:pt x="2269" y="543"/>
                </a:cubicBezTo>
                <a:cubicBezTo>
                  <a:pt x="2246" y="583"/>
                  <a:pt x="2241" y="627"/>
                  <a:pt x="2246" y="683"/>
                </a:cubicBezTo>
                <a:cubicBezTo>
                  <a:pt x="2241" y="679"/>
                  <a:pt x="2238" y="677"/>
                  <a:pt x="2236" y="677"/>
                </a:cubicBezTo>
                <a:lnTo>
                  <a:pt x="2236" y="677"/>
                </a:lnTo>
                <a:cubicBezTo>
                  <a:pt x="2226" y="677"/>
                  <a:pt x="2243" y="724"/>
                  <a:pt x="2229" y="734"/>
                </a:cubicBezTo>
                <a:cubicBezTo>
                  <a:pt x="2241" y="751"/>
                  <a:pt x="2252" y="767"/>
                  <a:pt x="2263" y="784"/>
                </a:cubicBezTo>
                <a:cubicBezTo>
                  <a:pt x="2263" y="779"/>
                  <a:pt x="2257" y="767"/>
                  <a:pt x="2257" y="762"/>
                </a:cubicBezTo>
                <a:lnTo>
                  <a:pt x="2257" y="762"/>
                </a:lnTo>
                <a:cubicBezTo>
                  <a:pt x="2285" y="807"/>
                  <a:pt x="2325" y="835"/>
                  <a:pt x="2358" y="863"/>
                </a:cubicBezTo>
                <a:cubicBezTo>
                  <a:pt x="2350" y="859"/>
                  <a:pt x="2340" y="855"/>
                  <a:pt x="2330" y="849"/>
                </a:cubicBezTo>
                <a:lnTo>
                  <a:pt x="2330" y="849"/>
                </a:lnTo>
                <a:cubicBezTo>
                  <a:pt x="2355" y="867"/>
                  <a:pt x="2379" y="881"/>
                  <a:pt x="2409" y="891"/>
                </a:cubicBezTo>
                <a:cubicBezTo>
                  <a:pt x="2392" y="879"/>
                  <a:pt x="2375" y="874"/>
                  <a:pt x="2358" y="863"/>
                </a:cubicBezTo>
                <a:lnTo>
                  <a:pt x="2358" y="863"/>
                </a:lnTo>
                <a:cubicBezTo>
                  <a:pt x="2366" y="864"/>
                  <a:pt x="2371" y="865"/>
                  <a:pt x="2375" y="865"/>
                </a:cubicBezTo>
                <a:cubicBezTo>
                  <a:pt x="2389" y="865"/>
                  <a:pt x="2385" y="857"/>
                  <a:pt x="2393" y="857"/>
                </a:cubicBezTo>
                <a:cubicBezTo>
                  <a:pt x="2397" y="857"/>
                  <a:pt x="2406" y="859"/>
                  <a:pt x="2425" y="868"/>
                </a:cubicBezTo>
                <a:cubicBezTo>
                  <a:pt x="2412" y="868"/>
                  <a:pt x="2449" y="875"/>
                  <a:pt x="2478" y="875"/>
                </a:cubicBezTo>
                <a:cubicBezTo>
                  <a:pt x="2486" y="875"/>
                  <a:pt x="2493" y="875"/>
                  <a:pt x="2498" y="874"/>
                </a:cubicBezTo>
                <a:cubicBezTo>
                  <a:pt x="2521" y="863"/>
                  <a:pt x="2543" y="846"/>
                  <a:pt x="2571" y="829"/>
                </a:cubicBezTo>
                <a:cubicBezTo>
                  <a:pt x="2582" y="829"/>
                  <a:pt x="2577" y="846"/>
                  <a:pt x="2582" y="846"/>
                </a:cubicBezTo>
                <a:cubicBezTo>
                  <a:pt x="2588" y="835"/>
                  <a:pt x="2610" y="812"/>
                  <a:pt x="2627" y="784"/>
                </a:cubicBezTo>
                <a:cubicBezTo>
                  <a:pt x="2638" y="762"/>
                  <a:pt x="2649" y="728"/>
                  <a:pt x="2649" y="711"/>
                </a:cubicBezTo>
                <a:cubicBezTo>
                  <a:pt x="2649" y="723"/>
                  <a:pt x="2655" y="728"/>
                  <a:pt x="2661" y="728"/>
                </a:cubicBezTo>
                <a:lnTo>
                  <a:pt x="2655" y="700"/>
                </a:lnTo>
                <a:cubicBezTo>
                  <a:pt x="2663" y="688"/>
                  <a:pt x="2665" y="681"/>
                  <a:pt x="2668" y="681"/>
                </a:cubicBezTo>
                <a:cubicBezTo>
                  <a:pt x="2669" y="681"/>
                  <a:pt x="2670" y="682"/>
                  <a:pt x="2672" y="683"/>
                </a:cubicBezTo>
                <a:cubicBezTo>
                  <a:pt x="2677" y="666"/>
                  <a:pt x="2673" y="665"/>
                  <a:pt x="2669" y="665"/>
                </a:cubicBezTo>
                <a:cubicBezTo>
                  <a:pt x="2668" y="665"/>
                  <a:pt x="2667" y="665"/>
                  <a:pt x="2667" y="665"/>
                </a:cubicBezTo>
                <a:cubicBezTo>
                  <a:pt x="2662" y="665"/>
                  <a:pt x="2658" y="664"/>
                  <a:pt x="2666" y="639"/>
                </a:cubicBezTo>
                <a:lnTo>
                  <a:pt x="2666" y="639"/>
                </a:lnTo>
                <a:cubicBezTo>
                  <a:pt x="2666" y="644"/>
                  <a:pt x="2666" y="644"/>
                  <a:pt x="2672" y="655"/>
                </a:cubicBezTo>
                <a:cubicBezTo>
                  <a:pt x="2672" y="650"/>
                  <a:pt x="2672" y="650"/>
                  <a:pt x="2672" y="644"/>
                </a:cubicBezTo>
                <a:cubicBezTo>
                  <a:pt x="2672" y="622"/>
                  <a:pt x="2666" y="588"/>
                  <a:pt x="2655" y="560"/>
                </a:cubicBezTo>
                <a:cubicBezTo>
                  <a:pt x="2653" y="555"/>
                  <a:pt x="2652" y="554"/>
                  <a:pt x="2653" y="554"/>
                </a:cubicBezTo>
                <a:lnTo>
                  <a:pt x="2653" y="554"/>
                </a:lnTo>
                <a:cubicBezTo>
                  <a:pt x="2654" y="554"/>
                  <a:pt x="2657" y="557"/>
                  <a:pt x="2661" y="560"/>
                </a:cubicBezTo>
                <a:lnTo>
                  <a:pt x="2666" y="571"/>
                </a:lnTo>
                <a:lnTo>
                  <a:pt x="2683" y="594"/>
                </a:lnTo>
                <a:cubicBezTo>
                  <a:pt x="2690" y="607"/>
                  <a:pt x="2691" y="611"/>
                  <a:pt x="2690" y="611"/>
                </a:cubicBezTo>
                <a:cubicBezTo>
                  <a:pt x="2688" y="611"/>
                  <a:pt x="2681" y="602"/>
                  <a:pt x="2679" y="602"/>
                </a:cubicBezTo>
                <a:lnTo>
                  <a:pt x="2679" y="602"/>
                </a:lnTo>
                <a:cubicBezTo>
                  <a:pt x="2678" y="602"/>
                  <a:pt x="2678" y="606"/>
                  <a:pt x="2683" y="616"/>
                </a:cubicBezTo>
                <a:cubicBezTo>
                  <a:pt x="2694" y="627"/>
                  <a:pt x="2700" y="633"/>
                  <a:pt x="2711" y="639"/>
                </a:cubicBezTo>
                <a:cubicBezTo>
                  <a:pt x="2733" y="650"/>
                  <a:pt x="2773" y="672"/>
                  <a:pt x="2812" y="689"/>
                </a:cubicBezTo>
                <a:lnTo>
                  <a:pt x="2806" y="695"/>
                </a:lnTo>
                <a:lnTo>
                  <a:pt x="2795" y="700"/>
                </a:lnTo>
                <a:lnTo>
                  <a:pt x="2812" y="695"/>
                </a:lnTo>
                <a:lnTo>
                  <a:pt x="2812" y="695"/>
                </a:lnTo>
                <a:cubicBezTo>
                  <a:pt x="2829" y="695"/>
                  <a:pt x="2806" y="706"/>
                  <a:pt x="2789" y="717"/>
                </a:cubicBezTo>
                <a:cubicBezTo>
                  <a:pt x="2768" y="728"/>
                  <a:pt x="2756" y="728"/>
                  <a:pt x="2740" y="749"/>
                </a:cubicBezTo>
                <a:lnTo>
                  <a:pt x="2740" y="749"/>
                </a:lnTo>
                <a:cubicBezTo>
                  <a:pt x="2744" y="743"/>
                  <a:pt x="2739" y="734"/>
                  <a:pt x="2739" y="734"/>
                </a:cubicBezTo>
                <a:cubicBezTo>
                  <a:pt x="2711" y="756"/>
                  <a:pt x="2689" y="784"/>
                  <a:pt x="2666" y="823"/>
                </a:cubicBezTo>
                <a:cubicBezTo>
                  <a:pt x="2649" y="863"/>
                  <a:pt x="2633" y="913"/>
                  <a:pt x="2644" y="963"/>
                </a:cubicBezTo>
                <a:lnTo>
                  <a:pt x="2638" y="952"/>
                </a:lnTo>
                <a:lnTo>
                  <a:pt x="2638" y="952"/>
                </a:lnTo>
                <a:cubicBezTo>
                  <a:pt x="2633" y="975"/>
                  <a:pt x="2638" y="1008"/>
                  <a:pt x="2649" y="1036"/>
                </a:cubicBezTo>
                <a:cubicBezTo>
                  <a:pt x="2661" y="1064"/>
                  <a:pt x="2683" y="1087"/>
                  <a:pt x="2700" y="1103"/>
                </a:cubicBezTo>
                <a:cubicBezTo>
                  <a:pt x="2711" y="1107"/>
                  <a:pt x="2725" y="1116"/>
                  <a:pt x="2730" y="1116"/>
                </a:cubicBezTo>
                <a:cubicBezTo>
                  <a:pt x="2732" y="1116"/>
                  <a:pt x="2731" y="1114"/>
                  <a:pt x="2728" y="1109"/>
                </a:cubicBezTo>
                <a:lnTo>
                  <a:pt x="2728" y="1109"/>
                </a:lnTo>
                <a:cubicBezTo>
                  <a:pt x="2754" y="1138"/>
                  <a:pt x="2791" y="1152"/>
                  <a:pt x="2829" y="1152"/>
                </a:cubicBezTo>
                <a:cubicBezTo>
                  <a:pt x="2866" y="1152"/>
                  <a:pt x="2902" y="1139"/>
                  <a:pt x="2929" y="1115"/>
                </a:cubicBezTo>
                <a:cubicBezTo>
                  <a:pt x="2985" y="1070"/>
                  <a:pt x="3002" y="1008"/>
                  <a:pt x="3030" y="952"/>
                </a:cubicBezTo>
                <a:lnTo>
                  <a:pt x="3030" y="952"/>
                </a:lnTo>
                <a:cubicBezTo>
                  <a:pt x="3030" y="966"/>
                  <a:pt x="3027" y="983"/>
                  <a:pt x="3028" y="983"/>
                </a:cubicBezTo>
                <a:cubicBezTo>
                  <a:pt x="3029" y="983"/>
                  <a:pt x="3029" y="982"/>
                  <a:pt x="3030" y="980"/>
                </a:cubicBezTo>
                <a:cubicBezTo>
                  <a:pt x="3030" y="969"/>
                  <a:pt x="3036" y="958"/>
                  <a:pt x="3036" y="952"/>
                </a:cubicBezTo>
                <a:cubicBezTo>
                  <a:pt x="3036" y="947"/>
                  <a:pt x="3036" y="941"/>
                  <a:pt x="3036" y="935"/>
                </a:cubicBezTo>
                <a:cubicBezTo>
                  <a:pt x="3036" y="924"/>
                  <a:pt x="3036" y="913"/>
                  <a:pt x="3036" y="902"/>
                </a:cubicBezTo>
                <a:cubicBezTo>
                  <a:pt x="3033" y="900"/>
                  <a:pt x="3031" y="900"/>
                  <a:pt x="3030" y="900"/>
                </a:cubicBezTo>
                <a:cubicBezTo>
                  <a:pt x="3026" y="900"/>
                  <a:pt x="3027" y="905"/>
                  <a:pt x="3019" y="913"/>
                </a:cubicBezTo>
                <a:cubicBezTo>
                  <a:pt x="3013" y="902"/>
                  <a:pt x="3008" y="868"/>
                  <a:pt x="3008" y="846"/>
                </a:cubicBezTo>
                <a:lnTo>
                  <a:pt x="3008" y="846"/>
                </a:lnTo>
                <a:cubicBezTo>
                  <a:pt x="3011" y="868"/>
                  <a:pt x="3014" y="874"/>
                  <a:pt x="3017" y="874"/>
                </a:cubicBezTo>
                <a:cubicBezTo>
                  <a:pt x="3020" y="874"/>
                  <a:pt x="3022" y="871"/>
                  <a:pt x="3025" y="868"/>
                </a:cubicBezTo>
                <a:cubicBezTo>
                  <a:pt x="3025" y="863"/>
                  <a:pt x="3019" y="851"/>
                  <a:pt x="3013" y="846"/>
                </a:cubicBezTo>
                <a:cubicBezTo>
                  <a:pt x="3019" y="846"/>
                  <a:pt x="3013" y="835"/>
                  <a:pt x="3008" y="818"/>
                </a:cubicBezTo>
                <a:cubicBezTo>
                  <a:pt x="2999" y="807"/>
                  <a:pt x="2997" y="800"/>
                  <a:pt x="2999" y="800"/>
                </a:cubicBezTo>
                <a:lnTo>
                  <a:pt x="2999" y="800"/>
                </a:lnTo>
                <a:cubicBezTo>
                  <a:pt x="3002" y="800"/>
                  <a:pt x="3011" y="807"/>
                  <a:pt x="3025" y="823"/>
                </a:cubicBezTo>
                <a:lnTo>
                  <a:pt x="3025" y="829"/>
                </a:lnTo>
                <a:cubicBezTo>
                  <a:pt x="3041" y="840"/>
                  <a:pt x="3058" y="840"/>
                  <a:pt x="3075" y="863"/>
                </a:cubicBezTo>
                <a:cubicBezTo>
                  <a:pt x="3078" y="869"/>
                  <a:pt x="3078" y="871"/>
                  <a:pt x="3077" y="871"/>
                </a:cubicBezTo>
                <a:cubicBezTo>
                  <a:pt x="3074" y="871"/>
                  <a:pt x="3066" y="863"/>
                  <a:pt x="3061" y="863"/>
                </a:cubicBezTo>
                <a:cubicBezTo>
                  <a:pt x="3060" y="863"/>
                  <a:pt x="3058" y="865"/>
                  <a:pt x="3058" y="868"/>
                </a:cubicBezTo>
                <a:cubicBezTo>
                  <a:pt x="3069" y="879"/>
                  <a:pt x="3081" y="879"/>
                  <a:pt x="3097" y="885"/>
                </a:cubicBezTo>
                <a:cubicBezTo>
                  <a:pt x="3109" y="891"/>
                  <a:pt x="3125" y="902"/>
                  <a:pt x="3137" y="919"/>
                </a:cubicBezTo>
                <a:cubicBezTo>
                  <a:pt x="3120" y="907"/>
                  <a:pt x="3103" y="896"/>
                  <a:pt x="3092" y="891"/>
                </a:cubicBezTo>
                <a:lnTo>
                  <a:pt x="3092" y="891"/>
                </a:lnTo>
                <a:cubicBezTo>
                  <a:pt x="3109" y="924"/>
                  <a:pt x="3114" y="919"/>
                  <a:pt x="3125" y="935"/>
                </a:cubicBezTo>
                <a:cubicBezTo>
                  <a:pt x="3130" y="943"/>
                  <a:pt x="3137" y="949"/>
                  <a:pt x="3142" y="953"/>
                </a:cubicBezTo>
                <a:lnTo>
                  <a:pt x="3142" y="953"/>
                </a:lnTo>
                <a:cubicBezTo>
                  <a:pt x="3142" y="953"/>
                  <a:pt x="3142" y="952"/>
                  <a:pt x="3142" y="952"/>
                </a:cubicBezTo>
                <a:lnTo>
                  <a:pt x="3142" y="952"/>
                </a:lnTo>
                <a:cubicBezTo>
                  <a:pt x="3159" y="958"/>
                  <a:pt x="3170" y="963"/>
                  <a:pt x="3181" y="969"/>
                </a:cubicBezTo>
                <a:cubicBezTo>
                  <a:pt x="3187" y="969"/>
                  <a:pt x="3176" y="969"/>
                  <a:pt x="3170" y="975"/>
                </a:cubicBezTo>
                <a:cubicBezTo>
                  <a:pt x="3144" y="985"/>
                  <a:pt x="3123" y="990"/>
                  <a:pt x="3103" y="1026"/>
                </a:cubicBezTo>
                <a:lnTo>
                  <a:pt x="3103" y="1026"/>
                </a:lnTo>
                <a:cubicBezTo>
                  <a:pt x="3112" y="1008"/>
                  <a:pt x="3114" y="1003"/>
                  <a:pt x="3111" y="1003"/>
                </a:cubicBezTo>
                <a:lnTo>
                  <a:pt x="3111" y="1003"/>
                </a:lnTo>
                <a:cubicBezTo>
                  <a:pt x="3108" y="1003"/>
                  <a:pt x="3100" y="1010"/>
                  <a:pt x="3095" y="1010"/>
                </a:cubicBezTo>
                <a:cubicBezTo>
                  <a:pt x="3094" y="1010"/>
                  <a:pt x="3093" y="1010"/>
                  <a:pt x="3092" y="1008"/>
                </a:cubicBezTo>
                <a:cubicBezTo>
                  <a:pt x="3078" y="1017"/>
                  <a:pt x="3061" y="1034"/>
                  <a:pt x="3055" y="1034"/>
                </a:cubicBezTo>
                <a:cubicBezTo>
                  <a:pt x="3053" y="1034"/>
                  <a:pt x="3053" y="1033"/>
                  <a:pt x="3053" y="1031"/>
                </a:cubicBezTo>
                <a:cubicBezTo>
                  <a:pt x="3041" y="1064"/>
                  <a:pt x="3013" y="1081"/>
                  <a:pt x="3013" y="1137"/>
                </a:cubicBezTo>
                <a:cubicBezTo>
                  <a:pt x="3009" y="1137"/>
                  <a:pt x="3008" y="1167"/>
                  <a:pt x="3000" y="1167"/>
                </a:cubicBezTo>
                <a:cubicBezTo>
                  <a:pt x="2999" y="1167"/>
                  <a:pt x="2998" y="1166"/>
                  <a:pt x="2997" y="1165"/>
                </a:cubicBezTo>
                <a:lnTo>
                  <a:pt x="2997" y="1165"/>
                </a:lnTo>
                <a:cubicBezTo>
                  <a:pt x="2998" y="1180"/>
                  <a:pt x="3000" y="1185"/>
                  <a:pt x="3002" y="1185"/>
                </a:cubicBezTo>
                <a:cubicBezTo>
                  <a:pt x="3005" y="1185"/>
                  <a:pt x="3009" y="1159"/>
                  <a:pt x="3013" y="1159"/>
                </a:cubicBezTo>
                <a:cubicBezTo>
                  <a:pt x="3013" y="1159"/>
                  <a:pt x="3013" y="1159"/>
                  <a:pt x="3013" y="1159"/>
                </a:cubicBezTo>
                <a:cubicBezTo>
                  <a:pt x="3019" y="1193"/>
                  <a:pt x="3013" y="1238"/>
                  <a:pt x="3025" y="1283"/>
                </a:cubicBezTo>
                <a:cubicBezTo>
                  <a:pt x="3036" y="1327"/>
                  <a:pt x="3069" y="1372"/>
                  <a:pt x="3114" y="1400"/>
                </a:cubicBezTo>
                <a:cubicBezTo>
                  <a:pt x="3153" y="1423"/>
                  <a:pt x="3181" y="1423"/>
                  <a:pt x="3209" y="1423"/>
                </a:cubicBezTo>
                <a:cubicBezTo>
                  <a:pt x="3232" y="1423"/>
                  <a:pt x="3254" y="1417"/>
                  <a:pt x="3288" y="1400"/>
                </a:cubicBezTo>
                <a:cubicBezTo>
                  <a:pt x="3316" y="1400"/>
                  <a:pt x="3277" y="1423"/>
                  <a:pt x="3271" y="1423"/>
                </a:cubicBezTo>
                <a:cubicBezTo>
                  <a:pt x="3316" y="1423"/>
                  <a:pt x="3349" y="1400"/>
                  <a:pt x="3372" y="1367"/>
                </a:cubicBezTo>
                <a:cubicBezTo>
                  <a:pt x="3372" y="1371"/>
                  <a:pt x="3373" y="1373"/>
                  <a:pt x="3375" y="1373"/>
                </a:cubicBezTo>
                <a:cubicBezTo>
                  <a:pt x="3378" y="1373"/>
                  <a:pt x="3382" y="1370"/>
                  <a:pt x="3389" y="1367"/>
                </a:cubicBezTo>
                <a:cubicBezTo>
                  <a:pt x="3411" y="1339"/>
                  <a:pt x="3394" y="1339"/>
                  <a:pt x="3417" y="1311"/>
                </a:cubicBezTo>
                <a:cubicBezTo>
                  <a:pt x="3417" y="1316"/>
                  <a:pt x="3417" y="1316"/>
                  <a:pt x="3422" y="1322"/>
                </a:cubicBezTo>
                <a:cubicBezTo>
                  <a:pt x="3422" y="1327"/>
                  <a:pt x="3417" y="1339"/>
                  <a:pt x="3417" y="1344"/>
                </a:cubicBezTo>
                <a:cubicBezTo>
                  <a:pt x="3428" y="1327"/>
                  <a:pt x="3428" y="1322"/>
                  <a:pt x="3428" y="1305"/>
                </a:cubicBezTo>
                <a:cubicBezTo>
                  <a:pt x="3433" y="1294"/>
                  <a:pt x="3433" y="1277"/>
                  <a:pt x="3433" y="1260"/>
                </a:cubicBezTo>
                <a:cubicBezTo>
                  <a:pt x="3439" y="1260"/>
                  <a:pt x="3439" y="1266"/>
                  <a:pt x="3439" y="1271"/>
                </a:cubicBezTo>
                <a:cubicBezTo>
                  <a:pt x="3439" y="1283"/>
                  <a:pt x="3439" y="1294"/>
                  <a:pt x="3439" y="1305"/>
                </a:cubicBezTo>
                <a:cubicBezTo>
                  <a:pt x="3439" y="1299"/>
                  <a:pt x="3439" y="1288"/>
                  <a:pt x="3445" y="1283"/>
                </a:cubicBezTo>
                <a:cubicBezTo>
                  <a:pt x="3445" y="1277"/>
                  <a:pt x="3445" y="1266"/>
                  <a:pt x="3439" y="1255"/>
                </a:cubicBezTo>
                <a:cubicBezTo>
                  <a:pt x="3439" y="1258"/>
                  <a:pt x="3439" y="1259"/>
                  <a:pt x="3438" y="1259"/>
                </a:cubicBezTo>
                <a:cubicBezTo>
                  <a:pt x="3436" y="1259"/>
                  <a:pt x="3433" y="1253"/>
                  <a:pt x="3433" y="1249"/>
                </a:cubicBezTo>
                <a:cubicBezTo>
                  <a:pt x="3433" y="1243"/>
                  <a:pt x="3433" y="1232"/>
                  <a:pt x="3433" y="1227"/>
                </a:cubicBezTo>
                <a:cubicBezTo>
                  <a:pt x="3433" y="1222"/>
                  <a:pt x="3433" y="1220"/>
                  <a:pt x="3432" y="1220"/>
                </a:cubicBezTo>
                <a:cubicBezTo>
                  <a:pt x="3430" y="1220"/>
                  <a:pt x="3428" y="1225"/>
                  <a:pt x="3428" y="1232"/>
                </a:cubicBezTo>
                <a:cubicBezTo>
                  <a:pt x="3422" y="1249"/>
                  <a:pt x="3422" y="1277"/>
                  <a:pt x="3417" y="1294"/>
                </a:cubicBezTo>
                <a:cubicBezTo>
                  <a:pt x="3411" y="1316"/>
                  <a:pt x="3400" y="1339"/>
                  <a:pt x="3389" y="1355"/>
                </a:cubicBezTo>
                <a:cubicBezTo>
                  <a:pt x="3389" y="1344"/>
                  <a:pt x="3383" y="1333"/>
                  <a:pt x="3383" y="1322"/>
                </a:cubicBezTo>
                <a:cubicBezTo>
                  <a:pt x="3377" y="1339"/>
                  <a:pt x="3372" y="1361"/>
                  <a:pt x="3361" y="1378"/>
                </a:cubicBezTo>
                <a:cubicBezTo>
                  <a:pt x="3349" y="1378"/>
                  <a:pt x="3338" y="1378"/>
                  <a:pt x="3355" y="1355"/>
                </a:cubicBezTo>
                <a:lnTo>
                  <a:pt x="3355" y="1355"/>
                </a:lnTo>
                <a:cubicBezTo>
                  <a:pt x="3321" y="1372"/>
                  <a:pt x="3333" y="1383"/>
                  <a:pt x="3299" y="1389"/>
                </a:cubicBezTo>
                <a:cubicBezTo>
                  <a:pt x="3293" y="1389"/>
                  <a:pt x="3293" y="1389"/>
                  <a:pt x="3299" y="1383"/>
                </a:cubicBezTo>
                <a:lnTo>
                  <a:pt x="3299" y="1383"/>
                </a:lnTo>
                <a:cubicBezTo>
                  <a:pt x="3288" y="1395"/>
                  <a:pt x="3277" y="1400"/>
                  <a:pt x="3265" y="1400"/>
                </a:cubicBezTo>
                <a:cubicBezTo>
                  <a:pt x="3270" y="1396"/>
                  <a:pt x="3265" y="1392"/>
                  <a:pt x="3270" y="1390"/>
                </a:cubicBezTo>
                <a:lnTo>
                  <a:pt x="3270" y="1390"/>
                </a:lnTo>
                <a:cubicBezTo>
                  <a:pt x="3256" y="1391"/>
                  <a:pt x="3243" y="1392"/>
                  <a:pt x="3231" y="1392"/>
                </a:cubicBezTo>
                <a:cubicBezTo>
                  <a:pt x="3200" y="1392"/>
                  <a:pt x="3178" y="1387"/>
                  <a:pt x="3170" y="1372"/>
                </a:cubicBezTo>
                <a:lnTo>
                  <a:pt x="3170" y="1378"/>
                </a:lnTo>
                <a:cubicBezTo>
                  <a:pt x="3148" y="1363"/>
                  <a:pt x="3138" y="1358"/>
                  <a:pt x="3134" y="1358"/>
                </a:cubicBezTo>
                <a:cubicBezTo>
                  <a:pt x="3132" y="1358"/>
                  <a:pt x="3131" y="1359"/>
                  <a:pt x="3131" y="1361"/>
                </a:cubicBezTo>
                <a:cubicBezTo>
                  <a:pt x="3128" y="1364"/>
                  <a:pt x="3127" y="1367"/>
                  <a:pt x="3122" y="1367"/>
                </a:cubicBezTo>
                <a:cubicBezTo>
                  <a:pt x="3117" y="1367"/>
                  <a:pt x="3109" y="1364"/>
                  <a:pt x="3092" y="1355"/>
                </a:cubicBezTo>
                <a:cubicBezTo>
                  <a:pt x="3092" y="1333"/>
                  <a:pt x="3092" y="1316"/>
                  <a:pt x="3097" y="1299"/>
                </a:cubicBezTo>
                <a:lnTo>
                  <a:pt x="3081" y="1299"/>
                </a:lnTo>
                <a:cubicBezTo>
                  <a:pt x="3075" y="1288"/>
                  <a:pt x="3069" y="1271"/>
                  <a:pt x="3075" y="1271"/>
                </a:cubicBezTo>
                <a:cubicBezTo>
                  <a:pt x="3070" y="1264"/>
                  <a:pt x="3068" y="1261"/>
                  <a:pt x="3066" y="1261"/>
                </a:cubicBezTo>
                <a:cubicBezTo>
                  <a:pt x="3064" y="1261"/>
                  <a:pt x="3065" y="1270"/>
                  <a:pt x="3063" y="1270"/>
                </a:cubicBezTo>
                <a:cubicBezTo>
                  <a:pt x="3062" y="1270"/>
                  <a:pt x="3060" y="1269"/>
                  <a:pt x="3058" y="1266"/>
                </a:cubicBezTo>
                <a:cubicBezTo>
                  <a:pt x="3058" y="1243"/>
                  <a:pt x="3047" y="1215"/>
                  <a:pt x="3053" y="1187"/>
                </a:cubicBezTo>
                <a:cubicBezTo>
                  <a:pt x="3053" y="1159"/>
                  <a:pt x="3058" y="1137"/>
                  <a:pt x="3069" y="1137"/>
                </a:cubicBezTo>
                <a:cubicBezTo>
                  <a:pt x="3069" y="1135"/>
                  <a:pt x="3068" y="1134"/>
                  <a:pt x="3067" y="1134"/>
                </a:cubicBezTo>
                <a:cubicBezTo>
                  <a:pt x="3063" y="1134"/>
                  <a:pt x="3059" y="1147"/>
                  <a:pt x="3057" y="1147"/>
                </a:cubicBezTo>
                <a:cubicBezTo>
                  <a:pt x="3056" y="1147"/>
                  <a:pt x="3056" y="1142"/>
                  <a:pt x="3058" y="1126"/>
                </a:cubicBezTo>
                <a:cubicBezTo>
                  <a:pt x="3081" y="1126"/>
                  <a:pt x="3069" y="1075"/>
                  <a:pt x="3103" y="1047"/>
                </a:cubicBezTo>
                <a:lnTo>
                  <a:pt x="3103" y="1047"/>
                </a:lnTo>
                <a:cubicBezTo>
                  <a:pt x="3107" y="1059"/>
                  <a:pt x="3095" y="1076"/>
                  <a:pt x="3098" y="1076"/>
                </a:cubicBezTo>
                <a:cubicBezTo>
                  <a:pt x="3099" y="1076"/>
                  <a:pt x="3104" y="1073"/>
                  <a:pt x="3114" y="1064"/>
                </a:cubicBezTo>
                <a:cubicBezTo>
                  <a:pt x="3114" y="1053"/>
                  <a:pt x="3125" y="1036"/>
                  <a:pt x="3142" y="1025"/>
                </a:cubicBezTo>
                <a:cubicBezTo>
                  <a:pt x="3165" y="1014"/>
                  <a:pt x="3215" y="1003"/>
                  <a:pt x="3243" y="997"/>
                </a:cubicBezTo>
                <a:cubicBezTo>
                  <a:pt x="3237" y="991"/>
                  <a:pt x="3237" y="991"/>
                  <a:pt x="3243" y="986"/>
                </a:cubicBezTo>
                <a:cubicBezTo>
                  <a:pt x="3237" y="980"/>
                  <a:pt x="3237" y="980"/>
                  <a:pt x="3243" y="975"/>
                </a:cubicBezTo>
                <a:cubicBezTo>
                  <a:pt x="3249" y="975"/>
                  <a:pt x="3237" y="969"/>
                  <a:pt x="3232" y="969"/>
                </a:cubicBezTo>
                <a:cubicBezTo>
                  <a:pt x="3232" y="963"/>
                  <a:pt x="3226" y="958"/>
                  <a:pt x="3221" y="952"/>
                </a:cubicBezTo>
                <a:cubicBezTo>
                  <a:pt x="3198" y="935"/>
                  <a:pt x="3170" y="913"/>
                  <a:pt x="3148" y="896"/>
                </a:cubicBezTo>
                <a:cubicBezTo>
                  <a:pt x="3159" y="896"/>
                  <a:pt x="3047" y="801"/>
                  <a:pt x="2985" y="739"/>
                </a:cubicBezTo>
                <a:lnTo>
                  <a:pt x="2980" y="734"/>
                </a:lnTo>
                <a:lnTo>
                  <a:pt x="2980" y="734"/>
                </a:lnTo>
                <a:cubicBezTo>
                  <a:pt x="2983" y="740"/>
                  <a:pt x="2981" y="743"/>
                  <a:pt x="2976" y="743"/>
                </a:cubicBezTo>
                <a:cubicBezTo>
                  <a:pt x="2972" y="743"/>
                  <a:pt x="2968" y="742"/>
                  <a:pt x="2963" y="739"/>
                </a:cubicBezTo>
                <a:lnTo>
                  <a:pt x="2963" y="739"/>
                </a:lnTo>
                <a:cubicBezTo>
                  <a:pt x="2969" y="751"/>
                  <a:pt x="2969" y="762"/>
                  <a:pt x="2963" y="773"/>
                </a:cubicBezTo>
                <a:cubicBezTo>
                  <a:pt x="2969" y="790"/>
                  <a:pt x="2974" y="807"/>
                  <a:pt x="2980" y="823"/>
                </a:cubicBezTo>
                <a:cubicBezTo>
                  <a:pt x="2963" y="801"/>
                  <a:pt x="2952" y="779"/>
                  <a:pt x="2929" y="711"/>
                </a:cubicBezTo>
                <a:lnTo>
                  <a:pt x="2924" y="706"/>
                </a:lnTo>
                <a:lnTo>
                  <a:pt x="2952" y="801"/>
                </a:lnTo>
                <a:cubicBezTo>
                  <a:pt x="2969" y="835"/>
                  <a:pt x="2980" y="863"/>
                  <a:pt x="2980" y="902"/>
                </a:cubicBezTo>
                <a:lnTo>
                  <a:pt x="2969" y="874"/>
                </a:lnTo>
                <a:lnTo>
                  <a:pt x="2969" y="874"/>
                </a:lnTo>
                <a:cubicBezTo>
                  <a:pt x="2974" y="902"/>
                  <a:pt x="2969" y="919"/>
                  <a:pt x="2969" y="935"/>
                </a:cubicBezTo>
                <a:cubicBezTo>
                  <a:pt x="2969" y="947"/>
                  <a:pt x="2969" y="963"/>
                  <a:pt x="2963" y="975"/>
                </a:cubicBezTo>
                <a:cubicBezTo>
                  <a:pt x="2957" y="997"/>
                  <a:pt x="2946" y="1025"/>
                  <a:pt x="2929" y="1042"/>
                </a:cubicBezTo>
                <a:cubicBezTo>
                  <a:pt x="2930" y="1044"/>
                  <a:pt x="2933" y="1044"/>
                  <a:pt x="2936" y="1044"/>
                </a:cubicBezTo>
                <a:cubicBezTo>
                  <a:pt x="2941" y="1044"/>
                  <a:pt x="2948" y="1042"/>
                  <a:pt x="2953" y="1042"/>
                </a:cubicBezTo>
                <a:cubicBezTo>
                  <a:pt x="2963" y="1042"/>
                  <a:pt x="2967" y="1048"/>
                  <a:pt x="2946" y="1081"/>
                </a:cubicBezTo>
                <a:cubicBezTo>
                  <a:pt x="2942" y="1081"/>
                  <a:pt x="2933" y="1077"/>
                  <a:pt x="2937" y="1066"/>
                </a:cubicBezTo>
                <a:lnTo>
                  <a:pt x="2937" y="1066"/>
                </a:lnTo>
                <a:cubicBezTo>
                  <a:pt x="2932" y="1072"/>
                  <a:pt x="2925" y="1077"/>
                  <a:pt x="2918" y="1081"/>
                </a:cubicBezTo>
                <a:cubicBezTo>
                  <a:pt x="2924" y="1075"/>
                  <a:pt x="2929" y="1064"/>
                  <a:pt x="2929" y="1059"/>
                </a:cubicBezTo>
                <a:lnTo>
                  <a:pt x="2929" y="1059"/>
                </a:lnTo>
                <a:cubicBezTo>
                  <a:pt x="2907" y="1070"/>
                  <a:pt x="2929" y="1075"/>
                  <a:pt x="2907" y="1087"/>
                </a:cubicBezTo>
                <a:cubicBezTo>
                  <a:pt x="2907" y="1085"/>
                  <a:pt x="2906" y="1085"/>
                  <a:pt x="2905" y="1085"/>
                </a:cubicBezTo>
                <a:cubicBezTo>
                  <a:pt x="2902" y="1085"/>
                  <a:pt x="2899" y="1086"/>
                  <a:pt x="2895" y="1086"/>
                </a:cubicBezTo>
                <a:cubicBezTo>
                  <a:pt x="2893" y="1086"/>
                  <a:pt x="2890" y="1085"/>
                  <a:pt x="2890" y="1081"/>
                </a:cubicBezTo>
                <a:cubicBezTo>
                  <a:pt x="2896" y="1081"/>
                  <a:pt x="2907" y="1075"/>
                  <a:pt x="2913" y="1070"/>
                </a:cubicBezTo>
                <a:lnTo>
                  <a:pt x="2913" y="1070"/>
                </a:lnTo>
                <a:cubicBezTo>
                  <a:pt x="2900" y="1078"/>
                  <a:pt x="2882" y="1083"/>
                  <a:pt x="2869" y="1083"/>
                </a:cubicBezTo>
                <a:cubicBezTo>
                  <a:pt x="2864" y="1083"/>
                  <a:pt x="2860" y="1082"/>
                  <a:pt x="2857" y="1081"/>
                </a:cubicBezTo>
                <a:lnTo>
                  <a:pt x="2857" y="1081"/>
                </a:lnTo>
                <a:cubicBezTo>
                  <a:pt x="2862" y="1087"/>
                  <a:pt x="2862" y="1092"/>
                  <a:pt x="2845" y="1098"/>
                </a:cubicBezTo>
                <a:cubicBezTo>
                  <a:pt x="2801" y="1098"/>
                  <a:pt x="2829" y="1087"/>
                  <a:pt x="2806" y="1081"/>
                </a:cubicBezTo>
                <a:cubicBezTo>
                  <a:pt x="2799" y="1081"/>
                  <a:pt x="2786" y="1076"/>
                  <a:pt x="2777" y="1076"/>
                </a:cubicBezTo>
                <a:cubicBezTo>
                  <a:pt x="2773" y="1076"/>
                  <a:pt x="2769" y="1077"/>
                  <a:pt x="2767" y="1081"/>
                </a:cubicBezTo>
                <a:cubicBezTo>
                  <a:pt x="2756" y="1070"/>
                  <a:pt x="2756" y="1064"/>
                  <a:pt x="2756" y="1059"/>
                </a:cubicBezTo>
                <a:cubicBezTo>
                  <a:pt x="2745" y="1059"/>
                  <a:pt x="2728" y="1042"/>
                  <a:pt x="2717" y="1025"/>
                </a:cubicBezTo>
                <a:cubicBezTo>
                  <a:pt x="2709" y="1013"/>
                  <a:pt x="2700" y="1004"/>
                  <a:pt x="2697" y="1004"/>
                </a:cubicBezTo>
                <a:cubicBezTo>
                  <a:pt x="2695" y="1004"/>
                  <a:pt x="2694" y="1005"/>
                  <a:pt x="2694" y="1008"/>
                </a:cubicBezTo>
                <a:lnTo>
                  <a:pt x="2694" y="1014"/>
                </a:lnTo>
                <a:cubicBezTo>
                  <a:pt x="2672" y="980"/>
                  <a:pt x="2672" y="930"/>
                  <a:pt x="2689" y="896"/>
                </a:cubicBezTo>
                <a:cubicBezTo>
                  <a:pt x="2705" y="857"/>
                  <a:pt x="2733" y="823"/>
                  <a:pt x="2756" y="790"/>
                </a:cubicBezTo>
                <a:lnTo>
                  <a:pt x="2761" y="795"/>
                </a:lnTo>
                <a:cubicBezTo>
                  <a:pt x="2767" y="784"/>
                  <a:pt x="2778" y="779"/>
                  <a:pt x="2789" y="767"/>
                </a:cubicBezTo>
                <a:cubicBezTo>
                  <a:pt x="2801" y="756"/>
                  <a:pt x="2817" y="745"/>
                  <a:pt x="2829" y="734"/>
                </a:cubicBezTo>
                <a:cubicBezTo>
                  <a:pt x="2851" y="711"/>
                  <a:pt x="2879" y="695"/>
                  <a:pt x="2885" y="683"/>
                </a:cubicBezTo>
                <a:lnTo>
                  <a:pt x="2885" y="678"/>
                </a:lnTo>
                <a:cubicBezTo>
                  <a:pt x="2868" y="672"/>
                  <a:pt x="2862" y="661"/>
                  <a:pt x="2879" y="661"/>
                </a:cubicBezTo>
                <a:cubicBezTo>
                  <a:pt x="2817" y="644"/>
                  <a:pt x="2812" y="644"/>
                  <a:pt x="2756" y="599"/>
                </a:cubicBezTo>
                <a:lnTo>
                  <a:pt x="2756" y="599"/>
                </a:lnTo>
                <a:cubicBezTo>
                  <a:pt x="2767" y="605"/>
                  <a:pt x="2772" y="607"/>
                  <a:pt x="2774" y="607"/>
                </a:cubicBezTo>
                <a:cubicBezTo>
                  <a:pt x="2777" y="607"/>
                  <a:pt x="2774" y="603"/>
                  <a:pt x="2775" y="603"/>
                </a:cubicBezTo>
                <a:lnTo>
                  <a:pt x="2775" y="603"/>
                </a:lnTo>
                <a:cubicBezTo>
                  <a:pt x="2776" y="603"/>
                  <a:pt x="2782" y="606"/>
                  <a:pt x="2800" y="618"/>
                </a:cubicBezTo>
                <a:lnTo>
                  <a:pt x="2800" y="618"/>
                </a:lnTo>
                <a:cubicBezTo>
                  <a:pt x="2759" y="592"/>
                  <a:pt x="2737" y="569"/>
                  <a:pt x="2700" y="527"/>
                </a:cubicBezTo>
                <a:cubicBezTo>
                  <a:pt x="2694" y="532"/>
                  <a:pt x="2689" y="532"/>
                  <a:pt x="2677" y="532"/>
                </a:cubicBezTo>
                <a:cubicBezTo>
                  <a:pt x="2683" y="527"/>
                  <a:pt x="2677" y="521"/>
                  <a:pt x="2666" y="515"/>
                </a:cubicBezTo>
                <a:cubicBezTo>
                  <a:pt x="2655" y="510"/>
                  <a:pt x="2644" y="510"/>
                  <a:pt x="2638" y="504"/>
                </a:cubicBezTo>
                <a:lnTo>
                  <a:pt x="2638" y="504"/>
                </a:lnTo>
                <a:cubicBezTo>
                  <a:pt x="2644" y="510"/>
                  <a:pt x="2649" y="515"/>
                  <a:pt x="2661" y="521"/>
                </a:cubicBezTo>
                <a:cubicBezTo>
                  <a:pt x="2655" y="521"/>
                  <a:pt x="2644" y="515"/>
                  <a:pt x="2638" y="510"/>
                </a:cubicBezTo>
                <a:cubicBezTo>
                  <a:pt x="2638" y="504"/>
                  <a:pt x="2633" y="504"/>
                  <a:pt x="2633" y="499"/>
                </a:cubicBezTo>
                <a:cubicBezTo>
                  <a:pt x="2633" y="499"/>
                  <a:pt x="2630" y="496"/>
                  <a:pt x="2628" y="496"/>
                </a:cubicBezTo>
                <a:cubicBezTo>
                  <a:pt x="2628" y="496"/>
                  <a:pt x="2627" y="497"/>
                  <a:pt x="2627" y="499"/>
                </a:cubicBezTo>
                <a:cubicBezTo>
                  <a:pt x="2633" y="510"/>
                  <a:pt x="2621" y="527"/>
                  <a:pt x="2599" y="566"/>
                </a:cubicBezTo>
                <a:cubicBezTo>
                  <a:pt x="2605" y="599"/>
                  <a:pt x="2605" y="622"/>
                  <a:pt x="2605" y="639"/>
                </a:cubicBezTo>
                <a:cubicBezTo>
                  <a:pt x="2610" y="650"/>
                  <a:pt x="2605" y="661"/>
                  <a:pt x="2605" y="667"/>
                </a:cubicBezTo>
                <a:lnTo>
                  <a:pt x="2605" y="683"/>
                </a:lnTo>
                <a:cubicBezTo>
                  <a:pt x="2599" y="700"/>
                  <a:pt x="2588" y="723"/>
                  <a:pt x="2571" y="734"/>
                </a:cubicBezTo>
                <a:cubicBezTo>
                  <a:pt x="2571" y="737"/>
                  <a:pt x="2572" y="738"/>
                  <a:pt x="2573" y="738"/>
                </a:cubicBezTo>
                <a:cubicBezTo>
                  <a:pt x="2577" y="738"/>
                  <a:pt x="2591" y="710"/>
                  <a:pt x="2597" y="710"/>
                </a:cubicBezTo>
                <a:cubicBezTo>
                  <a:pt x="2598" y="710"/>
                  <a:pt x="2599" y="712"/>
                  <a:pt x="2599" y="717"/>
                </a:cubicBezTo>
                <a:cubicBezTo>
                  <a:pt x="2582" y="756"/>
                  <a:pt x="2537" y="773"/>
                  <a:pt x="2526" y="779"/>
                </a:cubicBezTo>
                <a:cubicBezTo>
                  <a:pt x="2509" y="795"/>
                  <a:pt x="2504" y="801"/>
                  <a:pt x="2493" y="812"/>
                </a:cubicBezTo>
                <a:cubicBezTo>
                  <a:pt x="2483" y="817"/>
                  <a:pt x="2477" y="830"/>
                  <a:pt x="2458" y="830"/>
                </a:cubicBezTo>
                <a:cubicBezTo>
                  <a:pt x="2455" y="830"/>
                  <a:pt x="2452" y="830"/>
                  <a:pt x="2449" y="829"/>
                </a:cubicBezTo>
                <a:lnTo>
                  <a:pt x="2449" y="829"/>
                </a:lnTo>
                <a:cubicBezTo>
                  <a:pt x="2453" y="831"/>
                  <a:pt x="2456" y="847"/>
                  <a:pt x="2427" y="847"/>
                </a:cubicBezTo>
                <a:cubicBezTo>
                  <a:pt x="2423" y="847"/>
                  <a:pt x="2419" y="846"/>
                  <a:pt x="2414" y="846"/>
                </a:cubicBezTo>
                <a:cubicBezTo>
                  <a:pt x="2378" y="827"/>
                  <a:pt x="2378" y="809"/>
                  <a:pt x="2392" y="809"/>
                </a:cubicBezTo>
                <a:cubicBezTo>
                  <a:pt x="2395" y="809"/>
                  <a:pt x="2399" y="810"/>
                  <a:pt x="2403" y="812"/>
                </a:cubicBezTo>
                <a:cubicBezTo>
                  <a:pt x="2409" y="812"/>
                  <a:pt x="2414" y="818"/>
                  <a:pt x="2414" y="818"/>
                </a:cubicBezTo>
                <a:cubicBezTo>
                  <a:pt x="2419" y="820"/>
                  <a:pt x="2423" y="821"/>
                  <a:pt x="2426" y="821"/>
                </a:cubicBezTo>
                <a:cubicBezTo>
                  <a:pt x="2431" y="821"/>
                  <a:pt x="2432" y="819"/>
                  <a:pt x="2425" y="812"/>
                </a:cubicBezTo>
                <a:lnTo>
                  <a:pt x="2420" y="818"/>
                </a:lnTo>
                <a:cubicBezTo>
                  <a:pt x="2404" y="807"/>
                  <a:pt x="2370" y="778"/>
                  <a:pt x="2378" y="778"/>
                </a:cubicBezTo>
                <a:lnTo>
                  <a:pt x="2378" y="778"/>
                </a:lnTo>
                <a:cubicBezTo>
                  <a:pt x="2378" y="778"/>
                  <a:pt x="2379" y="778"/>
                  <a:pt x="2381" y="779"/>
                </a:cubicBezTo>
                <a:cubicBezTo>
                  <a:pt x="2373" y="773"/>
                  <a:pt x="2368" y="770"/>
                  <a:pt x="2367" y="770"/>
                </a:cubicBezTo>
                <a:lnTo>
                  <a:pt x="2367" y="770"/>
                </a:lnTo>
                <a:cubicBezTo>
                  <a:pt x="2365" y="770"/>
                  <a:pt x="2366" y="772"/>
                  <a:pt x="2367" y="774"/>
                </a:cubicBezTo>
                <a:lnTo>
                  <a:pt x="2367" y="774"/>
                </a:lnTo>
                <a:cubicBezTo>
                  <a:pt x="2341" y="744"/>
                  <a:pt x="2324" y="721"/>
                  <a:pt x="2319" y="678"/>
                </a:cubicBezTo>
                <a:cubicBezTo>
                  <a:pt x="2315" y="686"/>
                  <a:pt x="2314" y="691"/>
                  <a:pt x="2311" y="691"/>
                </a:cubicBezTo>
                <a:cubicBezTo>
                  <a:pt x="2310" y="691"/>
                  <a:pt x="2309" y="690"/>
                  <a:pt x="2308" y="689"/>
                </a:cubicBezTo>
                <a:cubicBezTo>
                  <a:pt x="2302" y="650"/>
                  <a:pt x="2308" y="644"/>
                  <a:pt x="2302" y="639"/>
                </a:cubicBezTo>
                <a:cubicBezTo>
                  <a:pt x="2297" y="633"/>
                  <a:pt x="2291" y="627"/>
                  <a:pt x="2297" y="605"/>
                </a:cubicBezTo>
                <a:cubicBezTo>
                  <a:pt x="2304" y="596"/>
                  <a:pt x="2308" y="594"/>
                  <a:pt x="2310" y="594"/>
                </a:cubicBezTo>
                <a:cubicBezTo>
                  <a:pt x="2312" y="594"/>
                  <a:pt x="2313" y="595"/>
                  <a:pt x="2314" y="595"/>
                </a:cubicBezTo>
                <a:cubicBezTo>
                  <a:pt x="2317" y="595"/>
                  <a:pt x="2320" y="591"/>
                  <a:pt x="2330" y="571"/>
                </a:cubicBezTo>
                <a:cubicBezTo>
                  <a:pt x="2337" y="564"/>
                  <a:pt x="2341" y="562"/>
                  <a:pt x="2343" y="562"/>
                </a:cubicBezTo>
                <a:lnTo>
                  <a:pt x="2343" y="562"/>
                </a:lnTo>
                <a:cubicBezTo>
                  <a:pt x="2347" y="562"/>
                  <a:pt x="2341" y="575"/>
                  <a:pt x="2341" y="583"/>
                </a:cubicBezTo>
                <a:cubicBezTo>
                  <a:pt x="2347" y="560"/>
                  <a:pt x="2364" y="549"/>
                  <a:pt x="2381" y="538"/>
                </a:cubicBezTo>
                <a:cubicBezTo>
                  <a:pt x="2386" y="538"/>
                  <a:pt x="2392" y="532"/>
                  <a:pt x="2392" y="532"/>
                </a:cubicBezTo>
                <a:cubicBezTo>
                  <a:pt x="2403" y="527"/>
                  <a:pt x="2409" y="521"/>
                  <a:pt x="2420" y="521"/>
                </a:cubicBezTo>
                <a:cubicBezTo>
                  <a:pt x="2435" y="511"/>
                  <a:pt x="2450" y="505"/>
                  <a:pt x="2465" y="500"/>
                </a:cubicBezTo>
                <a:lnTo>
                  <a:pt x="2465" y="500"/>
                </a:lnTo>
                <a:cubicBezTo>
                  <a:pt x="2465" y="500"/>
                  <a:pt x="2464" y="501"/>
                  <a:pt x="2464" y="501"/>
                </a:cubicBezTo>
                <a:lnTo>
                  <a:pt x="2464" y="501"/>
                </a:lnTo>
                <a:cubicBezTo>
                  <a:pt x="2466" y="500"/>
                  <a:pt x="2468" y="499"/>
                  <a:pt x="2470" y="499"/>
                </a:cubicBezTo>
                <a:lnTo>
                  <a:pt x="2470" y="499"/>
                </a:lnTo>
                <a:cubicBezTo>
                  <a:pt x="2468" y="499"/>
                  <a:pt x="2467" y="500"/>
                  <a:pt x="2465" y="500"/>
                </a:cubicBezTo>
                <a:lnTo>
                  <a:pt x="2465" y="500"/>
                </a:lnTo>
                <a:cubicBezTo>
                  <a:pt x="2478" y="493"/>
                  <a:pt x="2491" y="487"/>
                  <a:pt x="2504" y="482"/>
                </a:cubicBezTo>
                <a:lnTo>
                  <a:pt x="2504" y="482"/>
                </a:lnTo>
                <a:lnTo>
                  <a:pt x="2459" y="493"/>
                </a:lnTo>
                <a:cubicBezTo>
                  <a:pt x="2493" y="476"/>
                  <a:pt x="2521" y="465"/>
                  <a:pt x="2532" y="465"/>
                </a:cubicBezTo>
                <a:cubicBezTo>
                  <a:pt x="2543" y="459"/>
                  <a:pt x="2526" y="459"/>
                  <a:pt x="2515" y="459"/>
                </a:cubicBezTo>
                <a:cubicBezTo>
                  <a:pt x="2504" y="459"/>
                  <a:pt x="2498" y="454"/>
                  <a:pt x="2515" y="442"/>
                </a:cubicBezTo>
                <a:cubicBezTo>
                  <a:pt x="2532" y="437"/>
                  <a:pt x="2554" y="426"/>
                  <a:pt x="2571" y="420"/>
                </a:cubicBezTo>
                <a:cubicBezTo>
                  <a:pt x="2543" y="409"/>
                  <a:pt x="2515" y="398"/>
                  <a:pt x="2521" y="392"/>
                </a:cubicBezTo>
                <a:lnTo>
                  <a:pt x="2521" y="392"/>
                </a:lnTo>
                <a:cubicBezTo>
                  <a:pt x="2559" y="409"/>
                  <a:pt x="2573" y="413"/>
                  <a:pt x="2580" y="413"/>
                </a:cubicBezTo>
                <a:cubicBezTo>
                  <a:pt x="2586" y="413"/>
                  <a:pt x="2587" y="410"/>
                  <a:pt x="2594" y="410"/>
                </a:cubicBezTo>
                <a:cubicBezTo>
                  <a:pt x="2600" y="410"/>
                  <a:pt x="2611" y="412"/>
                  <a:pt x="2633" y="420"/>
                </a:cubicBezTo>
                <a:cubicBezTo>
                  <a:pt x="2616" y="409"/>
                  <a:pt x="2594" y="403"/>
                  <a:pt x="2577" y="392"/>
                </a:cubicBezTo>
                <a:lnTo>
                  <a:pt x="2577" y="392"/>
                </a:lnTo>
                <a:cubicBezTo>
                  <a:pt x="2581" y="393"/>
                  <a:pt x="2589" y="394"/>
                  <a:pt x="2599" y="398"/>
                </a:cubicBezTo>
                <a:cubicBezTo>
                  <a:pt x="2476" y="336"/>
                  <a:pt x="2493" y="381"/>
                  <a:pt x="2386" y="319"/>
                </a:cubicBezTo>
                <a:lnTo>
                  <a:pt x="2386" y="319"/>
                </a:lnTo>
                <a:cubicBezTo>
                  <a:pt x="2388" y="320"/>
                  <a:pt x="2390" y="321"/>
                  <a:pt x="2391" y="321"/>
                </a:cubicBezTo>
                <a:cubicBezTo>
                  <a:pt x="2395" y="321"/>
                  <a:pt x="2391" y="313"/>
                  <a:pt x="2386" y="308"/>
                </a:cubicBezTo>
                <a:cubicBezTo>
                  <a:pt x="2384" y="306"/>
                  <a:pt x="2383" y="303"/>
                  <a:pt x="2381" y="301"/>
                </a:cubicBezTo>
                <a:lnTo>
                  <a:pt x="2381" y="301"/>
                </a:lnTo>
                <a:cubicBezTo>
                  <a:pt x="2381" y="302"/>
                  <a:pt x="2381" y="302"/>
                  <a:pt x="2381" y="302"/>
                </a:cubicBezTo>
                <a:cubicBezTo>
                  <a:pt x="2381" y="302"/>
                  <a:pt x="2381" y="308"/>
                  <a:pt x="2381" y="308"/>
                </a:cubicBezTo>
                <a:cubicBezTo>
                  <a:pt x="2375" y="308"/>
                  <a:pt x="2358" y="308"/>
                  <a:pt x="2341" y="297"/>
                </a:cubicBezTo>
                <a:cubicBezTo>
                  <a:pt x="2302" y="258"/>
                  <a:pt x="2280" y="246"/>
                  <a:pt x="2269" y="235"/>
                </a:cubicBezTo>
                <a:cubicBezTo>
                  <a:pt x="2263" y="241"/>
                  <a:pt x="2257" y="241"/>
                  <a:pt x="2252" y="241"/>
                </a:cubicBezTo>
                <a:lnTo>
                  <a:pt x="2269" y="241"/>
                </a:lnTo>
                <a:lnTo>
                  <a:pt x="2280" y="252"/>
                </a:lnTo>
                <a:lnTo>
                  <a:pt x="2269" y="252"/>
                </a:lnTo>
                <a:cubicBezTo>
                  <a:pt x="2267" y="254"/>
                  <a:pt x="2264" y="254"/>
                  <a:pt x="2261" y="254"/>
                </a:cubicBezTo>
                <a:cubicBezTo>
                  <a:pt x="2253" y="254"/>
                  <a:pt x="2241" y="250"/>
                  <a:pt x="2229" y="246"/>
                </a:cubicBezTo>
                <a:cubicBezTo>
                  <a:pt x="2228" y="245"/>
                  <a:pt x="2228" y="245"/>
                  <a:pt x="2229" y="245"/>
                </a:cubicBezTo>
                <a:lnTo>
                  <a:pt x="2229" y="245"/>
                </a:lnTo>
                <a:cubicBezTo>
                  <a:pt x="2231" y="245"/>
                  <a:pt x="2239" y="248"/>
                  <a:pt x="2241" y="248"/>
                </a:cubicBezTo>
                <a:cubicBezTo>
                  <a:pt x="2242" y="248"/>
                  <a:pt x="2242" y="248"/>
                  <a:pt x="2241" y="246"/>
                </a:cubicBezTo>
                <a:cubicBezTo>
                  <a:pt x="2229" y="246"/>
                  <a:pt x="2224" y="241"/>
                  <a:pt x="2213" y="235"/>
                </a:cubicBezTo>
                <a:cubicBezTo>
                  <a:pt x="2207" y="230"/>
                  <a:pt x="2207" y="224"/>
                  <a:pt x="2201" y="224"/>
                </a:cubicBezTo>
                <a:cubicBezTo>
                  <a:pt x="2201" y="224"/>
                  <a:pt x="2201" y="230"/>
                  <a:pt x="2201" y="235"/>
                </a:cubicBezTo>
                <a:cubicBezTo>
                  <a:pt x="2207" y="241"/>
                  <a:pt x="2207" y="246"/>
                  <a:pt x="2207" y="258"/>
                </a:cubicBezTo>
                <a:cubicBezTo>
                  <a:pt x="2205" y="260"/>
                  <a:pt x="2203" y="261"/>
                  <a:pt x="2201" y="261"/>
                </a:cubicBezTo>
                <a:cubicBezTo>
                  <a:pt x="2197" y="261"/>
                  <a:pt x="2195" y="254"/>
                  <a:pt x="2193" y="254"/>
                </a:cubicBezTo>
                <a:cubicBezTo>
                  <a:pt x="2192" y="254"/>
                  <a:pt x="2191" y="255"/>
                  <a:pt x="2190" y="258"/>
                </a:cubicBezTo>
                <a:cubicBezTo>
                  <a:pt x="2179" y="269"/>
                  <a:pt x="2173" y="280"/>
                  <a:pt x="2162" y="286"/>
                </a:cubicBezTo>
                <a:cubicBezTo>
                  <a:pt x="2173" y="308"/>
                  <a:pt x="2173" y="319"/>
                  <a:pt x="2173" y="330"/>
                </a:cubicBezTo>
                <a:cubicBezTo>
                  <a:pt x="2173" y="342"/>
                  <a:pt x="2173" y="353"/>
                  <a:pt x="2168" y="364"/>
                </a:cubicBezTo>
                <a:cubicBezTo>
                  <a:pt x="2168" y="375"/>
                  <a:pt x="2162" y="392"/>
                  <a:pt x="2162" y="414"/>
                </a:cubicBezTo>
                <a:cubicBezTo>
                  <a:pt x="2166" y="410"/>
                  <a:pt x="2169" y="408"/>
                  <a:pt x="2170" y="408"/>
                </a:cubicBezTo>
                <a:cubicBezTo>
                  <a:pt x="2173" y="408"/>
                  <a:pt x="2173" y="416"/>
                  <a:pt x="2173" y="437"/>
                </a:cubicBezTo>
                <a:cubicBezTo>
                  <a:pt x="2173" y="426"/>
                  <a:pt x="2179" y="409"/>
                  <a:pt x="2179" y="398"/>
                </a:cubicBezTo>
                <a:cubicBezTo>
                  <a:pt x="2185" y="381"/>
                  <a:pt x="2185" y="353"/>
                  <a:pt x="2179" y="319"/>
                </a:cubicBezTo>
                <a:lnTo>
                  <a:pt x="2179" y="319"/>
                </a:lnTo>
                <a:cubicBezTo>
                  <a:pt x="2190" y="364"/>
                  <a:pt x="2190" y="398"/>
                  <a:pt x="2190" y="414"/>
                </a:cubicBezTo>
                <a:cubicBezTo>
                  <a:pt x="2196" y="398"/>
                  <a:pt x="2196" y="347"/>
                  <a:pt x="2185" y="308"/>
                </a:cubicBezTo>
                <a:cubicBezTo>
                  <a:pt x="2185" y="302"/>
                  <a:pt x="2190" y="302"/>
                  <a:pt x="2190" y="297"/>
                </a:cubicBezTo>
                <a:cubicBezTo>
                  <a:pt x="2190" y="302"/>
                  <a:pt x="2190" y="308"/>
                  <a:pt x="2190" y="308"/>
                </a:cubicBezTo>
                <a:cubicBezTo>
                  <a:pt x="2201" y="336"/>
                  <a:pt x="2196" y="342"/>
                  <a:pt x="2201" y="342"/>
                </a:cubicBezTo>
                <a:cubicBezTo>
                  <a:pt x="2201" y="342"/>
                  <a:pt x="2201" y="342"/>
                  <a:pt x="2207" y="330"/>
                </a:cubicBezTo>
                <a:lnTo>
                  <a:pt x="2207" y="330"/>
                </a:lnTo>
                <a:cubicBezTo>
                  <a:pt x="2201" y="358"/>
                  <a:pt x="2201" y="392"/>
                  <a:pt x="2196" y="409"/>
                </a:cubicBezTo>
                <a:cubicBezTo>
                  <a:pt x="2196" y="426"/>
                  <a:pt x="2196" y="448"/>
                  <a:pt x="2179" y="465"/>
                </a:cubicBezTo>
                <a:lnTo>
                  <a:pt x="2151" y="454"/>
                </a:lnTo>
                <a:cubicBezTo>
                  <a:pt x="2134" y="470"/>
                  <a:pt x="2123" y="493"/>
                  <a:pt x="2106" y="510"/>
                </a:cubicBezTo>
                <a:cubicBezTo>
                  <a:pt x="2088" y="524"/>
                  <a:pt x="2065" y="534"/>
                  <a:pt x="2039" y="534"/>
                </a:cubicBezTo>
                <a:cubicBezTo>
                  <a:pt x="2035" y="534"/>
                  <a:pt x="2030" y="533"/>
                  <a:pt x="2025" y="533"/>
                </a:cubicBezTo>
                <a:lnTo>
                  <a:pt x="2025" y="533"/>
                </a:lnTo>
                <a:cubicBezTo>
                  <a:pt x="2030" y="534"/>
                  <a:pt x="2035" y="538"/>
                  <a:pt x="2045" y="538"/>
                </a:cubicBezTo>
                <a:cubicBezTo>
                  <a:pt x="2041" y="541"/>
                  <a:pt x="2036" y="542"/>
                  <a:pt x="2029" y="542"/>
                </a:cubicBezTo>
                <a:cubicBezTo>
                  <a:pt x="2012" y="542"/>
                  <a:pt x="1988" y="534"/>
                  <a:pt x="1972" y="527"/>
                </a:cubicBezTo>
                <a:cubicBezTo>
                  <a:pt x="1977" y="521"/>
                  <a:pt x="1966" y="510"/>
                  <a:pt x="1961" y="504"/>
                </a:cubicBezTo>
                <a:cubicBezTo>
                  <a:pt x="1960" y="504"/>
                  <a:pt x="1960" y="505"/>
                  <a:pt x="1959" y="505"/>
                </a:cubicBezTo>
                <a:cubicBezTo>
                  <a:pt x="1951" y="505"/>
                  <a:pt x="1924" y="476"/>
                  <a:pt x="1908" y="476"/>
                </a:cubicBezTo>
                <a:cubicBezTo>
                  <a:pt x="1907" y="476"/>
                  <a:pt x="1906" y="476"/>
                  <a:pt x="1905" y="476"/>
                </a:cubicBezTo>
                <a:cubicBezTo>
                  <a:pt x="1899" y="459"/>
                  <a:pt x="1899" y="448"/>
                  <a:pt x="1899" y="437"/>
                </a:cubicBezTo>
                <a:cubicBezTo>
                  <a:pt x="1888" y="409"/>
                  <a:pt x="1877" y="392"/>
                  <a:pt x="1871" y="375"/>
                </a:cubicBezTo>
                <a:cubicBezTo>
                  <a:pt x="1865" y="358"/>
                  <a:pt x="1854" y="342"/>
                  <a:pt x="1865" y="308"/>
                </a:cubicBezTo>
                <a:lnTo>
                  <a:pt x="1865" y="308"/>
                </a:lnTo>
                <a:cubicBezTo>
                  <a:pt x="1871" y="325"/>
                  <a:pt x="1882" y="302"/>
                  <a:pt x="1882" y="342"/>
                </a:cubicBezTo>
                <a:cubicBezTo>
                  <a:pt x="1882" y="319"/>
                  <a:pt x="1888" y="302"/>
                  <a:pt x="1882" y="302"/>
                </a:cubicBezTo>
                <a:cubicBezTo>
                  <a:pt x="1888" y="291"/>
                  <a:pt x="1888" y="241"/>
                  <a:pt x="1910" y="230"/>
                </a:cubicBezTo>
                <a:cubicBezTo>
                  <a:pt x="1910" y="218"/>
                  <a:pt x="1905" y="207"/>
                  <a:pt x="1938" y="185"/>
                </a:cubicBezTo>
                <a:cubicBezTo>
                  <a:pt x="1940" y="183"/>
                  <a:pt x="1941" y="182"/>
                  <a:pt x="1942" y="182"/>
                </a:cubicBezTo>
                <a:cubicBezTo>
                  <a:pt x="1943" y="182"/>
                  <a:pt x="1943" y="183"/>
                  <a:pt x="1944" y="184"/>
                </a:cubicBezTo>
                <a:lnTo>
                  <a:pt x="1944" y="184"/>
                </a:lnTo>
                <a:cubicBezTo>
                  <a:pt x="1946" y="179"/>
                  <a:pt x="1964" y="161"/>
                  <a:pt x="1956" y="161"/>
                </a:cubicBezTo>
                <a:lnTo>
                  <a:pt x="1956" y="161"/>
                </a:lnTo>
                <a:cubicBezTo>
                  <a:pt x="1954" y="161"/>
                  <a:pt x="1948" y="163"/>
                  <a:pt x="1938" y="168"/>
                </a:cubicBezTo>
                <a:cubicBezTo>
                  <a:pt x="1944" y="162"/>
                  <a:pt x="1955" y="157"/>
                  <a:pt x="1961" y="157"/>
                </a:cubicBezTo>
                <a:cubicBezTo>
                  <a:pt x="1989" y="146"/>
                  <a:pt x="1961" y="129"/>
                  <a:pt x="1938" y="118"/>
                </a:cubicBezTo>
                <a:cubicBezTo>
                  <a:pt x="1916" y="101"/>
                  <a:pt x="1893" y="90"/>
                  <a:pt x="1865" y="78"/>
                </a:cubicBezTo>
                <a:cubicBezTo>
                  <a:pt x="1815" y="62"/>
                  <a:pt x="1764" y="34"/>
                  <a:pt x="1720" y="0"/>
                </a:cubicBezTo>
                <a:close/>
              </a:path>
            </a:pathLst>
          </a:custGeom>
          <a:solidFill>
            <a:srgbClr val="EA732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/>
              <a:sym typeface="Arial"/>
            </a:endParaRPr>
          </a:p>
        </p:txBody>
      </p:sp>
      <p:sp>
        <p:nvSpPr>
          <p:cNvPr id="80" name="Google Shape;373;p41">
            <a:extLst>
              <a:ext uri="{FF2B5EF4-FFF2-40B4-BE49-F238E27FC236}">
                <a16:creationId xmlns:a16="http://schemas.microsoft.com/office/drawing/2014/main" id="{DF0A2546-1ADD-41C1-9195-72DC16DECD1C}"/>
              </a:ext>
            </a:extLst>
          </p:cNvPr>
          <p:cNvSpPr/>
          <p:nvPr/>
        </p:nvSpPr>
        <p:spPr>
          <a:xfrm>
            <a:off x="10988782" y="2992657"/>
            <a:ext cx="198026" cy="421391"/>
          </a:xfrm>
          <a:custGeom>
            <a:avLst/>
            <a:gdLst/>
            <a:ahLst/>
            <a:cxnLst/>
            <a:rect l="l" t="t" r="r" b="b"/>
            <a:pathLst>
              <a:path w="1838" h="3911" extrusionOk="0">
                <a:moveTo>
                  <a:pt x="1806" y="455"/>
                </a:moveTo>
                <a:lnTo>
                  <a:pt x="1806" y="455"/>
                </a:lnTo>
                <a:cubicBezTo>
                  <a:pt x="1805" y="457"/>
                  <a:pt x="1804" y="459"/>
                  <a:pt x="1804" y="460"/>
                </a:cubicBezTo>
                <a:cubicBezTo>
                  <a:pt x="1806" y="458"/>
                  <a:pt x="1806" y="456"/>
                  <a:pt x="1806" y="455"/>
                </a:cubicBezTo>
                <a:close/>
                <a:moveTo>
                  <a:pt x="879" y="763"/>
                </a:moveTo>
                <a:cubicBezTo>
                  <a:pt x="879" y="763"/>
                  <a:pt x="879" y="763"/>
                  <a:pt x="879" y="763"/>
                </a:cubicBezTo>
                <a:lnTo>
                  <a:pt x="879" y="763"/>
                </a:lnTo>
                <a:close/>
                <a:moveTo>
                  <a:pt x="1467" y="849"/>
                </a:moveTo>
                <a:cubicBezTo>
                  <a:pt x="1467" y="849"/>
                  <a:pt x="1467" y="850"/>
                  <a:pt x="1467" y="851"/>
                </a:cubicBezTo>
                <a:lnTo>
                  <a:pt x="1467" y="851"/>
                </a:lnTo>
                <a:cubicBezTo>
                  <a:pt x="1467" y="850"/>
                  <a:pt x="1467" y="849"/>
                  <a:pt x="1467" y="849"/>
                </a:cubicBezTo>
                <a:close/>
                <a:moveTo>
                  <a:pt x="1389" y="835"/>
                </a:moveTo>
                <a:cubicBezTo>
                  <a:pt x="1384" y="841"/>
                  <a:pt x="1378" y="852"/>
                  <a:pt x="1389" y="852"/>
                </a:cubicBezTo>
                <a:lnTo>
                  <a:pt x="1389" y="847"/>
                </a:lnTo>
                <a:cubicBezTo>
                  <a:pt x="1389" y="847"/>
                  <a:pt x="1389" y="841"/>
                  <a:pt x="1389" y="835"/>
                </a:cubicBezTo>
                <a:close/>
                <a:moveTo>
                  <a:pt x="1467" y="851"/>
                </a:moveTo>
                <a:lnTo>
                  <a:pt x="1467" y="851"/>
                </a:lnTo>
                <a:cubicBezTo>
                  <a:pt x="1467" y="852"/>
                  <a:pt x="1466" y="854"/>
                  <a:pt x="1466" y="854"/>
                </a:cubicBezTo>
                <a:cubicBezTo>
                  <a:pt x="1466" y="854"/>
                  <a:pt x="1466" y="853"/>
                  <a:pt x="1468" y="852"/>
                </a:cubicBezTo>
                <a:cubicBezTo>
                  <a:pt x="1467" y="852"/>
                  <a:pt x="1467" y="851"/>
                  <a:pt x="1467" y="851"/>
                </a:cubicBezTo>
                <a:close/>
                <a:moveTo>
                  <a:pt x="1479" y="903"/>
                </a:moveTo>
                <a:lnTo>
                  <a:pt x="1479" y="903"/>
                </a:lnTo>
                <a:cubicBezTo>
                  <a:pt x="1479" y="904"/>
                  <a:pt x="1478" y="906"/>
                  <a:pt x="1478" y="907"/>
                </a:cubicBezTo>
                <a:lnTo>
                  <a:pt x="1478" y="907"/>
                </a:lnTo>
                <a:cubicBezTo>
                  <a:pt x="1478" y="906"/>
                  <a:pt x="1479" y="905"/>
                  <a:pt x="1479" y="903"/>
                </a:cubicBezTo>
                <a:close/>
                <a:moveTo>
                  <a:pt x="790" y="953"/>
                </a:moveTo>
                <a:lnTo>
                  <a:pt x="790" y="953"/>
                </a:lnTo>
                <a:cubicBezTo>
                  <a:pt x="789" y="954"/>
                  <a:pt x="788" y="955"/>
                  <a:pt x="788" y="956"/>
                </a:cubicBezTo>
                <a:lnTo>
                  <a:pt x="788" y="956"/>
                </a:lnTo>
                <a:cubicBezTo>
                  <a:pt x="789" y="955"/>
                  <a:pt x="789" y="954"/>
                  <a:pt x="790" y="953"/>
                </a:cubicBezTo>
                <a:close/>
                <a:moveTo>
                  <a:pt x="1457" y="957"/>
                </a:moveTo>
                <a:cubicBezTo>
                  <a:pt x="1456" y="959"/>
                  <a:pt x="1456" y="962"/>
                  <a:pt x="1456" y="964"/>
                </a:cubicBezTo>
                <a:cubicBezTo>
                  <a:pt x="1457" y="961"/>
                  <a:pt x="1457" y="959"/>
                  <a:pt x="1457" y="957"/>
                </a:cubicBezTo>
                <a:close/>
                <a:moveTo>
                  <a:pt x="1350" y="964"/>
                </a:moveTo>
                <a:cubicBezTo>
                  <a:pt x="1347" y="967"/>
                  <a:pt x="1347" y="969"/>
                  <a:pt x="1348" y="969"/>
                </a:cubicBezTo>
                <a:lnTo>
                  <a:pt x="1348" y="969"/>
                </a:lnTo>
                <a:cubicBezTo>
                  <a:pt x="1349" y="968"/>
                  <a:pt x="1349" y="966"/>
                  <a:pt x="1350" y="964"/>
                </a:cubicBezTo>
                <a:close/>
                <a:moveTo>
                  <a:pt x="751" y="1082"/>
                </a:moveTo>
                <a:lnTo>
                  <a:pt x="751" y="1082"/>
                </a:lnTo>
                <a:cubicBezTo>
                  <a:pt x="749" y="1082"/>
                  <a:pt x="749" y="1082"/>
                  <a:pt x="748" y="1083"/>
                </a:cubicBezTo>
                <a:lnTo>
                  <a:pt x="748" y="1083"/>
                </a:lnTo>
                <a:cubicBezTo>
                  <a:pt x="749" y="1082"/>
                  <a:pt x="750" y="1082"/>
                  <a:pt x="751" y="1082"/>
                </a:cubicBezTo>
                <a:close/>
                <a:moveTo>
                  <a:pt x="644" y="1119"/>
                </a:moveTo>
                <a:cubicBezTo>
                  <a:pt x="644" y="1120"/>
                  <a:pt x="644" y="1120"/>
                  <a:pt x="644" y="1121"/>
                </a:cubicBezTo>
                <a:cubicBezTo>
                  <a:pt x="646" y="1120"/>
                  <a:pt x="645" y="1119"/>
                  <a:pt x="644" y="1119"/>
                </a:cubicBezTo>
                <a:close/>
                <a:moveTo>
                  <a:pt x="1300" y="1104"/>
                </a:moveTo>
                <a:lnTo>
                  <a:pt x="1288" y="1138"/>
                </a:lnTo>
                <a:lnTo>
                  <a:pt x="1300" y="1121"/>
                </a:lnTo>
                <a:lnTo>
                  <a:pt x="1300" y="1104"/>
                </a:lnTo>
                <a:close/>
                <a:moveTo>
                  <a:pt x="560" y="1138"/>
                </a:moveTo>
                <a:lnTo>
                  <a:pt x="560" y="1138"/>
                </a:lnTo>
                <a:cubicBezTo>
                  <a:pt x="556" y="1146"/>
                  <a:pt x="552" y="1151"/>
                  <a:pt x="544" y="1151"/>
                </a:cubicBezTo>
                <a:cubicBezTo>
                  <a:pt x="540" y="1151"/>
                  <a:pt x="537" y="1151"/>
                  <a:pt x="532" y="1149"/>
                </a:cubicBezTo>
                <a:cubicBezTo>
                  <a:pt x="532" y="1149"/>
                  <a:pt x="532" y="1149"/>
                  <a:pt x="538" y="1143"/>
                </a:cubicBezTo>
                <a:lnTo>
                  <a:pt x="538" y="1149"/>
                </a:lnTo>
                <a:cubicBezTo>
                  <a:pt x="543" y="1143"/>
                  <a:pt x="549" y="1143"/>
                  <a:pt x="560" y="1138"/>
                </a:cubicBezTo>
                <a:close/>
                <a:moveTo>
                  <a:pt x="524" y="1154"/>
                </a:moveTo>
                <a:lnTo>
                  <a:pt x="524" y="1154"/>
                </a:lnTo>
                <a:cubicBezTo>
                  <a:pt x="525" y="1154"/>
                  <a:pt x="525" y="1155"/>
                  <a:pt x="527" y="1155"/>
                </a:cubicBezTo>
                <a:cubicBezTo>
                  <a:pt x="526" y="1154"/>
                  <a:pt x="525" y="1154"/>
                  <a:pt x="524" y="1154"/>
                </a:cubicBezTo>
                <a:close/>
                <a:moveTo>
                  <a:pt x="627" y="1188"/>
                </a:moveTo>
                <a:cubicBezTo>
                  <a:pt x="627" y="1194"/>
                  <a:pt x="639" y="1194"/>
                  <a:pt x="644" y="1194"/>
                </a:cubicBezTo>
                <a:cubicBezTo>
                  <a:pt x="639" y="1194"/>
                  <a:pt x="633" y="1194"/>
                  <a:pt x="627" y="1200"/>
                </a:cubicBezTo>
                <a:cubicBezTo>
                  <a:pt x="627" y="1194"/>
                  <a:pt x="627" y="1188"/>
                  <a:pt x="627" y="1188"/>
                </a:cubicBezTo>
                <a:close/>
                <a:moveTo>
                  <a:pt x="616" y="1575"/>
                </a:moveTo>
                <a:cubicBezTo>
                  <a:pt x="622" y="1580"/>
                  <a:pt x="627" y="1580"/>
                  <a:pt x="633" y="1580"/>
                </a:cubicBezTo>
                <a:cubicBezTo>
                  <a:pt x="633" y="1586"/>
                  <a:pt x="627" y="1592"/>
                  <a:pt x="627" y="1592"/>
                </a:cubicBezTo>
                <a:cubicBezTo>
                  <a:pt x="627" y="1586"/>
                  <a:pt x="622" y="1580"/>
                  <a:pt x="616" y="1575"/>
                </a:cubicBezTo>
                <a:close/>
                <a:moveTo>
                  <a:pt x="577" y="1642"/>
                </a:moveTo>
                <a:cubicBezTo>
                  <a:pt x="576" y="1642"/>
                  <a:pt x="576" y="1642"/>
                  <a:pt x="577" y="1643"/>
                </a:cubicBezTo>
                <a:lnTo>
                  <a:pt x="577" y="1643"/>
                </a:lnTo>
                <a:cubicBezTo>
                  <a:pt x="577" y="1642"/>
                  <a:pt x="577" y="1642"/>
                  <a:pt x="577" y="1642"/>
                </a:cubicBezTo>
                <a:close/>
                <a:moveTo>
                  <a:pt x="1466" y="1656"/>
                </a:moveTo>
                <a:cubicBezTo>
                  <a:pt x="1467" y="1658"/>
                  <a:pt x="1468" y="1659"/>
                  <a:pt x="1468" y="1659"/>
                </a:cubicBezTo>
                <a:cubicBezTo>
                  <a:pt x="1468" y="1657"/>
                  <a:pt x="1467" y="1657"/>
                  <a:pt x="1466" y="1656"/>
                </a:cubicBezTo>
                <a:close/>
                <a:moveTo>
                  <a:pt x="678" y="1687"/>
                </a:moveTo>
                <a:cubicBezTo>
                  <a:pt x="678" y="1687"/>
                  <a:pt x="678" y="1687"/>
                  <a:pt x="678" y="1692"/>
                </a:cubicBezTo>
                <a:cubicBezTo>
                  <a:pt x="667" y="1692"/>
                  <a:pt x="667" y="1687"/>
                  <a:pt x="667" y="1687"/>
                </a:cubicBezTo>
                <a:close/>
                <a:moveTo>
                  <a:pt x="140" y="1765"/>
                </a:moveTo>
                <a:lnTo>
                  <a:pt x="140" y="1771"/>
                </a:lnTo>
                <a:lnTo>
                  <a:pt x="151" y="1771"/>
                </a:lnTo>
                <a:lnTo>
                  <a:pt x="140" y="1765"/>
                </a:lnTo>
                <a:close/>
                <a:moveTo>
                  <a:pt x="1042" y="1829"/>
                </a:moveTo>
                <a:cubicBezTo>
                  <a:pt x="1042" y="1833"/>
                  <a:pt x="1043" y="1833"/>
                  <a:pt x="1047" y="1838"/>
                </a:cubicBezTo>
                <a:cubicBezTo>
                  <a:pt x="1046" y="1835"/>
                  <a:pt x="1044" y="1832"/>
                  <a:pt x="1042" y="1829"/>
                </a:cubicBezTo>
                <a:close/>
                <a:moveTo>
                  <a:pt x="39" y="1832"/>
                </a:moveTo>
                <a:cubicBezTo>
                  <a:pt x="42" y="1835"/>
                  <a:pt x="45" y="1837"/>
                  <a:pt x="48" y="1839"/>
                </a:cubicBezTo>
                <a:lnTo>
                  <a:pt x="48" y="1839"/>
                </a:lnTo>
                <a:cubicBezTo>
                  <a:pt x="46" y="1837"/>
                  <a:pt x="44" y="1835"/>
                  <a:pt x="39" y="1832"/>
                </a:cubicBezTo>
                <a:close/>
                <a:moveTo>
                  <a:pt x="202" y="1844"/>
                </a:moveTo>
                <a:lnTo>
                  <a:pt x="202" y="1844"/>
                </a:lnTo>
                <a:cubicBezTo>
                  <a:pt x="202" y="1844"/>
                  <a:pt x="203" y="1845"/>
                  <a:pt x="203" y="1845"/>
                </a:cubicBezTo>
                <a:lnTo>
                  <a:pt x="203" y="1845"/>
                </a:lnTo>
                <a:cubicBezTo>
                  <a:pt x="203" y="1845"/>
                  <a:pt x="203" y="1844"/>
                  <a:pt x="202" y="1844"/>
                </a:cubicBezTo>
                <a:close/>
                <a:moveTo>
                  <a:pt x="801" y="1840"/>
                </a:moveTo>
                <a:cubicBezTo>
                  <a:pt x="799" y="1840"/>
                  <a:pt x="795" y="1844"/>
                  <a:pt x="795" y="1844"/>
                </a:cubicBezTo>
                <a:lnTo>
                  <a:pt x="801" y="1849"/>
                </a:lnTo>
                <a:cubicBezTo>
                  <a:pt x="803" y="1842"/>
                  <a:pt x="803" y="1840"/>
                  <a:pt x="801" y="1840"/>
                </a:cubicBezTo>
                <a:close/>
                <a:moveTo>
                  <a:pt x="796" y="1866"/>
                </a:moveTo>
                <a:cubicBezTo>
                  <a:pt x="794" y="1869"/>
                  <a:pt x="792" y="1872"/>
                  <a:pt x="790" y="1872"/>
                </a:cubicBezTo>
                <a:cubicBezTo>
                  <a:pt x="790" y="1870"/>
                  <a:pt x="790" y="1868"/>
                  <a:pt x="790" y="1866"/>
                </a:cubicBezTo>
                <a:lnTo>
                  <a:pt x="790" y="1866"/>
                </a:lnTo>
                <a:cubicBezTo>
                  <a:pt x="790" y="1866"/>
                  <a:pt x="790" y="1866"/>
                  <a:pt x="790" y="1866"/>
                </a:cubicBezTo>
                <a:cubicBezTo>
                  <a:pt x="790" y="1866"/>
                  <a:pt x="790" y="1866"/>
                  <a:pt x="790" y="1866"/>
                </a:cubicBezTo>
                <a:lnTo>
                  <a:pt x="790" y="1866"/>
                </a:lnTo>
                <a:cubicBezTo>
                  <a:pt x="790" y="1866"/>
                  <a:pt x="790" y="1866"/>
                  <a:pt x="790" y="1866"/>
                </a:cubicBezTo>
                <a:lnTo>
                  <a:pt x="790" y="1866"/>
                </a:lnTo>
                <a:cubicBezTo>
                  <a:pt x="792" y="1866"/>
                  <a:pt x="794" y="1866"/>
                  <a:pt x="796" y="1866"/>
                </a:cubicBezTo>
                <a:close/>
                <a:moveTo>
                  <a:pt x="846" y="1916"/>
                </a:moveTo>
                <a:cubicBezTo>
                  <a:pt x="846" y="1916"/>
                  <a:pt x="846" y="1917"/>
                  <a:pt x="846" y="1917"/>
                </a:cubicBezTo>
                <a:lnTo>
                  <a:pt x="846" y="1917"/>
                </a:lnTo>
                <a:cubicBezTo>
                  <a:pt x="848" y="1916"/>
                  <a:pt x="850" y="1916"/>
                  <a:pt x="851" y="1916"/>
                </a:cubicBezTo>
                <a:close/>
                <a:moveTo>
                  <a:pt x="767" y="1933"/>
                </a:moveTo>
                <a:cubicBezTo>
                  <a:pt x="767" y="1933"/>
                  <a:pt x="763" y="1938"/>
                  <a:pt x="757" y="1939"/>
                </a:cubicBezTo>
                <a:lnTo>
                  <a:pt x="757" y="1939"/>
                </a:lnTo>
                <a:cubicBezTo>
                  <a:pt x="760" y="1938"/>
                  <a:pt x="763" y="1935"/>
                  <a:pt x="767" y="1933"/>
                </a:cubicBezTo>
                <a:close/>
                <a:moveTo>
                  <a:pt x="476" y="1972"/>
                </a:moveTo>
                <a:lnTo>
                  <a:pt x="476" y="1972"/>
                </a:lnTo>
                <a:cubicBezTo>
                  <a:pt x="477" y="1973"/>
                  <a:pt x="478" y="1974"/>
                  <a:pt x="479" y="1975"/>
                </a:cubicBezTo>
                <a:lnTo>
                  <a:pt x="479" y="1975"/>
                </a:lnTo>
                <a:cubicBezTo>
                  <a:pt x="478" y="1974"/>
                  <a:pt x="477" y="1973"/>
                  <a:pt x="476" y="1972"/>
                </a:cubicBezTo>
                <a:close/>
                <a:moveTo>
                  <a:pt x="863" y="1972"/>
                </a:moveTo>
                <a:cubicBezTo>
                  <a:pt x="863" y="1972"/>
                  <a:pt x="868" y="1978"/>
                  <a:pt x="868" y="1978"/>
                </a:cubicBezTo>
                <a:lnTo>
                  <a:pt x="879" y="1978"/>
                </a:lnTo>
                <a:lnTo>
                  <a:pt x="863" y="1972"/>
                </a:lnTo>
                <a:close/>
                <a:moveTo>
                  <a:pt x="891" y="1967"/>
                </a:moveTo>
                <a:cubicBezTo>
                  <a:pt x="885" y="1970"/>
                  <a:pt x="884" y="1971"/>
                  <a:pt x="882" y="1971"/>
                </a:cubicBezTo>
                <a:cubicBezTo>
                  <a:pt x="881" y="1971"/>
                  <a:pt x="879" y="1970"/>
                  <a:pt x="874" y="1967"/>
                </a:cubicBezTo>
                <a:lnTo>
                  <a:pt x="874" y="1967"/>
                </a:lnTo>
                <a:lnTo>
                  <a:pt x="879" y="1978"/>
                </a:lnTo>
                <a:lnTo>
                  <a:pt x="891" y="1978"/>
                </a:lnTo>
                <a:cubicBezTo>
                  <a:pt x="879" y="1972"/>
                  <a:pt x="902" y="1972"/>
                  <a:pt x="891" y="1967"/>
                </a:cubicBezTo>
                <a:close/>
                <a:moveTo>
                  <a:pt x="487" y="1989"/>
                </a:moveTo>
                <a:cubicBezTo>
                  <a:pt x="487" y="1989"/>
                  <a:pt x="487" y="1989"/>
                  <a:pt x="487" y="1989"/>
                </a:cubicBezTo>
                <a:cubicBezTo>
                  <a:pt x="487" y="1989"/>
                  <a:pt x="487" y="1989"/>
                  <a:pt x="487" y="1989"/>
                </a:cubicBezTo>
                <a:close/>
                <a:moveTo>
                  <a:pt x="868" y="1989"/>
                </a:moveTo>
                <a:lnTo>
                  <a:pt x="868" y="1989"/>
                </a:lnTo>
                <a:cubicBezTo>
                  <a:pt x="868" y="1989"/>
                  <a:pt x="868" y="1989"/>
                  <a:pt x="868" y="1989"/>
                </a:cubicBezTo>
                <a:close/>
                <a:moveTo>
                  <a:pt x="487" y="1989"/>
                </a:moveTo>
                <a:cubicBezTo>
                  <a:pt x="487" y="1989"/>
                  <a:pt x="487" y="1989"/>
                  <a:pt x="487" y="1989"/>
                </a:cubicBezTo>
                <a:cubicBezTo>
                  <a:pt x="487" y="1989"/>
                  <a:pt x="487" y="1989"/>
                  <a:pt x="487" y="1989"/>
                </a:cubicBezTo>
                <a:close/>
                <a:moveTo>
                  <a:pt x="786" y="1994"/>
                </a:moveTo>
                <a:cubicBezTo>
                  <a:pt x="785" y="1994"/>
                  <a:pt x="785" y="1995"/>
                  <a:pt x="784" y="1995"/>
                </a:cubicBezTo>
                <a:lnTo>
                  <a:pt x="790" y="1995"/>
                </a:lnTo>
                <a:cubicBezTo>
                  <a:pt x="788" y="1995"/>
                  <a:pt x="787" y="1995"/>
                  <a:pt x="786" y="1994"/>
                </a:cubicBezTo>
                <a:close/>
                <a:moveTo>
                  <a:pt x="784" y="1989"/>
                </a:moveTo>
                <a:lnTo>
                  <a:pt x="784" y="1989"/>
                </a:lnTo>
                <a:cubicBezTo>
                  <a:pt x="784" y="1989"/>
                  <a:pt x="780" y="1993"/>
                  <a:pt x="786" y="1994"/>
                </a:cubicBezTo>
                <a:lnTo>
                  <a:pt x="786" y="1994"/>
                </a:lnTo>
                <a:cubicBezTo>
                  <a:pt x="786" y="1994"/>
                  <a:pt x="786" y="1994"/>
                  <a:pt x="787" y="1994"/>
                </a:cubicBezTo>
                <a:lnTo>
                  <a:pt x="787" y="1994"/>
                </a:lnTo>
                <a:cubicBezTo>
                  <a:pt x="788" y="1994"/>
                  <a:pt x="789" y="1995"/>
                  <a:pt x="790" y="1995"/>
                </a:cubicBezTo>
                <a:cubicBezTo>
                  <a:pt x="789" y="1994"/>
                  <a:pt x="789" y="1994"/>
                  <a:pt x="788" y="1994"/>
                </a:cubicBezTo>
                <a:lnTo>
                  <a:pt x="788" y="1994"/>
                </a:lnTo>
                <a:cubicBezTo>
                  <a:pt x="788" y="1994"/>
                  <a:pt x="787" y="1994"/>
                  <a:pt x="787" y="1994"/>
                </a:cubicBezTo>
                <a:lnTo>
                  <a:pt x="787" y="1994"/>
                </a:lnTo>
                <a:cubicBezTo>
                  <a:pt x="784" y="1992"/>
                  <a:pt x="784" y="1989"/>
                  <a:pt x="784" y="1989"/>
                </a:cubicBezTo>
                <a:close/>
                <a:moveTo>
                  <a:pt x="476" y="1995"/>
                </a:moveTo>
                <a:cubicBezTo>
                  <a:pt x="477" y="1995"/>
                  <a:pt x="478" y="1995"/>
                  <a:pt x="479" y="1995"/>
                </a:cubicBezTo>
                <a:lnTo>
                  <a:pt x="479" y="1995"/>
                </a:lnTo>
                <a:cubicBezTo>
                  <a:pt x="480" y="1995"/>
                  <a:pt x="481" y="1995"/>
                  <a:pt x="482" y="1995"/>
                </a:cubicBezTo>
                <a:close/>
                <a:moveTo>
                  <a:pt x="588" y="2006"/>
                </a:moveTo>
                <a:lnTo>
                  <a:pt x="588" y="2006"/>
                </a:lnTo>
                <a:cubicBezTo>
                  <a:pt x="588" y="2006"/>
                  <a:pt x="594" y="2006"/>
                  <a:pt x="599" y="2011"/>
                </a:cubicBezTo>
                <a:lnTo>
                  <a:pt x="599" y="2011"/>
                </a:lnTo>
                <a:cubicBezTo>
                  <a:pt x="596" y="2011"/>
                  <a:pt x="588" y="2010"/>
                  <a:pt x="588" y="2006"/>
                </a:cubicBezTo>
                <a:close/>
                <a:moveTo>
                  <a:pt x="790" y="2034"/>
                </a:moveTo>
                <a:lnTo>
                  <a:pt x="795" y="2040"/>
                </a:lnTo>
                <a:lnTo>
                  <a:pt x="801" y="2034"/>
                </a:lnTo>
                <a:close/>
                <a:moveTo>
                  <a:pt x="566" y="2040"/>
                </a:moveTo>
                <a:cubicBezTo>
                  <a:pt x="571" y="2045"/>
                  <a:pt x="571" y="2045"/>
                  <a:pt x="571" y="2045"/>
                </a:cubicBezTo>
                <a:cubicBezTo>
                  <a:pt x="575" y="2046"/>
                  <a:pt x="577" y="2047"/>
                  <a:pt x="577" y="2047"/>
                </a:cubicBezTo>
                <a:cubicBezTo>
                  <a:pt x="580" y="2047"/>
                  <a:pt x="566" y="2040"/>
                  <a:pt x="566" y="2040"/>
                </a:cubicBezTo>
                <a:close/>
                <a:moveTo>
                  <a:pt x="795" y="2051"/>
                </a:moveTo>
                <a:cubicBezTo>
                  <a:pt x="795" y="2056"/>
                  <a:pt x="807" y="2056"/>
                  <a:pt x="807" y="2056"/>
                </a:cubicBezTo>
                <a:lnTo>
                  <a:pt x="795" y="2051"/>
                </a:lnTo>
                <a:close/>
                <a:moveTo>
                  <a:pt x="1428" y="2118"/>
                </a:moveTo>
                <a:cubicBezTo>
                  <a:pt x="1428" y="2118"/>
                  <a:pt x="1428" y="2124"/>
                  <a:pt x="1423" y="2124"/>
                </a:cubicBezTo>
                <a:cubicBezTo>
                  <a:pt x="1423" y="2124"/>
                  <a:pt x="1423" y="2124"/>
                  <a:pt x="1423" y="2118"/>
                </a:cubicBezTo>
                <a:close/>
                <a:moveTo>
                  <a:pt x="1283" y="124"/>
                </a:moveTo>
                <a:cubicBezTo>
                  <a:pt x="1305" y="163"/>
                  <a:pt x="1367" y="130"/>
                  <a:pt x="1395" y="163"/>
                </a:cubicBezTo>
                <a:lnTo>
                  <a:pt x="1395" y="152"/>
                </a:lnTo>
                <a:cubicBezTo>
                  <a:pt x="1396" y="151"/>
                  <a:pt x="1398" y="151"/>
                  <a:pt x="1399" y="151"/>
                </a:cubicBezTo>
                <a:cubicBezTo>
                  <a:pt x="1405" y="151"/>
                  <a:pt x="1401" y="163"/>
                  <a:pt x="1406" y="163"/>
                </a:cubicBezTo>
                <a:cubicBezTo>
                  <a:pt x="1412" y="158"/>
                  <a:pt x="1400" y="158"/>
                  <a:pt x="1406" y="152"/>
                </a:cubicBezTo>
                <a:lnTo>
                  <a:pt x="1406" y="152"/>
                </a:lnTo>
                <a:cubicBezTo>
                  <a:pt x="1479" y="163"/>
                  <a:pt x="1540" y="219"/>
                  <a:pt x="1591" y="270"/>
                </a:cubicBezTo>
                <a:cubicBezTo>
                  <a:pt x="1594" y="273"/>
                  <a:pt x="1597" y="274"/>
                  <a:pt x="1600" y="274"/>
                </a:cubicBezTo>
                <a:cubicBezTo>
                  <a:pt x="1609" y="274"/>
                  <a:pt x="1619" y="264"/>
                  <a:pt x="1627" y="264"/>
                </a:cubicBezTo>
                <a:cubicBezTo>
                  <a:pt x="1633" y="264"/>
                  <a:pt x="1638" y="268"/>
                  <a:pt x="1641" y="281"/>
                </a:cubicBezTo>
                <a:lnTo>
                  <a:pt x="1624" y="287"/>
                </a:lnTo>
                <a:cubicBezTo>
                  <a:pt x="1679" y="308"/>
                  <a:pt x="1696" y="357"/>
                  <a:pt x="1718" y="390"/>
                </a:cubicBezTo>
                <a:lnTo>
                  <a:pt x="1718" y="390"/>
                </a:lnTo>
                <a:cubicBezTo>
                  <a:pt x="1717" y="390"/>
                  <a:pt x="1717" y="390"/>
                  <a:pt x="1717" y="390"/>
                </a:cubicBezTo>
                <a:cubicBezTo>
                  <a:pt x="1715" y="390"/>
                  <a:pt x="1714" y="390"/>
                  <a:pt x="1714" y="387"/>
                </a:cubicBezTo>
                <a:lnTo>
                  <a:pt x="1714" y="387"/>
                </a:lnTo>
                <a:cubicBezTo>
                  <a:pt x="1703" y="399"/>
                  <a:pt x="1720" y="415"/>
                  <a:pt x="1725" y="415"/>
                </a:cubicBezTo>
                <a:cubicBezTo>
                  <a:pt x="1725" y="418"/>
                  <a:pt x="1724" y="418"/>
                  <a:pt x="1722" y="418"/>
                </a:cubicBezTo>
                <a:cubicBezTo>
                  <a:pt x="1720" y="418"/>
                  <a:pt x="1717" y="418"/>
                  <a:pt x="1714" y="421"/>
                </a:cubicBezTo>
                <a:cubicBezTo>
                  <a:pt x="1708" y="427"/>
                  <a:pt x="1725" y="438"/>
                  <a:pt x="1714" y="443"/>
                </a:cubicBezTo>
                <a:cubicBezTo>
                  <a:pt x="1714" y="443"/>
                  <a:pt x="1709" y="438"/>
                  <a:pt x="1708" y="438"/>
                </a:cubicBezTo>
                <a:lnTo>
                  <a:pt x="1708" y="438"/>
                </a:lnTo>
                <a:cubicBezTo>
                  <a:pt x="1714" y="443"/>
                  <a:pt x="1703" y="455"/>
                  <a:pt x="1714" y="455"/>
                </a:cubicBezTo>
                <a:cubicBezTo>
                  <a:pt x="1708" y="466"/>
                  <a:pt x="1708" y="477"/>
                  <a:pt x="1697" y="477"/>
                </a:cubicBezTo>
                <a:cubicBezTo>
                  <a:pt x="1703" y="494"/>
                  <a:pt x="1675" y="483"/>
                  <a:pt x="1680" y="499"/>
                </a:cubicBezTo>
                <a:cubicBezTo>
                  <a:pt x="1678" y="493"/>
                  <a:pt x="1673" y="491"/>
                  <a:pt x="1667" y="491"/>
                </a:cubicBezTo>
                <a:cubicBezTo>
                  <a:pt x="1656" y="491"/>
                  <a:pt x="1643" y="498"/>
                  <a:pt x="1636" y="505"/>
                </a:cubicBezTo>
                <a:cubicBezTo>
                  <a:pt x="1636" y="499"/>
                  <a:pt x="1619" y="499"/>
                  <a:pt x="1624" y="488"/>
                </a:cubicBezTo>
                <a:lnTo>
                  <a:pt x="1624" y="488"/>
                </a:lnTo>
                <a:cubicBezTo>
                  <a:pt x="1608" y="494"/>
                  <a:pt x="1591" y="499"/>
                  <a:pt x="1596" y="511"/>
                </a:cubicBezTo>
                <a:cubicBezTo>
                  <a:pt x="1592" y="510"/>
                  <a:pt x="1589" y="509"/>
                  <a:pt x="1585" y="509"/>
                </a:cubicBezTo>
                <a:cubicBezTo>
                  <a:pt x="1568" y="509"/>
                  <a:pt x="1555" y="519"/>
                  <a:pt x="1546" y="533"/>
                </a:cubicBezTo>
                <a:cubicBezTo>
                  <a:pt x="1529" y="544"/>
                  <a:pt x="1524" y="555"/>
                  <a:pt x="1501" y="555"/>
                </a:cubicBezTo>
                <a:cubicBezTo>
                  <a:pt x="1468" y="606"/>
                  <a:pt x="1456" y="656"/>
                  <a:pt x="1445" y="695"/>
                </a:cubicBezTo>
                <a:cubicBezTo>
                  <a:pt x="1428" y="690"/>
                  <a:pt x="1462" y="651"/>
                  <a:pt x="1445" y="645"/>
                </a:cubicBezTo>
                <a:lnTo>
                  <a:pt x="1445" y="645"/>
                </a:lnTo>
                <a:cubicBezTo>
                  <a:pt x="1434" y="690"/>
                  <a:pt x="1445" y="718"/>
                  <a:pt x="1428" y="751"/>
                </a:cubicBezTo>
                <a:cubicBezTo>
                  <a:pt x="1427" y="754"/>
                  <a:pt x="1426" y="755"/>
                  <a:pt x="1424" y="755"/>
                </a:cubicBezTo>
                <a:cubicBezTo>
                  <a:pt x="1420" y="755"/>
                  <a:pt x="1417" y="745"/>
                  <a:pt x="1417" y="740"/>
                </a:cubicBezTo>
                <a:cubicBezTo>
                  <a:pt x="1412" y="779"/>
                  <a:pt x="1395" y="807"/>
                  <a:pt x="1389" y="847"/>
                </a:cubicBezTo>
                <a:cubicBezTo>
                  <a:pt x="1390" y="846"/>
                  <a:pt x="1391" y="846"/>
                  <a:pt x="1392" y="846"/>
                </a:cubicBezTo>
                <a:cubicBezTo>
                  <a:pt x="1406" y="846"/>
                  <a:pt x="1406" y="881"/>
                  <a:pt x="1412" y="886"/>
                </a:cubicBezTo>
                <a:cubicBezTo>
                  <a:pt x="1407" y="882"/>
                  <a:pt x="1404" y="880"/>
                  <a:pt x="1401" y="880"/>
                </a:cubicBezTo>
                <a:cubicBezTo>
                  <a:pt x="1393" y="880"/>
                  <a:pt x="1391" y="895"/>
                  <a:pt x="1381" y="895"/>
                </a:cubicBezTo>
                <a:cubicBezTo>
                  <a:pt x="1378" y="895"/>
                  <a:pt x="1373" y="892"/>
                  <a:pt x="1367" y="886"/>
                </a:cubicBezTo>
                <a:lnTo>
                  <a:pt x="1367" y="886"/>
                </a:lnTo>
                <a:cubicBezTo>
                  <a:pt x="1367" y="891"/>
                  <a:pt x="1367" y="897"/>
                  <a:pt x="1378" y="897"/>
                </a:cubicBezTo>
                <a:cubicBezTo>
                  <a:pt x="1375" y="900"/>
                  <a:pt x="1372" y="901"/>
                  <a:pt x="1370" y="901"/>
                </a:cubicBezTo>
                <a:cubicBezTo>
                  <a:pt x="1367" y="901"/>
                  <a:pt x="1364" y="900"/>
                  <a:pt x="1361" y="897"/>
                </a:cubicBezTo>
                <a:lnTo>
                  <a:pt x="1361" y="897"/>
                </a:lnTo>
                <a:cubicBezTo>
                  <a:pt x="1361" y="919"/>
                  <a:pt x="1372" y="914"/>
                  <a:pt x="1361" y="936"/>
                </a:cubicBezTo>
                <a:cubicBezTo>
                  <a:pt x="1361" y="936"/>
                  <a:pt x="1361" y="931"/>
                  <a:pt x="1356" y="925"/>
                </a:cubicBezTo>
                <a:lnTo>
                  <a:pt x="1356" y="925"/>
                </a:lnTo>
                <a:cubicBezTo>
                  <a:pt x="1361" y="942"/>
                  <a:pt x="1361" y="953"/>
                  <a:pt x="1350" y="970"/>
                </a:cubicBezTo>
                <a:cubicBezTo>
                  <a:pt x="1350" y="970"/>
                  <a:pt x="1349" y="970"/>
                  <a:pt x="1348" y="969"/>
                </a:cubicBezTo>
                <a:lnTo>
                  <a:pt x="1348" y="969"/>
                </a:lnTo>
                <a:cubicBezTo>
                  <a:pt x="1340" y="996"/>
                  <a:pt x="1349" y="1028"/>
                  <a:pt x="1328" y="1054"/>
                </a:cubicBezTo>
                <a:cubicBezTo>
                  <a:pt x="1325" y="1050"/>
                  <a:pt x="1323" y="1048"/>
                  <a:pt x="1321" y="1048"/>
                </a:cubicBezTo>
                <a:cubicBezTo>
                  <a:pt x="1316" y="1048"/>
                  <a:pt x="1313" y="1060"/>
                  <a:pt x="1304" y="1060"/>
                </a:cubicBezTo>
                <a:cubicBezTo>
                  <a:pt x="1303" y="1060"/>
                  <a:pt x="1301" y="1060"/>
                  <a:pt x="1300" y="1059"/>
                </a:cubicBezTo>
                <a:lnTo>
                  <a:pt x="1300" y="1076"/>
                </a:lnTo>
                <a:lnTo>
                  <a:pt x="1311" y="1076"/>
                </a:lnTo>
                <a:cubicBezTo>
                  <a:pt x="1305" y="1087"/>
                  <a:pt x="1311" y="1110"/>
                  <a:pt x="1300" y="1121"/>
                </a:cubicBezTo>
                <a:cubicBezTo>
                  <a:pt x="1305" y="1143"/>
                  <a:pt x="1322" y="1127"/>
                  <a:pt x="1311" y="1149"/>
                </a:cubicBezTo>
                <a:cubicBezTo>
                  <a:pt x="1311" y="1148"/>
                  <a:pt x="1311" y="1148"/>
                  <a:pt x="1310" y="1148"/>
                </a:cubicBezTo>
                <a:cubicBezTo>
                  <a:pt x="1309" y="1148"/>
                  <a:pt x="1303" y="1161"/>
                  <a:pt x="1288" y="1166"/>
                </a:cubicBezTo>
                <a:cubicBezTo>
                  <a:pt x="1294" y="1177"/>
                  <a:pt x="1294" y="1188"/>
                  <a:pt x="1288" y="1200"/>
                </a:cubicBezTo>
                <a:cubicBezTo>
                  <a:pt x="1283" y="1200"/>
                  <a:pt x="1272" y="1188"/>
                  <a:pt x="1266" y="1188"/>
                </a:cubicBezTo>
                <a:lnTo>
                  <a:pt x="1266" y="1188"/>
                </a:lnTo>
                <a:cubicBezTo>
                  <a:pt x="1277" y="1200"/>
                  <a:pt x="1255" y="1228"/>
                  <a:pt x="1266" y="1244"/>
                </a:cubicBezTo>
                <a:cubicBezTo>
                  <a:pt x="1260" y="1239"/>
                  <a:pt x="1255" y="1233"/>
                  <a:pt x="1255" y="1233"/>
                </a:cubicBezTo>
                <a:lnTo>
                  <a:pt x="1255" y="1233"/>
                </a:lnTo>
                <a:lnTo>
                  <a:pt x="1260" y="1244"/>
                </a:lnTo>
                <a:cubicBezTo>
                  <a:pt x="1255" y="1250"/>
                  <a:pt x="1255" y="1250"/>
                  <a:pt x="1244" y="1250"/>
                </a:cubicBezTo>
                <a:cubicBezTo>
                  <a:pt x="1242" y="1258"/>
                  <a:pt x="1244" y="1259"/>
                  <a:pt x="1248" y="1259"/>
                </a:cubicBezTo>
                <a:cubicBezTo>
                  <a:pt x="1251" y="1259"/>
                  <a:pt x="1253" y="1259"/>
                  <a:pt x="1255" y="1259"/>
                </a:cubicBezTo>
                <a:lnTo>
                  <a:pt x="1255" y="1259"/>
                </a:lnTo>
                <a:cubicBezTo>
                  <a:pt x="1258" y="1259"/>
                  <a:pt x="1258" y="1261"/>
                  <a:pt x="1249" y="1272"/>
                </a:cubicBezTo>
                <a:cubicBezTo>
                  <a:pt x="1249" y="1272"/>
                  <a:pt x="1249" y="1272"/>
                  <a:pt x="1249" y="1267"/>
                </a:cubicBezTo>
                <a:cubicBezTo>
                  <a:pt x="1244" y="1278"/>
                  <a:pt x="1238" y="1300"/>
                  <a:pt x="1244" y="1312"/>
                </a:cubicBezTo>
                <a:cubicBezTo>
                  <a:pt x="1249" y="1334"/>
                  <a:pt x="1260" y="1345"/>
                  <a:pt x="1266" y="1362"/>
                </a:cubicBezTo>
                <a:cubicBezTo>
                  <a:pt x="1264" y="1365"/>
                  <a:pt x="1262" y="1366"/>
                  <a:pt x="1260" y="1366"/>
                </a:cubicBezTo>
                <a:cubicBezTo>
                  <a:pt x="1254" y="1366"/>
                  <a:pt x="1250" y="1352"/>
                  <a:pt x="1244" y="1352"/>
                </a:cubicBezTo>
                <a:cubicBezTo>
                  <a:pt x="1242" y="1352"/>
                  <a:pt x="1240" y="1353"/>
                  <a:pt x="1238" y="1356"/>
                </a:cubicBezTo>
                <a:cubicBezTo>
                  <a:pt x="1255" y="1379"/>
                  <a:pt x="1272" y="1390"/>
                  <a:pt x="1288" y="1401"/>
                </a:cubicBezTo>
                <a:cubicBezTo>
                  <a:pt x="1300" y="1412"/>
                  <a:pt x="1316" y="1424"/>
                  <a:pt x="1322" y="1440"/>
                </a:cubicBezTo>
                <a:lnTo>
                  <a:pt x="1322" y="1435"/>
                </a:lnTo>
                <a:cubicBezTo>
                  <a:pt x="1325" y="1433"/>
                  <a:pt x="1327" y="1433"/>
                  <a:pt x="1329" y="1433"/>
                </a:cubicBezTo>
                <a:cubicBezTo>
                  <a:pt x="1341" y="1433"/>
                  <a:pt x="1330" y="1463"/>
                  <a:pt x="1344" y="1468"/>
                </a:cubicBezTo>
                <a:cubicBezTo>
                  <a:pt x="1339" y="1468"/>
                  <a:pt x="1333" y="1474"/>
                  <a:pt x="1333" y="1474"/>
                </a:cubicBezTo>
                <a:cubicBezTo>
                  <a:pt x="1344" y="1496"/>
                  <a:pt x="1367" y="1513"/>
                  <a:pt x="1389" y="1541"/>
                </a:cubicBezTo>
                <a:lnTo>
                  <a:pt x="1378" y="1541"/>
                </a:lnTo>
                <a:cubicBezTo>
                  <a:pt x="1384" y="1552"/>
                  <a:pt x="1395" y="1575"/>
                  <a:pt x="1400" y="1586"/>
                </a:cubicBezTo>
                <a:cubicBezTo>
                  <a:pt x="1404" y="1590"/>
                  <a:pt x="1405" y="1594"/>
                  <a:pt x="1408" y="1594"/>
                </a:cubicBezTo>
                <a:cubicBezTo>
                  <a:pt x="1409" y="1594"/>
                  <a:pt x="1410" y="1593"/>
                  <a:pt x="1412" y="1592"/>
                </a:cubicBezTo>
                <a:lnTo>
                  <a:pt x="1412" y="1592"/>
                </a:lnTo>
                <a:cubicBezTo>
                  <a:pt x="1400" y="1642"/>
                  <a:pt x="1468" y="1664"/>
                  <a:pt x="1445" y="1715"/>
                </a:cubicBezTo>
                <a:cubicBezTo>
                  <a:pt x="1445" y="1711"/>
                  <a:pt x="1442" y="1707"/>
                  <a:pt x="1441" y="1707"/>
                </a:cubicBezTo>
                <a:cubicBezTo>
                  <a:pt x="1440" y="1707"/>
                  <a:pt x="1440" y="1708"/>
                  <a:pt x="1440" y="1709"/>
                </a:cubicBezTo>
                <a:lnTo>
                  <a:pt x="1451" y="1743"/>
                </a:lnTo>
                <a:cubicBezTo>
                  <a:pt x="1462" y="1737"/>
                  <a:pt x="1456" y="1737"/>
                  <a:pt x="1462" y="1726"/>
                </a:cubicBezTo>
                <a:cubicBezTo>
                  <a:pt x="1473" y="1732"/>
                  <a:pt x="1479" y="1737"/>
                  <a:pt x="1479" y="1748"/>
                </a:cubicBezTo>
                <a:cubicBezTo>
                  <a:pt x="1476" y="1744"/>
                  <a:pt x="1473" y="1742"/>
                  <a:pt x="1471" y="1742"/>
                </a:cubicBezTo>
                <a:cubicBezTo>
                  <a:pt x="1465" y="1742"/>
                  <a:pt x="1460" y="1755"/>
                  <a:pt x="1456" y="1760"/>
                </a:cubicBezTo>
                <a:lnTo>
                  <a:pt x="1468" y="1760"/>
                </a:lnTo>
                <a:cubicBezTo>
                  <a:pt x="1451" y="1782"/>
                  <a:pt x="1490" y="1760"/>
                  <a:pt x="1479" y="1788"/>
                </a:cubicBezTo>
                <a:lnTo>
                  <a:pt x="1473" y="1788"/>
                </a:lnTo>
                <a:cubicBezTo>
                  <a:pt x="1479" y="1793"/>
                  <a:pt x="1490" y="1804"/>
                  <a:pt x="1490" y="1810"/>
                </a:cubicBezTo>
                <a:cubicBezTo>
                  <a:pt x="1487" y="1811"/>
                  <a:pt x="1484" y="1812"/>
                  <a:pt x="1482" y="1812"/>
                </a:cubicBezTo>
                <a:cubicBezTo>
                  <a:pt x="1475" y="1812"/>
                  <a:pt x="1478" y="1804"/>
                  <a:pt x="1473" y="1804"/>
                </a:cubicBezTo>
                <a:lnTo>
                  <a:pt x="1473" y="1804"/>
                </a:lnTo>
                <a:cubicBezTo>
                  <a:pt x="1473" y="1816"/>
                  <a:pt x="1496" y="1832"/>
                  <a:pt x="1484" y="1844"/>
                </a:cubicBezTo>
                <a:cubicBezTo>
                  <a:pt x="1479" y="1838"/>
                  <a:pt x="1479" y="1827"/>
                  <a:pt x="1479" y="1821"/>
                </a:cubicBezTo>
                <a:cubicBezTo>
                  <a:pt x="1462" y="1838"/>
                  <a:pt x="1468" y="1838"/>
                  <a:pt x="1462" y="1849"/>
                </a:cubicBezTo>
                <a:cubicBezTo>
                  <a:pt x="1462" y="1860"/>
                  <a:pt x="1462" y="1866"/>
                  <a:pt x="1456" y="1872"/>
                </a:cubicBezTo>
                <a:lnTo>
                  <a:pt x="1462" y="1866"/>
                </a:lnTo>
                <a:cubicBezTo>
                  <a:pt x="1496" y="1883"/>
                  <a:pt x="1468" y="1905"/>
                  <a:pt x="1484" y="1928"/>
                </a:cubicBezTo>
                <a:cubicBezTo>
                  <a:pt x="1478" y="1919"/>
                  <a:pt x="1474" y="1916"/>
                  <a:pt x="1472" y="1916"/>
                </a:cubicBezTo>
                <a:cubicBezTo>
                  <a:pt x="1469" y="1916"/>
                  <a:pt x="1469" y="1922"/>
                  <a:pt x="1462" y="1922"/>
                </a:cubicBezTo>
                <a:cubicBezTo>
                  <a:pt x="1456" y="1928"/>
                  <a:pt x="1451" y="1933"/>
                  <a:pt x="1445" y="1933"/>
                </a:cubicBezTo>
                <a:cubicBezTo>
                  <a:pt x="1456" y="1944"/>
                  <a:pt x="1440" y="1950"/>
                  <a:pt x="1451" y="1967"/>
                </a:cubicBezTo>
                <a:cubicBezTo>
                  <a:pt x="1446" y="1967"/>
                  <a:pt x="1449" y="1974"/>
                  <a:pt x="1444" y="1974"/>
                </a:cubicBezTo>
                <a:cubicBezTo>
                  <a:pt x="1443" y="1974"/>
                  <a:pt x="1442" y="1973"/>
                  <a:pt x="1440" y="1972"/>
                </a:cubicBezTo>
                <a:lnTo>
                  <a:pt x="1440" y="1972"/>
                </a:lnTo>
                <a:cubicBezTo>
                  <a:pt x="1440" y="1978"/>
                  <a:pt x="1440" y="1980"/>
                  <a:pt x="1441" y="1980"/>
                </a:cubicBezTo>
                <a:cubicBezTo>
                  <a:pt x="1443" y="1980"/>
                  <a:pt x="1447" y="1972"/>
                  <a:pt x="1451" y="1972"/>
                </a:cubicBezTo>
                <a:lnTo>
                  <a:pt x="1451" y="1972"/>
                </a:lnTo>
                <a:cubicBezTo>
                  <a:pt x="1462" y="2000"/>
                  <a:pt x="1423" y="2023"/>
                  <a:pt x="1434" y="2056"/>
                </a:cubicBezTo>
                <a:cubicBezTo>
                  <a:pt x="1434" y="2090"/>
                  <a:pt x="1445" y="2096"/>
                  <a:pt x="1445" y="2124"/>
                </a:cubicBezTo>
                <a:cubicBezTo>
                  <a:pt x="1443" y="2125"/>
                  <a:pt x="1442" y="2126"/>
                  <a:pt x="1440" y="2126"/>
                </a:cubicBezTo>
                <a:cubicBezTo>
                  <a:pt x="1437" y="2126"/>
                  <a:pt x="1434" y="2122"/>
                  <a:pt x="1434" y="2118"/>
                </a:cubicBezTo>
                <a:cubicBezTo>
                  <a:pt x="1440" y="2118"/>
                  <a:pt x="1440" y="2118"/>
                  <a:pt x="1440" y="2107"/>
                </a:cubicBezTo>
                <a:cubicBezTo>
                  <a:pt x="1437" y="2105"/>
                  <a:pt x="1434" y="2104"/>
                  <a:pt x="1432" y="2104"/>
                </a:cubicBezTo>
                <a:cubicBezTo>
                  <a:pt x="1425" y="2104"/>
                  <a:pt x="1422" y="2112"/>
                  <a:pt x="1418" y="2112"/>
                </a:cubicBezTo>
                <a:cubicBezTo>
                  <a:pt x="1416" y="2112"/>
                  <a:pt x="1414" y="2111"/>
                  <a:pt x="1412" y="2107"/>
                </a:cubicBezTo>
                <a:cubicBezTo>
                  <a:pt x="1417" y="2101"/>
                  <a:pt x="1417" y="2101"/>
                  <a:pt x="1417" y="2096"/>
                </a:cubicBezTo>
                <a:cubicBezTo>
                  <a:pt x="1417" y="2090"/>
                  <a:pt x="1417" y="2090"/>
                  <a:pt x="1412" y="2079"/>
                </a:cubicBezTo>
                <a:lnTo>
                  <a:pt x="1412" y="2079"/>
                </a:lnTo>
                <a:cubicBezTo>
                  <a:pt x="1412" y="2079"/>
                  <a:pt x="1417" y="2079"/>
                  <a:pt x="1423" y="2084"/>
                </a:cubicBezTo>
                <a:cubicBezTo>
                  <a:pt x="1412" y="2073"/>
                  <a:pt x="1406" y="2051"/>
                  <a:pt x="1389" y="2051"/>
                </a:cubicBezTo>
                <a:cubicBezTo>
                  <a:pt x="1395" y="2034"/>
                  <a:pt x="1361" y="2017"/>
                  <a:pt x="1378" y="2006"/>
                </a:cubicBezTo>
                <a:cubicBezTo>
                  <a:pt x="1372" y="2006"/>
                  <a:pt x="1356" y="1995"/>
                  <a:pt x="1344" y="1989"/>
                </a:cubicBezTo>
                <a:cubicBezTo>
                  <a:pt x="1378" y="1989"/>
                  <a:pt x="1316" y="1956"/>
                  <a:pt x="1339" y="1939"/>
                </a:cubicBezTo>
                <a:lnTo>
                  <a:pt x="1339" y="1939"/>
                </a:lnTo>
                <a:cubicBezTo>
                  <a:pt x="1337" y="1939"/>
                  <a:pt x="1335" y="1939"/>
                  <a:pt x="1333" y="1939"/>
                </a:cubicBezTo>
                <a:cubicBezTo>
                  <a:pt x="1308" y="1939"/>
                  <a:pt x="1292" y="1905"/>
                  <a:pt x="1260" y="1900"/>
                </a:cubicBezTo>
                <a:cubicBezTo>
                  <a:pt x="1264" y="1900"/>
                  <a:pt x="1267" y="1898"/>
                  <a:pt x="1269" y="1897"/>
                </a:cubicBezTo>
                <a:lnTo>
                  <a:pt x="1269" y="1897"/>
                </a:lnTo>
                <a:cubicBezTo>
                  <a:pt x="1270" y="1898"/>
                  <a:pt x="1271" y="1899"/>
                  <a:pt x="1272" y="1900"/>
                </a:cubicBezTo>
                <a:cubicBezTo>
                  <a:pt x="1272" y="1898"/>
                  <a:pt x="1271" y="1897"/>
                  <a:pt x="1270" y="1897"/>
                </a:cubicBezTo>
                <a:cubicBezTo>
                  <a:pt x="1270" y="1897"/>
                  <a:pt x="1269" y="1897"/>
                  <a:pt x="1269" y="1897"/>
                </a:cubicBezTo>
                <a:lnTo>
                  <a:pt x="1269" y="1897"/>
                </a:lnTo>
                <a:cubicBezTo>
                  <a:pt x="1260" y="1887"/>
                  <a:pt x="1260" y="1877"/>
                  <a:pt x="1255" y="1872"/>
                </a:cubicBezTo>
                <a:cubicBezTo>
                  <a:pt x="1251" y="1875"/>
                  <a:pt x="1246" y="1877"/>
                  <a:pt x="1240" y="1877"/>
                </a:cubicBezTo>
                <a:cubicBezTo>
                  <a:pt x="1229" y="1877"/>
                  <a:pt x="1216" y="1872"/>
                  <a:pt x="1204" y="1872"/>
                </a:cubicBezTo>
                <a:cubicBezTo>
                  <a:pt x="1199" y="1844"/>
                  <a:pt x="1227" y="1860"/>
                  <a:pt x="1232" y="1844"/>
                </a:cubicBezTo>
                <a:lnTo>
                  <a:pt x="1232" y="1844"/>
                </a:lnTo>
                <a:cubicBezTo>
                  <a:pt x="1231" y="1847"/>
                  <a:pt x="1228" y="1848"/>
                  <a:pt x="1223" y="1848"/>
                </a:cubicBezTo>
                <a:cubicBezTo>
                  <a:pt x="1217" y="1848"/>
                  <a:pt x="1208" y="1845"/>
                  <a:pt x="1202" y="1845"/>
                </a:cubicBezTo>
                <a:cubicBezTo>
                  <a:pt x="1198" y="1845"/>
                  <a:pt x="1195" y="1846"/>
                  <a:pt x="1193" y="1849"/>
                </a:cubicBezTo>
                <a:cubicBezTo>
                  <a:pt x="1188" y="1832"/>
                  <a:pt x="1188" y="1838"/>
                  <a:pt x="1193" y="1821"/>
                </a:cubicBezTo>
                <a:lnTo>
                  <a:pt x="1193" y="1821"/>
                </a:lnTo>
                <a:cubicBezTo>
                  <a:pt x="1188" y="1826"/>
                  <a:pt x="1185" y="1828"/>
                  <a:pt x="1182" y="1828"/>
                </a:cubicBezTo>
                <a:cubicBezTo>
                  <a:pt x="1176" y="1828"/>
                  <a:pt x="1173" y="1820"/>
                  <a:pt x="1165" y="1820"/>
                </a:cubicBezTo>
                <a:cubicBezTo>
                  <a:pt x="1163" y="1820"/>
                  <a:pt x="1161" y="1821"/>
                  <a:pt x="1160" y="1821"/>
                </a:cubicBezTo>
                <a:cubicBezTo>
                  <a:pt x="1148" y="1799"/>
                  <a:pt x="1165" y="1799"/>
                  <a:pt x="1143" y="1793"/>
                </a:cubicBezTo>
                <a:cubicBezTo>
                  <a:pt x="1140" y="1788"/>
                  <a:pt x="1144" y="1786"/>
                  <a:pt x="1149" y="1786"/>
                </a:cubicBezTo>
                <a:cubicBezTo>
                  <a:pt x="1154" y="1786"/>
                  <a:pt x="1160" y="1788"/>
                  <a:pt x="1160" y="1788"/>
                </a:cubicBezTo>
                <a:cubicBezTo>
                  <a:pt x="1155" y="1783"/>
                  <a:pt x="1152" y="1781"/>
                  <a:pt x="1149" y="1781"/>
                </a:cubicBezTo>
                <a:cubicBezTo>
                  <a:pt x="1142" y="1781"/>
                  <a:pt x="1140" y="1795"/>
                  <a:pt x="1132" y="1799"/>
                </a:cubicBezTo>
                <a:cubicBezTo>
                  <a:pt x="1109" y="1788"/>
                  <a:pt x="1132" y="1782"/>
                  <a:pt x="1126" y="1771"/>
                </a:cubicBezTo>
                <a:cubicBezTo>
                  <a:pt x="1118" y="1768"/>
                  <a:pt x="1108" y="1768"/>
                  <a:pt x="1099" y="1768"/>
                </a:cubicBezTo>
                <a:cubicBezTo>
                  <a:pt x="1091" y="1768"/>
                  <a:pt x="1084" y="1768"/>
                  <a:pt x="1081" y="1765"/>
                </a:cubicBezTo>
                <a:cubicBezTo>
                  <a:pt x="1081" y="1760"/>
                  <a:pt x="1075" y="1760"/>
                  <a:pt x="1081" y="1754"/>
                </a:cubicBezTo>
                <a:lnTo>
                  <a:pt x="1081" y="1754"/>
                </a:lnTo>
                <a:cubicBezTo>
                  <a:pt x="1079" y="1754"/>
                  <a:pt x="1077" y="1755"/>
                  <a:pt x="1075" y="1755"/>
                </a:cubicBezTo>
                <a:cubicBezTo>
                  <a:pt x="1055" y="1755"/>
                  <a:pt x="1034" y="1732"/>
                  <a:pt x="1008" y="1732"/>
                </a:cubicBezTo>
                <a:cubicBezTo>
                  <a:pt x="1008" y="1737"/>
                  <a:pt x="1003" y="1748"/>
                  <a:pt x="997" y="1754"/>
                </a:cubicBezTo>
                <a:cubicBezTo>
                  <a:pt x="991" y="1748"/>
                  <a:pt x="975" y="1754"/>
                  <a:pt x="980" y="1737"/>
                </a:cubicBezTo>
                <a:lnTo>
                  <a:pt x="980" y="1737"/>
                </a:lnTo>
                <a:cubicBezTo>
                  <a:pt x="982" y="1739"/>
                  <a:pt x="983" y="1740"/>
                  <a:pt x="984" y="1740"/>
                </a:cubicBezTo>
                <a:cubicBezTo>
                  <a:pt x="987" y="1740"/>
                  <a:pt x="988" y="1737"/>
                  <a:pt x="991" y="1737"/>
                </a:cubicBezTo>
                <a:lnTo>
                  <a:pt x="980" y="1737"/>
                </a:lnTo>
                <a:cubicBezTo>
                  <a:pt x="980" y="1731"/>
                  <a:pt x="983" y="1729"/>
                  <a:pt x="986" y="1729"/>
                </a:cubicBezTo>
                <a:cubicBezTo>
                  <a:pt x="989" y="1729"/>
                  <a:pt x="992" y="1730"/>
                  <a:pt x="995" y="1730"/>
                </a:cubicBezTo>
                <a:cubicBezTo>
                  <a:pt x="998" y="1730"/>
                  <a:pt x="1001" y="1729"/>
                  <a:pt x="1003" y="1726"/>
                </a:cubicBezTo>
                <a:cubicBezTo>
                  <a:pt x="980" y="1720"/>
                  <a:pt x="952" y="1726"/>
                  <a:pt x="941" y="1715"/>
                </a:cubicBezTo>
                <a:cubicBezTo>
                  <a:pt x="941" y="1710"/>
                  <a:pt x="943" y="1709"/>
                  <a:pt x="946" y="1709"/>
                </a:cubicBezTo>
                <a:cubicBezTo>
                  <a:pt x="952" y="1709"/>
                  <a:pt x="959" y="1713"/>
                  <a:pt x="963" y="1713"/>
                </a:cubicBezTo>
                <a:cubicBezTo>
                  <a:pt x="966" y="1713"/>
                  <a:pt x="967" y="1711"/>
                  <a:pt x="963" y="1704"/>
                </a:cubicBezTo>
                <a:lnTo>
                  <a:pt x="963" y="1704"/>
                </a:lnTo>
                <a:lnTo>
                  <a:pt x="980" y="1720"/>
                </a:lnTo>
                <a:cubicBezTo>
                  <a:pt x="978" y="1709"/>
                  <a:pt x="980" y="1706"/>
                  <a:pt x="982" y="1706"/>
                </a:cubicBezTo>
                <a:cubicBezTo>
                  <a:pt x="985" y="1706"/>
                  <a:pt x="988" y="1709"/>
                  <a:pt x="990" y="1709"/>
                </a:cubicBezTo>
                <a:cubicBezTo>
                  <a:pt x="992" y="1709"/>
                  <a:pt x="993" y="1707"/>
                  <a:pt x="991" y="1698"/>
                </a:cubicBezTo>
                <a:cubicBezTo>
                  <a:pt x="963" y="1676"/>
                  <a:pt x="958" y="1687"/>
                  <a:pt x="930" y="1670"/>
                </a:cubicBezTo>
                <a:cubicBezTo>
                  <a:pt x="919" y="1670"/>
                  <a:pt x="924" y="1681"/>
                  <a:pt x="913" y="1687"/>
                </a:cubicBezTo>
                <a:cubicBezTo>
                  <a:pt x="865" y="1681"/>
                  <a:pt x="893" y="1636"/>
                  <a:pt x="863" y="1636"/>
                </a:cubicBezTo>
                <a:cubicBezTo>
                  <a:pt x="861" y="1636"/>
                  <a:pt x="859" y="1636"/>
                  <a:pt x="857" y="1636"/>
                </a:cubicBezTo>
                <a:cubicBezTo>
                  <a:pt x="849" y="1640"/>
                  <a:pt x="842" y="1652"/>
                  <a:pt x="832" y="1652"/>
                </a:cubicBezTo>
                <a:cubicBezTo>
                  <a:pt x="828" y="1652"/>
                  <a:pt x="823" y="1649"/>
                  <a:pt x="818" y="1642"/>
                </a:cubicBezTo>
                <a:lnTo>
                  <a:pt x="829" y="1631"/>
                </a:lnTo>
                <a:cubicBezTo>
                  <a:pt x="823" y="1627"/>
                  <a:pt x="818" y="1626"/>
                  <a:pt x="814" y="1626"/>
                </a:cubicBezTo>
                <a:cubicBezTo>
                  <a:pt x="805" y="1626"/>
                  <a:pt x="800" y="1633"/>
                  <a:pt x="793" y="1633"/>
                </a:cubicBezTo>
                <a:cubicBezTo>
                  <a:pt x="789" y="1633"/>
                  <a:pt x="785" y="1631"/>
                  <a:pt x="779" y="1625"/>
                </a:cubicBezTo>
                <a:cubicBezTo>
                  <a:pt x="781" y="1623"/>
                  <a:pt x="784" y="1623"/>
                  <a:pt x="787" y="1623"/>
                </a:cubicBezTo>
                <a:cubicBezTo>
                  <a:pt x="794" y="1623"/>
                  <a:pt x="801" y="1625"/>
                  <a:pt x="801" y="1625"/>
                </a:cubicBezTo>
                <a:cubicBezTo>
                  <a:pt x="795" y="1617"/>
                  <a:pt x="791" y="1615"/>
                  <a:pt x="787" y="1615"/>
                </a:cubicBezTo>
                <a:cubicBezTo>
                  <a:pt x="781" y="1615"/>
                  <a:pt x="777" y="1620"/>
                  <a:pt x="771" y="1620"/>
                </a:cubicBezTo>
                <a:cubicBezTo>
                  <a:pt x="770" y="1620"/>
                  <a:pt x="769" y="1620"/>
                  <a:pt x="767" y="1620"/>
                </a:cubicBezTo>
                <a:lnTo>
                  <a:pt x="767" y="1603"/>
                </a:lnTo>
                <a:cubicBezTo>
                  <a:pt x="734" y="1592"/>
                  <a:pt x="695" y="1592"/>
                  <a:pt x="661" y="1586"/>
                </a:cubicBezTo>
                <a:cubicBezTo>
                  <a:pt x="661" y="1580"/>
                  <a:pt x="672" y="1580"/>
                  <a:pt x="661" y="1569"/>
                </a:cubicBezTo>
                <a:cubicBezTo>
                  <a:pt x="616" y="1564"/>
                  <a:pt x="566" y="1541"/>
                  <a:pt x="521" y="1519"/>
                </a:cubicBezTo>
                <a:lnTo>
                  <a:pt x="504" y="1530"/>
                </a:lnTo>
                <a:cubicBezTo>
                  <a:pt x="499" y="1530"/>
                  <a:pt x="493" y="1524"/>
                  <a:pt x="499" y="1524"/>
                </a:cubicBezTo>
                <a:cubicBezTo>
                  <a:pt x="495" y="1522"/>
                  <a:pt x="493" y="1521"/>
                  <a:pt x="491" y="1521"/>
                </a:cubicBezTo>
                <a:lnTo>
                  <a:pt x="491" y="1521"/>
                </a:lnTo>
                <a:cubicBezTo>
                  <a:pt x="488" y="1521"/>
                  <a:pt x="496" y="1531"/>
                  <a:pt x="487" y="1536"/>
                </a:cubicBezTo>
                <a:cubicBezTo>
                  <a:pt x="476" y="1536"/>
                  <a:pt x="476" y="1524"/>
                  <a:pt x="482" y="1519"/>
                </a:cubicBezTo>
                <a:lnTo>
                  <a:pt x="482" y="1519"/>
                </a:lnTo>
                <a:cubicBezTo>
                  <a:pt x="465" y="1522"/>
                  <a:pt x="443" y="1524"/>
                  <a:pt x="420" y="1524"/>
                </a:cubicBezTo>
                <a:cubicBezTo>
                  <a:pt x="398" y="1524"/>
                  <a:pt x="375" y="1522"/>
                  <a:pt x="359" y="1513"/>
                </a:cubicBezTo>
                <a:lnTo>
                  <a:pt x="364" y="1513"/>
                </a:lnTo>
                <a:cubicBezTo>
                  <a:pt x="360" y="1511"/>
                  <a:pt x="357" y="1511"/>
                  <a:pt x="353" y="1511"/>
                </a:cubicBezTo>
                <a:cubicBezTo>
                  <a:pt x="337" y="1511"/>
                  <a:pt x="330" y="1527"/>
                  <a:pt x="317" y="1527"/>
                </a:cubicBezTo>
                <a:cubicBezTo>
                  <a:pt x="314" y="1527"/>
                  <a:pt x="312" y="1526"/>
                  <a:pt x="308" y="1524"/>
                </a:cubicBezTo>
                <a:lnTo>
                  <a:pt x="314" y="1524"/>
                </a:lnTo>
                <a:cubicBezTo>
                  <a:pt x="301" y="1523"/>
                  <a:pt x="288" y="1522"/>
                  <a:pt x="276" y="1522"/>
                </a:cubicBezTo>
                <a:cubicBezTo>
                  <a:pt x="246" y="1522"/>
                  <a:pt x="217" y="1526"/>
                  <a:pt x="185" y="1530"/>
                </a:cubicBezTo>
                <a:cubicBezTo>
                  <a:pt x="191" y="1524"/>
                  <a:pt x="191" y="1524"/>
                  <a:pt x="196" y="1524"/>
                </a:cubicBezTo>
                <a:cubicBezTo>
                  <a:pt x="179" y="1513"/>
                  <a:pt x="185" y="1496"/>
                  <a:pt x="179" y="1480"/>
                </a:cubicBezTo>
                <a:cubicBezTo>
                  <a:pt x="182" y="1479"/>
                  <a:pt x="184" y="1479"/>
                  <a:pt x="186" y="1479"/>
                </a:cubicBezTo>
                <a:cubicBezTo>
                  <a:pt x="201" y="1479"/>
                  <a:pt x="198" y="1497"/>
                  <a:pt x="213" y="1502"/>
                </a:cubicBezTo>
                <a:cubicBezTo>
                  <a:pt x="196" y="1496"/>
                  <a:pt x="213" y="1474"/>
                  <a:pt x="202" y="1474"/>
                </a:cubicBezTo>
                <a:cubicBezTo>
                  <a:pt x="213" y="1468"/>
                  <a:pt x="207" y="1468"/>
                  <a:pt x="224" y="1468"/>
                </a:cubicBezTo>
                <a:cubicBezTo>
                  <a:pt x="207" y="1457"/>
                  <a:pt x="230" y="1457"/>
                  <a:pt x="224" y="1446"/>
                </a:cubicBezTo>
                <a:cubicBezTo>
                  <a:pt x="229" y="1443"/>
                  <a:pt x="233" y="1442"/>
                  <a:pt x="235" y="1442"/>
                </a:cubicBezTo>
                <a:cubicBezTo>
                  <a:pt x="238" y="1442"/>
                  <a:pt x="240" y="1443"/>
                  <a:pt x="241" y="1443"/>
                </a:cubicBezTo>
                <a:cubicBezTo>
                  <a:pt x="243" y="1443"/>
                  <a:pt x="244" y="1441"/>
                  <a:pt x="247" y="1435"/>
                </a:cubicBezTo>
                <a:cubicBezTo>
                  <a:pt x="258" y="1435"/>
                  <a:pt x="252" y="1452"/>
                  <a:pt x="252" y="1452"/>
                </a:cubicBezTo>
                <a:cubicBezTo>
                  <a:pt x="263" y="1435"/>
                  <a:pt x="247" y="1435"/>
                  <a:pt x="241" y="1424"/>
                </a:cubicBezTo>
                <a:cubicBezTo>
                  <a:pt x="245" y="1416"/>
                  <a:pt x="248" y="1414"/>
                  <a:pt x="251" y="1414"/>
                </a:cubicBezTo>
                <a:cubicBezTo>
                  <a:pt x="257" y="1414"/>
                  <a:pt x="262" y="1424"/>
                  <a:pt x="269" y="1424"/>
                </a:cubicBezTo>
                <a:cubicBezTo>
                  <a:pt x="275" y="1412"/>
                  <a:pt x="269" y="1396"/>
                  <a:pt x="280" y="1384"/>
                </a:cubicBezTo>
                <a:cubicBezTo>
                  <a:pt x="280" y="1390"/>
                  <a:pt x="280" y="1390"/>
                  <a:pt x="286" y="1390"/>
                </a:cubicBezTo>
                <a:cubicBezTo>
                  <a:pt x="286" y="1373"/>
                  <a:pt x="314" y="1362"/>
                  <a:pt x="319" y="1340"/>
                </a:cubicBezTo>
                <a:cubicBezTo>
                  <a:pt x="314" y="1334"/>
                  <a:pt x="308" y="1328"/>
                  <a:pt x="303" y="1323"/>
                </a:cubicBezTo>
                <a:cubicBezTo>
                  <a:pt x="312" y="1318"/>
                  <a:pt x="313" y="1310"/>
                  <a:pt x="317" y="1310"/>
                </a:cubicBezTo>
                <a:cubicBezTo>
                  <a:pt x="317" y="1310"/>
                  <a:pt x="318" y="1310"/>
                  <a:pt x="319" y="1312"/>
                </a:cubicBezTo>
                <a:cubicBezTo>
                  <a:pt x="319" y="1317"/>
                  <a:pt x="319" y="1317"/>
                  <a:pt x="319" y="1323"/>
                </a:cubicBezTo>
                <a:lnTo>
                  <a:pt x="325" y="1317"/>
                </a:lnTo>
                <a:lnTo>
                  <a:pt x="325" y="1317"/>
                </a:lnTo>
                <a:cubicBezTo>
                  <a:pt x="342" y="1323"/>
                  <a:pt x="319" y="1328"/>
                  <a:pt x="325" y="1334"/>
                </a:cubicBezTo>
                <a:cubicBezTo>
                  <a:pt x="336" y="1323"/>
                  <a:pt x="342" y="1300"/>
                  <a:pt x="359" y="1295"/>
                </a:cubicBezTo>
                <a:lnTo>
                  <a:pt x="359" y="1295"/>
                </a:lnTo>
                <a:cubicBezTo>
                  <a:pt x="370" y="1306"/>
                  <a:pt x="336" y="1317"/>
                  <a:pt x="359" y="1317"/>
                </a:cubicBezTo>
                <a:cubicBezTo>
                  <a:pt x="353" y="1323"/>
                  <a:pt x="342" y="1323"/>
                  <a:pt x="336" y="1323"/>
                </a:cubicBezTo>
                <a:cubicBezTo>
                  <a:pt x="364" y="1340"/>
                  <a:pt x="325" y="1334"/>
                  <a:pt x="353" y="1345"/>
                </a:cubicBezTo>
                <a:cubicBezTo>
                  <a:pt x="375" y="1334"/>
                  <a:pt x="375" y="1323"/>
                  <a:pt x="398" y="1312"/>
                </a:cubicBezTo>
                <a:cubicBezTo>
                  <a:pt x="398" y="1300"/>
                  <a:pt x="392" y="1300"/>
                  <a:pt x="392" y="1289"/>
                </a:cubicBezTo>
                <a:cubicBezTo>
                  <a:pt x="399" y="1283"/>
                  <a:pt x="405" y="1280"/>
                  <a:pt x="410" y="1280"/>
                </a:cubicBezTo>
                <a:cubicBezTo>
                  <a:pt x="423" y="1280"/>
                  <a:pt x="433" y="1292"/>
                  <a:pt x="442" y="1292"/>
                </a:cubicBezTo>
                <a:cubicBezTo>
                  <a:pt x="446" y="1292"/>
                  <a:pt x="450" y="1290"/>
                  <a:pt x="454" y="1284"/>
                </a:cubicBezTo>
                <a:cubicBezTo>
                  <a:pt x="454" y="1267"/>
                  <a:pt x="448" y="1250"/>
                  <a:pt x="471" y="1250"/>
                </a:cubicBezTo>
                <a:lnTo>
                  <a:pt x="471" y="1272"/>
                </a:lnTo>
                <a:cubicBezTo>
                  <a:pt x="496" y="1262"/>
                  <a:pt x="480" y="1243"/>
                  <a:pt x="501" y="1243"/>
                </a:cubicBezTo>
                <a:cubicBezTo>
                  <a:pt x="503" y="1243"/>
                  <a:pt x="506" y="1244"/>
                  <a:pt x="510" y="1244"/>
                </a:cubicBezTo>
                <a:cubicBezTo>
                  <a:pt x="504" y="1250"/>
                  <a:pt x="487" y="1256"/>
                  <a:pt x="493" y="1256"/>
                </a:cubicBezTo>
                <a:cubicBezTo>
                  <a:pt x="496" y="1256"/>
                  <a:pt x="499" y="1257"/>
                  <a:pt x="501" y="1257"/>
                </a:cubicBezTo>
                <a:cubicBezTo>
                  <a:pt x="513" y="1257"/>
                  <a:pt x="506" y="1244"/>
                  <a:pt x="515" y="1239"/>
                </a:cubicBezTo>
                <a:lnTo>
                  <a:pt x="527" y="1250"/>
                </a:lnTo>
                <a:cubicBezTo>
                  <a:pt x="549" y="1239"/>
                  <a:pt x="577" y="1222"/>
                  <a:pt x="605" y="1211"/>
                </a:cubicBezTo>
                <a:cubicBezTo>
                  <a:pt x="605" y="1211"/>
                  <a:pt x="605" y="1222"/>
                  <a:pt x="611" y="1222"/>
                </a:cubicBezTo>
                <a:cubicBezTo>
                  <a:pt x="650" y="1205"/>
                  <a:pt x="689" y="1211"/>
                  <a:pt x="745" y="1200"/>
                </a:cubicBezTo>
                <a:cubicBezTo>
                  <a:pt x="751" y="1194"/>
                  <a:pt x="756" y="1188"/>
                  <a:pt x="756" y="1183"/>
                </a:cubicBezTo>
                <a:cubicBezTo>
                  <a:pt x="758" y="1181"/>
                  <a:pt x="760" y="1180"/>
                  <a:pt x="761" y="1180"/>
                </a:cubicBezTo>
                <a:cubicBezTo>
                  <a:pt x="765" y="1180"/>
                  <a:pt x="767" y="1184"/>
                  <a:pt x="767" y="1188"/>
                </a:cubicBezTo>
                <a:cubicBezTo>
                  <a:pt x="790" y="1183"/>
                  <a:pt x="762" y="1177"/>
                  <a:pt x="767" y="1166"/>
                </a:cubicBezTo>
                <a:cubicBezTo>
                  <a:pt x="771" y="1164"/>
                  <a:pt x="774" y="1164"/>
                  <a:pt x="777" y="1164"/>
                </a:cubicBezTo>
                <a:cubicBezTo>
                  <a:pt x="784" y="1164"/>
                  <a:pt x="788" y="1168"/>
                  <a:pt x="784" y="1171"/>
                </a:cubicBezTo>
                <a:cubicBezTo>
                  <a:pt x="818" y="1138"/>
                  <a:pt x="835" y="1076"/>
                  <a:pt x="857" y="1059"/>
                </a:cubicBezTo>
                <a:lnTo>
                  <a:pt x="857" y="1065"/>
                </a:lnTo>
                <a:cubicBezTo>
                  <a:pt x="874" y="1048"/>
                  <a:pt x="846" y="1031"/>
                  <a:pt x="863" y="1020"/>
                </a:cubicBezTo>
                <a:cubicBezTo>
                  <a:pt x="891" y="981"/>
                  <a:pt x="902" y="925"/>
                  <a:pt x="941" y="903"/>
                </a:cubicBezTo>
                <a:cubicBezTo>
                  <a:pt x="924" y="886"/>
                  <a:pt x="969" y="863"/>
                  <a:pt x="947" y="847"/>
                </a:cubicBezTo>
                <a:cubicBezTo>
                  <a:pt x="969" y="830"/>
                  <a:pt x="969" y="835"/>
                  <a:pt x="997" y="807"/>
                </a:cubicBezTo>
                <a:cubicBezTo>
                  <a:pt x="1003" y="796"/>
                  <a:pt x="986" y="785"/>
                  <a:pt x="991" y="768"/>
                </a:cubicBezTo>
                <a:lnTo>
                  <a:pt x="991" y="768"/>
                </a:lnTo>
                <a:lnTo>
                  <a:pt x="1003" y="774"/>
                </a:lnTo>
                <a:lnTo>
                  <a:pt x="997" y="751"/>
                </a:lnTo>
                <a:lnTo>
                  <a:pt x="1014" y="751"/>
                </a:lnTo>
                <a:lnTo>
                  <a:pt x="1019" y="740"/>
                </a:lnTo>
                <a:lnTo>
                  <a:pt x="1019" y="740"/>
                </a:lnTo>
                <a:cubicBezTo>
                  <a:pt x="1014" y="746"/>
                  <a:pt x="1008" y="746"/>
                  <a:pt x="1003" y="746"/>
                </a:cubicBezTo>
                <a:cubicBezTo>
                  <a:pt x="1008" y="723"/>
                  <a:pt x="1036" y="707"/>
                  <a:pt x="1042" y="707"/>
                </a:cubicBezTo>
                <a:lnTo>
                  <a:pt x="1047" y="662"/>
                </a:lnTo>
                <a:cubicBezTo>
                  <a:pt x="1053" y="667"/>
                  <a:pt x="1053" y="673"/>
                  <a:pt x="1053" y="679"/>
                </a:cubicBezTo>
                <a:cubicBezTo>
                  <a:pt x="1053" y="669"/>
                  <a:pt x="1055" y="667"/>
                  <a:pt x="1058" y="667"/>
                </a:cubicBezTo>
                <a:cubicBezTo>
                  <a:pt x="1060" y="667"/>
                  <a:pt x="1062" y="668"/>
                  <a:pt x="1064" y="668"/>
                </a:cubicBezTo>
                <a:cubicBezTo>
                  <a:pt x="1065" y="668"/>
                  <a:pt x="1066" y="666"/>
                  <a:pt x="1064" y="656"/>
                </a:cubicBezTo>
                <a:lnTo>
                  <a:pt x="1064" y="656"/>
                </a:lnTo>
                <a:cubicBezTo>
                  <a:pt x="1064" y="657"/>
                  <a:pt x="1064" y="658"/>
                  <a:pt x="1064" y="658"/>
                </a:cubicBezTo>
                <a:cubicBezTo>
                  <a:pt x="1062" y="658"/>
                  <a:pt x="1059" y="651"/>
                  <a:pt x="1059" y="651"/>
                </a:cubicBezTo>
                <a:cubicBezTo>
                  <a:pt x="1070" y="645"/>
                  <a:pt x="1081" y="623"/>
                  <a:pt x="1087" y="606"/>
                </a:cubicBezTo>
                <a:lnTo>
                  <a:pt x="1092" y="611"/>
                </a:lnTo>
                <a:cubicBezTo>
                  <a:pt x="1103" y="595"/>
                  <a:pt x="1109" y="578"/>
                  <a:pt x="1115" y="561"/>
                </a:cubicBezTo>
                <a:cubicBezTo>
                  <a:pt x="1120" y="544"/>
                  <a:pt x="1132" y="516"/>
                  <a:pt x="1137" y="494"/>
                </a:cubicBezTo>
                <a:lnTo>
                  <a:pt x="1137" y="494"/>
                </a:lnTo>
                <a:cubicBezTo>
                  <a:pt x="1133" y="500"/>
                  <a:pt x="1128" y="502"/>
                  <a:pt x="1124" y="502"/>
                </a:cubicBezTo>
                <a:cubicBezTo>
                  <a:pt x="1117" y="502"/>
                  <a:pt x="1111" y="495"/>
                  <a:pt x="1115" y="488"/>
                </a:cubicBezTo>
                <a:lnTo>
                  <a:pt x="1126" y="483"/>
                </a:lnTo>
                <a:cubicBezTo>
                  <a:pt x="1125" y="481"/>
                  <a:pt x="1124" y="480"/>
                  <a:pt x="1123" y="480"/>
                </a:cubicBezTo>
                <a:cubicBezTo>
                  <a:pt x="1121" y="480"/>
                  <a:pt x="1120" y="486"/>
                  <a:pt x="1117" y="486"/>
                </a:cubicBezTo>
                <a:cubicBezTo>
                  <a:pt x="1115" y="486"/>
                  <a:pt x="1113" y="484"/>
                  <a:pt x="1109" y="477"/>
                </a:cubicBezTo>
                <a:cubicBezTo>
                  <a:pt x="1112" y="469"/>
                  <a:pt x="1116" y="466"/>
                  <a:pt x="1121" y="466"/>
                </a:cubicBezTo>
                <a:cubicBezTo>
                  <a:pt x="1126" y="466"/>
                  <a:pt x="1132" y="471"/>
                  <a:pt x="1132" y="477"/>
                </a:cubicBezTo>
                <a:cubicBezTo>
                  <a:pt x="1132" y="471"/>
                  <a:pt x="1132" y="460"/>
                  <a:pt x="1132" y="455"/>
                </a:cubicBezTo>
                <a:cubicBezTo>
                  <a:pt x="1132" y="455"/>
                  <a:pt x="1137" y="460"/>
                  <a:pt x="1143" y="460"/>
                </a:cubicBezTo>
                <a:cubicBezTo>
                  <a:pt x="1132" y="449"/>
                  <a:pt x="1154" y="415"/>
                  <a:pt x="1132" y="404"/>
                </a:cubicBezTo>
                <a:lnTo>
                  <a:pt x="1137" y="404"/>
                </a:lnTo>
                <a:cubicBezTo>
                  <a:pt x="1120" y="354"/>
                  <a:pt x="1103" y="337"/>
                  <a:pt x="1087" y="309"/>
                </a:cubicBezTo>
                <a:cubicBezTo>
                  <a:pt x="1084" y="310"/>
                  <a:pt x="1082" y="311"/>
                  <a:pt x="1081" y="311"/>
                </a:cubicBezTo>
                <a:cubicBezTo>
                  <a:pt x="1073" y="311"/>
                  <a:pt x="1068" y="303"/>
                  <a:pt x="1059" y="303"/>
                </a:cubicBezTo>
                <a:cubicBezTo>
                  <a:pt x="1047" y="281"/>
                  <a:pt x="1047" y="259"/>
                  <a:pt x="1042" y="247"/>
                </a:cubicBezTo>
                <a:cubicBezTo>
                  <a:pt x="1040" y="243"/>
                  <a:pt x="1038" y="242"/>
                  <a:pt x="1036" y="242"/>
                </a:cubicBezTo>
                <a:cubicBezTo>
                  <a:pt x="1033" y="242"/>
                  <a:pt x="1031" y="243"/>
                  <a:pt x="1029" y="243"/>
                </a:cubicBezTo>
                <a:cubicBezTo>
                  <a:pt x="1028" y="243"/>
                  <a:pt x="1026" y="243"/>
                  <a:pt x="1025" y="242"/>
                </a:cubicBezTo>
                <a:cubicBezTo>
                  <a:pt x="1034" y="237"/>
                  <a:pt x="1032" y="229"/>
                  <a:pt x="1037" y="229"/>
                </a:cubicBezTo>
                <a:cubicBezTo>
                  <a:pt x="1038" y="229"/>
                  <a:pt x="1040" y="230"/>
                  <a:pt x="1042" y="231"/>
                </a:cubicBezTo>
                <a:cubicBezTo>
                  <a:pt x="1042" y="219"/>
                  <a:pt x="1042" y="214"/>
                  <a:pt x="1053" y="186"/>
                </a:cubicBezTo>
                <a:cubicBezTo>
                  <a:pt x="1042" y="186"/>
                  <a:pt x="1042" y="186"/>
                  <a:pt x="1036" y="180"/>
                </a:cubicBezTo>
                <a:cubicBezTo>
                  <a:pt x="1039" y="177"/>
                  <a:pt x="1043" y="176"/>
                  <a:pt x="1047" y="176"/>
                </a:cubicBezTo>
                <a:cubicBezTo>
                  <a:pt x="1050" y="176"/>
                  <a:pt x="1053" y="177"/>
                  <a:pt x="1053" y="180"/>
                </a:cubicBezTo>
                <a:cubicBezTo>
                  <a:pt x="1059" y="163"/>
                  <a:pt x="1081" y="158"/>
                  <a:pt x="1103" y="158"/>
                </a:cubicBezTo>
                <a:cubicBezTo>
                  <a:pt x="1126" y="158"/>
                  <a:pt x="1148" y="158"/>
                  <a:pt x="1160" y="141"/>
                </a:cubicBezTo>
                <a:cubicBezTo>
                  <a:pt x="1171" y="135"/>
                  <a:pt x="1182" y="130"/>
                  <a:pt x="1193" y="124"/>
                </a:cubicBezTo>
                <a:lnTo>
                  <a:pt x="1193" y="124"/>
                </a:lnTo>
                <a:cubicBezTo>
                  <a:pt x="1204" y="124"/>
                  <a:pt x="1182" y="135"/>
                  <a:pt x="1193" y="141"/>
                </a:cubicBezTo>
                <a:cubicBezTo>
                  <a:pt x="1208" y="129"/>
                  <a:pt x="1221" y="126"/>
                  <a:pt x="1234" y="126"/>
                </a:cubicBezTo>
                <a:cubicBezTo>
                  <a:pt x="1244" y="126"/>
                  <a:pt x="1254" y="128"/>
                  <a:pt x="1263" y="128"/>
                </a:cubicBezTo>
                <a:cubicBezTo>
                  <a:pt x="1269" y="128"/>
                  <a:pt x="1276" y="127"/>
                  <a:pt x="1283" y="124"/>
                </a:cubicBezTo>
                <a:close/>
                <a:moveTo>
                  <a:pt x="795" y="2133"/>
                </a:moveTo>
                <a:cubicBezTo>
                  <a:pt x="800" y="2135"/>
                  <a:pt x="806" y="2136"/>
                  <a:pt x="810" y="2138"/>
                </a:cubicBezTo>
                <a:lnTo>
                  <a:pt x="810" y="2138"/>
                </a:lnTo>
                <a:cubicBezTo>
                  <a:pt x="804" y="2137"/>
                  <a:pt x="799" y="2135"/>
                  <a:pt x="795" y="2133"/>
                </a:cubicBezTo>
                <a:close/>
                <a:moveTo>
                  <a:pt x="549" y="2146"/>
                </a:moveTo>
                <a:cubicBezTo>
                  <a:pt x="549" y="2152"/>
                  <a:pt x="555" y="2152"/>
                  <a:pt x="555" y="2152"/>
                </a:cubicBezTo>
                <a:cubicBezTo>
                  <a:pt x="555" y="2146"/>
                  <a:pt x="549" y="2146"/>
                  <a:pt x="549" y="2146"/>
                </a:cubicBezTo>
                <a:close/>
                <a:moveTo>
                  <a:pt x="549" y="2156"/>
                </a:moveTo>
                <a:lnTo>
                  <a:pt x="549" y="2157"/>
                </a:lnTo>
                <a:cubicBezTo>
                  <a:pt x="553" y="2157"/>
                  <a:pt x="552" y="2157"/>
                  <a:pt x="549" y="2156"/>
                </a:cubicBezTo>
                <a:close/>
                <a:moveTo>
                  <a:pt x="779" y="2154"/>
                </a:moveTo>
                <a:lnTo>
                  <a:pt x="779" y="2154"/>
                </a:lnTo>
                <a:cubicBezTo>
                  <a:pt x="781" y="2155"/>
                  <a:pt x="783" y="2156"/>
                  <a:pt x="784" y="2157"/>
                </a:cubicBezTo>
                <a:cubicBezTo>
                  <a:pt x="780" y="2157"/>
                  <a:pt x="779" y="2157"/>
                  <a:pt x="779" y="2154"/>
                </a:cubicBezTo>
                <a:close/>
                <a:moveTo>
                  <a:pt x="739" y="2163"/>
                </a:moveTo>
                <a:cubicBezTo>
                  <a:pt x="739" y="2168"/>
                  <a:pt x="745" y="2168"/>
                  <a:pt x="751" y="2168"/>
                </a:cubicBezTo>
                <a:cubicBezTo>
                  <a:pt x="745" y="2168"/>
                  <a:pt x="751" y="2168"/>
                  <a:pt x="739" y="2163"/>
                </a:cubicBezTo>
                <a:close/>
                <a:moveTo>
                  <a:pt x="741" y="2206"/>
                </a:moveTo>
                <a:lnTo>
                  <a:pt x="741" y="2206"/>
                </a:lnTo>
                <a:cubicBezTo>
                  <a:pt x="742" y="2207"/>
                  <a:pt x="742" y="2207"/>
                  <a:pt x="743" y="2207"/>
                </a:cubicBezTo>
                <a:lnTo>
                  <a:pt x="743" y="2207"/>
                </a:lnTo>
                <a:cubicBezTo>
                  <a:pt x="742" y="2207"/>
                  <a:pt x="742" y="2207"/>
                  <a:pt x="741" y="2206"/>
                </a:cubicBezTo>
                <a:close/>
                <a:moveTo>
                  <a:pt x="734" y="2202"/>
                </a:moveTo>
                <a:lnTo>
                  <a:pt x="734" y="2202"/>
                </a:lnTo>
                <a:cubicBezTo>
                  <a:pt x="734" y="2202"/>
                  <a:pt x="739" y="2208"/>
                  <a:pt x="739" y="2208"/>
                </a:cubicBezTo>
                <a:cubicBezTo>
                  <a:pt x="738" y="2206"/>
                  <a:pt x="738" y="2205"/>
                  <a:pt x="738" y="2205"/>
                </a:cubicBezTo>
                <a:lnTo>
                  <a:pt x="738" y="2205"/>
                </a:lnTo>
                <a:cubicBezTo>
                  <a:pt x="739" y="2205"/>
                  <a:pt x="740" y="2206"/>
                  <a:pt x="741" y="2206"/>
                </a:cubicBezTo>
                <a:lnTo>
                  <a:pt x="741" y="2206"/>
                </a:lnTo>
                <a:cubicBezTo>
                  <a:pt x="739" y="2205"/>
                  <a:pt x="738" y="2202"/>
                  <a:pt x="734" y="2202"/>
                </a:cubicBezTo>
                <a:close/>
                <a:moveTo>
                  <a:pt x="757" y="2202"/>
                </a:moveTo>
                <a:lnTo>
                  <a:pt x="757" y="2202"/>
                </a:lnTo>
                <a:cubicBezTo>
                  <a:pt x="762" y="2208"/>
                  <a:pt x="762" y="2208"/>
                  <a:pt x="767" y="2208"/>
                </a:cubicBezTo>
                <a:lnTo>
                  <a:pt x="762" y="2208"/>
                </a:lnTo>
                <a:lnTo>
                  <a:pt x="757" y="2202"/>
                </a:lnTo>
                <a:close/>
                <a:moveTo>
                  <a:pt x="728" y="2208"/>
                </a:moveTo>
                <a:lnTo>
                  <a:pt x="728" y="2208"/>
                </a:lnTo>
                <a:cubicBezTo>
                  <a:pt x="734" y="2213"/>
                  <a:pt x="734" y="2213"/>
                  <a:pt x="739" y="2213"/>
                </a:cubicBezTo>
                <a:cubicBezTo>
                  <a:pt x="734" y="2213"/>
                  <a:pt x="734" y="2208"/>
                  <a:pt x="728" y="2208"/>
                </a:cubicBezTo>
                <a:close/>
                <a:moveTo>
                  <a:pt x="739" y="2213"/>
                </a:moveTo>
                <a:cubicBezTo>
                  <a:pt x="739" y="2219"/>
                  <a:pt x="745" y="2219"/>
                  <a:pt x="745" y="2219"/>
                </a:cubicBezTo>
                <a:cubicBezTo>
                  <a:pt x="745" y="2219"/>
                  <a:pt x="739" y="2213"/>
                  <a:pt x="739" y="2213"/>
                </a:cubicBezTo>
                <a:close/>
                <a:moveTo>
                  <a:pt x="1092" y="2292"/>
                </a:moveTo>
                <a:lnTo>
                  <a:pt x="1092" y="2292"/>
                </a:lnTo>
                <a:lnTo>
                  <a:pt x="1092" y="2292"/>
                </a:lnTo>
                <a:close/>
                <a:moveTo>
                  <a:pt x="1019" y="2286"/>
                </a:moveTo>
                <a:cubicBezTo>
                  <a:pt x="1017" y="2290"/>
                  <a:pt x="1019" y="2293"/>
                  <a:pt x="1021" y="2295"/>
                </a:cubicBezTo>
                <a:lnTo>
                  <a:pt x="1021" y="2295"/>
                </a:lnTo>
                <a:cubicBezTo>
                  <a:pt x="1020" y="2293"/>
                  <a:pt x="1019" y="2290"/>
                  <a:pt x="1019" y="2286"/>
                </a:cubicBezTo>
                <a:close/>
                <a:moveTo>
                  <a:pt x="1021" y="2295"/>
                </a:moveTo>
                <a:lnTo>
                  <a:pt x="1021" y="2295"/>
                </a:lnTo>
                <a:cubicBezTo>
                  <a:pt x="1022" y="2296"/>
                  <a:pt x="1023" y="2297"/>
                  <a:pt x="1024" y="2298"/>
                </a:cubicBezTo>
                <a:lnTo>
                  <a:pt x="1024" y="2298"/>
                </a:lnTo>
                <a:cubicBezTo>
                  <a:pt x="1024" y="2297"/>
                  <a:pt x="1023" y="2296"/>
                  <a:pt x="1021" y="2295"/>
                </a:cubicBezTo>
                <a:close/>
                <a:moveTo>
                  <a:pt x="1204" y="2303"/>
                </a:moveTo>
                <a:cubicBezTo>
                  <a:pt x="1204" y="2303"/>
                  <a:pt x="1203" y="2303"/>
                  <a:pt x="1202" y="2304"/>
                </a:cubicBezTo>
                <a:lnTo>
                  <a:pt x="1202" y="2304"/>
                </a:lnTo>
                <a:lnTo>
                  <a:pt x="1204" y="2303"/>
                </a:lnTo>
                <a:close/>
                <a:moveTo>
                  <a:pt x="717" y="2314"/>
                </a:moveTo>
                <a:cubicBezTo>
                  <a:pt x="717" y="2314"/>
                  <a:pt x="717" y="2314"/>
                  <a:pt x="717" y="2314"/>
                </a:cubicBezTo>
                <a:cubicBezTo>
                  <a:pt x="717" y="2314"/>
                  <a:pt x="717" y="2314"/>
                  <a:pt x="717" y="2314"/>
                </a:cubicBezTo>
                <a:close/>
                <a:moveTo>
                  <a:pt x="717" y="2314"/>
                </a:moveTo>
                <a:cubicBezTo>
                  <a:pt x="717" y="2314"/>
                  <a:pt x="717" y="2314"/>
                  <a:pt x="717" y="2314"/>
                </a:cubicBezTo>
                <a:cubicBezTo>
                  <a:pt x="717" y="2314"/>
                  <a:pt x="717" y="2314"/>
                  <a:pt x="717" y="2314"/>
                </a:cubicBezTo>
                <a:close/>
                <a:moveTo>
                  <a:pt x="1300" y="2314"/>
                </a:moveTo>
                <a:cubicBezTo>
                  <a:pt x="1300" y="2314"/>
                  <a:pt x="1300" y="2314"/>
                  <a:pt x="1300" y="2315"/>
                </a:cubicBezTo>
                <a:lnTo>
                  <a:pt x="1300" y="2315"/>
                </a:lnTo>
                <a:cubicBezTo>
                  <a:pt x="1300" y="2315"/>
                  <a:pt x="1300" y="2314"/>
                  <a:pt x="1300" y="2314"/>
                </a:cubicBezTo>
                <a:close/>
                <a:moveTo>
                  <a:pt x="1333" y="2297"/>
                </a:moveTo>
                <a:lnTo>
                  <a:pt x="1325" y="2301"/>
                </a:lnTo>
                <a:lnTo>
                  <a:pt x="1325" y="2301"/>
                </a:lnTo>
                <a:cubicBezTo>
                  <a:pt x="1325" y="2301"/>
                  <a:pt x="1325" y="2301"/>
                  <a:pt x="1325" y="2301"/>
                </a:cubicBezTo>
                <a:lnTo>
                  <a:pt x="1325" y="2301"/>
                </a:lnTo>
                <a:cubicBezTo>
                  <a:pt x="1324" y="2301"/>
                  <a:pt x="1323" y="2302"/>
                  <a:pt x="1322" y="2303"/>
                </a:cubicBezTo>
                <a:lnTo>
                  <a:pt x="1325" y="2301"/>
                </a:lnTo>
                <a:lnTo>
                  <a:pt x="1325" y="2301"/>
                </a:lnTo>
                <a:cubicBezTo>
                  <a:pt x="1327" y="2302"/>
                  <a:pt x="1326" y="2310"/>
                  <a:pt x="1322" y="2314"/>
                </a:cubicBezTo>
                <a:cubicBezTo>
                  <a:pt x="1318" y="2320"/>
                  <a:pt x="1314" y="2321"/>
                  <a:pt x="1311" y="2321"/>
                </a:cubicBezTo>
                <a:cubicBezTo>
                  <a:pt x="1306" y="2321"/>
                  <a:pt x="1302" y="2317"/>
                  <a:pt x="1300" y="2315"/>
                </a:cubicBezTo>
                <a:lnTo>
                  <a:pt x="1300" y="2315"/>
                </a:lnTo>
                <a:cubicBezTo>
                  <a:pt x="1304" y="2321"/>
                  <a:pt x="1294" y="2331"/>
                  <a:pt x="1288" y="2336"/>
                </a:cubicBezTo>
                <a:cubicBezTo>
                  <a:pt x="1305" y="2331"/>
                  <a:pt x="1333" y="2314"/>
                  <a:pt x="1333" y="2297"/>
                </a:cubicBezTo>
                <a:close/>
                <a:moveTo>
                  <a:pt x="640" y="2559"/>
                </a:moveTo>
                <a:cubicBezTo>
                  <a:pt x="639" y="2559"/>
                  <a:pt x="639" y="2560"/>
                  <a:pt x="639" y="2560"/>
                </a:cubicBezTo>
                <a:cubicBezTo>
                  <a:pt x="640" y="2560"/>
                  <a:pt x="641" y="2560"/>
                  <a:pt x="640" y="2559"/>
                </a:cubicBezTo>
                <a:close/>
                <a:moveTo>
                  <a:pt x="523" y="2765"/>
                </a:moveTo>
                <a:cubicBezTo>
                  <a:pt x="523" y="2766"/>
                  <a:pt x="522" y="2767"/>
                  <a:pt x="521" y="2768"/>
                </a:cubicBezTo>
                <a:cubicBezTo>
                  <a:pt x="522" y="2767"/>
                  <a:pt x="523" y="2766"/>
                  <a:pt x="523" y="2765"/>
                </a:cubicBezTo>
                <a:close/>
                <a:moveTo>
                  <a:pt x="465" y="2902"/>
                </a:moveTo>
                <a:lnTo>
                  <a:pt x="448" y="2919"/>
                </a:lnTo>
                <a:lnTo>
                  <a:pt x="448" y="2936"/>
                </a:lnTo>
                <a:lnTo>
                  <a:pt x="465" y="2902"/>
                </a:lnTo>
                <a:close/>
                <a:moveTo>
                  <a:pt x="269" y="3076"/>
                </a:moveTo>
                <a:cubicBezTo>
                  <a:pt x="268" y="3079"/>
                  <a:pt x="267" y="3081"/>
                  <a:pt x="267" y="3083"/>
                </a:cubicBezTo>
                <a:lnTo>
                  <a:pt x="267" y="3083"/>
                </a:lnTo>
                <a:cubicBezTo>
                  <a:pt x="268" y="3080"/>
                  <a:pt x="269" y="3078"/>
                  <a:pt x="269" y="3076"/>
                </a:cubicBezTo>
                <a:close/>
                <a:moveTo>
                  <a:pt x="378" y="3082"/>
                </a:moveTo>
                <a:cubicBezTo>
                  <a:pt x="377" y="3084"/>
                  <a:pt x="376" y="3085"/>
                  <a:pt x="375" y="3087"/>
                </a:cubicBezTo>
                <a:cubicBezTo>
                  <a:pt x="378" y="3084"/>
                  <a:pt x="378" y="3083"/>
                  <a:pt x="378" y="3082"/>
                </a:cubicBezTo>
                <a:close/>
                <a:moveTo>
                  <a:pt x="700" y="1900"/>
                </a:moveTo>
                <a:cubicBezTo>
                  <a:pt x="700" y="1905"/>
                  <a:pt x="700" y="1911"/>
                  <a:pt x="700" y="1916"/>
                </a:cubicBezTo>
                <a:cubicBezTo>
                  <a:pt x="702" y="1911"/>
                  <a:pt x="703" y="1910"/>
                  <a:pt x="704" y="1910"/>
                </a:cubicBezTo>
                <a:cubicBezTo>
                  <a:pt x="705" y="1910"/>
                  <a:pt x="706" y="1912"/>
                  <a:pt x="708" y="1912"/>
                </a:cubicBezTo>
                <a:cubicBezTo>
                  <a:pt x="709" y="1912"/>
                  <a:pt x="710" y="1910"/>
                  <a:pt x="711" y="1905"/>
                </a:cubicBezTo>
                <a:cubicBezTo>
                  <a:pt x="711" y="1918"/>
                  <a:pt x="713" y="1921"/>
                  <a:pt x="715" y="1921"/>
                </a:cubicBezTo>
                <a:cubicBezTo>
                  <a:pt x="717" y="1921"/>
                  <a:pt x="719" y="1919"/>
                  <a:pt x="720" y="1919"/>
                </a:cubicBezTo>
                <a:cubicBezTo>
                  <a:pt x="722" y="1919"/>
                  <a:pt x="723" y="1921"/>
                  <a:pt x="723" y="1928"/>
                </a:cubicBezTo>
                <a:cubicBezTo>
                  <a:pt x="723" y="1922"/>
                  <a:pt x="723" y="1922"/>
                  <a:pt x="723" y="1916"/>
                </a:cubicBezTo>
                <a:cubicBezTo>
                  <a:pt x="725" y="1915"/>
                  <a:pt x="728" y="1914"/>
                  <a:pt x="730" y="1914"/>
                </a:cubicBezTo>
                <a:cubicBezTo>
                  <a:pt x="739" y="1914"/>
                  <a:pt x="739" y="1934"/>
                  <a:pt x="739" y="1939"/>
                </a:cubicBezTo>
                <a:cubicBezTo>
                  <a:pt x="739" y="1939"/>
                  <a:pt x="740" y="1939"/>
                  <a:pt x="740" y="1939"/>
                </a:cubicBezTo>
                <a:cubicBezTo>
                  <a:pt x="742" y="1939"/>
                  <a:pt x="754" y="1916"/>
                  <a:pt x="757" y="1916"/>
                </a:cubicBezTo>
                <a:lnTo>
                  <a:pt x="757" y="1916"/>
                </a:lnTo>
                <a:cubicBezTo>
                  <a:pt x="757" y="1916"/>
                  <a:pt x="757" y="1917"/>
                  <a:pt x="756" y="1922"/>
                </a:cubicBezTo>
                <a:lnTo>
                  <a:pt x="745" y="1933"/>
                </a:lnTo>
                <a:cubicBezTo>
                  <a:pt x="748" y="1930"/>
                  <a:pt x="750" y="1929"/>
                  <a:pt x="751" y="1929"/>
                </a:cubicBezTo>
                <a:cubicBezTo>
                  <a:pt x="753" y="1929"/>
                  <a:pt x="754" y="1932"/>
                  <a:pt x="756" y="1932"/>
                </a:cubicBezTo>
                <a:cubicBezTo>
                  <a:pt x="757" y="1932"/>
                  <a:pt x="759" y="1931"/>
                  <a:pt x="762" y="1928"/>
                </a:cubicBezTo>
                <a:lnTo>
                  <a:pt x="762" y="1928"/>
                </a:lnTo>
                <a:cubicBezTo>
                  <a:pt x="762" y="1933"/>
                  <a:pt x="756" y="1933"/>
                  <a:pt x="756" y="1933"/>
                </a:cubicBezTo>
                <a:cubicBezTo>
                  <a:pt x="754" y="1938"/>
                  <a:pt x="754" y="1940"/>
                  <a:pt x="755" y="1940"/>
                </a:cubicBezTo>
                <a:cubicBezTo>
                  <a:pt x="755" y="1940"/>
                  <a:pt x="755" y="1940"/>
                  <a:pt x="756" y="1939"/>
                </a:cubicBezTo>
                <a:lnTo>
                  <a:pt x="756" y="1939"/>
                </a:lnTo>
                <a:cubicBezTo>
                  <a:pt x="755" y="1940"/>
                  <a:pt x="755" y="1940"/>
                  <a:pt x="755" y="1940"/>
                </a:cubicBezTo>
                <a:cubicBezTo>
                  <a:pt x="756" y="1940"/>
                  <a:pt x="762" y="1937"/>
                  <a:pt x="763" y="1937"/>
                </a:cubicBezTo>
                <a:lnTo>
                  <a:pt x="763" y="1937"/>
                </a:lnTo>
                <a:cubicBezTo>
                  <a:pt x="763" y="1937"/>
                  <a:pt x="763" y="1938"/>
                  <a:pt x="762" y="1939"/>
                </a:cubicBezTo>
                <a:cubicBezTo>
                  <a:pt x="756" y="1939"/>
                  <a:pt x="756" y="1944"/>
                  <a:pt x="756" y="1944"/>
                </a:cubicBezTo>
                <a:cubicBezTo>
                  <a:pt x="759" y="1942"/>
                  <a:pt x="759" y="1942"/>
                  <a:pt x="760" y="1942"/>
                </a:cubicBezTo>
                <a:cubicBezTo>
                  <a:pt x="760" y="1942"/>
                  <a:pt x="762" y="1942"/>
                  <a:pt x="767" y="1939"/>
                </a:cubicBezTo>
                <a:lnTo>
                  <a:pt x="767" y="1939"/>
                </a:lnTo>
                <a:cubicBezTo>
                  <a:pt x="768" y="1940"/>
                  <a:pt x="771" y="1941"/>
                  <a:pt x="767" y="1944"/>
                </a:cubicBezTo>
                <a:cubicBezTo>
                  <a:pt x="770" y="1943"/>
                  <a:pt x="771" y="1943"/>
                  <a:pt x="771" y="1943"/>
                </a:cubicBezTo>
                <a:lnTo>
                  <a:pt x="771" y="1943"/>
                </a:lnTo>
                <a:cubicBezTo>
                  <a:pt x="772" y="1943"/>
                  <a:pt x="771" y="1944"/>
                  <a:pt x="771" y="1944"/>
                </a:cubicBezTo>
                <a:cubicBezTo>
                  <a:pt x="771" y="1944"/>
                  <a:pt x="772" y="1943"/>
                  <a:pt x="779" y="1939"/>
                </a:cubicBezTo>
                <a:lnTo>
                  <a:pt x="779" y="1939"/>
                </a:lnTo>
                <a:cubicBezTo>
                  <a:pt x="769" y="1945"/>
                  <a:pt x="767" y="1948"/>
                  <a:pt x="769" y="1948"/>
                </a:cubicBezTo>
                <a:cubicBezTo>
                  <a:pt x="770" y="1948"/>
                  <a:pt x="774" y="1947"/>
                  <a:pt x="779" y="1944"/>
                </a:cubicBezTo>
                <a:lnTo>
                  <a:pt x="779" y="1944"/>
                </a:lnTo>
                <a:cubicBezTo>
                  <a:pt x="767" y="1950"/>
                  <a:pt x="773" y="1950"/>
                  <a:pt x="762" y="1950"/>
                </a:cubicBezTo>
                <a:cubicBezTo>
                  <a:pt x="762" y="1953"/>
                  <a:pt x="763" y="1954"/>
                  <a:pt x="766" y="1954"/>
                </a:cubicBezTo>
                <a:cubicBezTo>
                  <a:pt x="768" y="1954"/>
                  <a:pt x="769" y="1954"/>
                  <a:pt x="772" y="1953"/>
                </a:cubicBezTo>
                <a:lnTo>
                  <a:pt x="772" y="1953"/>
                </a:lnTo>
                <a:cubicBezTo>
                  <a:pt x="767" y="1956"/>
                  <a:pt x="770" y="1956"/>
                  <a:pt x="773" y="1956"/>
                </a:cubicBezTo>
                <a:cubicBezTo>
                  <a:pt x="777" y="1956"/>
                  <a:pt x="781" y="1956"/>
                  <a:pt x="767" y="1961"/>
                </a:cubicBezTo>
                <a:cubicBezTo>
                  <a:pt x="779" y="1961"/>
                  <a:pt x="790" y="1967"/>
                  <a:pt x="795" y="1972"/>
                </a:cubicBezTo>
                <a:cubicBezTo>
                  <a:pt x="773" y="1972"/>
                  <a:pt x="790" y="1967"/>
                  <a:pt x="767" y="1967"/>
                </a:cubicBezTo>
                <a:cubicBezTo>
                  <a:pt x="779" y="1972"/>
                  <a:pt x="795" y="1972"/>
                  <a:pt x="790" y="1978"/>
                </a:cubicBezTo>
                <a:lnTo>
                  <a:pt x="779" y="1978"/>
                </a:lnTo>
                <a:cubicBezTo>
                  <a:pt x="789" y="1983"/>
                  <a:pt x="780" y="1988"/>
                  <a:pt x="788" y="1994"/>
                </a:cubicBezTo>
                <a:lnTo>
                  <a:pt x="788" y="1994"/>
                </a:lnTo>
                <a:cubicBezTo>
                  <a:pt x="791" y="1993"/>
                  <a:pt x="795" y="1992"/>
                  <a:pt x="798" y="1992"/>
                </a:cubicBezTo>
                <a:cubicBezTo>
                  <a:pt x="808" y="1992"/>
                  <a:pt x="816" y="1996"/>
                  <a:pt x="823" y="2000"/>
                </a:cubicBezTo>
                <a:cubicBezTo>
                  <a:pt x="814" y="1999"/>
                  <a:pt x="810" y="1998"/>
                  <a:pt x="808" y="1998"/>
                </a:cubicBezTo>
                <a:cubicBezTo>
                  <a:pt x="804" y="1998"/>
                  <a:pt x="805" y="2000"/>
                  <a:pt x="779" y="2000"/>
                </a:cubicBezTo>
                <a:cubicBezTo>
                  <a:pt x="781" y="2003"/>
                  <a:pt x="786" y="2003"/>
                  <a:pt x="789" y="2003"/>
                </a:cubicBezTo>
                <a:cubicBezTo>
                  <a:pt x="793" y="2003"/>
                  <a:pt x="795" y="2003"/>
                  <a:pt x="795" y="2006"/>
                </a:cubicBezTo>
                <a:lnTo>
                  <a:pt x="784" y="2006"/>
                </a:lnTo>
                <a:cubicBezTo>
                  <a:pt x="790" y="2006"/>
                  <a:pt x="801" y="2006"/>
                  <a:pt x="795" y="2012"/>
                </a:cubicBezTo>
                <a:lnTo>
                  <a:pt x="790" y="2012"/>
                </a:lnTo>
                <a:cubicBezTo>
                  <a:pt x="790" y="2012"/>
                  <a:pt x="812" y="2023"/>
                  <a:pt x="807" y="2023"/>
                </a:cubicBezTo>
                <a:cubicBezTo>
                  <a:pt x="792" y="2023"/>
                  <a:pt x="792" y="2025"/>
                  <a:pt x="788" y="2025"/>
                </a:cubicBezTo>
                <a:cubicBezTo>
                  <a:pt x="787" y="2025"/>
                  <a:pt x="784" y="2025"/>
                  <a:pt x="779" y="2023"/>
                </a:cubicBezTo>
                <a:lnTo>
                  <a:pt x="779" y="2023"/>
                </a:lnTo>
                <a:lnTo>
                  <a:pt x="784" y="2028"/>
                </a:lnTo>
                <a:lnTo>
                  <a:pt x="795" y="2028"/>
                </a:lnTo>
                <a:cubicBezTo>
                  <a:pt x="795" y="2028"/>
                  <a:pt x="807" y="2034"/>
                  <a:pt x="801" y="2034"/>
                </a:cubicBezTo>
                <a:cubicBezTo>
                  <a:pt x="812" y="2040"/>
                  <a:pt x="823" y="2040"/>
                  <a:pt x="818" y="2040"/>
                </a:cubicBezTo>
                <a:cubicBezTo>
                  <a:pt x="818" y="2040"/>
                  <a:pt x="818" y="2045"/>
                  <a:pt x="807" y="2045"/>
                </a:cubicBezTo>
                <a:cubicBezTo>
                  <a:pt x="812" y="2045"/>
                  <a:pt x="818" y="2051"/>
                  <a:pt x="812" y="2051"/>
                </a:cubicBezTo>
                <a:cubicBezTo>
                  <a:pt x="807" y="2051"/>
                  <a:pt x="795" y="2045"/>
                  <a:pt x="790" y="2045"/>
                </a:cubicBezTo>
                <a:lnTo>
                  <a:pt x="790" y="2045"/>
                </a:lnTo>
                <a:cubicBezTo>
                  <a:pt x="807" y="2051"/>
                  <a:pt x="795" y="2051"/>
                  <a:pt x="807" y="2056"/>
                </a:cubicBezTo>
                <a:lnTo>
                  <a:pt x="790" y="2056"/>
                </a:lnTo>
                <a:cubicBezTo>
                  <a:pt x="790" y="2056"/>
                  <a:pt x="812" y="2062"/>
                  <a:pt x="801" y="2062"/>
                </a:cubicBezTo>
                <a:cubicBezTo>
                  <a:pt x="795" y="2062"/>
                  <a:pt x="807" y="2068"/>
                  <a:pt x="795" y="2073"/>
                </a:cubicBezTo>
                <a:cubicBezTo>
                  <a:pt x="779" y="2068"/>
                  <a:pt x="795" y="2068"/>
                  <a:pt x="779" y="2068"/>
                </a:cubicBezTo>
                <a:cubicBezTo>
                  <a:pt x="784" y="2073"/>
                  <a:pt x="795" y="2084"/>
                  <a:pt x="790" y="2084"/>
                </a:cubicBezTo>
                <a:lnTo>
                  <a:pt x="795" y="2084"/>
                </a:lnTo>
                <a:cubicBezTo>
                  <a:pt x="804" y="2089"/>
                  <a:pt x="804" y="2090"/>
                  <a:pt x="801" y="2090"/>
                </a:cubicBezTo>
                <a:cubicBezTo>
                  <a:pt x="798" y="2090"/>
                  <a:pt x="791" y="2088"/>
                  <a:pt x="789" y="2088"/>
                </a:cubicBezTo>
                <a:lnTo>
                  <a:pt x="789" y="2088"/>
                </a:lnTo>
                <a:cubicBezTo>
                  <a:pt x="787" y="2088"/>
                  <a:pt x="787" y="2089"/>
                  <a:pt x="790" y="2090"/>
                </a:cubicBezTo>
                <a:lnTo>
                  <a:pt x="779" y="2090"/>
                </a:lnTo>
                <a:cubicBezTo>
                  <a:pt x="779" y="2090"/>
                  <a:pt x="784" y="2096"/>
                  <a:pt x="790" y="2107"/>
                </a:cubicBezTo>
                <a:lnTo>
                  <a:pt x="784" y="2101"/>
                </a:lnTo>
                <a:cubicBezTo>
                  <a:pt x="779" y="2101"/>
                  <a:pt x="779" y="2107"/>
                  <a:pt x="773" y="2107"/>
                </a:cubicBezTo>
                <a:cubicBezTo>
                  <a:pt x="784" y="2112"/>
                  <a:pt x="779" y="2112"/>
                  <a:pt x="790" y="2118"/>
                </a:cubicBezTo>
                <a:cubicBezTo>
                  <a:pt x="785" y="2117"/>
                  <a:pt x="782" y="2117"/>
                  <a:pt x="780" y="2117"/>
                </a:cubicBezTo>
                <a:cubicBezTo>
                  <a:pt x="763" y="2117"/>
                  <a:pt x="789" y="2130"/>
                  <a:pt x="780" y="2130"/>
                </a:cubicBezTo>
                <a:cubicBezTo>
                  <a:pt x="778" y="2130"/>
                  <a:pt x="776" y="2130"/>
                  <a:pt x="773" y="2129"/>
                </a:cubicBezTo>
                <a:lnTo>
                  <a:pt x="767" y="2129"/>
                </a:lnTo>
                <a:lnTo>
                  <a:pt x="767" y="2135"/>
                </a:lnTo>
                <a:cubicBezTo>
                  <a:pt x="779" y="2140"/>
                  <a:pt x="779" y="2140"/>
                  <a:pt x="784" y="2140"/>
                </a:cubicBezTo>
                <a:cubicBezTo>
                  <a:pt x="789" y="2140"/>
                  <a:pt x="793" y="2144"/>
                  <a:pt x="795" y="2145"/>
                </a:cubicBezTo>
                <a:lnTo>
                  <a:pt x="795" y="2145"/>
                </a:lnTo>
                <a:cubicBezTo>
                  <a:pt x="789" y="2140"/>
                  <a:pt x="778" y="2140"/>
                  <a:pt x="773" y="2140"/>
                </a:cubicBezTo>
                <a:lnTo>
                  <a:pt x="773" y="2140"/>
                </a:lnTo>
                <a:lnTo>
                  <a:pt x="778" y="2145"/>
                </a:lnTo>
                <a:lnTo>
                  <a:pt x="778" y="2145"/>
                </a:lnTo>
                <a:cubicBezTo>
                  <a:pt x="776" y="2145"/>
                  <a:pt x="775" y="2144"/>
                  <a:pt x="774" y="2144"/>
                </a:cubicBezTo>
                <a:lnTo>
                  <a:pt x="774" y="2144"/>
                </a:lnTo>
                <a:cubicBezTo>
                  <a:pt x="774" y="2144"/>
                  <a:pt x="775" y="2145"/>
                  <a:pt x="779" y="2146"/>
                </a:cubicBezTo>
                <a:lnTo>
                  <a:pt x="778" y="2145"/>
                </a:lnTo>
                <a:lnTo>
                  <a:pt x="778" y="2145"/>
                </a:lnTo>
                <a:cubicBezTo>
                  <a:pt x="785" y="2147"/>
                  <a:pt x="797" y="2152"/>
                  <a:pt x="790" y="2152"/>
                </a:cubicBezTo>
                <a:lnTo>
                  <a:pt x="784" y="2152"/>
                </a:lnTo>
                <a:cubicBezTo>
                  <a:pt x="784" y="2152"/>
                  <a:pt x="790" y="2157"/>
                  <a:pt x="790" y="2157"/>
                </a:cubicBezTo>
                <a:cubicBezTo>
                  <a:pt x="781" y="2153"/>
                  <a:pt x="783" y="2152"/>
                  <a:pt x="779" y="2152"/>
                </a:cubicBezTo>
                <a:lnTo>
                  <a:pt x="779" y="2152"/>
                </a:lnTo>
                <a:cubicBezTo>
                  <a:pt x="779" y="2152"/>
                  <a:pt x="779" y="2152"/>
                  <a:pt x="779" y="2152"/>
                </a:cubicBezTo>
                <a:lnTo>
                  <a:pt x="762" y="2152"/>
                </a:lnTo>
                <a:cubicBezTo>
                  <a:pt x="790" y="2168"/>
                  <a:pt x="762" y="2163"/>
                  <a:pt x="779" y="2174"/>
                </a:cubicBezTo>
                <a:cubicBezTo>
                  <a:pt x="762" y="2163"/>
                  <a:pt x="773" y="2168"/>
                  <a:pt x="756" y="2163"/>
                </a:cubicBezTo>
                <a:lnTo>
                  <a:pt x="745" y="2163"/>
                </a:lnTo>
                <a:cubicBezTo>
                  <a:pt x="748" y="2164"/>
                  <a:pt x="748" y="2164"/>
                  <a:pt x="748" y="2164"/>
                </a:cubicBezTo>
                <a:cubicBezTo>
                  <a:pt x="748" y="2164"/>
                  <a:pt x="745" y="2163"/>
                  <a:pt x="744" y="2163"/>
                </a:cubicBezTo>
                <a:lnTo>
                  <a:pt x="744" y="2163"/>
                </a:lnTo>
                <a:cubicBezTo>
                  <a:pt x="744" y="2163"/>
                  <a:pt x="744" y="2164"/>
                  <a:pt x="751" y="2168"/>
                </a:cubicBezTo>
                <a:cubicBezTo>
                  <a:pt x="762" y="2180"/>
                  <a:pt x="734" y="2168"/>
                  <a:pt x="751" y="2185"/>
                </a:cubicBezTo>
                <a:cubicBezTo>
                  <a:pt x="756" y="2191"/>
                  <a:pt x="767" y="2202"/>
                  <a:pt x="773" y="2208"/>
                </a:cubicBezTo>
                <a:cubicBezTo>
                  <a:pt x="767" y="2208"/>
                  <a:pt x="756" y="2196"/>
                  <a:pt x="756" y="2196"/>
                </a:cubicBezTo>
                <a:cubicBezTo>
                  <a:pt x="756" y="2202"/>
                  <a:pt x="751" y="2202"/>
                  <a:pt x="751" y="2202"/>
                </a:cubicBezTo>
                <a:lnTo>
                  <a:pt x="745" y="2202"/>
                </a:lnTo>
                <a:cubicBezTo>
                  <a:pt x="745" y="2202"/>
                  <a:pt x="751" y="2202"/>
                  <a:pt x="751" y="2208"/>
                </a:cubicBezTo>
                <a:cubicBezTo>
                  <a:pt x="745" y="2202"/>
                  <a:pt x="739" y="2202"/>
                  <a:pt x="734" y="2196"/>
                </a:cubicBezTo>
                <a:lnTo>
                  <a:pt x="734" y="2196"/>
                </a:lnTo>
                <a:cubicBezTo>
                  <a:pt x="739" y="2202"/>
                  <a:pt x="745" y="2208"/>
                  <a:pt x="745" y="2208"/>
                </a:cubicBezTo>
                <a:cubicBezTo>
                  <a:pt x="744" y="2208"/>
                  <a:pt x="743" y="2207"/>
                  <a:pt x="743" y="2207"/>
                </a:cubicBezTo>
                <a:lnTo>
                  <a:pt x="743" y="2207"/>
                </a:lnTo>
                <a:cubicBezTo>
                  <a:pt x="745" y="2209"/>
                  <a:pt x="748" y="2211"/>
                  <a:pt x="751" y="2213"/>
                </a:cubicBezTo>
                <a:cubicBezTo>
                  <a:pt x="751" y="2219"/>
                  <a:pt x="745" y="2219"/>
                  <a:pt x="745" y="2219"/>
                </a:cubicBezTo>
                <a:cubicBezTo>
                  <a:pt x="745" y="2219"/>
                  <a:pt x="745" y="2224"/>
                  <a:pt x="745" y="2224"/>
                </a:cubicBezTo>
                <a:cubicBezTo>
                  <a:pt x="745" y="2230"/>
                  <a:pt x="745" y="2230"/>
                  <a:pt x="745" y="2230"/>
                </a:cubicBezTo>
                <a:lnTo>
                  <a:pt x="739" y="2224"/>
                </a:lnTo>
                <a:lnTo>
                  <a:pt x="745" y="2224"/>
                </a:lnTo>
                <a:cubicBezTo>
                  <a:pt x="745" y="2224"/>
                  <a:pt x="745" y="2219"/>
                  <a:pt x="739" y="2219"/>
                </a:cubicBezTo>
                <a:lnTo>
                  <a:pt x="739" y="2213"/>
                </a:lnTo>
                <a:cubicBezTo>
                  <a:pt x="739" y="2219"/>
                  <a:pt x="734" y="2219"/>
                  <a:pt x="734" y="2224"/>
                </a:cubicBezTo>
                <a:cubicBezTo>
                  <a:pt x="723" y="2252"/>
                  <a:pt x="717" y="2286"/>
                  <a:pt x="700" y="2303"/>
                </a:cubicBezTo>
                <a:cubicBezTo>
                  <a:pt x="711" y="2308"/>
                  <a:pt x="739" y="2297"/>
                  <a:pt x="734" y="2325"/>
                </a:cubicBezTo>
                <a:cubicBezTo>
                  <a:pt x="728" y="2325"/>
                  <a:pt x="717" y="2320"/>
                  <a:pt x="717" y="2314"/>
                </a:cubicBezTo>
                <a:cubicBezTo>
                  <a:pt x="717" y="2314"/>
                  <a:pt x="717" y="2325"/>
                  <a:pt x="717" y="2325"/>
                </a:cubicBezTo>
                <a:lnTo>
                  <a:pt x="711" y="2308"/>
                </a:lnTo>
                <a:lnTo>
                  <a:pt x="711" y="2308"/>
                </a:lnTo>
                <a:cubicBezTo>
                  <a:pt x="700" y="2320"/>
                  <a:pt x="717" y="2320"/>
                  <a:pt x="711" y="2331"/>
                </a:cubicBezTo>
                <a:cubicBezTo>
                  <a:pt x="708" y="2329"/>
                  <a:pt x="705" y="2328"/>
                  <a:pt x="703" y="2328"/>
                </a:cubicBezTo>
                <a:cubicBezTo>
                  <a:pt x="700" y="2328"/>
                  <a:pt x="698" y="2331"/>
                  <a:pt x="695" y="2331"/>
                </a:cubicBezTo>
                <a:cubicBezTo>
                  <a:pt x="695" y="2325"/>
                  <a:pt x="700" y="2320"/>
                  <a:pt x="700" y="2320"/>
                </a:cubicBezTo>
                <a:lnTo>
                  <a:pt x="700" y="2320"/>
                </a:lnTo>
                <a:cubicBezTo>
                  <a:pt x="695" y="2325"/>
                  <a:pt x="683" y="2336"/>
                  <a:pt x="672" y="2336"/>
                </a:cubicBezTo>
                <a:cubicBezTo>
                  <a:pt x="678" y="2336"/>
                  <a:pt x="683" y="2342"/>
                  <a:pt x="683" y="2348"/>
                </a:cubicBezTo>
                <a:cubicBezTo>
                  <a:pt x="679" y="2357"/>
                  <a:pt x="676" y="2360"/>
                  <a:pt x="673" y="2360"/>
                </a:cubicBezTo>
                <a:cubicBezTo>
                  <a:pt x="671" y="2360"/>
                  <a:pt x="669" y="2358"/>
                  <a:pt x="666" y="2358"/>
                </a:cubicBezTo>
                <a:cubicBezTo>
                  <a:pt x="664" y="2358"/>
                  <a:pt x="663" y="2358"/>
                  <a:pt x="661" y="2359"/>
                </a:cubicBezTo>
                <a:cubicBezTo>
                  <a:pt x="661" y="2370"/>
                  <a:pt x="650" y="2376"/>
                  <a:pt x="661" y="2381"/>
                </a:cubicBezTo>
                <a:cubicBezTo>
                  <a:pt x="661" y="2387"/>
                  <a:pt x="655" y="2387"/>
                  <a:pt x="650" y="2387"/>
                </a:cubicBezTo>
                <a:cubicBezTo>
                  <a:pt x="650" y="2398"/>
                  <a:pt x="627" y="2432"/>
                  <a:pt x="644" y="2432"/>
                </a:cubicBezTo>
                <a:lnTo>
                  <a:pt x="650" y="2426"/>
                </a:lnTo>
                <a:lnTo>
                  <a:pt x="650" y="2432"/>
                </a:lnTo>
                <a:cubicBezTo>
                  <a:pt x="644" y="2465"/>
                  <a:pt x="605" y="2493"/>
                  <a:pt x="599" y="2527"/>
                </a:cubicBezTo>
                <a:lnTo>
                  <a:pt x="594" y="2527"/>
                </a:lnTo>
                <a:cubicBezTo>
                  <a:pt x="588" y="2544"/>
                  <a:pt x="571" y="2566"/>
                  <a:pt x="577" y="2588"/>
                </a:cubicBezTo>
                <a:cubicBezTo>
                  <a:pt x="574" y="2591"/>
                  <a:pt x="570" y="2593"/>
                  <a:pt x="567" y="2593"/>
                </a:cubicBezTo>
                <a:cubicBezTo>
                  <a:pt x="563" y="2593"/>
                  <a:pt x="560" y="2591"/>
                  <a:pt x="560" y="2588"/>
                </a:cubicBezTo>
                <a:cubicBezTo>
                  <a:pt x="555" y="2605"/>
                  <a:pt x="555" y="2611"/>
                  <a:pt x="538" y="2628"/>
                </a:cubicBezTo>
                <a:cubicBezTo>
                  <a:pt x="538" y="2619"/>
                  <a:pt x="536" y="2619"/>
                  <a:pt x="536" y="2619"/>
                </a:cubicBezTo>
                <a:cubicBezTo>
                  <a:pt x="536" y="2619"/>
                  <a:pt x="538" y="2619"/>
                  <a:pt x="543" y="2611"/>
                </a:cubicBezTo>
                <a:lnTo>
                  <a:pt x="543" y="2611"/>
                </a:lnTo>
                <a:cubicBezTo>
                  <a:pt x="527" y="2628"/>
                  <a:pt x="521" y="2628"/>
                  <a:pt x="521" y="2656"/>
                </a:cubicBezTo>
                <a:cubicBezTo>
                  <a:pt x="520" y="2653"/>
                  <a:pt x="518" y="2652"/>
                  <a:pt x="516" y="2652"/>
                </a:cubicBezTo>
                <a:cubicBezTo>
                  <a:pt x="509" y="2652"/>
                  <a:pt x="499" y="2664"/>
                  <a:pt x="499" y="2672"/>
                </a:cubicBezTo>
                <a:lnTo>
                  <a:pt x="515" y="2661"/>
                </a:lnTo>
                <a:lnTo>
                  <a:pt x="515" y="2661"/>
                </a:lnTo>
                <a:cubicBezTo>
                  <a:pt x="510" y="2672"/>
                  <a:pt x="504" y="2684"/>
                  <a:pt x="499" y="2689"/>
                </a:cubicBezTo>
                <a:lnTo>
                  <a:pt x="487" y="2678"/>
                </a:lnTo>
                <a:cubicBezTo>
                  <a:pt x="448" y="2706"/>
                  <a:pt x="482" y="2762"/>
                  <a:pt x="437" y="2779"/>
                </a:cubicBezTo>
                <a:cubicBezTo>
                  <a:pt x="438" y="2782"/>
                  <a:pt x="440" y="2784"/>
                  <a:pt x="441" y="2784"/>
                </a:cubicBezTo>
                <a:cubicBezTo>
                  <a:pt x="446" y="2784"/>
                  <a:pt x="452" y="2771"/>
                  <a:pt x="457" y="2771"/>
                </a:cubicBezTo>
                <a:cubicBezTo>
                  <a:pt x="458" y="2771"/>
                  <a:pt x="459" y="2772"/>
                  <a:pt x="459" y="2773"/>
                </a:cubicBezTo>
                <a:cubicBezTo>
                  <a:pt x="448" y="2790"/>
                  <a:pt x="420" y="2801"/>
                  <a:pt x="420" y="2807"/>
                </a:cubicBezTo>
                <a:cubicBezTo>
                  <a:pt x="398" y="2824"/>
                  <a:pt x="426" y="2840"/>
                  <a:pt x="409" y="2863"/>
                </a:cubicBezTo>
                <a:cubicBezTo>
                  <a:pt x="415" y="2863"/>
                  <a:pt x="431" y="2863"/>
                  <a:pt x="426" y="2885"/>
                </a:cubicBezTo>
                <a:cubicBezTo>
                  <a:pt x="421" y="2893"/>
                  <a:pt x="413" y="2896"/>
                  <a:pt x="407" y="2896"/>
                </a:cubicBezTo>
                <a:cubicBezTo>
                  <a:pt x="399" y="2896"/>
                  <a:pt x="392" y="2891"/>
                  <a:pt x="392" y="2885"/>
                </a:cubicBezTo>
                <a:cubicBezTo>
                  <a:pt x="398" y="2880"/>
                  <a:pt x="398" y="2880"/>
                  <a:pt x="403" y="2880"/>
                </a:cubicBezTo>
                <a:cubicBezTo>
                  <a:pt x="403" y="2875"/>
                  <a:pt x="403" y="2867"/>
                  <a:pt x="397" y="2867"/>
                </a:cubicBezTo>
                <a:cubicBezTo>
                  <a:pt x="396" y="2867"/>
                  <a:pt x="394" y="2867"/>
                  <a:pt x="392" y="2868"/>
                </a:cubicBezTo>
                <a:lnTo>
                  <a:pt x="398" y="2874"/>
                </a:lnTo>
                <a:cubicBezTo>
                  <a:pt x="388" y="2879"/>
                  <a:pt x="378" y="2897"/>
                  <a:pt x="372" y="2897"/>
                </a:cubicBezTo>
                <a:cubicBezTo>
                  <a:pt x="371" y="2897"/>
                  <a:pt x="370" y="2897"/>
                  <a:pt x="370" y="2896"/>
                </a:cubicBezTo>
                <a:lnTo>
                  <a:pt x="370" y="2896"/>
                </a:lnTo>
                <a:cubicBezTo>
                  <a:pt x="370" y="2901"/>
                  <a:pt x="371" y="2903"/>
                  <a:pt x="373" y="2903"/>
                </a:cubicBezTo>
                <a:cubicBezTo>
                  <a:pt x="376" y="2903"/>
                  <a:pt x="380" y="2900"/>
                  <a:pt x="387" y="2896"/>
                </a:cubicBezTo>
                <a:lnTo>
                  <a:pt x="387" y="2896"/>
                </a:lnTo>
                <a:cubicBezTo>
                  <a:pt x="364" y="2913"/>
                  <a:pt x="364" y="2930"/>
                  <a:pt x="347" y="2952"/>
                </a:cubicBezTo>
                <a:cubicBezTo>
                  <a:pt x="350" y="2950"/>
                  <a:pt x="354" y="2948"/>
                  <a:pt x="357" y="2948"/>
                </a:cubicBezTo>
                <a:cubicBezTo>
                  <a:pt x="360" y="2948"/>
                  <a:pt x="361" y="2950"/>
                  <a:pt x="359" y="2952"/>
                </a:cubicBezTo>
                <a:cubicBezTo>
                  <a:pt x="336" y="2986"/>
                  <a:pt x="359" y="2975"/>
                  <a:pt x="353" y="2997"/>
                </a:cubicBezTo>
                <a:cubicBezTo>
                  <a:pt x="350" y="2999"/>
                  <a:pt x="347" y="3000"/>
                  <a:pt x="345" y="3000"/>
                </a:cubicBezTo>
                <a:cubicBezTo>
                  <a:pt x="340" y="3000"/>
                  <a:pt x="338" y="2996"/>
                  <a:pt x="336" y="2996"/>
                </a:cubicBezTo>
                <a:cubicBezTo>
                  <a:pt x="334" y="2996"/>
                  <a:pt x="333" y="2998"/>
                  <a:pt x="331" y="3008"/>
                </a:cubicBezTo>
                <a:cubicBezTo>
                  <a:pt x="328" y="3011"/>
                  <a:pt x="326" y="3012"/>
                  <a:pt x="324" y="3012"/>
                </a:cubicBezTo>
                <a:cubicBezTo>
                  <a:pt x="317" y="3012"/>
                  <a:pt x="314" y="3002"/>
                  <a:pt x="314" y="2997"/>
                </a:cubicBezTo>
                <a:cubicBezTo>
                  <a:pt x="314" y="3025"/>
                  <a:pt x="286" y="3036"/>
                  <a:pt x="280" y="3048"/>
                </a:cubicBezTo>
                <a:lnTo>
                  <a:pt x="280" y="3031"/>
                </a:lnTo>
                <a:cubicBezTo>
                  <a:pt x="280" y="3042"/>
                  <a:pt x="280" y="3048"/>
                  <a:pt x="275" y="3053"/>
                </a:cubicBezTo>
                <a:lnTo>
                  <a:pt x="286" y="3048"/>
                </a:lnTo>
                <a:lnTo>
                  <a:pt x="286" y="3048"/>
                </a:lnTo>
                <a:cubicBezTo>
                  <a:pt x="286" y="3053"/>
                  <a:pt x="280" y="3059"/>
                  <a:pt x="275" y="3059"/>
                </a:cubicBezTo>
                <a:cubicBezTo>
                  <a:pt x="280" y="3070"/>
                  <a:pt x="297" y="3064"/>
                  <a:pt x="297" y="3081"/>
                </a:cubicBezTo>
                <a:cubicBezTo>
                  <a:pt x="287" y="3086"/>
                  <a:pt x="286" y="3105"/>
                  <a:pt x="278" y="3105"/>
                </a:cubicBezTo>
                <a:cubicBezTo>
                  <a:pt x="277" y="3105"/>
                  <a:pt x="276" y="3104"/>
                  <a:pt x="275" y="3104"/>
                </a:cubicBezTo>
                <a:cubicBezTo>
                  <a:pt x="290" y="3084"/>
                  <a:pt x="264" y="3100"/>
                  <a:pt x="267" y="3083"/>
                </a:cubicBezTo>
                <a:lnTo>
                  <a:pt x="267" y="3083"/>
                </a:lnTo>
                <a:cubicBezTo>
                  <a:pt x="265" y="3086"/>
                  <a:pt x="263" y="3089"/>
                  <a:pt x="263" y="3092"/>
                </a:cubicBezTo>
                <a:lnTo>
                  <a:pt x="258" y="3092"/>
                </a:lnTo>
                <a:cubicBezTo>
                  <a:pt x="235" y="3109"/>
                  <a:pt x="269" y="3109"/>
                  <a:pt x="252" y="3137"/>
                </a:cubicBezTo>
                <a:lnTo>
                  <a:pt x="247" y="3137"/>
                </a:lnTo>
                <a:cubicBezTo>
                  <a:pt x="247" y="3120"/>
                  <a:pt x="241" y="3104"/>
                  <a:pt x="247" y="3087"/>
                </a:cubicBezTo>
                <a:lnTo>
                  <a:pt x="252" y="3087"/>
                </a:lnTo>
                <a:cubicBezTo>
                  <a:pt x="241" y="3064"/>
                  <a:pt x="247" y="3031"/>
                  <a:pt x="247" y="3008"/>
                </a:cubicBezTo>
                <a:lnTo>
                  <a:pt x="247" y="3008"/>
                </a:lnTo>
                <a:cubicBezTo>
                  <a:pt x="258" y="3020"/>
                  <a:pt x="252" y="3020"/>
                  <a:pt x="263" y="3020"/>
                </a:cubicBezTo>
                <a:cubicBezTo>
                  <a:pt x="263" y="3008"/>
                  <a:pt x="247" y="3014"/>
                  <a:pt x="247" y="2992"/>
                </a:cubicBezTo>
                <a:cubicBezTo>
                  <a:pt x="258" y="2986"/>
                  <a:pt x="263" y="2975"/>
                  <a:pt x="280" y="2975"/>
                </a:cubicBezTo>
                <a:lnTo>
                  <a:pt x="280" y="2975"/>
                </a:lnTo>
                <a:lnTo>
                  <a:pt x="275" y="2997"/>
                </a:lnTo>
                <a:cubicBezTo>
                  <a:pt x="291" y="2992"/>
                  <a:pt x="280" y="2969"/>
                  <a:pt x="286" y="2958"/>
                </a:cubicBezTo>
                <a:lnTo>
                  <a:pt x="286" y="2958"/>
                </a:lnTo>
                <a:lnTo>
                  <a:pt x="291" y="2964"/>
                </a:lnTo>
                <a:cubicBezTo>
                  <a:pt x="297" y="2930"/>
                  <a:pt x="280" y="2924"/>
                  <a:pt x="291" y="2891"/>
                </a:cubicBezTo>
                <a:lnTo>
                  <a:pt x="291" y="2891"/>
                </a:lnTo>
                <a:lnTo>
                  <a:pt x="286" y="2896"/>
                </a:lnTo>
                <a:cubicBezTo>
                  <a:pt x="269" y="2874"/>
                  <a:pt x="297" y="2880"/>
                  <a:pt x="291" y="2857"/>
                </a:cubicBezTo>
                <a:lnTo>
                  <a:pt x="308" y="2857"/>
                </a:lnTo>
                <a:cubicBezTo>
                  <a:pt x="308" y="2846"/>
                  <a:pt x="303" y="2812"/>
                  <a:pt x="308" y="2790"/>
                </a:cubicBezTo>
                <a:cubicBezTo>
                  <a:pt x="314" y="2807"/>
                  <a:pt x="314" y="2835"/>
                  <a:pt x="319" y="2852"/>
                </a:cubicBezTo>
                <a:cubicBezTo>
                  <a:pt x="325" y="2840"/>
                  <a:pt x="331" y="2807"/>
                  <a:pt x="319" y="2801"/>
                </a:cubicBezTo>
                <a:lnTo>
                  <a:pt x="319" y="2801"/>
                </a:lnTo>
                <a:cubicBezTo>
                  <a:pt x="319" y="2807"/>
                  <a:pt x="325" y="2812"/>
                  <a:pt x="319" y="2818"/>
                </a:cubicBezTo>
                <a:cubicBezTo>
                  <a:pt x="308" y="2801"/>
                  <a:pt x="308" y="2779"/>
                  <a:pt x="314" y="2751"/>
                </a:cubicBezTo>
                <a:lnTo>
                  <a:pt x="314" y="2751"/>
                </a:lnTo>
                <a:cubicBezTo>
                  <a:pt x="317" y="2753"/>
                  <a:pt x="320" y="2753"/>
                  <a:pt x="323" y="2753"/>
                </a:cubicBezTo>
                <a:cubicBezTo>
                  <a:pt x="347" y="2753"/>
                  <a:pt x="345" y="2694"/>
                  <a:pt x="375" y="2684"/>
                </a:cubicBezTo>
                <a:cubicBezTo>
                  <a:pt x="375" y="2639"/>
                  <a:pt x="403" y="2600"/>
                  <a:pt x="415" y="2555"/>
                </a:cubicBezTo>
                <a:lnTo>
                  <a:pt x="415" y="2555"/>
                </a:lnTo>
                <a:cubicBezTo>
                  <a:pt x="412" y="2555"/>
                  <a:pt x="409" y="2556"/>
                  <a:pt x="407" y="2556"/>
                </a:cubicBezTo>
                <a:cubicBezTo>
                  <a:pt x="393" y="2556"/>
                  <a:pt x="417" y="2537"/>
                  <a:pt x="392" y="2532"/>
                </a:cubicBezTo>
                <a:cubicBezTo>
                  <a:pt x="392" y="2521"/>
                  <a:pt x="398" y="2516"/>
                  <a:pt x="398" y="2516"/>
                </a:cubicBezTo>
                <a:lnTo>
                  <a:pt x="426" y="2488"/>
                </a:lnTo>
                <a:cubicBezTo>
                  <a:pt x="427" y="2487"/>
                  <a:pt x="429" y="2486"/>
                  <a:pt x="429" y="2486"/>
                </a:cubicBezTo>
                <a:lnTo>
                  <a:pt x="429" y="2486"/>
                </a:lnTo>
                <a:cubicBezTo>
                  <a:pt x="434" y="2486"/>
                  <a:pt x="427" y="2499"/>
                  <a:pt x="431" y="2499"/>
                </a:cubicBezTo>
                <a:cubicBezTo>
                  <a:pt x="437" y="2488"/>
                  <a:pt x="441" y="2486"/>
                  <a:pt x="445" y="2486"/>
                </a:cubicBezTo>
                <a:cubicBezTo>
                  <a:pt x="447" y="2486"/>
                  <a:pt x="448" y="2486"/>
                  <a:pt x="450" y="2486"/>
                </a:cubicBezTo>
                <a:cubicBezTo>
                  <a:pt x="453" y="2486"/>
                  <a:pt x="456" y="2486"/>
                  <a:pt x="459" y="2482"/>
                </a:cubicBezTo>
                <a:cubicBezTo>
                  <a:pt x="448" y="2482"/>
                  <a:pt x="448" y="2465"/>
                  <a:pt x="459" y="2454"/>
                </a:cubicBezTo>
                <a:lnTo>
                  <a:pt x="459" y="2454"/>
                </a:lnTo>
                <a:lnTo>
                  <a:pt x="437" y="2471"/>
                </a:lnTo>
                <a:cubicBezTo>
                  <a:pt x="437" y="2432"/>
                  <a:pt x="471" y="2448"/>
                  <a:pt x="465" y="2409"/>
                </a:cubicBezTo>
                <a:lnTo>
                  <a:pt x="465" y="2409"/>
                </a:lnTo>
                <a:lnTo>
                  <a:pt x="471" y="2420"/>
                </a:lnTo>
                <a:cubicBezTo>
                  <a:pt x="471" y="2404"/>
                  <a:pt x="493" y="2353"/>
                  <a:pt x="476" y="2331"/>
                </a:cubicBezTo>
                <a:cubicBezTo>
                  <a:pt x="479" y="2331"/>
                  <a:pt x="483" y="2329"/>
                  <a:pt x="487" y="2329"/>
                </a:cubicBezTo>
                <a:cubicBezTo>
                  <a:pt x="490" y="2329"/>
                  <a:pt x="493" y="2331"/>
                  <a:pt x="493" y="2336"/>
                </a:cubicBezTo>
                <a:cubicBezTo>
                  <a:pt x="510" y="2292"/>
                  <a:pt x="499" y="2236"/>
                  <a:pt x="527" y="2202"/>
                </a:cubicBezTo>
                <a:cubicBezTo>
                  <a:pt x="527" y="2208"/>
                  <a:pt x="527" y="2208"/>
                  <a:pt x="532" y="2213"/>
                </a:cubicBezTo>
                <a:cubicBezTo>
                  <a:pt x="532" y="2196"/>
                  <a:pt x="527" y="2185"/>
                  <a:pt x="538" y="2168"/>
                </a:cubicBezTo>
                <a:cubicBezTo>
                  <a:pt x="538" y="2168"/>
                  <a:pt x="540" y="2171"/>
                  <a:pt x="542" y="2171"/>
                </a:cubicBezTo>
                <a:cubicBezTo>
                  <a:pt x="543" y="2171"/>
                  <a:pt x="543" y="2170"/>
                  <a:pt x="543" y="2168"/>
                </a:cubicBezTo>
                <a:cubicBezTo>
                  <a:pt x="543" y="2168"/>
                  <a:pt x="543" y="2163"/>
                  <a:pt x="543" y="2157"/>
                </a:cubicBezTo>
                <a:cubicBezTo>
                  <a:pt x="543" y="2157"/>
                  <a:pt x="543" y="2157"/>
                  <a:pt x="543" y="2152"/>
                </a:cubicBezTo>
                <a:cubicBezTo>
                  <a:pt x="545" y="2154"/>
                  <a:pt x="548" y="2155"/>
                  <a:pt x="549" y="2156"/>
                </a:cubicBezTo>
                <a:lnTo>
                  <a:pt x="549" y="2156"/>
                </a:lnTo>
                <a:lnTo>
                  <a:pt x="549" y="2152"/>
                </a:lnTo>
                <a:cubicBezTo>
                  <a:pt x="549" y="2152"/>
                  <a:pt x="549" y="2152"/>
                  <a:pt x="549" y="2146"/>
                </a:cubicBezTo>
                <a:lnTo>
                  <a:pt x="555" y="2146"/>
                </a:lnTo>
                <a:cubicBezTo>
                  <a:pt x="549" y="2146"/>
                  <a:pt x="549" y="2140"/>
                  <a:pt x="549" y="2140"/>
                </a:cubicBezTo>
                <a:cubicBezTo>
                  <a:pt x="549" y="2140"/>
                  <a:pt x="549" y="2135"/>
                  <a:pt x="549" y="2135"/>
                </a:cubicBezTo>
                <a:cubicBezTo>
                  <a:pt x="549" y="2129"/>
                  <a:pt x="549" y="2129"/>
                  <a:pt x="549" y="2129"/>
                </a:cubicBezTo>
                <a:lnTo>
                  <a:pt x="571" y="2129"/>
                </a:lnTo>
                <a:cubicBezTo>
                  <a:pt x="566" y="2129"/>
                  <a:pt x="560" y="2129"/>
                  <a:pt x="560" y="2124"/>
                </a:cubicBezTo>
                <a:cubicBezTo>
                  <a:pt x="560" y="2124"/>
                  <a:pt x="566" y="2118"/>
                  <a:pt x="566" y="2112"/>
                </a:cubicBezTo>
                <a:cubicBezTo>
                  <a:pt x="566" y="2107"/>
                  <a:pt x="571" y="2107"/>
                  <a:pt x="571" y="2101"/>
                </a:cubicBezTo>
                <a:lnTo>
                  <a:pt x="566" y="2101"/>
                </a:lnTo>
                <a:cubicBezTo>
                  <a:pt x="566" y="2101"/>
                  <a:pt x="570" y="2101"/>
                  <a:pt x="567" y="2097"/>
                </a:cubicBezTo>
                <a:lnTo>
                  <a:pt x="567" y="2097"/>
                </a:lnTo>
                <a:cubicBezTo>
                  <a:pt x="575" y="2099"/>
                  <a:pt x="583" y="2101"/>
                  <a:pt x="583" y="2101"/>
                </a:cubicBezTo>
                <a:cubicBezTo>
                  <a:pt x="583" y="2101"/>
                  <a:pt x="571" y="2096"/>
                  <a:pt x="566" y="2096"/>
                </a:cubicBezTo>
                <a:lnTo>
                  <a:pt x="566" y="2096"/>
                </a:lnTo>
                <a:cubicBezTo>
                  <a:pt x="566" y="2096"/>
                  <a:pt x="567" y="2097"/>
                  <a:pt x="567" y="2097"/>
                </a:cubicBezTo>
                <a:lnTo>
                  <a:pt x="567" y="2097"/>
                </a:lnTo>
                <a:cubicBezTo>
                  <a:pt x="563" y="2096"/>
                  <a:pt x="558" y="2096"/>
                  <a:pt x="555" y="2096"/>
                </a:cubicBezTo>
                <a:cubicBezTo>
                  <a:pt x="555" y="2094"/>
                  <a:pt x="556" y="2093"/>
                  <a:pt x="558" y="2093"/>
                </a:cubicBezTo>
                <a:cubicBezTo>
                  <a:pt x="562" y="2093"/>
                  <a:pt x="570" y="2096"/>
                  <a:pt x="577" y="2096"/>
                </a:cubicBezTo>
                <a:cubicBezTo>
                  <a:pt x="574" y="2096"/>
                  <a:pt x="569" y="2092"/>
                  <a:pt x="566" y="2089"/>
                </a:cubicBezTo>
                <a:lnTo>
                  <a:pt x="566" y="2089"/>
                </a:lnTo>
                <a:cubicBezTo>
                  <a:pt x="566" y="2090"/>
                  <a:pt x="566" y="2090"/>
                  <a:pt x="566" y="2090"/>
                </a:cubicBezTo>
                <a:cubicBezTo>
                  <a:pt x="565" y="2089"/>
                  <a:pt x="564" y="2088"/>
                  <a:pt x="563" y="2087"/>
                </a:cubicBezTo>
                <a:lnTo>
                  <a:pt x="563" y="2087"/>
                </a:lnTo>
                <a:cubicBezTo>
                  <a:pt x="564" y="2088"/>
                  <a:pt x="565" y="2089"/>
                  <a:pt x="566" y="2089"/>
                </a:cubicBezTo>
                <a:lnTo>
                  <a:pt x="566" y="2089"/>
                </a:lnTo>
                <a:cubicBezTo>
                  <a:pt x="566" y="2086"/>
                  <a:pt x="563" y="2085"/>
                  <a:pt x="561" y="2085"/>
                </a:cubicBezTo>
                <a:lnTo>
                  <a:pt x="561" y="2085"/>
                </a:lnTo>
                <a:cubicBezTo>
                  <a:pt x="562" y="2085"/>
                  <a:pt x="563" y="2086"/>
                  <a:pt x="563" y="2087"/>
                </a:cubicBezTo>
                <a:lnTo>
                  <a:pt x="563" y="2087"/>
                </a:lnTo>
                <a:cubicBezTo>
                  <a:pt x="562" y="2086"/>
                  <a:pt x="560" y="2084"/>
                  <a:pt x="560" y="2084"/>
                </a:cubicBezTo>
                <a:lnTo>
                  <a:pt x="560" y="2084"/>
                </a:lnTo>
                <a:cubicBezTo>
                  <a:pt x="560" y="2084"/>
                  <a:pt x="561" y="2084"/>
                  <a:pt x="561" y="2085"/>
                </a:cubicBezTo>
                <a:lnTo>
                  <a:pt x="561" y="2085"/>
                </a:lnTo>
                <a:cubicBezTo>
                  <a:pt x="558" y="2079"/>
                  <a:pt x="564" y="2078"/>
                  <a:pt x="555" y="2073"/>
                </a:cubicBezTo>
                <a:cubicBezTo>
                  <a:pt x="549" y="2073"/>
                  <a:pt x="538" y="2068"/>
                  <a:pt x="532" y="2068"/>
                </a:cubicBezTo>
                <a:cubicBezTo>
                  <a:pt x="532" y="2068"/>
                  <a:pt x="527" y="2062"/>
                  <a:pt x="538" y="2062"/>
                </a:cubicBezTo>
                <a:lnTo>
                  <a:pt x="538" y="2062"/>
                </a:lnTo>
                <a:cubicBezTo>
                  <a:pt x="532" y="2068"/>
                  <a:pt x="538" y="2068"/>
                  <a:pt x="543" y="2068"/>
                </a:cubicBezTo>
                <a:lnTo>
                  <a:pt x="538" y="2068"/>
                </a:lnTo>
                <a:cubicBezTo>
                  <a:pt x="555" y="2068"/>
                  <a:pt x="543" y="2068"/>
                  <a:pt x="555" y="2073"/>
                </a:cubicBezTo>
                <a:cubicBezTo>
                  <a:pt x="549" y="2068"/>
                  <a:pt x="538" y="2062"/>
                  <a:pt x="543" y="2062"/>
                </a:cubicBezTo>
                <a:lnTo>
                  <a:pt x="543" y="2062"/>
                </a:lnTo>
                <a:cubicBezTo>
                  <a:pt x="560" y="2062"/>
                  <a:pt x="549" y="2068"/>
                  <a:pt x="560" y="2068"/>
                </a:cubicBezTo>
                <a:lnTo>
                  <a:pt x="555" y="2068"/>
                </a:lnTo>
                <a:cubicBezTo>
                  <a:pt x="577" y="2073"/>
                  <a:pt x="555" y="2073"/>
                  <a:pt x="577" y="2079"/>
                </a:cubicBezTo>
                <a:cubicBezTo>
                  <a:pt x="583" y="2073"/>
                  <a:pt x="571" y="2068"/>
                  <a:pt x="577" y="2068"/>
                </a:cubicBezTo>
                <a:cubicBezTo>
                  <a:pt x="571" y="2062"/>
                  <a:pt x="566" y="2062"/>
                  <a:pt x="555" y="2062"/>
                </a:cubicBezTo>
                <a:cubicBezTo>
                  <a:pt x="552" y="2059"/>
                  <a:pt x="553" y="2058"/>
                  <a:pt x="557" y="2058"/>
                </a:cubicBezTo>
                <a:cubicBezTo>
                  <a:pt x="563" y="2058"/>
                  <a:pt x="574" y="2060"/>
                  <a:pt x="578" y="2060"/>
                </a:cubicBezTo>
                <a:cubicBezTo>
                  <a:pt x="581" y="2060"/>
                  <a:pt x="582" y="2059"/>
                  <a:pt x="577" y="2056"/>
                </a:cubicBezTo>
                <a:cubicBezTo>
                  <a:pt x="566" y="2051"/>
                  <a:pt x="549" y="2045"/>
                  <a:pt x="560" y="2045"/>
                </a:cubicBezTo>
                <a:lnTo>
                  <a:pt x="560" y="2045"/>
                </a:lnTo>
                <a:lnTo>
                  <a:pt x="577" y="2051"/>
                </a:lnTo>
                <a:cubicBezTo>
                  <a:pt x="583" y="2051"/>
                  <a:pt x="555" y="2040"/>
                  <a:pt x="566" y="2040"/>
                </a:cubicBezTo>
                <a:lnTo>
                  <a:pt x="566" y="2040"/>
                </a:lnTo>
                <a:cubicBezTo>
                  <a:pt x="566" y="2040"/>
                  <a:pt x="566" y="2040"/>
                  <a:pt x="566" y="2040"/>
                </a:cubicBezTo>
                <a:lnTo>
                  <a:pt x="566" y="2040"/>
                </a:lnTo>
                <a:lnTo>
                  <a:pt x="583" y="2045"/>
                </a:lnTo>
                <a:cubicBezTo>
                  <a:pt x="577" y="2040"/>
                  <a:pt x="571" y="2028"/>
                  <a:pt x="571" y="2023"/>
                </a:cubicBezTo>
                <a:lnTo>
                  <a:pt x="571" y="2023"/>
                </a:lnTo>
                <a:cubicBezTo>
                  <a:pt x="577" y="2028"/>
                  <a:pt x="577" y="2028"/>
                  <a:pt x="583" y="2028"/>
                </a:cubicBezTo>
                <a:cubicBezTo>
                  <a:pt x="577" y="2023"/>
                  <a:pt x="588" y="2017"/>
                  <a:pt x="599" y="2017"/>
                </a:cubicBezTo>
                <a:lnTo>
                  <a:pt x="588" y="2012"/>
                </a:lnTo>
                <a:lnTo>
                  <a:pt x="599" y="2012"/>
                </a:lnTo>
                <a:cubicBezTo>
                  <a:pt x="601" y="2012"/>
                  <a:pt x="601" y="2012"/>
                  <a:pt x="599" y="2011"/>
                </a:cubicBezTo>
                <a:lnTo>
                  <a:pt x="599" y="2011"/>
                </a:lnTo>
                <a:cubicBezTo>
                  <a:pt x="590" y="2002"/>
                  <a:pt x="585" y="1993"/>
                  <a:pt x="589" y="1993"/>
                </a:cubicBezTo>
                <a:lnTo>
                  <a:pt x="589" y="1993"/>
                </a:lnTo>
                <a:cubicBezTo>
                  <a:pt x="590" y="1993"/>
                  <a:pt x="592" y="1994"/>
                  <a:pt x="594" y="1995"/>
                </a:cubicBezTo>
                <a:lnTo>
                  <a:pt x="599" y="1995"/>
                </a:lnTo>
                <a:cubicBezTo>
                  <a:pt x="604" y="1995"/>
                  <a:pt x="584" y="1982"/>
                  <a:pt x="586" y="1982"/>
                </a:cubicBezTo>
                <a:lnTo>
                  <a:pt x="586" y="1982"/>
                </a:lnTo>
                <a:cubicBezTo>
                  <a:pt x="586" y="1982"/>
                  <a:pt x="587" y="1983"/>
                  <a:pt x="588" y="1984"/>
                </a:cubicBezTo>
                <a:cubicBezTo>
                  <a:pt x="597" y="1979"/>
                  <a:pt x="595" y="1971"/>
                  <a:pt x="603" y="1971"/>
                </a:cubicBezTo>
                <a:cubicBezTo>
                  <a:pt x="605" y="1971"/>
                  <a:pt x="607" y="1971"/>
                  <a:pt x="611" y="1972"/>
                </a:cubicBezTo>
                <a:cubicBezTo>
                  <a:pt x="594" y="1961"/>
                  <a:pt x="622" y="1972"/>
                  <a:pt x="599" y="1956"/>
                </a:cubicBezTo>
                <a:lnTo>
                  <a:pt x="599" y="1956"/>
                </a:lnTo>
                <a:cubicBezTo>
                  <a:pt x="616" y="1961"/>
                  <a:pt x="616" y="1967"/>
                  <a:pt x="627" y="1967"/>
                </a:cubicBezTo>
                <a:cubicBezTo>
                  <a:pt x="627" y="1967"/>
                  <a:pt x="616" y="1956"/>
                  <a:pt x="616" y="1950"/>
                </a:cubicBezTo>
                <a:lnTo>
                  <a:pt x="616" y="1950"/>
                </a:lnTo>
                <a:lnTo>
                  <a:pt x="627" y="1961"/>
                </a:lnTo>
                <a:lnTo>
                  <a:pt x="627" y="1956"/>
                </a:lnTo>
                <a:cubicBezTo>
                  <a:pt x="627" y="1956"/>
                  <a:pt x="622" y="1950"/>
                  <a:pt x="616" y="1950"/>
                </a:cubicBezTo>
                <a:lnTo>
                  <a:pt x="616" y="1950"/>
                </a:lnTo>
                <a:cubicBezTo>
                  <a:pt x="616" y="1950"/>
                  <a:pt x="616" y="1950"/>
                  <a:pt x="616" y="1950"/>
                </a:cubicBezTo>
                <a:cubicBezTo>
                  <a:pt x="616" y="1948"/>
                  <a:pt x="618" y="1948"/>
                  <a:pt x="620" y="1948"/>
                </a:cubicBezTo>
                <a:cubicBezTo>
                  <a:pt x="625" y="1948"/>
                  <a:pt x="635" y="1952"/>
                  <a:pt x="639" y="1956"/>
                </a:cubicBezTo>
                <a:lnTo>
                  <a:pt x="636" y="1949"/>
                </a:lnTo>
                <a:lnTo>
                  <a:pt x="636" y="1949"/>
                </a:lnTo>
                <a:cubicBezTo>
                  <a:pt x="636" y="1949"/>
                  <a:pt x="636" y="1949"/>
                  <a:pt x="636" y="1949"/>
                </a:cubicBezTo>
                <a:lnTo>
                  <a:pt x="636" y="1949"/>
                </a:lnTo>
                <a:cubicBezTo>
                  <a:pt x="638" y="1949"/>
                  <a:pt x="643" y="1953"/>
                  <a:pt x="645" y="1953"/>
                </a:cubicBezTo>
                <a:cubicBezTo>
                  <a:pt x="645" y="1953"/>
                  <a:pt x="645" y="1952"/>
                  <a:pt x="644" y="1950"/>
                </a:cubicBezTo>
                <a:cubicBezTo>
                  <a:pt x="640" y="1950"/>
                  <a:pt x="635" y="1946"/>
                  <a:pt x="634" y="1945"/>
                </a:cubicBezTo>
                <a:lnTo>
                  <a:pt x="634" y="1945"/>
                </a:lnTo>
                <a:cubicBezTo>
                  <a:pt x="635" y="1946"/>
                  <a:pt x="637" y="1947"/>
                  <a:pt x="638" y="1947"/>
                </a:cubicBezTo>
                <a:cubicBezTo>
                  <a:pt x="642" y="1947"/>
                  <a:pt x="644" y="1944"/>
                  <a:pt x="644" y="1944"/>
                </a:cubicBezTo>
                <a:lnTo>
                  <a:pt x="650" y="1950"/>
                </a:lnTo>
                <a:cubicBezTo>
                  <a:pt x="650" y="1950"/>
                  <a:pt x="650" y="1939"/>
                  <a:pt x="655" y="1939"/>
                </a:cubicBezTo>
                <a:cubicBezTo>
                  <a:pt x="654" y="1937"/>
                  <a:pt x="652" y="1935"/>
                  <a:pt x="650" y="1933"/>
                </a:cubicBezTo>
                <a:cubicBezTo>
                  <a:pt x="644" y="1922"/>
                  <a:pt x="644" y="1928"/>
                  <a:pt x="639" y="1916"/>
                </a:cubicBezTo>
                <a:lnTo>
                  <a:pt x="639" y="1916"/>
                </a:lnTo>
                <a:cubicBezTo>
                  <a:pt x="639" y="1916"/>
                  <a:pt x="650" y="1933"/>
                  <a:pt x="655" y="1933"/>
                </a:cubicBezTo>
                <a:lnTo>
                  <a:pt x="655" y="1933"/>
                </a:lnTo>
                <a:cubicBezTo>
                  <a:pt x="657" y="1935"/>
                  <a:pt x="658" y="1936"/>
                  <a:pt x="661" y="1939"/>
                </a:cubicBezTo>
                <a:cubicBezTo>
                  <a:pt x="667" y="1939"/>
                  <a:pt x="667" y="1933"/>
                  <a:pt x="667" y="1933"/>
                </a:cubicBezTo>
                <a:cubicBezTo>
                  <a:pt x="661" y="1922"/>
                  <a:pt x="661" y="1922"/>
                  <a:pt x="661" y="1911"/>
                </a:cubicBezTo>
                <a:lnTo>
                  <a:pt x="661" y="1911"/>
                </a:lnTo>
                <a:cubicBezTo>
                  <a:pt x="661" y="1916"/>
                  <a:pt x="672" y="1922"/>
                  <a:pt x="672" y="1922"/>
                </a:cubicBezTo>
                <a:cubicBezTo>
                  <a:pt x="672" y="1911"/>
                  <a:pt x="667" y="1911"/>
                  <a:pt x="667" y="1900"/>
                </a:cubicBezTo>
                <a:lnTo>
                  <a:pt x="667" y="1900"/>
                </a:lnTo>
                <a:cubicBezTo>
                  <a:pt x="672" y="1911"/>
                  <a:pt x="672" y="1911"/>
                  <a:pt x="672" y="1922"/>
                </a:cubicBezTo>
                <a:cubicBezTo>
                  <a:pt x="678" y="1916"/>
                  <a:pt x="678" y="1916"/>
                  <a:pt x="678" y="1905"/>
                </a:cubicBezTo>
                <a:cubicBezTo>
                  <a:pt x="679" y="1903"/>
                  <a:pt x="680" y="1902"/>
                  <a:pt x="681" y="1902"/>
                </a:cubicBezTo>
                <a:cubicBezTo>
                  <a:pt x="685" y="1902"/>
                  <a:pt x="691" y="1919"/>
                  <a:pt x="693" y="1919"/>
                </a:cubicBezTo>
                <a:cubicBezTo>
                  <a:pt x="694" y="1919"/>
                  <a:pt x="695" y="1917"/>
                  <a:pt x="695" y="1911"/>
                </a:cubicBezTo>
                <a:lnTo>
                  <a:pt x="695" y="1916"/>
                </a:lnTo>
                <a:cubicBezTo>
                  <a:pt x="695" y="1911"/>
                  <a:pt x="700" y="1905"/>
                  <a:pt x="700" y="1900"/>
                </a:cubicBezTo>
                <a:close/>
                <a:moveTo>
                  <a:pt x="241" y="3193"/>
                </a:moveTo>
                <a:cubicBezTo>
                  <a:pt x="241" y="3195"/>
                  <a:pt x="242" y="3196"/>
                  <a:pt x="242" y="3198"/>
                </a:cubicBezTo>
                <a:lnTo>
                  <a:pt x="242" y="3198"/>
                </a:lnTo>
                <a:cubicBezTo>
                  <a:pt x="243" y="3195"/>
                  <a:pt x="243" y="3193"/>
                  <a:pt x="241" y="3193"/>
                </a:cubicBezTo>
                <a:close/>
                <a:moveTo>
                  <a:pt x="242" y="3198"/>
                </a:moveTo>
                <a:cubicBezTo>
                  <a:pt x="240" y="3201"/>
                  <a:pt x="238" y="3204"/>
                  <a:pt x="240" y="3204"/>
                </a:cubicBezTo>
                <a:lnTo>
                  <a:pt x="240" y="3204"/>
                </a:lnTo>
                <a:cubicBezTo>
                  <a:pt x="241" y="3202"/>
                  <a:pt x="242" y="3200"/>
                  <a:pt x="242" y="3198"/>
                </a:cubicBezTo>
                <a:close/>
                <a:moveTo>
                  <a:pt x="319" y="3204"/>
                </a:moveTo>
                <a:lnTo>
                  <a:pt x="319" y="3210"/>
                </a:lnTo>
                <a:cubicBezTo>
                  <a:pt x="319" y="3216"/>
                  <a:pt x="319" y="3216"/>
                  <a:pt x="319" y="3221"/>
                </a:cubicBezTo>
                <a:cubicBezTo>
                  <a:pt x="319" y="3216"/>
                  <a:pt x="331" y="3210"/>
                  <a:pt x="319" y="3204"/>
                </a:cubicBezTo>
                <a:close/>
                <a:moveTo>
                  <a:pt x="112" y="3216"/>
                </a:moveTo>
                <a:cubicBezTo>
                  <a:pt x="112" y="3219"/>
                  <a:pt x="112" y="3222"/>
                  <a:pt x="113" y="3224"/>
                </a:cubicBezTo>
                <a:lnTo>
                  <a:pt x="113" y="3224"/>
                </a:lnTo>
                <a:cubicBezTo>
                  <a:pt x="114" y="3221"/>
                  <a:pt x="113" y="3218"/>
                  <a:pt x="112" y="3216"/>
                </a:cubicBezTo>
                <a:close/>
                <a:moveTo>
                  <a:pt x="247" y="3143"/>
                </a:moveTo>
                <a:cubicBezTo>
                  <a:pt x="247" y="3148"/>
                  <a:pt x="252" y="3148"/>
                  <a:pt x="252" y="3154"/>
                </a:cubicBezTo>
                <a:cubicBezTo>
                  <a:pt x="235" y="3171"/>
                  <a:pt x="247" y="3176"/>
                  <a:pt x="241" y="3188"/>
                </a:cubicBezTo>
                <a:lnTo>
                  <a:pt x="247" y="3176"/>
                </a:lnTo>
                <a:lnTo>
                  <a:pt x="247" y="3176"/>
                </a:lnTo>
                <a:cubicBezTo>
                  <a:pt x="252" y="3182"/>
                  <a:pt x="247" y="3193"/>
                  <a:pt x="241" y="3204"/>
                </a:cubicBezTo>
                <a:cubicBezTo>
                  <a:pt x="241" y="3204"/>
                  <a:pt x="241" y="3204"/>
                  <a:pt x="240" y="3204"/>
                </a:cubicBezTo>
                <a:lnTo>
                  <a:pt x="240" y="3204"/>
                </a:lnTo>
                <a:cubicBezTo>
                  <a:pt x="235" y="3218"/>
                  <a:pt x="213" y="3226"/>
                  <a:pt x="213" y="3244"/>
                </a:cubicBezTo>
                <a:lnTo>
                  <a:pt x="207" y="3244"/>
                </a:lnTo>
                <a:cubicBezTo>
                  <a:pt x="207" y="3244"/>
                  <a:pt x="207" y="3238"/>
                  <a:pt x="207" y="3238"/>
                </a:cubicBezTo>
                <a:cubicBezTo>
                  <a:pt x="224" y="3216"/>
                  <a:pt x="185" y="3216"/>
                  <a:pt x="202" y="3188"/>
                </a:cubicBezTo>
                <a:cubicBezTo>
                  <a:pt x="205" y="3186"/>
                  <a:pt x="208" y="3185"/>
                  <a:pt x="209" y="3185"/>
                </a:cubicBezTo>
                <a:cubicBezTo>
                  <a:pt x="218" y="3185"/>
                  <a:pt x="212" y="3201"/>
                  <a:pt x="212" y="3201"/>
                </a:cubicBezTo>
                <a:cubicBezTo>
                  <a:pt x="212" y="3201"/>
                  <a:pt x="212" y="3201"/>
                  <a:pt x="213" y="3199"/>
                </a:cubicBezTo>
                <a:cubicBezTo>
                  <a:pt x="215" y="3199"/>
                  <a:pt x="217" y="3199"/>
                  <a:pt x="219" y="3199"/>
                </a:cubicBezTo>
                <a:cubicBezTo>
                  <a:pt x="243" y="3199"/>
                  <a:pt x="220" y="3164"/>
                  <a:pt x="241" y="3148"/>
                </a:cubicBezTo>
                <a:lnTo>
                  <a:pt x="241" y="3148"/>
                </a:lnTo>
                <a:lnTo>
                  <a:pt x="241" y="3154"/>
                </a:lnTo>
                <a:cubicBezTo>
                  <a:pt x="247" y="3148"/>
                  <a:pt x="247" y="3148"/>
                  <a:pt x="247" y="3143"/>
                </a:cubicBezTo>
                <a:close/>
                <a:moveTo>
                  <a:pt x="202" y="3266"/>
                </a:moveTo>
                <a:cubicBezTo>
                  <a:pt x="202" y="3277"/>
                  <a:pt x="202" y="3277"/>
                  <a:pt x="213" y="3277"/>
                </a:cubicBezTo>
                <a:cubicBezTo>
                  <a:pt x="202" y="3277"/>
                  <a:pt x="202" y="3283"/>
                  <a:pt x="196" y="3294"/>
                </a:cubicBezTo>
                <a:lnTo>
                  <a:pt x="196" y="3294"/>
                </a:lnTo>
                <a:cubicBezTo>
                  <a:pt x="202" y="3283"/>
                  <a:pt x="202" y="3277"/>
                  <a:pt x="202" y="3266"/>
                </a:cubicBezTo>
                <a:close/>
                <a:moveTo>
                  <a:pt x="196" y="3305"/>
                </a:moveTo>
                <a:cubicBezTo>
                  <a:pt x="196" y="3311"/>
                  <a:pt x="191" y="3317"/>
                  <a:pt x="185" y="3322"/>
                </a:cubicBezTo>
                <a:cubicBezTo>
                  <a:pt x="191" y="3317"/>
                  <a:pt x="191" y="3311"/>
                  <a:pt x="196" y="3305"/>
                </a:cubicBezTo>
                <a:close/>
                <a:moveTo>
                  <a:pt x="1232" y="1"/>
                </a:moveTo>
                <a:cubicBezTo>
                  <a:pt x="1236" y="9"/>
                  <a:pt x="1232" y="14"/>
                  <a:pt x="1222" y="14"/>
                </a:cubicBezTo>
                <a:cubicBezTo>
                  <a:pt x="1219" y="14"/>
                  <a:pt x="1214" y="14"/>
                  <a:pt x="1210" y="12"/>
                </a:cubicBezTo>
                <a:lnTo>
                  <a:pt x="1210" y="12"/>
                </a:lnTo>
                <a:lnTo>
                  <a:pt x="1232" y="23"/>
                </a:lnTo>
                <a:cubicBezTo>
                  <a:pt x="1226" y="27"/>
                  <a:pt x="1221" y="28"/>
                  <a:pt x="1217" y="28"/>
                </a:cubicBezTo>
                <a:cubicBezTo>
                  <a:pt x="1203" y="28"/>
                  <a:pt x="1197" y="16"/>
                  <a:pt x="1184" y="16"/>
                </a:cubicBezTo>
                <a:cubicBezTo>
                  <a:pt x="1179" y="16"/>
                  <a:pt x="1173" y="18"/>
                  <a:pt x="1165" y="23"/>
                </a:cubicBezTo>
                <a:lnTo>
                  <a:pt x="1176" y="12"/>
                </a:lnTo>
                <a:lnTo>
                  <a:pt x="1176" y="12"/>
                </a:lnTo>
                <a:cubicBezTo>
                  <a:pt x="1154" y="18"/>
                  <a:pt x="1103" y="23"/>
                  <a:pt x="1092" y="57"/>
                </a:cubicBezTo>
                <a:cubicBezTo>
                  <a:pt x="1087" y="51"/>
                  <a:pt x="1081" y="46"/>
                  <a:pt x="1087" y="40"/>
                </a:cubicBezTo>
                <a:lnTo>
                  <a:pt x="1087" y="40"/>
                </a:lnTo>
                <a:cubicBezTo>
                  <a:pt x="1042" y="51"/>
                  <a:pt x="1003" y="113"/>
                  <a:pt x="969" y="135"/>
                </a:cubicBezTo>
                <a:lnTo>
                  <a:pt x="963" y="130"/>
                </a:lnTo>
                <a:cubicBezTo>
                  <a:pt x="958" y="141"/>
                  <a:pt x="963" y="152"/>
                  <a:pt x="952" y="158"/>
                </a:cubicBezTo>
                <a:cubicBezTo>
                  <a:pt x="952" y="158"/>
                  <a:pt x="950" y="155"/>
                  <a:pt x="948" y="155"/>
                </a:cubicBezTo>
                <a:cubicBezTo>
                  <a:pt x="947" y="155"/>
                  <a:pt x="947" y="156"/>
                  <a:pt x="947" y="158"/>
                </a:cubicBezTo>
                <a:cubicBezTo>
                  <a:pt x="947" y="163"/>
                  <a:pt x="947" y="186"/>
                  <a:pt x="941" y="203"/>
                </a:cubicBezTo>
                <a:lnTo>
                  <a:pt x="935" y="186"/>
                </a:lnTo>
                <a:cubicBezTo>
                  <a:pt x="924" y="214"/>
                  <a:pt x="924" y="242"/>
                  <a:pt x="935" y="259"/>
                </a:cubicBezTo>
                <a:cubicBezTo>
                  <a:pt x="947" y="281"/>
                  <a:pt x="963" y="292"/>
                  <a:pt x="975" y="309"/>
                </a:cubicBezTo>
                <a:cubicBezTo>
                  <a:pt x="952" y="320"/>
                  <a:pt x="969" y="354"/>
                  <a:pt x="975" y="371"/>
                </a:cubicBezTo>
                <a:lnTo>
                  <a:pt x="969" y="371"/>
                </a:lnTo>
                <a:cubicBezTo>
                  <a:pt x="991" y="404"/>
                  <a:pt x="1019" y="415"/>
                  <a:pt x="1031" y="449"/>
                </a:cubicBezTo>
                <a:cubicBezTo>
                  <a:pt x="1025" y="460"/>
                  <a:pt x="1019" y="471"/>
                  <a:pt x="1014" y="488"/>
                </a:cubicBezTo>
                <a:cubicBezTo>
                  <a:pt x="1008" y="499"/>
                  <a:pt x="997" y="522"/>
                  <a:pt x="980" y="539"/>
                </a:cubicBezTo>
                <a:cubicBezTo>
                  <a:pt x="991" y="539"/>
                  <a:pt x="997" y="550"/>
                  <a:pt x="997" y="555"/>
                </a:cubicBezTo>
                <a:cubicBezTo>
                  <a:pt x="988" y="560"/>
                  <a:pt x="994" y="580"/>
                  <a:pt x="987" y="580"/>
                </a:cubicBezTo>
                <a:cubicBezTo>
                  <a:pt x="985" y="580"/>
                  <a:pt x="983" y="580"/>
                  <a:pt x="980" y="578"/>
                </a:cubicBezTo>
                <a:lnTo>
                  <a:pt x="980" y="572"/>
                </a:lnTo>
                <a:cubicBezTo>
                  <a:pt x="963" y="572"/>
                  <a:pt x="958" y="595"/>
                  <a:pt x="952" y="606"/>
                </a:cubicBezTo>
                <a:lnTo>
                  <a:pt x="969" y="623"/>
                </a:lnTo>
                <a:cubicBezTo>
                  <a:pt x="919" y="645"/>
                  <a:pt x="935" y="723"/>
                  <a:pt x="896" y="735"/>
                </a:cubicBezTo>
                <a:cubicBezTo>
                  <a:pt x="896" y="746"/>
                  <a:pt x="891" y="757"/>
                  <a:pt x="891" y="768"/>
                </a:cubicBezTo>
                <a:lnTo>
                  <a:pt x="879" y="763"/>
                </a:lnTo>
                <a:cubicBezTo>
                  <a:pt x="868" y="785"/>
                  <a:pt x="857" y="796"/>
                  <a:pt x="846" y="830"/>
                </a:cubicBezTo>
                <a:lnTo>
                  <a:pt x="840" y="819"/>
                </a:lnTo>
                <a:lnTo>
                  <a:pt x="840" y="819"/>
                </a:lnTo>
                <a:cubicBezTo>
                  <a:pt x="829" y="835"/>
                  <a:pt x="863" y="858"/>
                  <a:pt x="857" y="875"/>
                </a:cubicBezTo>
                <a:lnTo>
                  <a:pt x="835" y="869"/>
                </a:lnTo>
                <a:cubicBezTo>
                  <a:pt x="823" y="903"/>
                  <a:pt x="790" y="925"/>
                  <a:pt x="795" y="964"/>
                </a:cubicBezTo>
                <a:cubicBezTo>
                  <a:pt x="791" y="964"/>
                  <a:pt x="786" y="960"/>
                  <a:pt x="788" y="956"/>
                </a:cubicBezTo>
                <a:lnTo>
                  <a:pt x="788" y="956"/>
                </a:lnTo>
                <a:cubicBezTo>
                  <a:pt x="776" y="973"/>
                  <a:pt x="753" y="1002"/>
                  <a:pt x="771" y="1009"/>
                </a:cubicBezTo>
                <a:lnTo>
                  <a:pt x="771" y="1009"/>
                </a:lnTo>
                <a:cubicBezTo>
                  <a:pt x="771" y="1009"/>
                  <a:pt x="771" y="1009"/>
                  <a:pt x="771" y="1009"/>
                </a:cubicBezTo>
                <a:cubicBezTo>
                  <a:pt x="761" y="1009"/>
                  <a:pt x="756" y="1044"/>
                  <a:pt x="756" y="1059"/>
                </a:cubicBezTo>
                <a:lnTo>
                  <a:pt x="751" y="1048"/>
                </a:lnTo>
                <a:lnTo>
                  <a:pt x="751" y="1048"/>
                </a:lnTo>
                <a:cubicBezTo>
                  <a:pt x="756" y="1071"/>
                  <a:pt x="762" y="1071"/>
                  <a:pt x="751" y="1087"/>
                </a:cubicBezTo>
                <a:cubicBezTo>
                  <a:pt x="751" y="1087"/>
                  <a:pt x="748" y="1084"/>
                  <a:pt x="748" y="1083"/>
                </a:cubicBezTo>
                <a:lnTo>
                  <a:pt x="748" y="1083"/>
                </a:lnTo>
                <a:cubicBezTo>
                  <a:pt x="736" y="1089"/>
                  <a:pt x="750" y="1099"/>
                  <a:pt x="734" y="1104"/>
                </a:cubicBezTo>
                <a:cubicBezTo>
                  <a:pt x="734" y="1099"/>
                  <a:pt x="734" y="1093"/>
                  <a:pt x="734" y="1093"/>
                </a:cubicBezTo>
                <a:cubicBezTo>
                  <a:pt x="723" y="1099"/>
                  <a:pt x="728" y="1099"/>
                  <a:pt x="723" y="1115"/>
                </a:cubicBezTo>
                <a:cubicBezTo>
                  <a:pt x="720" y="1118"/>
                  <a:pt x="715" y="1119"/>
                  <a:pt x="709" y="1119"/>
                </a:cubicBezTo>
                <a:cubicBezTo>
                  <a:pt x="701" y="1119"/>
                  <a:pt x="692" y="1116"/>
                  <a:pt x="689" y="1110"/>
                </a:cubicBezTo>
                <a:cubicBezTo>
                  <a:pt x="689" y="1115"/>
                  <a:pt x="683" y="1127"/>
                  <a:pt x="672" y="1127"/>
                </a:cubicBezTo>
                <a:cubicBezTo>
                  <a:pt x="667" y="1121"/>
                  <a:pt x="672" y="1121"/>
                  <a:pt x="672" y="1115"/>
                </a:cubicBezTo>
                <a:lnTo>
                  <a:pt x="672" y="1115"/>
                </a:lnTo>
                <a:cubicBezTo>
                  <a:pt x="649" y="1115"/>
                  <a:pt x="637" y="1135"/>
                  <a:pt x="621" y="1135"/>
                </a:cubicBezTo>
                <a:cubicBezTo>
                  <a:pt x="618" y="1135"/>
                  <a:pt x="614" y="1134"/>
                  <a:pt x="611" y="1132"/>
                </a:cubicBezTo>
                <a:cubicBezTo>
                  <a:pt x="611" y="1132"/>
                  <a:pt x="605" y="1127"/>
                  <a:pt x="605" y="1127"/>
                </a:cubicBezTo>
                <a:cubicBezTo>
                  <a:pt x="621" y="1123"/>
                  <a:pt x="637" y="1119"/>
                  <a:pt x="643" y="1119"/>
                </a:cubicBezTo>
                <a:cubicBezTo>
                  <a:pt x="643" y="1119"/>
                  <a:pt x="644" y="1119"/>
                  <a:pt x="644" y="1119"/>
                </a:cubicBezTo>
                <a:lnTo>
                  <a:pt x="644" y="1119"/>
                </a:lnTo>
                <a:cubicBezTo>
                  <a:pt x="641" y="1110"/>
                  <a:pt x="623" y="1109"/>
                  <a:pt x="633" y="1093"/>
                </a:cubicBezTo>
                <a:lnTo>
                  <a:pt x="633" y="1093"/>
                </a:lnTo>
                <a:cubicBezTo>
                  <a:pt x="622" y="1104"/>
                  <a:pt x="599" y="1127"/>
                  <a:pt x="583" y="1127"/>
                </a:cubicBezTo>
                <a:lnTo>
                  <a:pt x="577" y="1127"/>
                </a:lnTo>
                <a:lnTo>
                  <a:pt x="577" y="1121"/>
                </a:lnTo>
                <a:cubicBezTo>
                  <a:pt x="571" y="1121"/>
                  <a:pt x="571" y="1127"/>
                  <a:pt x="566" y="1127"/>
                </a:cubicBezTo>
                <a:lnTo>
                  <a:pt x="549" y="1127"/>
                </a:lnTo>
                <a:cubicBezTo>
                  <a:pt x="543" y="1132"/>
                  <a:pt x="543" y="1132"/>
                  <a:pt x="538" y="1132"/>
                </a:cubicBezTo>
                <a:cubicBezTo>
                  <a:pt x="538" y="1131"/>
                  <a:pt x="538" y="1129"/>
                  <a:pt x="538" y="1127"/>
                </a:cubicBezTo>
                <a:lnTo>
                  <a:pt x="549" y="1127"/>
                </a:lnTo>
                <a:cubicBezTo>
                  <a:pt x="547" y="1125"/>
                  <a:pt x="545" y="1124"/>
                  <a:pt x="542" y="1124"/>
                </a:cubicBezTo>
                <a:cubicBezTo>
                  <a:pt x="534" y="1124"/>
                  <a:pt x="523" y="1128"/>
                  <a:pt x="515" y="1132"/>
                </a:cubicBezTo>
                <a:cubicBezTo>
                  <a:pt x="521" y="1143"/>
                  <a:pt x="511" y="1149"/>
                  <a:pt x="524" y="1154"/>
                </a:cubicBezTo>
                <a:lnTo>
                  <a:pt x="524" y="1154"/>
                </a:lnTo>
                <a:cubicBezTo>
                  <a:pt x="524" y="1152"/>
                  <a:pt x="528" y="1149"/>
                  <a:pt x="532" y="1149"/>
                </a:cubicBezTo>
                <a:lnTo>
                  <a:pt x="532" y="1149"/>
                </a:lnTo>
                <a:cubicBezTo>
                  <a:pt x="532" y="1160"/>
                  <a:pt x="527" y="1171"/>
                  <a:pt x="527" y="1177"/>
                </a:cubicBezTo>
                <a:cubicBezTo>
                  <a:pt x="510" y="1160"/>
                  <a:pt x="482" y="1160"/>
                  <a:pt x="476" y="1155"/>
                </a:cubicBezTo>
                <a:cubicBezTo>
                  <a:pt x="448" y="1171"/>
                  <a:pt x="409" y="1183"/>
                  <a:pt x="403" y="1216"/>
                </a:cubicBezTo>
                <a:cubicBezTo>
                  <a:pt x="402" y="1217"/>
                  <a:pt x="401" y="1218"/>
                  <a:pt x="400" y="1218"/>
                </a:cubicBezTo>
                <a:cubicBezTo>
                  <a:pt x="396" y="1218"/>
                  <a:pt x="391" y="1211"/>
                  <a:pt x="387" y="1211"/>
                </a:cubicBezTo>
                <a:cubicBezTo>
                  <a:pt x="392" y="1205"/>
                  <a:pt x="398" y="1205"/>
                  <a:pt x="398" y="1200"/>
                </a:cubicBezTo>
                <a:lnTo>
                  <a:pt x="398" y="1200"/>
                </a:lnTo>
                <a:cubicBezTo>
                  <a:pt x="381" y="1211"/>
                  <a:pt x="353" y="1228"/>
                  <a:pt x="359" y="1244"/>
                </a:cubicBezTo>
                <a:cubicBezTo>
                  <a:pt x="342" y="1244"/>
                  <a:pt x="350" y="1232"/>
                  <a:pt x="346" y="1232"/>
                </a:cubicBezTo>
                <a:lnTo>
                  <a:pt x="346" y="1232"/>
                </a:lnTo>
                <a:cubicBezTo>
                  <a:pt x="345" y="1232"/>
                  <a:pt x="342" y="1234"/>
                  <a:pt x="336" y="1239"/>
                </a:cubicBezTo>
                <a:lnTo>
                  <a:pt x="336" y="1233"/>
                </a:lnTo>
                <a:cubicBezTo>
                  <a:pt x="271" y="1239"/>
                  <a:pt x="280" y="1312"/>
                  <a:pt x="220" y="1337"/>
                </a:cubicBezTo>
                <a:lnTo>
                  <a:pt x="220" y="1337"/>
                </a:lnTo>
                <a:cubicBezTo>
                  <a:pt x="221" y="1336"/>
                  <a:pt x="223" y="1335"/>
                  <a:pt x="224" y="1334"/>
                </a:cubicBezTo>
                <a:cubicBezTo>
                  <a:pt x="219" y="1334"/>
                  <a:pt x="219" y="1334"/>
                  <a:pt x="213" y="1340"/>
                </a:cubicBezTo>
                <a:cubicBezTo>
                  <a:pt x="215" y="1339"/>
                  <a:pt x="218" y="1338"/>
                  <a:pt x="220" y="1337"/>
                </a:cubicBezTo>
                <a:lnTo>
                  <a:pt x="220" y="1337"/>
                </a:lnTo>
                <a:cubicBezTo>
                  <a:pt x="156" y="1382"/>
                  <a:pt x="139" y="1464"/>
                  <a:pt x="90" y="1513"/>
                </a:cubicBezTo>
                <a:cubicBezTo>
                  <a:pt x="73" y="1530"/>
                  <a:pt x="84" y="1541"/>
                  <a:pt x="90" y="1552"/>
                </a:cubicBezTo>
                <a:lnTo>
                  <a:pt x="73" y="1552"/>
                </a:lnTo>
                <a:lnTo>
                  <a:pt x="79" y="1580"/>
                </a:lnTo>
                <a:cubicBezTo>
                  <a:pt x="67" y="1586"/>
                  <a:pt x="56" y="1586"/>
                  <a:pt x="51" y="1592"/>
                </a:cubicBezTo>
                <a:cubicBezTo>
                  <a:pt x="39" y="1597"/>
                  <a:pt x="28" y="1603"/>
                  <a:pt x="6" y="1631"/>
                </a:cubicBezTo>
                <a:cubicBezTo>
                  <a:pt x="0" y="1653"/>
                  <a:pt x="17" y="1664"/>
                  <a:pt x="17" y="1681"/>
                </a:cubicBezTo>
                <a:lnTo>
                  <a:pt x="6" y="1681"/>
                </a:lnTo>
                <a:cubicBezTo>
                  <a:pt x="6" y="1692"/>
                  <a:pt x="11" y="1704"/>
                  <a:pt x="17" y="1709"/>
                </a:cubicBezTo>
                <a:cubicBezTo>
                  <a:pt x="11" y="1715"/>
                  <a:pt x="6" y="1720"/>
                  <a:pt x="0" y="1726"/>
                </a:cubicBezTo>
                <a:cubicBezTo>
                  <a:pt x="6" y="1732"/>
                  <a:pt x="6" y="1737"/>
                  <a:pt x="11" y="1743"/>
                </a:cubicBezTo>
                <a:cubicBezTo>
                  <a:pt x="6" y="1737"/>
                  <a:pt x="11" y="1726"/>
                  <a:pt x="17" y="1726"/>
                </a:cubicBezTo>
                <a:cubicBezTo>
                  <a:pt x="28" y="1754"/>
                  <a:pt x="28" y="1793"/>
                  <a:pt x="23" y="1793"/>
                </a:cubicBezTo>
                <a:cubicBezTo>
                  <a:pt x="34" y="1816"/>
                  <a:pt x="45" y="1827"/>
                  <a:pt x="62" y="1844"/>
                </a:cubicBezTo>
                <a:cubicBezTo>
                  <a:pt x="58" y="1844"/>
                  <a:pt x="53" y="1842"/>
                  <a:pt x="48" y="1839"/>
                </a:cubicBezTo>
                <a:lnTo>
                  <a:pt x="48" y="1839"/>
                </a:lnTo>
                <a:cubicBezTo>
                  <a:pt x="57" y="1848"/>
                  <a:pt x="33" y="1846"/>
                  <a:pt x="56" y="1860"/>
                </a:cubicBezTo>
                <a:cubicBezTo>
                  <a:pt x="56" y="1855"/>
                  <a:pt x="67" y="1855"/>
                  <a:pt x="67" y="1855"/>
                </a:cubicBezTo>
                <a:cubicBezTo>
                  <a:pt x="67" y="1872"/>
                  <a:pt x="90" y="1900"/>
                  <a:pt x="107" y="1911"/>
                </a:cubicBezTo>
                <a:lnTo>
                  <a:pt x="95" y="1916"/>
                </a:lnTo>
                <a:cubicBezTo>
                  <a:pt x="123" y="1950"/>
                  <a:pt x="157" y="1972"/>
                  <a:pt x="191" y="2000"/>
                </a:cubicBezTo>
                <a:cubicBezTo>
                  <a:pt x="186" y="1991"/>
                  <a:pt x="193" y="1982"/>
                  <a:pt x="201" y="1982"/>
                </a:cubicBezTo>
                <a:cubicBezTo>
                  <a:pt x="203" y="1982"/>
                  <a:pt x="205" y="1983"/>
                  <a:pt x="207" y="1984"/>
                </a:cubicBezTo>
                <a:lnTo>
                  <a:pt x="202" y="2000"/>
                </a:lnTo>
                <a:cubicBezTo>
                  <a:pt x="213" y="1995"/>
                  <a:pt x="196" y="1989"/>
                  <a:pt x="219" y="1989"/>
                </a:cubicBezTo>
                <a:cubicBezTo>
                  <a:pt x="228" y="1998"/>
                  <a:pt x="218" y="2007"/>
                  <a:pt x="208" y="2007"/>
                </a:cubicBezTo>
                <a:cubicBezTo>
                  <a:pt x="206" y="2007"/>
                  <a:pt x="204" y="2007"/>
                  <a:pt x="202" y="2006"/>
                </a:cubicBezTo>
                <a:lnTo>
                  <a:pt x="202" y="2006"/>
                </a:lnTo>
                <a:lnTo>
                  <a:pt x="224" y="2017"/>
                </a:lnTo>
                <a:cubicBezTo>
                  <a:pt x="219" y="2017"/>
                  <a:pt x="213" y="2017"/>
                  <a:pt x="213" y="2023"/>
                </a:cubicBezTo>
                <a:cubicBezTo>
                  <a:pt x="223" y="2023"/>
                  <a:pt x="229" y="2051"/>
                  <a:pt x="243" y="2051"/>
                </a:cubicBezTo>
                <a:cubicBezTo>
                  <a:pt x="244" y="2051"/>
                  <a:pt x="245" y="2051"/>
                  <a:pt x="247" y="2051"/>
                </a:cubicBezTo>
                <a:lnTo>
                  <a:pt x="247" y="2056"/>
                </a:lnTo>
                <a:cubicBezTo>
                  <a:pt x="280" y="2079"/>
                  <a:pt x="303" y="2090"/>
                  <a:pt x="331" y="2107"/>
                </a:cubicBezTo>
                <a:cubicBezTo>
                  <a:pt x="333" y="2103"/>
                  <a:pt x="336" y="2102"/>
                  <a:pt x="339" y="2102"/>
                </a:cubicBezTo>
                <a:cubicBezTo>
                  <a:pt x="343" y="2102"/>
                  <a:pt x="348" y="2103"/>
                  <a:pt x="354" y="2103"/>
                </a:cubicBezTo>
                <a:cubicBezTo>
                  <a:pt x="357" y="2103"/>
                  <a:pt x="360" y="2102"/>
                  <a:pt x="364" y="2101"/>
                </a:cubicBezTo>
                <a:cubicBezTo>
                  <a:pt x="370" y="2112"/>
                  <a:pt x="381" y="2118"/>
                  <a:pt x="392" y="2129"/>
                </a:cubicBezTo>
                <a:cubicBezTo>
                  <a:pt x="403" y="2140"/>
                  <a:pt x="420" y="2152"/>
                  <a:pt x="420" y="2152"/>
                </a:cubicBezTo>
                <a:cubicBezTo>
                  <a:pt x="431" y="2146"/>
                  <a:pt x="431" y="2140"/>
                  <a:pt x="437" y="2140"/>
                </a:cubicBezTo>
                <a:lnTo>
                  <a:pt x="437" y="2140"/>
                </a:lnTo>
                <a:cubicBezTo>
                  <a:pt x="431" y="2146"/>
                  <a:pt x="437" y="2152"/>
                  <a:pt x="426" y="2152"/>
                </a:cubicBezTo>
                <a:cubicBezTo>
                  <a:pt x="431" y="2157"/>
                  <a:pt x="426" y="2157"/>
                  <a:pt x="431" y="2163"/>
                </a:cubicBezTo>
                <a:cubicBezTo>
                  <a:pt x="431" y="2163"/>
                  <a:pt x="431" y="2168"/>
                  <a:pt x="431" y="2168"/>
                </a:cubicBezTo>
                <a:cubicBezTo>
                  <a:pt x="431" y="2168"/>
                  <a:pt x="431" y="2174"/>
                  <a:pt x="431" y="2191"/>
                </a:cubicBezTo>
                <a:cubicBezTo>
                  <a:pt x="435" y="2187"/>
                  <a:pt x="439" y="2183"/>
                  <a:pt x="441" y="2183"/>
                </a:cubicBezTo>
                <a:cubicBezTo>
                  <a:pt x="442" y="2183"/>
                  <a:pt x="443" y="2184"/>
                  <a:pt x="443" y="2185"/>
                </a:cubicBezTo>
                <a:cubicBezTo>
                  <a:pt x="443" y="2190"/>
                  <a:pt x="435" y="2198"/>
                  <a:pt x="430" y="2198"/>
                </a:cubicBezTo>
                <a:cubicBezTo>
                  <a:pt x="428" y="2198"/>
                  <a:pt x="427" y="2197"/>
                  <a:pt x="426" y="2196"/>
                </a:cubicBezTo>
                <a:cubicBezTo>
                  <a:pt x="426" y="2252"/>
                  <a:pt x="353" y="2297"/>
                  <a:pt x="364" y="2342"/>
                </a:cubicBezTo>
                <a:lnTo>
                  <a:pt x="364" y="2387"/>
                </a:lnTo>
                <a:cubicBezTo>
                  <a:pt x="363" y="2390"/>
                  <a:pt x="362" y="2392"/>
                  <a:pt x="361" y="2392"/>
                </a:cubicBezTo>
                <a:cubicBezTo>
                  <a:pt x="359" y="2392"/>
                  <a:pt x="357" y="2382"/>
                  <a:pt x="353" y="2382"/>
                </a:cubicBezTo>
                <a:cubicBezTo>
                  <a:pt x="352" y="2382"/>
                  <a:pt x="350" y="2383"/>
                  <a:pt x="347" y="2387"/>
                </a:cubicBezTo>
                <a:cubicBezTo>
                  <a:pt x="353" y="2432"/>
                  <a:pt x="325" y="2454"/>
                  <a:pt x="325" y="2493"/>
                </a:cubicBezTo>
                <a:cubicBezTo>
                  <a:pt x="280" y="2510"/>
                  <a:pt x="297" y="2594"/>
                  <a:pt x="263" y="2628"/>
                </a:cubicBezTo>
                <a:lnTo>
                  <a:pt x="275" y="2628"/>
                </a:lnTo>
                <a:cubicBezTo>
                  <a:pt x="280" y="2639"/>
                  <a:pt x="263" y="2633"/>
                  <a:pt x="263" y="2644"/>
                </a:cubicBezTo>
                <a:cubicBezTo>
                  <a:pt x="268" y="2644"/>
                  <a:pt x="272" y="2637"/>
                  <a:pt x="274" y="2637"/>
                </a:cubicBezTo>
                <a:cubicBezTo>
                  <a:pt x="274" y="2637"/>
                  <a:pt x="275" y="2638"/>
                  <a:pt x="275" y="2639"/>
                </a:cubicBezTo>
                <a:cubicBezTo>
                  <a:pt x="258" y="2728"/>
                  <a:pt x="213" y="2812"/>
                  <a:pt x="185" y="2896"/>
                </a:cubicBezTo>
                <a:cubicBezTo>
                  <a:pt x="174" y="2924"/>
                  <a:pt x="224" y="2924"/>
                  <a:pt x="191" y="2958"/>
                </a:cubicBezTo>
                <a:lnTo>
                  <a:pt x="179" y="2941"/>
                </a:lnTo>
                <a:cubicBezTo>
                  <a:pt x="179" y="3008"/>
                  <a:pt x="146" y="3076"/>
                  <a:pt x="146" y="3137"/>
                </a:cubicBezTo>
                <a:cubicBezTo>
                  <a:pt x="146" y="3137"/>
                  <a:pt x="140" y="3132"/>
                  <a:pt x="140" y="3126"/>
                </a:cubicBezTo>
                <a:cubicBezTo>
                  <a:pt x="129" y="3137"/>
                  <a:pt x="129" y="3176"/>
                  <a:pt x="140" y="3176"/>
                </a:cubicBezTo>
                <a:cubicBezTo>
                  <a:pt x="138" y="3181"/>
                  <a:pt x="136" y="3182"/>
                  <a:pt x="134" y="3182"/>
                </a:cubicBezTo>
                <a:cubicBezTo>
                  <a:pt x="132" y="3182"/>
                  <a:pt x="129" y="3180"/>
                  <a:pt x="127" y="3180"/>
                </a:cubicBezTo>
                <a:cubicBezTo>
                  <a:pt x="126" y="3180"/>
                  <a:pt x="125" y="3181"/>
                  <a:pt x="123" y="3182"/>
                </a:cubicBezTo>
                <a:cubicBezTo>
                  <a:pt x="112" y="3193"/>
                  <a:pt x="129" y="3221"/>
                  <a:pt x="118" y="3227"/>
                </a:cubicBezTo>
                <a:cubicBezTo>
                  <a:pt x="115" y="3227"/>
                  <a:pt x="114" y="3226"/>
                  <a:pt x="113" y="3224"/>
                </a:cubicBezTo>
                <a:lnTo>
                  <a:pt x="113" y="3224"/>
                </a:lnTo>
                <a:cubicBezTo>
                  <a:pt x="112" y="3236"/>
                  <a:pt x="106" y="3250"/>
                  <a:pt x="114" y="3250"/>
                </a:cubicBezTo>
                <a:cubicBezTo>
                  <a:pt x="115" y="3250"/>
                  <a:pt x="116" y="3250"/>
                  <a:pt x="118" y="3249"/>
                </a:cubicBezTo>
                <a:lnTo>
                  <a:pt x="118" y="3249"/>
                </a:lnTo>
                <a:cubicBezTo>
                  <a:pt x="107" y="3272"/>
                  <a:pt x="112" y="3300"/>
                  <a:pt x="101" y="3317"/>
                </a:cubicBezTo>
                <a:cubicBezTo>
                  <a:pt x="112" y="3328"/>
                  <a:pt x="84" y="3356"/>
                  <a:pt x="107" y="3361"/>
                </a:cubicBezTo>
                <a:cubicBezTo>
                  <a:pt x="105" y="3361"/>
                  <a:pt x="104" y="3361"/>
                  <a:pt x="103" y="3361"/>
                </a:cubicBezTo>
                <a:cubicBezTo>
                  <a:pt x="84" y="3361"/>
                  <a:pt x="79" y="3401"/>
                  <a:pt x="84" y="3417"/>
                </a:cubicBezTo>
                <a:cubicBezTo>
                  <a:pt x="83" y="3416"/>
                  <a:pt x="83" y="3416"/>
                  <a:pt x="82" y="3416"/>
                </a:cubicBezTo>
                <a:cubicBezTo>
                  <a:pt x="78" y="3416"/>
                  <a:pt x="74" y="3424"/>
                  <a:pt x="70" y="3424"/>
                </a:cubicBezTo>
                <a:cubicBezTo>
                  <a:pt x="69" y="3424"/>
                  <a:pt x="68" y="3424"/>
                  <a:pt x="67" y="3423"/>
                </a:cubicBezTo>
                <a:lnTo>
                  <a:pt x="67" y="3423"/>
                </a:lnTo>
                <a:cubicBezTo>
                  <a:pt x="62" y="3440"/>
                  <a:pt x="67" y="3451"/>
                  <a:pt x="79" y="3451"/>
                </a:cubicBezTo>
                <a:cubicBezTo>
                  <a:pt x="62" y="3468"/>
                  <a:pt x="62" y="3485"/>
                  <a:pt x="62" y="3496"/>
                </a:cubicBezTo>
                <a:lnTo>
                  <a:pt x="90" y="3910"/>
                </a:lnTo>
                <a:lnTo>
                  <a:pt x="163" y="3535"/>
                </a:lnTo>
                <a:cubicBezTo>
                  <a:pt x="163" y="3524"/>
                  <a:pt x="168" y="3507"/>
                  <a:pt x="185" y="3507"/>
                </a:cubicBezTo>
                <a:cubicBezTo>
                  <a:pt x="202" y="3457"/>
                  <a:pt x="213" y="3412"/>
                  <a:pt x="230" y="3367"/>
                </a:cubicBezTo>
                <a:lnTo>
                  <a:pt x="230" y="3367"/>
                </a:lnTo>
                <a:cubicBezTo>
                  <a:pt x="252" y="3378"/>
                  <a:pt x="213" y="3412"/>
                  <a:pt x="230" y="3423"/>
                </a:cubicBezTo>
                <a:cubicBezTo>
                  <a:pt x="241" y="3378"/>
                  <a:pt x="241" y="3350"/>
                  <a:pt x="263" y="3311"/>
                </a:cubicBezTo>
                <a:cubicBezTo>
                  <a:pt x="264" y="3310"/>
                  <a:pt x="265" y="3310"/>
                  <a:pt x="265" y="3310"/>
                </a:cubicBezTo>
                <a:cubicBezTo>
                  <a:pt x="269" y="3310"/>
                  <a:pt x="269" y="3323"/>
                  <a:pt x="269" y="3328"/>
                </a:cubicBezTo>
                <a:cubicBezTo>
                  <a:pt x="280" y="3283"/>
                  <a:pt x="308" y="3255"/>
                  <a:pt x="319" y="3210"/>
                </a:cubicBezTo>
                <a:lnTo>
                  <a:pt x="319" y="3210"/>
                </a:lnTo>
                <a:cubicBezTo>
                  <a:pt x="318" y="3210"/>
                  <a:pt x="318" y="3211"/>
                  <a:pt x="317" y="3211"/>
                </a:cubicBezTo>
                <a:cubicBezTo>
                  <a:pt x="304" y="3211"/>
                  <a:pt x="307" y="3176"/>
                  <a:pt x="304" y="3167"/>
                </a:cubicBezTo>
                <a:lnTo>
                  <a:pt x="304" y="3167"/>
                </a:lnTo>
                <a:cubicBezTo>
                  <a:pt x="307" y="3172"/>
                  <a:pt x="310" y="3173"/>
                  <a:pt x="312" y="3173"/>
                </a:cubicBezTo>
                <a:cubicBezTo>
                  <a:pt x="319" y="3173"/>
                  <a:pt x="325" y="3160"/>
                  <a:pt x="334" y="3160"/>
                </a:cubicBezTo>
                <a:cubicBezTo>
                  <a:pt x="337" y="3160"/>
                  <a:pt x="342" y="3163"/>
                  <a:pt x="347" y="3171"/>
                </a:cubicBezTo>
                <a:cubicBezTo>
                  <a:pt x="347" y="3165"/>
                  <a:pt x="347" y="3160"/>
                  <a:pt x="342" y="3154"/>
                </a:cubicBezTo>
                <a:cubicBezTo>
                  <a:pt x="344" y="3152"/>
                  <a:pt x="346" y="3150"/>
                  <a:pt x="347" y="3150"/>
                </a:cubicBezTo>
                <a:cubicBezTo>
                  <a:pt x="348" y="3150"/>
                  <a:pt x="350" y="3153"/>
                  <a:pt x="353" y="3160"/>
                </a:cubicBezTo>
                <a:cubicBezTo>
                  <a:pt x="359" y="3132"/>
                  <a:pt x="347" y="3137"/>
                  <a:pt x="359" y="3115"/>
                </a:cubicBezTo>
                <a:cubicBezTo>
                  <a:pt x="364" y="3115"/>
                  <a:pt x="364" y="3120"/>
                  <a:pt x="364" y="3126"/>
                </a:cubicBezTo>
                <a:cubicBezTo>
                  <a:pt x="364" y="3109"/>
                  <a:pt x="364" y="3098"/>
                  <a:pt x="375" y="3081"/>
                </a:cubicBezTo>
                <a:cubicBezTo>
                  <a:pt x="375" y="3081"/>
                  <a:pt x="377" y="3081"/>
                  <a:pt x="378" y="3082"/>
                </a:cubicBezTo>
                <a:lnTo>
                  <a:pt x="378" y="3082"/>
                </a:lnTo>
                <a:cubicBezTo>
                  <a:pt x="392" y="3050"/>
                  <a:pt x="388" y="3018"/>
                  <a:pt x="409" y="2986"/>
                </a:cubicBezTo>
                <a:cubicBezTo>
                  <a:pt x="414" y="2993"/>
                  <a:pt x="417" y="2995"/>
                  <a:pt x="419" y="2995"/>
                </a:cubicBezTo>
                <a:cubicBezTo>
                  <a:pt x="424" y="2995"/>
                  <a:pt x="425" y="2985"/>
                  <a:pt x="433" y="2985"/>
                </a:cubicBezTo>
                <a:cubicBezTo>
                  <a:pt x="434" y="2985"/>
                  <a:pt x="435" y="2986"/>
                  <a:pt x="437" y="2986"/>
                </a:cubicBezTo>
                <a:lnTo>
                  <a:pt x="443" y="2964"/>
                </a:lnTo>
                <a:lnTo>
                  <a:pt x="431" y="2969"/>
                </a:lnTo>
                <a:cubicBezTo>
                  <a:pt x="443" y="2952"/>
                  <a:pt x="437" y="2930"/>
                  <a:pt x="448" y="2919"/>
                </a:cubicBezTo>
                <a:cubicBezTo>
                  <a:pt x="448" y="2896"/>
                  <a:pt x="426" y="2908"/>
                  <a:pt x="443" y="2891"/>
                </a:cubicBezTo>
                <a:lnTo>
                  <a:pt x="443" y="2891"/>
                </a:lnTo>
                <a:cubicBezTo>
                  <a:pt x="443" y="2891"/>
                  <a:pt x="443" y="2892"/>
                  <a:pt x="443" y="2892"/>
                </a:cubicBezTo>
                <a:cubicBezTo>
                  <a:pt x="445" y="2892"/>
                  <a:pt x="455" y="2873"/>
                  <a:pt x="465" y="2868"/>
                </a:cubicBezTo>
                <a:cubicBezTo>
                  <a:pt x="465" y="2857"/>
                  <a:pt x="465" y="2846"/>
                  <a:pt x="476" y="2835"/>
                </a:cubicBezTo>
                <a:cubicBezTo>
                  <a:pt x="482" y="2835"/>
                  <a:pt x="493" y="2846"/>
                  <a:pt x="493" y="2846"/>
                </a:cubicBezTo>
                <a:cubicBezTo>
                  <a:pt x="488" y="2830"/>
                  <a:pt x="507" y="2809"/>
                  <a:pt x="505" y="2793"/>
                </a:cubicBezTo>
                <a:lnTo>
                  <a:pt x="505" y="2793"/>
                </a:lnTo>
                <a:cubicBezTo>
                  <a:pt x="507" y="2796"/>
                  <a:pt x="511" y="2796"/>
                  <a:pt x="515" y="2796"/>
                </a:cubicBezTo>
                <a:lnTo>
                  <a:pt x="510" y="2784"/>
                </a:lnTo>
                <a:cubicBezTo>
                  <a:pt x="513" y="2782"/>
                  <a:pt x="514" y="2780"/>
                  <a:pt x="515" y="2780"/>
                </a:cubicBezTo>
                <a:cubicBezTo>
                  <a:pt x="517" y="2780"/>
                  <a:pt x="518" y="2782"/>
                  <a:pt x="521" y="2784"/>
                </a:cubicBezTo>
                <a:cubicBezTo>
                  <a:pt x="538" y="2762"/>
                  <a:pt x="499" y="2779"/>
                  <a:pt x="521" y="2756"/>
                </a:cubicBezTo>
                <a:lnTo>
                  <a:pt x="521" y="2756"/>
                </a:lnTo>
                <a:cubicBezTo>
                  <a:pt x="521" y="2761"/>
                  <a:pt x="525" y="2762"/>
                  <a:pt x="523" y="2765"/>
                </a:cubicBezTo>
                <a:lnTo>
                  <a:pt x="523" y="2765"/>
                </a:lnTo>
                <a:cubicBezTo>
                  <a:pt x="543" y="2737"/>
                  <a:pt x="544" y="2705"/>
                  <a:pt x="560" y="2684"/>
                </a:cubicBezTo>
                <a:lnTo>
                  <a:pt x="560" y="2684"/>
                </a:lnTo>
                <a:cubicBezTo>
                  <a:pt x="581" y="2684"/>
                  <a:pt x="559" y="2707"/>
                  <a:pt x="568" y="2707"/>
                </a:cubicBezTo>
                <a:cubicBezTo>
                  <a:pt x="569" y="2707"/>
                  <a:pt x="570" y="2707"/>
                  <a:pt x="571" y="2706"/>
                </a:cubicBezTo>
                <a:cubicBezTo>
                  <a:pt x="588" y="2672"/>
                  <a:pt x="594" y="2622"/>
                  <a:pt x="616" y="2588"/>
                </a:cubicBezTo>
                <a:lnTo>
                  <a:pt x="616" y="2588"/>
                </a:lnTo>
                <a:lnTo>
                  <a:pt x="611" y="2594"/>
                </a:lnTo>
                <a:cubicBezTo>
                  <a:pt x="588" y="2577"/>
                  <a:pt x="633" y="2572"/>
                  <a:pt x="633" y="2549"/>
                </a:cubicBezTo>
                <a:cubicBezTo>
                  <a:pt x="633" y="2553"/>
                  <a:pt x="638" y="2557"/>
                  <a:pt x="640" y="2559"/>
                </a:cubicBezTo>
                <a:lnTo>
                  <a:pt x="640" y="2559"/>
                </a:lnTo>
                <a:cubicBezTo>
                  <a:pt x="656" y="2537"/>
                  <a:pt x="661" y="2509"/>
                  <a:pt x="672" y="2465"/>
                </a:cubicBezTo>
                <a:lnTo>
                  <a:pt x="678" y="2476"/>
                </a:lnTo>
                <a:cubicBezTo>
                  <a:pt x="689" y="2465"/>
                  <a:pt x="700" y="2437"/>
                  <a:pt x="706" y="2426"/>
                </a:cubicBezTo>
                <a:cubicBezTo>
                  <a:pt x="706" y="2415"/>
                  <a:pt x="711" y="2409"/>
                  <a:pt x="700" y="2409"/>
                </a:cubicBezTo>
                <a:cubicBezTo>
                  <a:pt x="728" y="2392"/>
                  <a:pt x="734" y="2370"/>
                  <a:pt x="739" y="2342"/>
                </a:cubicBezTo>
                <a:cubicBezTo>
                  <a:pt x="745" y="2331"/>
                  <a:pt x="745" y="2320"/>
                  <a:pt x="751" y="2308"/>
                </a:cubicBezTo>
                <a:cubicBezTo>
                  <a:pt x="756" y="2303"/>
                  <a:pt x="762" y="2292"/>
                  <a:pt x="773" y="2292"/>
                </a:cubicBezTo>
                <a:lnTo>
                  <a:pt x="773" y="2292"/>
                </a:lnTo>
                <a:cubicBezTo>
                  <a:pt x="767" y="2297"/>
                  <a:pt x="773" y="2303"/>
                  <a:pt x="773" y="2303"/>
                </a:cubicBezTo>
                <a:cubicBezTo>
                  <a:pt x="773" y="2297"/>
                  <a:pt x="773" y="2286"/>
                  <a:pt x="779" y="2280"/>
                </a:cubicBezTo>
                <a:cubicBezTo>
                  <a:pt x="775" y="2270"/>
                  <a:pt x="774" y="2268"/>
                  <a:pt x="772" y="2268"/>
                </a:cubicBezTo>
                <a:cubicBezTo>
                  <a:pt x="771" y="2268"/>
                  <a:pt x="770" y="2269"/>
                  <a:pt x="767" y="2269"/>
                </a:cubicBezTo>
                <a:cubicBezTo>
                  <a:pt x="767" y="2264"/>
                  <a:pt x="767" y="2252"/>
                  <a:pt x="767" y="2252"/>
                </a:cubicBezTo>
                <a:cubicBezTo>
                  <a:pt x="770" y="2250"/>
                  <a:pt x="772" y="2248"/>
                  <a:pt x="773" y="2248"/>
                </a:cubicBezTo>
                <a:cubicBezTo>
                  <a:pt x="774" y="2248"/>
                  <a:pt x="776" y="2250"/>
                  <a:pt x="779" y="2252"/>
                </a:cubicBezTo>
                <a:cubicBezTo>
                  <a:pt x="767" y="2252"/>
                  <a:pt x="790" y="2269"/>
                  <a:pt x="790" y="2280"/>
                </a:cubicBezTo>
                <a:cubicBezTo>
                  <a:pt x="790" y="2275"/>
                  <a:pt x="790" y="2269"/>
                  <a:pt x="790" y="2269"/>
                </a:cubicBezTo>
                <a:cubicBezTo>
                  <a:pt x="793" y="2274"/>
                  <a:pt x="795" y="2276"/>
                  <a:pt x="797" y="2276"/>
                </a:cubicBezTo>
                <a:cubicBezTo>
                  <a:pt x="800" y="2276"/>
                  <a:pt x="798" y="2263"/>
                  <a:pt x="805" y="2263"/>
                </a:cubicBezTo>
                <a:cubicBezTo>
                  <a:pt x="808" y="2263"/>
                  <a:pt x="812" y="2264"/>
                  <a:pt x="818" y="2269"/>
                </a:cubicBezTo>
                <a:lnTo>
                  <a:pt x="812" y="2275"/>
                </a:lnTo>
                <a:cubicBezTo>
                  <a:pt x="820" y="2275"/>
                  <a:pt x="827" y="2272"/>
                  <a:pt x="835" y="2272"/>
                </a:cubicBezTo>
                <a:cubicBezTo>
                  <a:pt x="838" y="2272"/>
                  <a:pt x="842" y="2273"/>
                  <a:pt x="846" y="2275"/>
                </a:cubicBezTo>
                <a:cubicBezTo>
                  <a:pt x="849" y="2280"/>
                  <a:pt x="846" y="2280"/>
                  <a:pt x="842" y="2280"/>
                </a:cubicBezTo>
                <a:cubicBezTo>
                  <a:pt x="837" y="2280"/>
                  <a:pt x="832" y="2280"/>
                  <a:pt x="829" y="2286"/>
                </a:cubicBezTo>
                <a:cubicBezTo>
                  <a:pt x="840" y="2286"/>
                  <a:pt x="854" y="2279"/>
                  <a:pt x="865" y="2279"/>
                </a:cubicBezTo>
                <a:cubicBezTo>
                  <a:pt x="871" y="2279"/>
                  <a:pt x="876" y="2280"/>
                  <a:pt x="879" y="2286"/>
                </a:cubicBezTo>
                <a:lnTo>
                  <a:pt x="857" y="2286"/>
                </a:lnTo>
                <a:cubicBezTo>
                  <a:pt x="868" y="2308"/>
                  <a:pt x="868" y="2303"/>
                  <a:pt x="879" y="2308"/>
                </a:cubicBezTo>
                <a:lnTo>
                  <a:pt x="907" y="2320"/>
                </a:lnTo>
                <a:lnTo>
                  <a:pt x="902" y="2314"/>
                </a:lnTo>
                <a:cubicBezTo>
                  <a:pt x="911" y="2305"/>
                  <a:pt x="918" y="2302"/>
                  <a:pt x="925" y="2302"/>
                </a:cubicBezTo>
                <a:cubicBezTo>
                  <a:pt x="935" y="2302"/>
                  <a:pt x="944" y="2308"/>
                  <a:pt x="955" y="2308"/>
                </a:cubicBezTo>
                <a:cubicBezTo>
                  <a:pt x="961" y="2308"/>
                  <a:pt x="967" y="2307"/>
                  <a:pt x="975" y="2303"/>
                </a:cubicBezTo>
                <a:lnTo>
                  <a:pt x="975" y="2303"/>
                </a:lnTo>
                <a:cubicBezTo>
                  <a:pt x="941" y="2320"/>
                  <a:pt x="969" y="2314"/>
                  <a:pt x="963" y="2325"/>
                </a:cubicBezTo>
                <a:cubicBezTo>
                  <a:pt x="969" y="2331"/>
                  <a:pt x="980" y="2336"/>
                  <a:pt x="975" y="2342"/>
                </a:cubicBezTo>
                <a:cubicBezTo>
                  <a:pt x="978" y="2340"/>
                  <a:pt x="981" y="2339"/>
                  <a:pt x="984" y="2339"/>
                </a:cubicBezTo>
                <a:cubicBezTo>
                  <a:pt x="992" y="2339"/>
                  <a:pt x="998" y="2345"/>
                  <a:pt x="1007" y="2345"/>
                </a:cubicBezTo>
                <a:cubicBezTo>
                  <a:pt x="1011" y="2345"/>
                  <a:pt x="1015" y="2344"/>
                  <a:pt x="1019" y="2342"/>
                </a:cubicBezTo>
                <a:cubicBezTo>
                  <a:pt x="1019" y="2348"/>
                  <a:pt x="1031" y="2342"/>
                  <a:pt x="1025" y="2353"/>
                </a:cubicBezTo>
                <a:cubicBezTo>
                  <a:pt x="1047" y="2353"/>
                  <a:pt x="1025" y="2348"/>
                  <a:pt x="1025" y="2342"/>
                </a:cubicBezTo>
                <a:cubicBezTo>
                  <a:pt x="1029" y="2340"/>
                  <a:pt x="1034" y="2340"/>
                  <a:pt x="1038" y="2340"/>
                </a:cubicBezTo>
                <a:cubicBezTo>
                  <a:pt x="1057" y="2340"/>
                  <a:pt x="1078" y="2352"/>
                  <a:pt x="1102" y="2352"/>
                </a:cubicBezTo>
                <a:cubicBezTo>
                  <a:pt x="1110" y="2352"/>
                  <a:pt x="1118" y="2351"/>
                  <a:pt x="1126" y="2348"/>
                </a:cubicBezTo>
                <a:cubicBezTo>
                  <a:pt x="1165" y="2336"/>
                  <a:pt x="1171" y="2325"/>
                  <a:pt x="1199" y="2314"/>
                </a:cubicBezTo>
                <a:lnTo>
                  <a:pt x="1199" y="2314"/>
                </a:lnTo>
                <a:cubicBezTo>
                  <a:pt x="1210" y="2320"/>
                  <a:pt x="1188" y="2331"/>
                  <a:pt x="1188" y="2331"/>
                </a:cubicBezTo>
                <a:cubicBezTo>
                  <a:pt x="1197" y="2333"/>
                  <a:pt x="1204" y="2334"/>
                  <a:pt x="1211" y="2334"/>
                </a:cubicBezTo>
                <a:cubicBezTo>
                  <a:pt x="1220" y="2334"/>
                  <a:pt x="1228" y="2332"/>
                  <a:pt x="1238" y="2325"/>
                </a:cubicBezTo>
                <a:lnTo>
                  <a:pt x="1238" y="2325"/>
                </a:lnTo>
                <a:cubicBezTo>
                  <a:pt x="1232" y="2331"/>
                  <a:pt x="1238" y="2336"/>
                  <a:pt x="1244" y="2336"/>
                </a:cubicBezTo>
                <a:cubicBezTo>
                  <a:pt x="1253" y="2336"/>
                  <a:pt x="1250" y="2324"/>
                  <a:pt x="1260" y="2324"/>
                </a:cubicBezTo>
                <a:cubicBezTo>
                  <a:pt x="1262" y="2324"/>
                  <a:pt x="1264" y="2324"/>
                  <a:pt x="1266" y="2325"/>
                </a:cubicBezTo>
                <a:cubicBezTo>
                  <a:pt x="1266" y="2331"/>
                  <a:pt x="1260" y="2336"/>
                  <a:pt x="1255" y="2342"/>
                </a:cubicBezTo>
                <a:cubicBezTo>
                  <a:pt x="1272" y="2336"/>
                  <a:pt x="1283" y="2325"/>
                  <a:pt x="1300" y="2314"/>
                </a:cubicBezTo>
                <a:lnTo>
                  <a:pt x="1311" y="2308"/>
                </a:lnTo>
                <a:cubicBezTo>
                  <a:pt x="1306" y="2303"/>
                  <a:pt x="1301" y="2301"/>
                  <a:pt x="1296" y="2301"/>
                </a:cubicBezTo>
                <a:cubicBezTo>
                  <a:pt x="1278" y="2301"/>
                  <a:pt x="1261" y="2325"/>
                  <a:pt x="1244" y="2325"/>
                </a:cubicBezTo>
                <a:lnTo>
                  <a:pt x="1249" y="2308"/>
                </a:lnTo>
                <a:lnTo>
                  <a:pt x="1249" y="2308"/>
                </a:lnTo>
                <a:cubicBezTo>
                  <a:pt x="1244" y="2314"/>
                  <a:pt x="1238" y="2320"/>
                  <a:pt x="1232" y="2325"/>
                </a:cubicBezTo>
                <a:cubicBezTo>
                  <a:pt x="1227" y="2320"/>
                  <a:pt x="1221" y="2308"/>
                  <a:pt x="1232" y="2308"/>
                </a:cubicBezTo>
                <a:cubicBezTo>
                  <a:pt x="1228" y="2305"/>
                  <a:pt x="1225" y="2304"/>
                  <a:pt x="1222" y="2304"/>
                </a:cubicBezTo>
                <a:cubicBezTo>
                  <a:pt x="1216" y="2304"/>
                  <a:pt x="1214" y="2310"/>
                  <a:pt x="1209" y="2310"/>
                </a:cubicBezTo>
                <a:cubicBezTo>
                  <a:pt x="1207" y="2310"/>
                  <a:pt x="1206" y="2309"/>
                  <a:pt x="1204" y="2308"/>
                </a:cubicBezTo>
                <a:cubicBezTo>
                  <a:pt x="1202" y="2306"/>
                  <a:pt x="1202" y="2304"/>
                  <a:pt x="1202" y="2304"/>
                </a:cubicBezTo>
                <a:lnTo>
                  <a:pt x="1202" y="2304"/>
                </a:lnTo>
                <a:lnTo>
                  <a:pt x="1188" y="2308"/>
                </a:lnTo>
                <a:cubicBezTo>
                  <a:pt x="1193" y="2303"/>
                  <a:pt x="1188" y="2297"/>
                  <a:pt x="1193" y="2297"/>
                </a:cubicBezTo>
                <a:cubicBezTo>
                  <a:pt x="1189" y="2295"/>
                  <a:pt x="1185" y="2294"/>
                  <a:pt x="1182" y="2294"/>
                </a:cubicBezTo>
                <a:cubicBezTo>
                  <a:pt x="1170" y="2294"/>
                  <a:pt x="1160" y="2303"/>
                  <a:pt x="1152" y="2303"/>
                </a:cubicBezTo>
                <a:cubicBezTo>
                  <a:pt x="1148" y="2303"/>
                  <a:pt x="1145" y="2301"/>
                  <a:pt x="1143" y="2297"/>
                </a:cubicBezTo>
                <a:cubicBezTo>
                  <a:pt x="1109" y="2303"/>
                  <a:pt x="1143" y="2314"/>
                  <a:pt x="1109" y="2325"/>
                </a:cubicBezTo>
                <a:lnTo>
                  <a:pt x="1092" y="2292"/>
                </a:lnTo>
                <a:lnTo>
                  <a:pt x="1092" y="2303"/>
                </a:lnTo>
                <a:cubicBezTo>
                  <a:pt x="1087" y="2303"/>
                  <a:pt x="1081" y="2303"/>
                  <a:pt x="1081" y="2297"/>
                </a:cubicBezTo>
                <a:cubicBezTo>
                  <a:pt x="1064" y="2303"/>
                  <a:pt x="1081" y="2303"/>
                  <a:pt x="1075" y="2314"/>
                </a:cubicBezTo>
                <a:cubicBezTo>
                  <a:pt x="1062" y="2301"/>
                  <a:pt x="1035" y="2308"/>
                  <a:pt x="1024" y="2298"/>
                </a:cubicBezTo>
                <a:lnTo>
                  <a:pt x="1024" y="2298"/>
                </a:lnTo>
                <a:cubicBezTo>
                  <a:pt x="1024" y="2300"/>
                  <a:pt x="1021" y="2301"/>
                  <a:pt x="1014" y="2303"/>
                </a:cubicBezTo>
                <a:cubicBezTo>
                  <a:pt x="1014" y="2295"/>
                  <a:pt x="1011" y="2292"/>
                  <a:pt x="1006" y="2292"/>
                </a:cubicBezTo>
                <a:cubicBezTo>
                  <a:pt x="1002" y="2292"/>
                  <a:pt x="995" y="2295"/>
                  <a:pt x="989" y="2295"/>
                </a:cubicBezTo>
                <a:cubicBezTo>
                  <a:pt x="986" y="2295"/>
                  <a:pt x="983" y="2294"/>
                  <a:pt x="980" y="2292"/>
                </a:cubicBezTo>
                <a:cubicBezTo>
                  <a:pt x="986" y="2280"/>
                  <a:pt x="997" y="2286"/>
                  <a:pt x="986" y="2275"/>
                </a:cubicBezTo>
                <a:lnTo>
                  <a:pt x="986" y="2275"/>
                </a:lnTo>
                <a:cubicBezTo>
                  <a:pt x="982" y="2279"/>
                  <a:pt x="978" y="2280"/>
                  <a:pt x="974" y="2280"/>
                </a:cubicBezTo>
                <a:cubicBezTo>
                  <a:pt x="962" y="2280"/>
                  <a:pt x="950" y="2264"/>
                  <a:pt x="941" y="2264"/>
                </a:cubicBezTo>
                <a:cubicBezTo>
                  <a:pt x="941" y="2264"/>
                  <a:pt x="941" y="2258"/>
                  <a:pt x="941" y="2252"/>
                </a:cubicBezTo>
                <a:cubicBezTo>
                  <a:pt x="935" y="2252"/>
                  <a:pt x="930" y="2264"/>
                  <a:pt x="930" y="2269"/>
                </a:cubicBezTo>
                <a:cubicBezTo>
                  <a:pt x="919" y="2269"/>
                  <a:pt x="902" y="2264"/>
                  <a:pt x="885" y="2264"/>
                </a:cubicBezTo>
                <a:cubicBezTo>
                  <a:pt x="885" y="2258"/>
                  <a:pt x="846" y="2247"/>
                  <a:pt x="818" y="2230"/>
                </a:cubicBezTo>
                <a:lnTo>
                  <a:pt x="818" y="2224"/>
                </a:lnTo>
                <a:cubicBezTo>
                  <a:pt x="815" y="2232"/>
                  <a:pt x="809" y="2234"/>
                  <a:pt x="801" y="2234"/>
                </a:cubicBezTo>
                <a:cubicBezTo>
                  <a:pt x="790" y="2234"/>
                  <a:pt x="777" y="2230"/>
                  <a:pt x="767" y="2230"/>
                </a:cubicBezTo>
                <a:cubicBezTo>
                  <a:pt x="762" y="2219"/>
                  <a:pt x="767" y="2219"/>
                  <a:pt x="767" y="2213"/>
                </a:cubicBezTo>
                <a:lnTo>
                  <a:pt x="773" y="2213"/>
                </a:lnTo>
                <a:cubicBezTo>
                  <a:pt x="776" y="2213"/>
                  <a:pt x="777" y="2213"/>
                  <a:pt x="777" y="2212"/>
                </a:cubicBezTo>
                <a:lnTo>
                  <a:pt x="777" y="2212"/>
                </a:lnTo>
                <a:cubicBezTo>
                  <a:pt x="778" y="2213"/>
                  <a:pt x="778" y="2213"/>
                  <a:pt x="779" y="2213"/>
                </a:cubicBezTo>
                <a:lnTo>
                  <a:pt x="784" y="2213"/>
                </a:lnTo>
                <a:lnTo>
                  <a:pt x="779" y="2208"/>
                </a:lnTo>
                <a:lnTo>
                  <a:pt x="779" y="2208"/>
                </a:lnTo>
                <a:cubicBezTo>
                  <a:pt x="784" y="2208"/>
                  <a:pt x="790" y="2213"/>
                  <a:pt x="790" y="2213"/>
                </a:cubicBezTo>
                <a:cubicBezTo>
                  <a:pt x="799" y="2213"/>
                  <a:pt x="786" y="2206"/>
                  <a:pt x="787" y="2206"/>
                </a:cubicBezTo>
                <a:lnTo>
                  <a:pt x="787" y="2206"/>
                </a:lnTo>
                <a:cubicBezTo>
                  <a:pt x="787" y="2206"/>
                  <a:pt x="788" y="2206"/>
                  <a:pt x="790" y="2208"/>
                </a:cubicBezTo>
                <a:cubicBezTo>
                  <a:pt x="790" y="2202"/>
                  <a:pt x="779" y="2202"/>
                  <a:pt x="767" y="2191"/>
                </a:cubicBezTo>
                <a:lnTo>
                  <a:pt x="767" y="2191"/>
                </a:lnTo>
                <a:lnTo>
                  <a:pt x="784" y="2196"/>
                </a:lnTo>
                <a:lnTo>
                  <a:pt x="795" y="2196"/>
                </a:lnTo>
                <a:cubicBezTo>
                  <a:pt x="790" y="2194"/>
                  <a:pt x="788" y="2194"/>
                  <a:pt x="787" y="2194"/>
                </a:cubicBezTo>
                <a:cubicBezTo>
                  <a:pt x="786" y="2194"/>
                  <a:pt x="784" y="2194"/>
                  <a:pt x="779" y="2191"/>
                </a:cubicBezTo>
                <a:cubicBezTo>
                  <a:pt x="789" y="2191"/>
                  <a:pt x="787" y="2187"/>
                  <a:pt x="788" y="2186"/>
                </a:cubicBezTo>
                <a:lnTo>
                  <a:pt x="788" y="2186"/>
                </a:lnTo>
                <a:cubicBezTo>
                  <a:pt x="791" y="2188"/>
                  <a:pt x="793" y="2187"/>
                  <a:pt x="801" y="2191"/>
                </a:cubicBezTo>
                <a:cubicBezTo>
                  <a:pt x="794" y="2187"/>
                  <a:pt x="790" y="2186"/>
                  <a:pt x="789" y="2186"/>
                </a:cubicBezTo>
                <a:lnTo>
                  <a:pt x="789" y="2186"/>
                </a:lnTo>
                <a:cubicBezTo>
                  <a:pt x="789" y="2186"/>
                  <a:pt x="789" y="2186"/>
                  <a:pt x="788" y="2186"/>
                </a:cubicBezTo>
                <a:lnTo>
                  <a:pt x="788" y="2186"/>
                </a:lnTo>
                <a:cubicBezTo>
                  <a:pt x="787" y="2185"/>
                  <a:pt x="786" y="2183"/>
                  <a:pt x="784" y="2180"/>
                </a:cubicBezTo>
                <a:lnTo>
                  <a:pt x="784" y="2180"/>
                </a:lnTo>
                <a:cubicBezTo>
                  <a:pt x="792" y="2183"/>
                  <a:pt x="794" y="2185"/>
                  <a:pt x="795" y="2185"/>
                </a:cubicBezTo>
                <a:cubicBezTo>
                  <a:pt x="795" y="2185"/>
                  <a:pt x="788" y="2180"/>
                  <a:pt x="795" y="2180"/>
                </a:cubicBezTo>
                <a:cubicBezTo>
                  <a:pt x="807" y="2185"/>
                  <a:pt x="795" y="2185"/>
                  <a:pt x="807" y="2185"/>
                </a:cubicBezTo>
                <a:cubicBezTo>
                  <a:pt x="798" y="2182"/>
                  <a:pt x="800" y="2182"/>
                  <a:pt x="803" y="2182"/>
                </a:cubicBezTo>
                <a:cubicBezTo>
                  <a:pt x="807" y="2182"/>
                  <a:pt x="812" y="2182"/>
                  <a:pt x="812" y="2180"/>
                </a:cubicBezTo>
                <a:cubicBezTo>
                  <a:pt x="812" y="2180"/>
                  <a:pt x="818" y="2185"/>
                  <a:pt x="823" y="2185"/>
                </a:cubicBezTo>
                <a:cubicBezTo>
                  <a:pt x="823" y="2185"/>
                  <a:pt x="812" y="2180"/>
                  <a:pt x="807" y="2174"/>
                </a:cubicBezTo>
                <a:cubicBezTo>
                  <a:pt x="801" y="2174"/>
                  <a:pt x="807" y="2174"/>
                  <a:pt x="801" y="2168"/>
                </a:cubicBezTo>
                <a:cubicBezTo>
                  <a:pt x="807" y="2168"/>
                  <a:pt x="812" y="2163"/>
                  <a:pt x="823" y="2163"/>
                </a:cubicBezTo>
                <a:cubicBezTo>
                  <a:pt x="807" y="2157"/>
                  <a:pt x="812" y="2157"/>
                  <a:pt x="812" y="2152"/>
                </a:cubicBezTo>
                <a:lnTo>
                  <a:pt x="812" y="2152"/>
                </a:lnTo>
                <a:cubicBezTo>
                  <a:pt x="818" y="2157"/>
                  <a:pt x="823" y="2157"/>
                  <a:pt x="829" y="2163"/>
                </a:cubicBezTo>
                <a:lnTo>
                  <a:pt x="829" y="2157"/>
                </a:lnTo>
                <a:cubicBezTo>
                  <a:pt x="823" y="2157"/>
                  <a:pt x="823" y="2157"/>
                  <a:pt x="818" y="2152"/>
                </a:cubicBezTo>
                <a:lnTo>
                  <a:pt x="818" y="2152"/>
                </a:lnTo>
                <a:lnTo>
                  <a:pt x="829" y="2157"/>
                </a:lnTo>
                <a:cubicBezTo>
                  <a:pt x="835" y="2152"/>
                  <a:pt x="818" y="2146"/>
                  <a:pt x="829" y="2146"/>
                </a:cubicBezTo>
                <a:cubicBezTo>
                  <a:pt x="824" y="2144"/>
                  <a:pt x="817" y="2141"/>
                  <a:pt x="811" y="2139"/>
                </a:cubicBezTo>
                <a:lnTo>
                  <a:pt x="811" y="2139"/>
                </a:lnTo>
                <a:cubicBezTo>
                  <a:pt x="807" y="2135"/>
                  <a:pt x="807" y="2135"/>
                  <a:pt x="807" y="2135"/>
                </a:cubicBezTo>
                <a:lnTo>
                  <a:pt x="807" y="2135"/>
                </a:lnTo>
                <a:lnTo>
                  <a:pt x="818" y="2140"/>
                </a:lnTo>
                <a:cubicBezTo>
                  <a:pt x="823" y="2140"/>
                  <a:pt x="807" y="2135"/>
                  <a:pt x="812" y="2135"/>
                </a:cubicBezTo>
                <a:lnTo>
                  <a:pt x="812" y="2135"/>
                </a:lnTo>
                <a:cubicBezTo>
                  <a:pt x="815" y="2138"/>
                  <a:pt x="816" y="2138"/>
                  <a:pt x="818" y="2138"/>
                </a:cubicBezTo>
                <a:cubicBezTo>
                  <a:pt x="819" y="2138"/>
                  <a:pt x="821" y="2138"/>
                  <a:pt x="823" y="2140"/>
                </a:cubicBezTo>
                <a:lnTo>
                  <a:pt x="840" y="2140"/>
                </a:lnTo>
                <a:cubicBezTo>
                  <a:pt x="835" y="2135"/>
                  <a:pt x="840" y="2135"/>
                  <a:pt x="829" y="2129"/>
                </a:cubicBezTo>
                <a:lnTo>
                  <a:pt x="829" y="2129"/>
                </a:lnTo>
                <a:cubicBezTo>
                  <a:pt x="829" y="2129"/>
                  <a:pt x="835" y="2129"/>
                  <a:pt x="840" y="2135"/>
                </a:cubicBezTo>
                <a:cubicBezTo>
                  <a:pt x="835" y="2129"/>
                  <a:pt x="840" y="2124"/>
                  <a:pt x="829" y="2124"/>
                </a:cubicBezTo>
                <a:lnTo>
                  <a:pt x="823" y="2124"/>
                </a:lnTo>
                <a:cubicBezTo>
                  <a:pt x="812" y="2112"/>
                  <a:pt x="835" y="2112"/>
                  <a:pt x="835" y="2107"/>
                </a:cubicBezTo>
                <a:cubicBezTo>
                  <a:pt x="835" y="2101"/>
                  <a:pt x="835" y="2101"/>
                  <a:pt x="829" y="2096"/>
                </a:cubicBezTo>
                <a:lnTo>
                  <a:pt x="840" y="2096"/>
                </a:lnTo>
                <a:cubicBezTo>
                  <a:pt x="840" y="2096"/>
                  <a:pt x="835" y="2090"/>
                  <a:pt x="840" y="2090"/>
                </a:cubicBezTo>
                <a:cubicBezTo>
                  <a:pt x="843" y="2093"/>
                  <a:pt x="844" y="2093"/>
                  <a:pt x="845" y="2093"/>
                </a:cubicBezTo>
                <a:cubicBezTo>
                  <a:pt x="846" y="2093"/>
                  <a:pt x="846" y="2093"/>
                  <a:pt x="846" y="2096"/>
                </a:cubicBezTo>
                <a:cubicBezTo>
                  <a:pt x="851" y="2090"/>
                  <a:pt x="857" y="2096"/>
                  <a:pt x="846" y="2084"/>
                </a:cubicBezTo>
                <a:lnTo>
                  <a:pt x="846" y="2084"/>
                </a:lnTo>
                <a:cubicBezTo>
                  <a:pt x="851" y="2087"/>
                  <a:pt x="856" y="2089"/>
                  <a:pt x="858" y="2089"/>
                </a:cubicBezTo>
                <a:cubicBezTo>
                  <a:pt x="860" y="2089"/>
                  <a:pt x="860" y="2087"/>
                  <a:pt x="857" y="2084"/>
                </a:cubicBezTo>
                <a:lnTo>
                  <a:pt x="851" y="2084"/>
                </a:lnTo>
                <a:cubicBezTo>
                  <a:pt x="851" y="2084"/>
                  <a:pt x="851" y="2084"/>
                  <a:pt x="851" y="2079"/>
                </a:cubicBezTo>
                <a:lnTo>
                  <a:pt x="868" y="2084"/>
                </a:lnTo>
                <a:cubicBezTo>
                  <a:pt x="885" y="2084"/>
                  <a:pt x="840" y="2068"/>
                  <a:pt x="868" y="2068"/>
                </a:cubicBezTo>
                <a:cubicBezTo>
                  <a:pt x="866" y="2066"/>
                  <a:pt x="865" y="2065"/>
                  <a:pt x="864" y="2065"/>
                </a:cubicBezTo>
                <a:cubicBezTo>
                  <a:pt x="861" y="2065"/>
                  <a:pt x="859" y="2068"/>
                  <a:pt x="851" y="2068"/>
                </a:cubicBezTo>
                <a:cubicBezTo>
                  <a:pt x="851" y="2062"/>
                  <a:pt x="874" y="2062"/>
                  <a:pt x="874" y="2062"/>
                </a:cubicBezTo>
                <a:cubicBezTo>
                  <a:pt x="885" y="2062"/>
                  <a:pt x="857" y="2056"/>
                  <a:pt x="863" y="2051"/>
                </a:cubicBezTo>
                <a:cubicBezTo>
                  <a:pt x="857" y="2051"/>
                  <a:pt x="840" y="2051"/>
                  <a:pt x="835" y="2045"/>
                </a:cubicBezTo>
                <a:cubicBezTo>
                  <a:pt x="837" y="2043"/>
                  <a:pt x="840" y="2043"/>
                  <a:pt x="843" y="2043"/>
                </a:cubicBezTo>
                <a:cubicBezTo>
                  <a:pt x="850" y="2043"/>
                  <a:pt x="859" y="2045"/>
                  <a:pt x="863" y="2045"/>
                </a:cubicBezTo>
                <a:cubicBezTo>
                  <a:pt x="863" y="2051"/>
                  <a:pt x="863" y="2051"/>
                  <a:pt x="863" y="2051"/>
                </a:cubicBezTo>
                <a:cubicBezTo>
                  <a:pt x="868" y="2051"/>
                  <a:pt x="868" y="2045"/>
                  <a:pt x="879" y="2045"/>
                </a:cubicBezTo>
                <a:lnTo>
                  <a:pt x="868" y="2045"/>
                </a:lnTo>
                <a:cubicBezTo>
                  <a:pt x="874" y="2045"/>
                  <a:pt x="868" y="2040"/>
                  <a:pt x="874" y="2034"/>
                </a:cubicBezTo>
                <a:lnTo>
                  <a:pt x="868" y="2034"/>
                </a:lnTo>
                <a:cubicBezTo>
                  <a:pt x="874" y="2028"/>
                  <a:pt x="857" y="2028"/>
                  <a:pt x="851" y="2028"/>
                </a:cubicBezTo>
                <a:cubicBezTo>
                  <a:pt x="857" y="2026"/>
                  <a:pt x="863" y="2026"/>
                  <a:pt x="866" y="2026"/>
                </a:cubicBezTo>
                <a:cubicBezTo>
                  <a:pt x="870" y="2026"/>
                  <a:pt x="871" y="2026"/>
                  <a:pt x="868" y="2023"/>
                </a:cubicBezTo>
                <a:lnTo>
                  <a:pt x="868" y="2023"/>
                </a:lnTo>
                <a:cubicBezTo>
                  <a:pt x="874" y="2023"/>
                  <a:pt x="879" y="2028"/>
                  <a:pt x="885" y="2028"/>
                </a:cubicBezTo>
                <a:cubicBezTo>
                  <a:pt x="874" y="2023"/>
                  <a:pt x="896" y="2023"/>
                  <a:pt x="896" y="2017"/>
                </a:cubicBezTo>
                <a:cubicBezTo>
                  <a:pt x="891" y="2014"/>
                  <a:pt x="885" y="2014"/>
                  <a:pt x="880" y="2014"/>
                </a:cubicBezTo>
                <a:cubicBezTo>
                  <a:pt x="875" y="2014"/>
                  <a:pt x="871" y="2014"/>
                  <a:pt x="868" y="2012"/>
                </a:cubicBezTo>
                <a:cubicBezTo>
                  <a:pt x="874" y="2012"/>
                  <a:pt x="863" y="2006"/>
                  <a:pt x="874" y="2006"/>
                </a:cubicBezTo>
                <a:lnTo>
                  <a:pt x="874" y="2006"/>
                </a:lnTo>
                <a:cubicBezTo>
                  <a:pt x="871" y="2009"/>
                  <a:pt x="875" y="2009"/>
                  <a:pt x="880" y="2009"/>
                </a:cubicBezTo>
                <a:cubicBezTo>
                  <a:pt x="885" y="2009"/>
                  <a:pt x="891" y="2009"/>
                  <a:pt x="891" y="2012"/>
                </a:cubicBezTo>
                <a:cubicBezTo>
                  <a:pt x="891" y="2012"/>
                  <a:pt x="891" y="2012"/>
                  <a:pt x="891" y="2006"/>
                </a:cubicBezTo>
                <a:cubicBezTo>
                  <a:pt x="896" y="2006"/>
                  <a:pt x="896" y="2012"/>
                  <a:pt x="896" y="2012"/>
                </a:cubicBezTo>
                <a:cubicBezTo>
                  <a:pt x="907" y="2006"/>
                  <a:pt x="879" y="2006"/>
                  <a:pt x="879" y="2000"/>
                </a:cubicBezTo>
                <a:lnTo>
                  <a:pt x="896" y="2000"/>
                </a:lnTo>
                <a:cubicBezTo>
                  <a:pt x="896" y="2000"/>
                  <a:pt x="879" y="2000"/>
                  <a:pt x="874" y="1995"/>
                </a:cubicBezTo>
                <a:cubicBezTo>
                  <a:pt x="879" y="1995"/>
                  <a:pt x="868" y="1995"/>
                  <a:pt x="868" y="1989"/>
                </a:cubicBezTo>
                <a:lnTo>
                  <a:pt x="868" y="1995"/>
                </a:lnTo>
                <a:cubicBezTo>
                  <a:pt x="857" y="1995"/>
                  <a:pt x="863" y="1989"/>
                  <a:pt x="857" y="1989"/>
                </a:cubicBezTo>
                <a:lnTo>
                  <a:pt x="863" y="1989"/>
                </a:lnTo>
                <a:cubicBezTo>
                  <a:pt x="851" y="1989"/>
                  <a:pt x="879" y="1984"/>
                  <a:pt x="868" y="1978"/>
                </a:cubicBezTo>
                <a:lnTo>
                  <a:pt x="851" y="1978"/>
                </a:lnTo>
                <a:cubicBezTo>
                  <a:pt x="868" y="1972"/>
                  <a:pt x="846" y="1972"/>
                  <a:pt x="857" y="1967"/>
                </a:cubicBezTo>
                <a:lnTo>
                  <a:pt x="879" y="1967"/>
                </a:lnTo>
                <a:cubicBezTo>
                  <a:pt x="896" y="1961"/>
                  <a:pt x="868" y="1956"/>
                  <a:pt x="874" y="1950"/>
                </a:cubicBezTo>
                <a:lnTo>
                  <a:pt x="874" y="1950"/>
                </a:lnTo>
                <a:lnTo>
                  <a:pt x="868" y="1956"/>
                </a:lnTo>
                <a:cubicBezTo>
                  <a:pt x="857" y="1956"/>
                  <a:pt x="868" y="1950"/>
                  <a:pt x="863" y="1950"/>
                </a:cubicBezTo>
                <a:cubicBezTo>
                  <a:pt x="868" y="1944"/>
                  <a:pt x="874" y="1944"/>
                  <a:pt x="879" y="1944"/>
                </a:cubicBezTo>
                <a:cubicBezTo>
                  <a:pt x="874" y="1944"/>
                  <a:pt x="879" y="1939"/>
                  <a:pt x="863" y="1939"/>
                </a:cubicBezTo>
                <a:lnTo>
                  <a:pt x="874" y="1933"/>
                </a:lnTo>
                <a:cubicBezTo>
                  <a:pt x="874" y="1930"/>
                  <a:pt x="867" y="1930"/>
                  <a:pt x="860" y="1930"/>
                </a:cubicBezTo>
                <a:cubicBezTo>
                  <a:pt x="853" y="1930"/>
                  <a:pt x="846" y="1930"/>
                  <a:pt x="846" y="1928"/>
                </a:cubicBezTo>
                <a:cubicBezTo>
                  <a:pt x="857" y="1928"/>
                  <a:pt x="863" y="1922"/>
                  <a:pt x="868" y="1922"/>
                </a:cubicBezTo>
                <a:lnTo>
                  <a:pt x="863" y="1922"/>
                </a:lnTo>
                <a:cubicBezTo>
                  <a:pt x="865" y="1919"/>
                  <a:pt x="863" y="1919"/>
                  <a:pt x="860" y="1919"/>
                </a:cubicBezTo>
                <a:cubicBezTo>
                  <a:pt x="857" y="1919"/>
                  <a:pt x="854" y="1919"/>
                  <a:pt x="857" y="1916"/>
                </a:cubicBezTo>
                <a:lnTo>
                  <a:pt x="857" y="1916"/>
                </a:lnTo>
                <a:cubicBezTo>
                  <a:pt x="853" y="1916"/>
                  <a:pt x="850" y="1919"/>
                  <a:pt x="848" y="1919"/>
                </a:cubicBezTo>
                <a:cubicBezTo>
                  <a:pt x="847" y="1919"/>
                  <a:pt x="846" y="1918"/>
                  <a:pt x="846" y="1917"/>
                </a:cubicBezTo>
                <a:lnTo>
                  <a:pt x="846" y="1917"/>
                </a:lnTo>
                <a:cubicBezTo>
                  <a:pt x="843" y="1917"/>
                  <a:pt x="841" y="1918"/>
                  <a:pt x="838" y="1919"/>
                </a:cubicBezTo>
                <a:lnTo>
                  <a:pt x="838" y="1919"/>
                </a:lnTo>
                <a:cubicBezTo>
                  <a:pt x="853" y="1906"/>
                  <a:pt x="825" y="1910"/>
                  <a:pt x="846" y="1894"/>
                </a:cubicBezTo>
                <a:cubicBezTo>
                  <a:pt x="840" y="1888"/>
                  <a:pt x="835" y="1888"/>
                  <a:pt x="829" y="1888"/>
                </a:cubicBezTo>
                <a:cubicBezTo>
                  <a:pt x="835" y="1883"/>
                  <a:pt x="835" y="1883"/>
                  <a:pt x="835" y="1883"/>
                </a:cubicBezTo>
                <a:cubicBezTo>
                  <a:pt x="835" y="1882"/>
                  <a:pt x="836" y="1882"/>
                  <a:pt x="835" y="1882"/>
                </a:cubicBezTo>
                <a:lnTo>
                  <a:pt x="835" y="1882"/>
                </a:lnTo>
                <a:cubicBezTo>
                  <a:pt x="835" y="1882"/>
                  <a:pt x="822" y="1892"/>
                  <a:pt x="818" y="1892"/>
                </a:cubicBezTo>
                <a:cubicBezTo>
                  <a:pt x="817" y="1892"/>
                  <a:pt x="817" y="1891"/>
                  <a:pt x="818" y="1888"/>
                </a:cubicBezTo>
                <a:cubicBezTo>
                  <a:pt x="821" y="1883"/>
                  <a:pt x="822" y="1881"/>
                  <a:pt x="823" y="1881"/>
                </a:cubicBezTo>
                <a:cubicBezTo>
                  <a:pt x="825" y="1881"/>
                  <a:pt x="826" y="1883"/>
                  <a:pt x="829" y="1883"/>
                </a:cubicBezTo>
                <a:cubicBezTo>
                  <a:pt x="851" y="1860"/>
                  <a:pt x="818" y="1877"/>
                  <a:pt x="829" y="1860"/>
                </a:cubicBezTo>
                <a:lnTo>
                  <a:pt x="835" y="1860"/>
                </a:lnTo>
                <a:cubicBezTo>
                  <a:pt x="836" y="1857"/>
                  <a:pt x="836" y="1856"/>
                  <a:pt x="834" y="1856"/>
                </a:cubicBezTo>
                <a:cubicBezTo>
                  <a:pt x="831" y="1856"/>
                  <a:pt x="823" y="1862"/>
                  <a:pt x="819" y="1862"/>
                </a:cubicBezTo>
                <a:cubicBezTo>
                  <a:pt x="818" y="1862"/>
                  <a:pt x="818" y="1861"/>
                  <a:pt x="818" y="1860"/>
                </a:cubicBezTo>
                <a:cubicBezTo>
                  <a:pt x="818" y="1860"/>
                  <a:pt x="818" y="1860"/>
                  <a:pt x="818" y="1855"/>
                </a:cubicBezTo>
                <a:cubicBezTo>
                  <a:pt x="809" y="1864"/>
                  <a:pt x="804" y="1866"/>
                  <a:pt x="796" y="1866"/>
                </a:cubicBezTo>
                <a:lnTo>
                  <a:pt x="796" y="1866"/>
                </a:lnTo>
                <a:cubicBezTo>
                  <a:pt x="799" y="1861"/>
                  <a:pt x="801" y="1855"/>
                  <a:pt x="801" y="1855"/>
                </a:cubicBezTo>
                <a:lnTo>
                  <a:pt x="801" y="1855"/>
                </a:lnTo>
                <a:cubicBezTo>
                  <a:pt x="795" y="1866"/>
                  <a:pt x="801" y="1860"/>
                  <a:pt x="790" y="1866"/>
                </a:cubicBezTo>
                <a:lnTo>
                  <a:pt x="790" y="1866"/>
                </a:lnTo>
                <a:cubicBezTo>
                  <a:pt x="790" y="1860"/>
                  <a:pt x="791" y="1852"/>
                  <a:pt x="795" y="1844"/>
                </a:cubicBezTo>
                <a:lnTo>
                  <a:pt x="801" y="1832"/>
                </a:lnTo>
                <a:lnTo>
                  <a:pt x="801" y="1832"/>
                </a:lnTo>
                <a:cubicBezTo>
                  <a:pt x="795" y="1832"/>
                  <a:pt x="784" y="1849"/>
                  <a:pt x="779" y="1849"/>
                </a:cubicBezTo>
                <a:lnTo>
                  <a:pt x="779" y="1855"/>
                </a:lnTo>
                <a:cubicBezTo>
                  <a:pt x="776" y="1857"/>
                  <a:pt x="775" y="1858"/>
                  <a:pt x="774" y="1858"/>
                </a:cubicBezTo>
                <a:cubicBezTo>
                  <a:pt x="772" y="1858"/>
                  <a:pt x="775" y="1852"/>
                  <a:pt x="775" y="1852"/>
                </a:cubicBezTo>
                <a:lnTo>
                  <a:pt x="775" y="1852"/>
                </a:lnTo>
                <a:cubicBezTo>
                  <a:pt x="775" y="1852"/>
                  <a:pt x="774" y="1852"/>
                  <a:pt x="773" y="1855"/>
                </a:cubicBezTo>
                <a:lnTo>
                  <a:pt x="779" y="1838"/>
                </a:lnTo>
                <a:lnTo>
                  <a:pt x="779" y="1838"/>
                </a:lnTo>
                <a:cubicBezTo>
                  <a:pt x="773" y="1838"/>
                  <a:pt x="762" y="1849"/>
                  <a:pt x="756" y="1849"/>
                </a:cubicBezTo>
                <a:cubicBezTo>
                  <a:pt x="767" y="1838"/>
                  <a:pt x="773" y="1832"/>
                  <a:pt x="779" y="1827"/>
                </a:cubicBezTo>
                <a:lnTo>
                  <a:pt x="779" y="1827"/>
                </a:lnTo>
                <a:cubicBezTo>
                  <a:pt x="779" y="1827"/>
                  <a:pt x="773" y="1827"/>
                  <a:pt x="767" y="1832"/>
                </a:cubicBezTo>
                <a:cubicBezTo>
                  <a:pt x="762" y="1844"/>
                  <a:pt x="756" y="1849"/>
                  <a:pt x="751" y="1849"/>
                </a:cubicBezTo>
                <a:cubicBezTo>
                  <a:pt x="762" y="1816"/>
                  <a:pt x="745" y="1838"/>
                  <a:pt x="745" y="1810"/>
                </a:cubicBezTo>
                <a:cubicBezTo>
                  <a:pt x="744" y="1813"/>
                  <a:pt x="742" y="1814"/>
                  <a:pt x="741" y="1814"/>
                </a:cubicBezTo>
                <a:cubicBezTo>
                  <a:pt x="736" y="1814"/>
                  <a:pt x="731" y="1804"/>
                  <a:pt x="723" y="1804"/>
                </a:cubicBezTo>
                <a:cubicBezTo>
                  <a:pt x="723" y="1818"/>
                  <a:pt x="721" y="1818"/>
                  <a:pt x="720" y="1818"/>
                </a:cubicBezTo>
                <a:cubicBezTo>
                  <a:pt x="718" y="1818"/>
                  <a:pt x="717" y="1818"/>
                  <a:pt x="717" y="1832"/>
                </a:cubicBezTo>
                <a:lnTo>
                  <a:pt x="706" y="1816"/>
                </a:lnTo>
                <a:cubicBezTo>
                  <a:pt x="706" y="1804"/>
                  <a:pt x="711" y="1810"/>
                  <a:pt x="711" y="1799"/>
                </a:cubicBezTo>
                <a:cubicBezTo>
                  <a:pt x="706" y="1799"/>
                  <a:pt x="706" y="1788"/>
                  <a:pt x="706" y="1782"/>
                </a:cubicBezTo>
                <a:cubicBezTo>
                  <a:pt x="706" y="1790"/>
                  <a:pt x="703" y="1795"/>
                  <a:pt x="701" y="1795"/>
                </a:cubicBezTo>
                <a:lnTo>
                  <a:pt x="701" y="1795"/>
                </a:lnTo>
                <a:lnTo>
                  <a:pt x="700" y="1793"/>
                </a:lnTo>
                <a:lnTo>
                  <a:pt x="700" y="1793"/>
                </a:lnTo>
                <a:cubicBezTo>
                  <a:pt x="700" y="1795"/>
                  <a:pt x="701" y="1795"/>
                  <a:pt x="701" y="1795"/>
                </a:cubicBezTo>
                <a:cubicBezTo>
                  <a:pt x="701" y="1795"/>
                  <a:pt x="701" y="1795"/>
                  <a:pt x="701" y="1795"/>
                </a:cubicBezTo>
                <a:lnTo>
                  <a:pt x="701" y="1795"/>
                </a:lnTo>
                <a:lnTo>
                  <a:pt x="706" y="1804"/>
                </a:lnTo>
                <a:cubicBezTo>
                  <a:pt x="704" y="1807"/>
                  <a:pt x="702" y="1809"/>
                  <a:pt x="701" y="1809"/>
                </a:cubicBezTo>
                <a:cubicBezTo>
                  <a:pt x="696" y="1809"/>
                  <a:pt x="694" y="1794"/>
                  <a:pt x="692" y="1794"/>
                </a:cubicBezTo>
                <a:cubicBezTo>
                  <a:pt x="691" y="1794"/>
                  <a:pt x="690" y="1796"/>
                  <a:pt x="689" y="1799"/>
                </a:cubicBezTo>
                <a:lnTo>
                  <a:pt x="689" y="1788"/>
                </a:lnTo>
                <a:cubicBezTo>
                  <a:pt x="689" y="1793"/>
                  <a:pt x="678" y="1788"/>
                  <a:pt x="678" y="1810"/>
                </a:cubicBezTo>
                <a:cubicBezTo>
                  <a:pt x="672" y="1810"/>
                  <a:pt x="672" y="1804"/>
                  <a:pt x="672" y="1799"/>
                </a:cubicBezTo>
                <a:cubicBezTo>
                  <a:pt x="663" y="1799"/>
                  <a:pt x="661" y="1818"/>
                  <a:pt x="655" y="1818"/>
                </a:cubicBezTo>
                <a:cubicBezTo>
                  <a:pt x="653" y="1818"/>
                  <a:pt x="652" y="1817"/>
                  <a:pt x="650" y="1816"/>
                </a:cubicBezTo>
                <a:lnTo>
                  <a:pt x="644" y="1810"/>
                </a:lnTo>
                <a:lnTo>
                  <a:pt x="644" y="1810"/>
                </a:lnTo>
                <a:cubicBezTo>
                  <a:pt x="644" y="1810"/>
                  <a:pt x="648" y="1817"/>
                  <a:pt x="646" y="1817"/>
                </a:cubicBezTo>
                <a:cubicBezTo>
                  <a:pt x="646" y="1817"/>
                  <a:pt x="645" y="1817"/>
                  <a:pt x="644" y="1816"/>
                </a:cubicBezTo>
                <a:cubicBezTo>
                  <a:pt x="644" y="1816"/>
                  <a:pt x="644" y="1810"/>
                  <a:pt x="639" y="1810"/>
                </a:cubicBezTo>
                <a:cubicBezTo>
                  <a:pt x="637" y="1809"/>
                  <a:pt x="636" y="1809"/>
                  <a:pt x="635" y="1809"/>
                </a:cubicBezTo>
                <a:cubicBezTo>
                  <a:pt x="624" y="1809"/>
                  <a:pt x="633" y="1833"/>
                  <a:pt x="627" y="1844"/>
                </a:cubicBezTo>
                <a:cubicBezTo>
                  <a:pt x="616" y="1821"/>
                  <a:pt x="611" y="1821"/>
                  <a:pt x="605" y="1821"/>
                </a:cubicBezTo>
                <a:lnTo>
                  <a:pt x="605" y="1816"/>
                </a:lnTo>
                <a:cubicBezTo>
                  <a:pt x="594" y="1821"/>
                  <a:pt x="594" y="1844"/>
                  <a:pt x="594" y="1855"/>
                </a:cubicBezTo>
                <a:cubicBezTo>
                  <a:pt x="588" y="1849"/>
                  <a:pt x="584" y="1847"/>
                  <a:pt x="580" y="1847"/>
                </a:cubicBezTo>
                <a:cubicBezTo>
                  <a:pt x="573" y="1847"/>
                  <a:pt x="568" y="1855"/>
                  <a:pt x="560" y="1855"/>
                </a:cubicBezTo>
                <a:cubicBezTo>
                  <a:pt x="560" y="1855"/>
                  <a:pt x="571" y="1866"/>
                  <a:pt x="571" y="1872"/>
                </a:cubicBezTo>
                <a:cubicBezTo>
                  <a:pt x="571" y="1871"/>
                  <a:pt x="570" y="1870"/>
                  <a:pt x="570" y="1870"/>
                </a:cubicBezTo>
                <a:lnTo>
                  <a:pt x="570" y="1870"/>
                </a:lnTo>
                <a:cubicBezTo>
                  <a:pt x="569" y="1870"/>
                  <a:pt x="572" y="1876"/>
                  <a:pt x="571" y="1876"/>
                </a:cubicBezTo>
                <a:cubicBezTo>
                  <a:pt x="570" y="1876"/>
                  <a:pt x="569" y="1874"/>
                  <a:pt x="566" y="1872"/>
                </a:cubicBezTo>
                <a:cubicBezTo>
                  <a:pt x="559" y="1864"/>
                  <a:pt x="555" y="1862"/>
                  <a:pt x="552" y="1862"/>
                </a:cubicBezTo>
                <a:cubicBezTo>
                  <a:pt x="549" y="1862"/>
                  <a:pt x="549" y="1866"/>
                  <a:pt x="549" y="1866"/>
                </a:cubicBezTo>
                <a:lnTo>
                  <a:pt x="566" y="1883"/>
                </a:lnTo>
                <a:cubicBezTo>
                  <a:pt x="560" y="1880"/>
                  <a:pt x="556" y="1878"/>
                  <a:pt x="553" y="1878"/>
                </a:cubicBezTo>
                <a:cubicBezTo>
                  <a:pt x="543" y="1878"/>
                  <a:pt x="550" y="1893"/>
                  <a:pt x="543" y="1893"/>
                </a:cubicBezTo>
                <a:cubicBezTo>
                  <a:pt x="541" y="1893"/>
                  <a:pt x="537" y="1891"/>
                  <a:pt x="532" y="1888"/>
                </a:cubicBezTo>
                <a:lnTo>
                  <a:pt x="532" y="1888"/>
                </a:lnTo>
                <a:cubicBezTo>
                  <a:pt x="538" y="1894"/>
                  <a:pt x="538" y="1900"/>
                  <a:pt x="538" y="1905"/>
                </a:cubicBezTo>
                <a:lnTo>
                  <a:pt x="532" y="1894"/>
                </a:lnTo>
                <a:cubicBezTo>
                  <a:pt x="521" y="1900"/>
                  <a:pt x="521" y="1900"/>
                  <a:pt x="521" y="1905"/>
                </a:cubicBezTo>
                <a:lnTo>
                  <a:pt x="510" y="1900"/>
                </a:lnTo>
                <a:lnTo>
                  <a:pt x="510" y="1900"/>
                </a:lnTo>
                <a:cubicBezTo>
                  <a:pt x="510" y="1905"/>
                  <a:pt x="543" y="1928"/>
                  <a:pt x="538" y="1928"/>
                </a:cubicBezTo>
                <a:lnTo>
                  <a:pt x="521" y="1916"/>
                </a:lnTo>
                <a:cubicBezTo>
                  <a:pt x="521" y="1922"/>
                  <a:pt x="499" y="1922"/>
                  <a:pt x="515" y="1939"/>
                </a:cubicBezTo>
                <a:cubicBezTo>
                  <a:pt x="510" y="1933"/>
                  <a:pt x="504" y="1933"/>
                  <a:pt x="504" y="1928"/>
                </a:cubicBezTo>
                <a:lnTo>
                  <a:pt x="504" y="1928"/>
                </a:lnTo>
                <a:cubicBezTo>
                  <a:pt x="504" y="1933"/>
                  <a:pt x="487" y="1933"/>
                  <a:pt x="515" y="1944"/>
                </a:cubicBezTo>
                <a:cubicBezTo>
                  <a:pt x="512" y="1943"/>
                  <a:pt x="510" y="1943"/>
                  <a:pt x="509" y="1943"/>
                </a:cubicBezTo>
                <a:lnTo>
                  <a:pt x="509" y="1943"/>
                </a:lnTo>
                <a:cubicBezTo>
                  <a:pt x="503" y="1943"/>
                  <a:pt x="511" y="1951"/>
                  <a:pt x="515" y="1956"/>
                </a:cubicBezTo>
                <a:lnTo>
                  <a:pt x="504" y="1950"/>
                </a:lnTo>
                <a:lnTo>
                  <a:pt x="504" y="1950"/>
                </a:lnTo>
                <a:cubicBezTo>
                  <a:pt x="515" y="1961"/>
                  <a:pt x="521" y="1961"/>
                  <a:pt x="521" y="1967"/>
                </a:cubicBezTo>
                <a:lnTo>
                  <a:pt x="515" y="1967"/>
                </a:lnTo>
                <a:cubicBezTo>
                  <a:pt x="510" y="1967"/>
                  <a:pt x="527" y="1972"/>
                  <a:pt x="515" y="1972"/>
                </a:cubicBezTo>
                <a:lnTo>
                  <a:pt x="510" y="1967"/>
                </a:lnTo>
                <a:lnTo>
                  <a:pt x="510" y="1967"/>
                </a:lnTo>
                <a:cubicBezTo>
                  <a:pt x="510" y="1972"/>
                  <a:pt x="515" y="1972"/>
                  <a:pt x="521" y="1978"/>
                </a:cubicBezTo>
                <a:cubicBezTo>
                  <a:pt x="524" y="1981"/>
                  <a:pt x="522" y="1982"/>
                  <a:pt x="519" y="1982"/>
                </a:cubicBezTo>
                <a:cubicBezTo>
                  <a:pt x="515" y="1982"/>
                  <a:pt x="510" y="1981"/>
                  <a:pt x="504" y="1978"/>
                </a:cubicBezTo>
                <a:lnTo>
                  <a:pt x="504" y="1978"/>
                </a:lnTo>
                <a:cubicBezTo>
                  <a:pt x="510" y="1984"/>
                  <a:pt x="521" y="1989"/>
                  <a:pt x="515" y="1989"/>
                </a:cubicBezTo>
                <a:cubicBezTo>
                  <a:pt x="510" y="1984"/>
                  <a:pt x="510" y="1984"/>
                  <a:pt x="510" y="1984"/>
                </a:cubicBezTo>
                <a:lnTo>
                  <a:pt x="510" y="1984"/>
                </a:lnTo>
                <a:cubicBezTo>
                  <a:pt x="499" y="1984"/>
                  <a:pt x="521" y="1995"/>
                  <a:pt x="504" y="1995"/>
                </a:cubicBezTo>
                <a:cubicBezTo>
                  <a:pt x="499" y="1995"/>
                  <a:pt x="499" y="1989"/>
                  <a:pt x="499" y="1989"/>
                </a:cubicBezTo>
                <a:cubicBezTo>
                  <a:pt x="499" y="1989"/>
                  <a:pt x="504" y="1984"/>
                  <a:pt x="504" y="1984"/>
                </a:cubicBezTo>
                <a:cubicBezTo>
                  <a:pt x="494" y="1978"/>
                  <a:pt x="489" y="1983"/>
                  <a:pt x="479" y="1975"/>
                </a:cubicBezTo>
                <a:lnTo>
                  <a:pt x="479" y="1975"/>
                </a:lnTo>
                <a:cubicBezTo>
                  <a:pt x="486" y="1981"/>
                  <a:pt x="498" y="1990"/>
                  <a:pt x="493" y="1995"/>
                </a:cubicBezTo>
                <a:cubicBezTo>
                  <a:pt x="487" y="1995"/>
                  <a:pt x="487" y="1995"/>
                  <a:pt x="487" y="1989"/>
                </a:cubicBezTo>
                <a:cubicBezTo>
                  <a:pt x="487" y="1989"/>
                  <a:pt x="487" y="1995"/>
                  <a:pt x="487" y="1995"/>
                </a:cubicBezTo>
                <a:lnTo>
                  <a:pt x="482" y="1995"/>
                </a:lnTo>
                <a:cubicBezTo>
                  <a:pt x="482" y="1995"/>
                  <a:pt x="482" y="1995"/>
                  <a:pt x="482" y="1995"/>
                </a:cubicBezTo>
                <a:lnTo>
                  <a:pt x="482" y="1995"/>
                </a:lnTo>
                <a:cubicBezTo>
                  <a:pt x="481" y="1995"/>
                  <a:pt x="480" y="1995"/>
                  <a:pt x="479" y="1995"/>
                </a:cubicBezTo>
                <a:lnTo>
                  <a:pt x="479" y="1995"/>
                </a:lnTo>
                <a:cubicBezTo>
                  <a:pt x="476" y="1995"/>
                  <a:pt x="476" y="1996"/>
                  <a:pt x="476" y="2000"/>
                </a:cubicBezTo>
                <a:cubicBezTo>
                  <a:pt x="487" y="2000"/>
                  <a:pt x="487" y="2006"/>
                  <a:pt x="493" y="2006"/>
                </a:cubicBezTo>
                <a:cubicBezTo>
                  <a:pt x="493" y="2006"/>
                  <a:pt x="493" y="2000"/>
                  <a:pt x="493" y="2000"/>
                </a:cubicBezTo>
                <a:cubicBezTo>
                  <a:pt x="499" y="2000"/>
                  <a:pt x="504" y="2006"/>
                  <a:pt x="499" y="2006"/>
                </a:cubicBezTo>
                <a:cubicBezTo>
                  <a:pt x="504" y="2012"/>
                  <a:pt x="515" y="2012"/>
                  <a:pt x="515" y="2017"/>
                </a:cubicBezTo>
                <a:cubicBezTo>
                  <a:pt x="499" y="2012"/>
                  <a:pt x="487" y="2012"/>
                  <a:pt x="476" y="2006"/>
                </a:cubicBezTo>
                <a:lnTo>
                  <a:pt x="476" y="2006"/>
                </a:lnTo>
                <a:cubicBezTo>
                  <a:pt x="481" y="2015"/>
                  <a:pt x="478" y="2021"/>
                  <a:pt x="489" y="2029"/>
                </a:cubicBezTo>
                <a:lnTo>
                  <a:pt x="489" y="2029"/>
                </a:lnTo>
                <a:cubicBezTo>
                  <a:pt x="489" y="2028"/>
                  <a:pt x="488" y="2028"/>
                  <a:pt x="487" y="2028"/>
                </a:cubicBezTo>
                <a:lnTo>
                  <a:pt x="482" y="2028"/>
                </a:lnTo>
                <a:cubicBezTo>
                  <a:pt x="487" y="2028"/>
                  <a:pt x="482" y="2034"/>
                  <a:pt x="499" y="2040"/>
                </a:cubicBezTo>
                <a:cubicBezTo>
                  <a:pt x="495" y="2040"/>
                  <a:pt x="491" y="2037"/>
                  <a:pt x="489" y="2037"/>
                </a:cubicBezTo>
                <a:cubicBezTo>
                  <a:pt x="488" y="2037"/>
                  <a:pt x="487" y="2038"/>
                  <a:pt x="487" y="2040"/>
                </a:cubicBezTo>
                <a:lnTo>
                  <a:pt x="482" y="2040"/>
                </a:lnTo>
                <a:cubicBezTo>
                  <a:pt x="454" y="2040"/>
                  <a:pt x="519" y="2067"/>
                  <a:pt x="483" y="2068"/>
                </a:cubicBezTo>
                <a:lnTo>
                  <a:pt x="483" y="2068"/>
                </a:lnTo>
                <a:cubicBezTo>
                  <a:pt x="475" y="2067"/>
                  <a:pt x="470" y="2067"/>
                  <a:pt x="465" y="2062"/>
                </a:cubicBezTo>
                <a:cubicBezTo>
                  <a:pt x="454" y="2062"/>
                  <a:pt x="448" y="2062"/>
                  <a:pt x="437" y="2056"/>
                </a:cubicBezTo>
                <a:cubicBezTo>
                  <a:pt x="448" y="2040"/>
                  <a:pt x="420" y="2017"/>
                  <a:pt x="409" y="2006"/>
                </a:cubicBezTo>
                <a:lnTo>
                  <a:pt x="415" y="2000"/>
                </a:lnTo>
                <a:cubicBezTo>
                  <a:pt x="375" y="1972"/>
                  <a:pt x="336" y="1972"/>
                  <a:pt x="291" y="1950"/>
                </a:cubicBezTo>
                <a:cubicBezTo>
                  <a:pt x="286" y="1917"/>
                  <a:pt x="226" y="1884"/>
                  <a:pt x="203" y="1845"/>
                </a:cubicBezTo>
                <a:lnTo>
                  <a:pt x="203" y="1845"/>
                </a:lnTo>
                <a:cubicBezTo>
                  <a:pt x="203" y="1849"/>
                  <a:pt x="190" y="1849"/>
                  <a:pt x="185" y="1849"/>
                </a:cubicBezTo>
                <a:cubicBezTo>
                  <a:pt x="179" y="1838"/>
                  <a:pt x="157" y="1832"/>
                  <a:pt x="174" y="1821"/>
                </a:cubicBezTo>
                <a:lnTo>
                  <a:pt x="174" y="1821"/>
                </a:lnTo>
                <a:lnTo>
                  <a:pt x="174" y="1827"/>
                </a:lnTo>
                <a:cubicBezTo>
                  <a:pt x="179" y="1810"/>
                  <a:pt x="168" y="1799"/>
                  <a:pt x="157" y="1782"/>
                </a:cubicBezTo>
                <a:lnTo>
                  <a:pt x="135" y="1793"/>
                </a:lnTo>
                <a:cubicBezTo>
                  <a:pt x="135" y="1793"/>
                  <a:pt x="135" y="1788"/>
                  <a:pt x="135" y="1782"/>
                </a:cubicBezTo>
                <a:cubicBezTo>
                  <a:pt x="140" y="1776"/>
                  <a:pt x="140" y="1771"/>
                  <a:pt x="140" y="1765"/>
                </a:cubicBezTo>
                <a:cubicBezTo>
                  <a:pt x="140" y="1760"/>
                  <a:pt x="135" y="1760"/>
                  <a:pt x="129" y="1760"/>
                </a:cubicBezTo>
                <a:cubicBezTo>
                  <a:pt x="129" y="1754"/>
                  <a:pt x="129" y="1754"/>
                  <a:pt x="129" y="1754"/>
                </a:cubicBezTo>
                <a:lnTo>
                  <a:pt x="135" y="1748"/>
                </a:lnTo>
                <a:cubicBezTo>
                  <a:pt x="135" y="1748"/>
                  <a:pt x="135" y="1754"/>
                  <a:pt x="140" y="1760"/>
                </a:cubicBezTo>
                <a:cubicBezTo>
                  <a:pt x="146" y="1748"/>
                  <a:pt x="135" y="1748"/>
                  <a:pt x="129" y="1743"/>
                </a:cubicBezTo>
                <a:cubicBezTo>
                  <a:pt x="135" y="1743"/>
                  <a:pt x="135" y="1737"/>
                  <a:pt x="135" y="1737"/>
                </a:cubicBezTo>
                <a:cubicBezTo>
                  <a:pt x="129" y="1732"/>
                  <a:pt x="118" y="1726"/>
                  <a:pt x="112" y="1726"/>
                </a:cubicBezTo>
                <a:cubicBezTo>
                  <a:pt x="123" y="1720"/>
                  <a:pt x="129" y="1726"/>
                  <a:pt x="135" y="1715"/>
                </a:cubicBezTo>
                <a:cubicBezTo>
                  <a:pt x="133" y="1714"/>
                  <a:pt x="131" y="1714"/>
                  <a:pt x="130" y="1714"/>
                </a:cubicBezTo>
                <a:cubicBezTo>
                  <a:pt x="124" y="1714"/>
                  <a:pt x="120" y="1719"/>
                  <a:pt x="114" y="1719"/>
                </a:cubicBezTo>
                <a:cubicBezTo>
                  <a:pt x="112" y="1719"/>
                  <a:pt x="110" y="1718"/>
                  <a:pt x="107" y="1715"/>
                </a:cubicBezTo>
                <a:cubicBezTo>
                  <a:pt x="118" y="1704"/>
                  <a:pt x="123" y="1709"/>
                  <a:pt x="118" y="1698"/>
                </a:cubicBezTo>
                <a:cubicBezTo>
                  <a:pt x="123" y="1698"/>
                  <a:pt x="123" y="1698"/>
                  <a:pt x="129" y="1704"/>
                </a:cubicBezTo>
                <a:cubicBezTo>
                  <a:pt x="123" y="1692"/>
                  <a:pt x="129" y="1681"/>
                  <a:pt x="118" y="1676"/>
                </a:cubicBezTo>
                <a:cubicBezTo>
                  <a:pt x="118" y="1676"/>
                  <a:pt x="118" y="1670"/>
                  <a:pt x="118" y="1670"/>
                </a:cubicBezTo>
                <a:lnTo>
                  <a:pt x="123" y="1676"/>
                </a:lnTo>
                <a:cubicBezTo>
                  <a:pt x="135" y="1664"/>
                  <a:pt x="140" y="1659"/>
                  <a:pt x="163" y="1648"/>
                </a:cubicBezTo>
                <a:lnTo>
                  <a:pt x="163" y="1648"/>
                </a:lnTo>
                <a:cubicBezTo>
                  <a:pt x="163" y="1648"/>
                  <a:pt x="157" y="1653"/>
                  <a:pt x="157" y="1653"/>
                </a:cubicBezTo>
                <a:cubicBezTo>
                  <a:pt x="174" y="1653"/>
                  <a:pt x="163" y="1614"/>
                  <a:pt x="179" y="1608"/>
                </a:cubicBezTo>
                <a:lnTo>
                  <a:pt x="191" y="1625"/>
                </a:lnTo>
                <a:cubicBezTo>
                  <a:pt x="200" y="1621"/>
                  <a:pt x="211" y="1621"/>
                  <a:pt x="222" y="1621"/>
                </a:cubicBezTo>
                <a:cubicBezTo>
                  <a:pt x="227" y="1621"/>
                  <a:pt x="233" y="1621"/>
                  <a:pt x="239" y="1621"/>
                </a:cubicBezTo>
                <a:cubicBezTo>
                  <a:pt x="256" y="1621"/>
                  <a:pt x="275" y="1620"/>
                  <a:pt x="291" y="1608"/>
                </a:cubicBezTo>
                <a:lnTo>
                  <a:pt x="291" y="1608"/>
                </a:lnTo>
                <a:cubicBezTo>
                  <a:pt x="291" y="1614"/>
                  <a:pt x="286" y="1620"/>
                  <a:pt x="286" y="1620"/>
                </a:cubicBezTo>
                <a:cubicBezTo>
                  <a:pt x="292" y="1620"/>
                  <a:pt x="310" y="1625"/>
                  <a:pt x="324" y="1625"/>
                </a:cubicBezTo>
                <a:cubicBezTo>
                  <a:pt x="334" y="1625"/>
                  <a:pt x="343" y="1622"/>
                  <a:pt x="342" y="1611"/>
                </a:cubicBezTo>
                <a:lnTo>
                  <a:pt x="342" y="1611"/>
                </a:lnTo>
                <a:cubicBezTo>
                  <a:pt x="344" y="1616"/>
                  <a:pt x="348" y="1617"/>
                  <a:pt x="355" y="1617"/>
                </a:cubicBezTo>
                <a:cubicBezTo>
                  <a:pt x="366" y="1617"/>
                  <a:pt x="384" y="1612"/>
                  <a:pt x="398" y="1608"/>
                </a:cubicBezTo>
                <a:lnTo>
                  <a:pt x="398" y="1608"/>
                </a:lnTo>
                <a:lnTo>
                  <a:pt x="392" y="1620"/>
                </a:lnTo>
                <a:cubicBezTo>
                  <a:pt x="415" y="1608"/>
                  <a:pt x="415" y="1603"/>
                  <a:pt x="437" y="1597"/>
                </a:cubicBezTo>
                <a:lnTo>
                  <a:pt x="437" y="1597"/>
                </a:lnTo>
                <a:cubicBezTo>
                  <a:pt x="443" y="1603"/>
                  <a:pt x="443" y="1608"/>
                  <a:pt x="431" y="1608"/>
                </a:cubicBezTo>
                <a:cubicBezTo>
                  <a:pt x="435" y="1609"/>
                  <a:pt x="438" y="1610"/>
                  <a:pt x="440" y="1610"/>
                </a:cubicBezTo>
                <a:cubicBezTo>
                  <a:pt x="449" y="1610"/>
                  <a:pt x="451" y="1604"/>
                  <a:pt x="458" y="1604"/>
                </a:cubicBezTo>
                <a:cubicBezTo>
                  <a:pt x="461" y="1604"/>
                  <a:pt x="465" y="1605"/>
                  <a:pt x="471" y="1608"/>
                </a:cubicBezTo>
                <a:lnTo>
                  <a:pt x="459" y="1614"/>
                </a:lnTo>
                <a:cubicBezTo>
                  <a:pt x="466" y="1616"/>
                  <a:pt x="471" y="1616"/>
                  <a:pt x="474" y="1616"/>
                </a:cubicBezTo>
                <a:cubicBezTo>
                  <a:pt x="483" y="1616"/>
                  <a:pt x="485" y="1612"/>
                  <a:pt x="493" y="1608"/>
                </a:cubicBezTo>
                <a:cubicBezTo>
                  <a:pt x="495" y="1608"/>
                  <a:pt x="496" y="1607"/>
                  <a:pt x="498" y="1607"/>
                </a:cubicBezTo>
                <a:cubicBezTo>
                  <a:pt x="510" y="1607"/>
                  <a:pt x="527" y="1621"/>
                  <a:pt x="527" y="1631"/>
                </a:cubicBezTo>
                <a:cubicBezTo>
                  <a:pt x="531" y="1627"/>
                  <a:pt x="537" y="1620"/>
                  <a:pt x="544" y="1620"/>
                </a:cubicBezTo>
                <a:cubicBezTo>
                  <a:pt x="548" y="1620"/>
                  <a:pt x="551" y="1622"/>
                  <a:pt x="555" y="1625"/>
                </a:cubicBezTo>
                <a:cubicBezTo>
                  <a:pt x="555" y="1625"/>
                  <a:pt x="549" y="1631"/>
                  <a:pt x="549" y="1631"/>
                </a:cubicBezTo>
                <a:cubicBezTo>
                  <a:pt x="558" y="1636"/>
                  <a:pt x="567" y="1638"/>
                  <a:pt x="575" y="1638"/>
                </a:cubicBezTo>
                <a:cubicBezTo>
                  <a:pt x="582" y="1638"/>
                  <a:pt x="588" y="1637"/>
                  <a:pt x="593" y="1637"/>
                </a:cubicBezTo>
                <a:cubicBezTo>
                  <a:pt x="602" y="1637"/>
                  <a:pt x="610" y="1639"/>
                  <a:pt x="616" y="1648"/>
                </a:cubicBezTo>
                <a:cubicBezTo>
                  <a:pt x="616" y="1648"/>
                  <a:pt x="616" y="1653"/>
                  <a:pt x="616" y="1653"/>
                </a:cubicBezTo>
                <a:cubicBezTo>
                  <a:pt x="598" y="1649"/>
                  <a:pt x="580" y="1644"/>
                  <a:pt x="577" y="1643"/>
                </a:cubicBezTo>
                <a:lnTo>
                  <a:pt x="577" y="1643"/>
                </a:lnTo>
                <a:cubicBezTo>
                  <a:pt x="572" y="1653"/>
                  <a:pt x="588" y="1659"/>
                  <a:pt x="571" y="1670"/>
                </a:cubicBezTo>
                <a:cubicBezTo>
                  <a:pt x="582" y="1667"/>
                  <a:pt x="598" y="1661"/>
                  <a:pt x="613" y="1661"/>
                </a:cubicBezTo>
                <a:cubicBezTo>
                  <a:pt x="623" y="1661"/>
                  <a:pt x="632" y="1663"/>
                  <a:pt x="639" y="1670"/>
                </a:cubicBezTo>
                <a:cubicBezTo>
                  <a:pt x="644" y="1676"/>
                  <a:pt x="644" y="1676"/>
                  <a:pt x="650" y="1676"/>
                </a:cubicBezTo>
                <a:cubicBezTo>
                  <a:pt x="655" y="1681"/>
                  <a:pt x="661" y="1681"/>
                  <a:pt x="667" y="1681"/>
                </a:cubicBezTo>
                <a:cubicBezTo>
                  <a:pt x="661" y="1692"/>
                  <a:pt x="683" y="1698"/>
                  <a:pt x="695" y="1698"/>
                </a:cubicBezTo>
                <a:cubicBezTo>
                  <a:pt x="700" y="1687"/>
                  <a:pt x="711" y="1692"/>
                  <a:pt x="700" y="1681"/>
                </a:cubicBezTo>
                <a:cubicBezTo>
                  <a:pt x="700" y="1681"/>
                  <a:pt x="700" y="1681"/>
                  <a:pt x="695" y="1676"/>
                </a:cubicBezTo>
                <a:lnTo>
                  <a:pt x="689" y="1676"/>
                </a:lnTo>
                <a:cubicBezTo>
                  <a:pt x="683" y="1676"/>
                  <a:pt x="672" y="1670"/>
                  <a:pt x="667" y="1670"/>
                </a:cubicBezTo>
                <a:cubicBezTo>
                  <a:pt x="669" y="1668"/>
                  <a:pt x="672" y="1666"/>
                  <a:pt x="676" y="1666"/>
                </a:cubicBezTo>
                <a:cubicBezTo>
                  <a:pt x="682" y="1666"/>
                  <a:pt x="688" y="1669"/>
                  <a:pt x="695" y="1676"/>
                </a:cubicBezTo>
                <a:cubicBezTo>
                  <a:pt x="700" y="1670"/>
                  <a:pt x="711" y="1664"/>
                  <a:pt x="711" y="1659"/>
                </a:cubicBezTo>
                <a:cubicBezTo>
                  <a:pt x="723" y="1681"/>
                  <a:pt x="745" y="1698"/>
                  <a:pt x="739" y="1709"/>
                </a:cubicBezTo>
                <a:cubicBezTo>
                  <a:pt x="764" y="1713"/>
                  <a:pt x="792" y="1726"/>
                  <a:pt x="816" y="1726"/>
                </a:cubicBezTo>
                <a:cubicBezTo>
                  <a:pt x="825" y="1726"/>
                  <a:pt x="833" y="1725"/>
                  <a:pt x="840" y="1720"/>
                </a:cubicBezTo>
                <a:cubicBezTo>
                  <a:pt x="851" y="1720"/>
                  <a:pt x="846" y="1732"/>
                  <a:pt x="846" y="1737"/>
                </a:cubicBezTo>
                <a:cubicBezTo>
                  <a:pt x="842" y="1737"/>
                  <a:pt x="838" y="1735"/>
                  <a:pt x="836" y="1735"/>
                </a:cubicBezTo>
                <a:cubicBezTo>
                  <a:pt x="835" y="1735"/>
                  <a:pt x="835" y="1735"/>
                  <a:pt x="835" y="1737"/>
                </a:cubicBezTo>
                <a:cubicBezTo>
                  <a:pt x="847" y="1737"/>
                  <a:pt x="866" y="1747"/>
                  <a:pt x="880" y="1747"/>
                </a:cubicBezTo>
                <a:cubicBezTo>
                  <a:pt x="884" y="1747"/>
                  <a:pt x="888" y="1746"/>
                  <a:pt x="891" y="1743"/>
                </a:cubicBezTo>
                <a:lnTo>
                  <a:pt x="891" y="1743"/>
                </a:lnTo>
                <a:cubicBezTo>
                  <a:pt x="907" y="1760"/>
                  <a:pt x="874" y="1748"/>
                  <a:pt x="902" y="1760"/>
                </a:cubicBezTo>
                <a:lnTo>
                  <a:pt x="896" y="1765"/>
                </a:lnTo>
                <a:cubicBezTo>
                  <a:pt x="939" y="1813"/>
                  <a:pt x="1002" y="1775"/>
                  <a:pt x="1042" y="1829"/>
                </a:cubicBezTo>
                <a:lnTo>
                  <a:pt x="1042" y="1829"/>
                </a:lnTo>
                <a:cubicBezTo>
                  <a:pt x="1042" y="1829"/>
                  <a:pt x="1042" y="1828"/>
                  <a:pt x="1042" y="1827"/>
                </a:cubicBezTo>
                <a:lnTo>
                  <a:pt x="1042" y="1827"/>
                </a:lnTo>
                <a:cubicBezTo>
                  <a:pt x="1098" y="1883"/>
                  <a:pt x="1188" y="1905"/>
                  <a:pt x="1227" y="1978"/>
                </a:cubicBezTo>
                <a:cubicBezTo>
                  <a:pt x="1233" y="1988"/>
                  <a:pt x="1240" y="1990"/>
                  <a:pt x="1247" y="1990"/>
                </a:cubicBezTo>
                <a:cubicBezTo>
                  <a:pt x="1251" y="1990"/>
                  <a:pt x="1256" y="1989"/>
                  <a:pt x="1260" y="1989"/>
                </a:cubicBezTo>
                <a:lnTo>
                  <a:pt x="1260" y="1989"/>
                </a:lnTo>
                <a:lnTo>
                  <a:pt x="1255" y="2006"/>
                </a:lnTo>
                <a:lnTo>
                  <a:pt x="1283" y="2006"/>
                </a:lnTo>
                <a:cubicBezTo>
                  <a:pt x="1311" y="2023"/>
                  <a:pt x="1288" y="2073"/>
                  <a:pt x="1328" y="2090"/>
                </a:cubicBezTo>
                <a:lnTo>
                  <a:pt x="1333" y="2079"/>
                </a:lnTo>
                <a:cubicBezTo>
                  <a:pt x="1339" y="2090"/>
                  <a:pt x="1361" y="2118"/>
                  <a:pt x="1350" y="2118"/>
                </a:cubicBezTo>
                <a:cubicBezTo>
                  <a:pt x="1350" y="2118"/>
                  <a:pt x="1361" y="2118"/>
                  <a:pt x="1356" y="2124"/>
                </a:cubicBezTo>
                <a:lnTo>
                  <a:pt x="1350" y="2129"/>
                </a:lnTo>
                <a:cubicBezTo>
                  <a:pt x="1361" y="2135"/>
                  <a:pt x="1367" y="2146"/>
                  <a:pt x="1372" y="2157"/>
                </a:cubicBezTo>
                <a:cubicBezTo>
                  <a:pt x="1372" y="2180"/>
                  <a:pt x="1344" y="2157"/>
                  <a:pt x="1344" y="2185"/>
                </a:cubicBezTo>
                <a:cubicBezTo>
                  <a:pt x="1350" y="2196"/>
                  <a:pt x="1361" y="2219"/>
                  <a:pt x="1367" y="2219"/>
                </a:cubicBezTo>
                <a:cubicBezTo>
                  <a:pt x="1367" y="2213"/>
                  <a:pt x="1372" y="2208"/>
                  <a:pt x="1378" y="2208"/>
                </a:cubicBezTo>
                <a:cubicBezTo>
                  <a:pt x="1378" y="2213"/>
                  <a:pt x="1378" y="2219"/>
                  <a:pt x="1378" y="2219"/>
                </a:cubicBezTo>
                <a:lnTo>
                  <a:pt x="1372" y="2219"/>
                </a:lnTo>
                <a:lnTo>
                  <a:pt x="1378" y="2224"/>
                </a:lnTo>
                <a:cubicBezTo>
                  <a:pt x="1389" y="2224"/>
                  <a:pt x="1395" y="2230"/>
                  <a:pt x="1406" y="2236"/>
                </a:cubicBezTo>
                <a:cubicBezTo>
                  <a:pt x="1400" y="2236"/>
                  <a:pt x="1400" y="2236"/>
                  <a:pt x="1395" y="2241"/>
                </a:cubicBezTo>
                <a:cubicBezTo>
                  <a:pt x="1400" y="2247"/>
                  <a:pt x="1406" y="2252"/>
                  <a:pt x="1406" y="2258"/>
                </a:cubicBezTo>
                <a:lnTo>
                  <a:pt x="1412" y="2236"/>
                </a:lnTo>
                <a:cubicBezTo>
                  <a:pt x="1414" y="2237"/>
                  <a:pt x="1417" y="2238"/>
                  <a:pt x="1419" y="2238"/>
                </a:cubicBezTo>
                <a:cubicBezTo>
                  <a:pt x="1426" y="2238"/>
                  <a:pt x="1432" y="2230"/>
                  <a:pt x="1445" y="2213"/>
                </a:cubicBezTo>
                <a:cubicBezTo>
                  <a:pt x="1445" y="2202"/>
                  <a:pt x="1440" y="2191"/>
                  <a:pt x="1434" y="2180"/>
                </a:cubicBezTo>
                <a:lnTo>
                  <a:pt x="1445" y="2168"/>
                </a:lnTo>
                <a:lnTo>
                  <a:pt x="1445" y="2196"/>
                </a:lnTo>
                <a:cubicBezTo>
                  <a:pt x="1456" y="2180"/>
                  <a:pt x="1445" y="2168"/>
                  <a:pt x="1440" y="2157"/>
                </a:cubicBezTo>
                <a:cubicBezTo>
                  <a:pt x="1445" y="2157"/>
                  <a:pt x="1445" y="2152"/>
                  <a:pt x="1445" y="2146"/>
                </a:cubicBezTo>
                <a:cubicBezTo>
                  <a:pt x="1445" y="2146"/>
                  <a:pt x="1445" y="2140"/>
                  <a:pt x="1445" y="2140"/>
                </a:cubicBezTo>
                <a:cubicBezTo>
                  <a:pt x="1445" y="2140"/>
                  <a:pt x="1445" y="2135"/>
                  <a:pt x="1451" y="2135"/>
                </a:cubicBezTo>
                <a:lnTo>
                  <a:pt x="1456" y="2135"/>
                </a:lnTo>
                <a:lnTo>
                  <a:pt x="1456" y="2118"/>
                </a:lnTo>
                <a:cubicBezTo>
                  <a:pt x="1456" y="2124"/>
                  <a:pt x="1468" y="2124"/>
                  <a:pt x="1462" y="2129"/>
                </a:cubicBezTo>
                <a:lnTo>
                  <a:pt x="1462" y="2129"/>
                </a:lnTo>
                <a:cubicBezTo>
                  <a:pt x="1479" y="2112"/>
                  <a:pt x="1462" y="2084"/>
                  <a:pt x="1479" y="2084"/>
                </a:cubicBezTo>
                <a:cubicBezTo>
                  <a:pt x="1484" y="2051"/>
                  <a:pt x="1468" y="2079"/>
                  <a:pt x="1456" y="2051"/>
                </a:cubicBezTo>
                <a:lnTo>
                  <a:pt x="1496" y="2040"/>
                </a:lnTo>
                <a:lnTo>
                  <a:pt x="1484" y="2034"/>
                </a:lnTo>
                <a:cubicBezTo>
                  <a:pt x="1484" y="2030"/>
                  <a:pt x="1484" y="2026"/>
                  <a:pt x="1486" y="2026"/>
                </a:cubicBezTo>
                <a:cubicBezTo>
                  <a:pt x="1487" y="2026"/>
                  <a:pt x="1488" y="2027"/>
                  <a:pt x="1490" y="2028"/>
                </a:cubicBezTo>
                <a:cubicBezTo>
                  <a:pt x="1488" y="2022"/>
                  <a:pt x="1486" y="2020"/>
                  <a:pt x="1485" y="2020"/>
                </a:cubicBezTo>
                <a:cubicBezTo>
                  <a:pt x="1484" y="2020"/>
                  <a:pt x="1484" y="2021"/>
                  <a:pt x="1483" y="2021"/>
                </a:cubicBezTo>
                <a:cubicBezTo>
                  <a:pt x="1482" y="2021"/>
                  <a:pt x="1480" y="2021"/>
                  <a:pt x="1479" y="2017"/>
                </a:cubicBezTo>
                <a:cubicBezTo>
                  <a:pt x="1496" y="2006"/>
                  <a:pt x="1479" y="1972"/>
                  <a:pt x="1501" y="1972"/>
                </a:cubicBezTo>
                <a:cubicBezTo>
                  <a:pt x="1500" y="1970"/>
                  <a:pt x="1499" y="1969"/>
                  <a:pt x="1498" y="1969"/>
                </a:cubicBezTo>
                <a:cubicBezTo>
                  <a:pt x="1495" y="1969"/>
                  <a:pt x="1493" y="1973"/>
                  <a:pt x="1491" y="1973"/>
                </a:cubicBezTo>
                <a:cubicBezTo>
                  <a:pt x="1490" y="1973"/>
                  <a:pt x="1490" y="1972"/>
                  <a:pt x="1490" y="1967"/>
                </a:cubicBezTo>
                <a:cubicBezTo>
                  <a:pt x="1512" y="1967"/>
                  <a:pt x="1484" y="1944"/>
                  <a:pt x="1501" y="1933"/>
                </a:cubicBezTo>
                <a:lnTo>
                  <a:pt x="1501" y="1933"/>
                </a:lnTo>
                <a:cubicBezTo>
                  <a:pt x="1509" y="1937"/>
                  <a:pt x="1506" y="1944"/>
                  <a:pt x="1509" y="1944"/>
                </a:cubicBezTo>
                <a:cubicBezTo>
                  <a:pt x="1510" y="1944"/>
                  <a:pt x="1513" y="1942"/>
                  <a:pt x="1518" y="1939"/>
                </a:cubicBezTo>
                <a:cubicBezTo>
                  <a:pt x="1496" y="1928"/>
                  <a:pt x="1524" y="1905"/>
                  <a:pt x="1518" y="1894"/>
                </a:cubicBezTo>
                <a:cubicBezTo>
                  <a:pt x="1524" y="1894"/>
                  <a:pt x="1524" y="1894"/>
                  <a:pt x="1529" y="1888"/>
                </a:cubicBezTo>
                <a:cubicBezTo>
                  <a:pt x="1529" y="1888"/>
                  <a:pt x="1518" y="1883"/>
                  <a:pt x="1512" y="1883"/>
                </a:cubicBezTo>
                <a:cubicBezTo>
                  <a:pt x="1507" y="1872"/>
                  <a:pt x="1512" y="1855"/>
                  <a:pt x="1507" y="1838"/>
                </a:cubicBezTo>
                <a:lnTo>
                  <a:pt x="1507" y="1838"/>
                </a:lnTo>
                <a:cubicBezTo>
                  <a:pt x="1507" y="1838"/>
                  <a:pt x="1507" y="1838"/>
                  <a:pt x="1508" y="1838"/>
                </a:cubicBezTo>
                <a:cubicBezTo>
                  <a:pt x="1512" y="1838"/>
                  <a:pt x="1513" y="1797"/>
                  <a:pt x="1518" y="1776"/>
                </a:cubicBezTo>
                <a:cubicBezTo>
                  <a:pt x="1501" y="1776"/>
                  <a:pt x="1501" y="1754"/>
                  <a:pt x="1496" y="1737"/>
                </a:cubicBezTo>
                <a:cubicBezTo>
                  <a:pt x="1507" y="1737"/>
                  <a:pt x="1512" y="1737"/>
                  <a:pt x="1518" y="1748"/>
                </a:cubicBezTo>
                <a:lnTo>
                  <a:pt x="1512" y="1732"/>
                </a:lnTo>
                <a:cubicBezTo>
                  <a:pt x="1507" y="1732"/>
                  <a:pt x="1501" y="1726"/>
                  <a:pt x="1501" y="1715"/>
                </a:cubicBezTo>
                <a:lnTo>
                  <a:pt x="1512" y="1715"/>
                </a:lnTo>
                <a:cubicBezTo>
                  <a:pt x="1507" y="1698"/>
                  <a:pt x="1490" y="1681"/>
                  <a:pt x="1490" y="1653"/>
                </a:cubicBezTo>
                <a:cubicBezTo>
                  <a:pt x="1482" y="1657"/>
                  <a:pt x="1472" y="1669"/>
                  <a:pt x="1463" y="1669"/>
                </a:cubicBezTo>
                <a:cubicBezTo>
                  <a:pt x="1458" y="1669"/>
                  <a:pt x="1454" y="1666"/>
                  <a:pt x="1451" y="1659"/>
                </a:cubicBezTo>
                <a:cubicBezTo>
                  <a:pt x="1454" y="1659"/>
                  <a:pt x="1461" y="1656"/>
                  <a:pt x="1464" y="1656"/>
                </a:cubicBezTo>
                <a:cubicBezTo>
                  <a:pt x="1465" y="1656"/>
                  <a:pt x="1465" y="1656"/>
                  <a:pt x="1466" y="1656"/>
                </a:cubicBezTo>
                <a:lnTo>
                  <a:pt x="1466" y="1656"/>
                </a:lnTo>
                <a:cubicBezTo>
                  <a:pt x="1464" y="1654"/>
                  <a:pt x="1462" y="1651"/>
                  <a:pt x="1462" y="1648"/>
                </a:cubicBezTo>
                <a:lnTo>
                  <a:pt x="1462" y="1648"/>
                </a:lnTo>
                <a:lnTo>
                  <a:pt x="1479" y="1653"/>
                </a:lnTo>
                <a:cubicBezTo>
                  <a:pt x="1479" y="1648"/>
                  <a:pt x="1476" y="1648"/>
                  <a:pt x="1472" y="1648"/>
                </a:cubicBezTo>
                <a:cubicBezTo>
                  <a:pt x="1469" y="1648"/>
                  <a:pt x="1465" y="1648"/>
                  <a:pt x="1462" y="1642"/>
                </a:cubicBezTo>
                <a:cubicBezTo>
                  <a:pt x="1473" y="1642"/>
                  <a:pt x="1468" y="1636"/>
                  <a:pt x="1479" y="1636"/>
                </a:cubicBezTo>
                <a:lnTo>
                  <a:pt x="1479" y="1636"/>
                </a:lnTo>
                <a:cubicBezTo>
                  <a:pt x="1479" y="1636"/>
                  <a:pt x="1473" y="1642"/>
                  <a:pt x="1479" y="1648"/>
                </a:cubicBezTo>
                <a:cubicBezTo>
                  <a:pt x="1479" y="1636"/>
                  <a:pt x="1479" y="1620"/>
                  <a:pt x="1484" y="1614"/>
                </a:cubicBezTo>
                <a:lnTo>
                  <a:pt x="1484" y="1614"/>
                </a:lnTo>
                <a:cubicBezTo>
                  <a:pt x="1482" y="1617"/>
                  <a:pt x="1479" y="1618"/>
                  <a:pt x="1476" y="1618"/>
                </a:cubicBezTo>
                <a:cubicBezTo>
                  <a:pt x="1473" y="1618"/>
                  <a:pt x="1470" y="1617"/>
                  <a:pt x="1468" y="1614"/>
                </a:cubicBezTo>
                <a:cubicBezTo>
                  <a:pt x="1462" y="1592"/>
                  <a:pt x="1479" y="1603"/>
                  <a:pt x="1479" y="1592"/>
                </a:cubicBezTo>
                <a:cubicBezTo>
                  <a:pt x="1470" y="1587"/>
                  <a:pt x="1468" y="1579"/>
                  <a:pt x="1462" y="1579"/>
                </a:cubicBezTo>
                <a:cubicBezTo>
                  <a:pt x="1460" y="1579"/>
                  <a:pt x="1458" y="1579"/>
                  <a:pt x="1456" y="1580"/>
                </a:cubicBezTo>
                <a:cubicBezTo>
                  <a:pt x="1456" y="1575"/>
                  <a:pt x="1462" y="1569"/>
                  <a:pt x="1462" y="1564"/>
                </a:cubicBezTo>
                <a:cubicBezTo>
                  <a:pt x="1453" y="1559"/>
                  <a:pt x="1444" y="1536"/>
                  <a:pt x="1438" y="1536"/>
                </a:cubicBezTo>
                <a:cubicBezTo>
                  <a:pt x="1436" y="1536"/>
                  <a:pt x="1435" y="1538"/>
                  <a:pt x="1434" y="1541"/>
                </a:cubicBezTo>
                <a:cubicBezTo>
                  <a:pt x="1406" y="1519"/>
                  <a:pt x="1406" y="1474"/>
                  <a:pt x="1384" y="1452"/>
                </a:cubicBezTo>
                <a:lnTo>
                  <a:pt x="1389" y="1452"/>
                </a:lnTo>
                <a:cubicBezTo>
                  <a:pt x="1372" y="1435"/>
                  <a:pt x="1361" y="1412"/>
                  <a:pt x="1344" y="1407"/>
                </a:cubicBezTo>
                <a:cubicBezTo>
                  <a:pt x="1339" y="1407"/>
                  <a:pt x="1344" y="1396"/>
                  <a:pt x="1350" y="1390"/>
                </a:cubicBezTo>
                <a:cubicBezTo>
                  <a:pt x="1339" y="1384"/>
                  <a:pt x="1333" y="1384"/>
                  <a:pt x="1328" y="1362"/>
                </a:cubicBezTo>
                <a:lnTo>
                  <a:pt x="1328" y="1362"/>
                </a:lnTo>
                <a:cubicBezTo>
                  <a:pt x="1329" y="1363"/>
                  <a:pt x="1331" y="1363"/>
                  <a:pt x="1331" y="1363"/>
                </a:cubicBezTo>
                <a:cubicBezTo>
                  <a:pt x="1333" y="1363"/>
                  <a:pt x="1333" y="1361"/>
                  <a:pt x="1333" y="1361"/>
                </a:cubicBezTo>
                <a:lnTo>
                  <a:pt x="1333" y="1361"/>
                </a:lnTo>
                <a:cubicBezTo>
                  <a:pt x="1333" y="1361"/>
                  <a:pt x="1334" y="1363"/>
                  <a:pt x="1339" y="1373"/>
                </a:cubicBezTo>
                <a:cubicBezTo>
                  <a:pt x="1333" y="1351"/>
                  <a:pt x="1333" y="1345"/>
                  <a:pt x="1311" y="1334"/>
                </a:cubicBezTo>
                <a:cubicBezTo>
                  <a:pt x="1322" y="1334"/>
                  <a:pt x="1316" y="1317"/>
                  <a:pt x="1311" y="1317"/>
                </a:cubicBezTo>
                <a:cubicBezTo>
                  <a:pt x="1311" y="1317"/>
                  <a:pt x="1311" y="1323"/>
                  <a:pt x="1311" y="1328"/>
                </a:cubicBezTo>
                <a:cubicBezTo>
                  <a:pt x="1300" y="1323"/>
                  <a:pt x="1300" y="1317"/>
                  <a:pt x="1300" y="1312"/>
                </a:cubicBezTo>
                <a:lnTo>
                  <a:pt x="1316" y="1312"/>
                </a:lnTo>
                <a:cubicBezTo>
                  <a:pt x="1316" y="1306"/>
                  <a:pt x="1316" y="1306"/>
                  <a:pt x="1316" y="1300"/>
                </a:cubicBezTo>
                <a:cubicBezTo>
                  <a:pt x="1316" y="1300"/>
                  <a:pt x="1311" y="1295"/>
                  <a:pt x="1311" y="1278"/>
                </a:cubicBezTo>
                <a:cubicBezTo>
                  <a:pt x="1311" y="1267"/>
                  <a:pt x="1316" y="1256"/>
                  <a:pt x="1333" y="1250"/>
                </a:cubicBezTo>
                <a:cubicBezTo>
                  <a:pt x="1331" y="1246"/>
                  <a:pt x="1329" y="1245"/>
                  <a:pt x="1327" y="1245"/>
                </a:cubicBezTo>
                <a:cubicBezTo>
                  <a:pt x="1321" y="1245"/>
                  <a:pt x="1317" y="1255"/>
                  <a:pt x="1312" y="1255"/>
                </a:cubicBezTo>
                <a:cubicBezTo>
                  <a:pt x="1310" y="1255"/>
                  <a:pt x="1307" y="1253"/>
                  <a:pt x="1305" y="1250"/>
                </a:cubicBezTo>
                <a:cubicBezTo>
                  <a:pt x="1316" y="1233"/>
                  <a:pt x="1344" y="1228"/>
                  <a:pt x="1344" y="1222"/>
                </a:cubicBezTo>
                <a:cubicBezTo>
                  <a:pt x="1361" y="1200"/>
                  <a:pt x="1333" y="1194"/>
                  <a:pt x="1350" y="1171"/>
                </a:cubicBezTo>
                <a:cubicBezTo>
                  <a:pt x="1344" y="1171"/>
                  <a:pt x="1328" y="1166"/>
                  <a:pt x="1328" y="1149"/>
                </a:cubicBezTo>
                <a:cubicBezTo>
                  <a:pt x="1333" y="1142"/>
                  <a:pt x="1340" y="1138"/>
                  <a:pt x="1346" y="1138"/>
                </a:cubicBezTo>
                <a:cubicBezTo>
                  <a:pt x="1354" y="1138"/>
                  <a:pt x="1361" y="1143"/>
                  <a:pt x="1361" y="1149"/>
                </a:cubicBezTo>
                <a:cubicBezTo>
                  <a:pt x="1356" y="1155"/>
                  <a:pt x="1356" y="1155"/>
                  <a:pt x="1356" y="1155"/>
                </a:cubicBezTo>
                <a:cubicBezTo>
                  <a:pt x="1356" y="1159"/>
                  <a:pt x="1353" y="1163"/>
                  <a:pt x="1355" y="1163"/>
                </a:cubicBezTo>
                <a:cubicBezTo>
                  <a:pt x="1356" y="1163"/>
                  <a:pt x="1358" y="1162"/>
                  <a:pt x="1361" y="1160"/>
                </a:cubicBezTo>
                <a:lnTo>
                  <a:pt x="1356" y="1160"/>
                </a:lnTo>
                <a:cubicBezTo>
                  <a:pt x="1365" y="1156"/>
                  <a:pt x="1370" y="1135"/>
                  <a:pt x="1375" y="1135"/>
                </a:cubicBezTo>
                <a:cubicBezTo>
                  <a:pt x="1376" y="1135"/>
                  <a:pt x="1377" y="1136"/>
                  <a:pt x="1378" y="1138"/>
                </a:cubicBezTo>
                <a:cubicBezTo>
                  <a:pt x="1378" y="1130"/>
                  <a:pt x="1377" y="1127"/>
                  <a:pt x="1375" y="1127"/>
                </a:cubicBezTo>
                <a:cubicBezTo>
                  <a:pt x="1375" y="1127"/>
                  <a:pt x="1375" y="1127"/>
                  <a:pt x="1375" y="1127"/>
                </a:cubicBezTo>
                <a:lnTo>
                  <a:pt x="1375" y="1127"/>
                </a:lnTo>
                <a:cubicBezTo>
                  <a:pt x="1382" y="1114"/>
                  <a:pt x="1381" y="1100"/>
                  <a:pt x="1395" y="1082"/>
                </a:cubicBezTo>
                <a:lnTo>
                  <a:pt x="1395" y="1082"/>
                </a:lnTo>
                <a:cubicBezTo>
                  <a:pt x="1392" y="1085"/>
                  <a:pt x="1389" y="1086"/>
                  <a:pt x="1387" y="1086"/>
                </a:cubicBezTo>
                <a:cubicBezTo>
                  <a:pt x="1385" y="1086"/>
                  <a:pt x="1384" y="1085"/>
                  <a:pt x="1384" y="1082"/>
                </a:cubicBezTo>
                <a:cubicBezTo>
                  <a:pt x="1400" y="1054"/>
                  <a:pt x="1378" y="1065"/>
                  <a:pt x="1384" y="1043"/>
                </a:cubicBezTo>
                <a:cubicBezTo>
                  <a:pt x="1387" y="1040"/>
                  <a:pt x="1390" y="1039"/>
                  <a:pt x="1393" y="1039"/>
                </a:cubicBezTo>
                <a:cubicBezTo>
                  <a:pt x="1397" y="1039"/>
                  <a:pt x="1399" y="1042"/>
                  <a:pt x="1401" y="1042"/>
                </a:cubicBezTo>
                <a:cubicBezTo>
                  <a:pt x="1403" y="1042"/>
                  <a:pt x="1404" y="1040"/>
                  <a:pt x="1406" y="1031"/>
                </a:cubicBezTo>
                <a:cubicBezTo>
                  <a:pt x="1409" y="1028"/>
                  <a:pt x="1412" y="1027"/>
                  <a:pt x="1414" y="1027"/>
                </a:cubicBezTo>
                <a:cubicBezTo>
                  <a:pt x="1418" y="1027"/>
                  <a:pt x="1419" y="1033"/>
                  <a:pt x="1423" y="1037"/>
                </a:cubicBezTo>
                <a:cubicBezTo>
                  <a:pt x="1423" y="1015"/>
                  <a:pt x="1445" y="1003"/>
                  <a:pt x="1451" y="992"/>
                </a:cubicBezTo>
                <a:lnTo>
                  <a:pt x="1451" y="1003"/>
                </a:lnTo>
                <a:cubicBezTo>
                  <a:pt x="1451" y="998"/>
                  <a:pt x="1451" y="992"/>
                  <a:pt x="1456" y="987"/>
                </a:cubicBezTo>
                <a:lnTo>
                  <a:pt x="1456" y="987"/>
                </a:lnTo>
                <a:lnTo>
                  <a:pt x="1440" y="992"/>
                </a:lnTo>
                <a:cubicBezTo>
                  <a:pt x="1445" y="987"/>
                  <a:pt x="1445" y="981"/>
                  <a:pt x="1451" y="981"/>
                </a:cubicBezTo>
                <a:cubicBezTo>
                  <a:pt x="1445" y="970"/>
                  <a:pt x="1434" y="981"/>
                  <a:pt x="1428" y="964"/>
                </a:cubicBezTo>
                <a:cubicBezTo>
                  <a:pt x="1440" y="959"/>
                  <a:pt x="1434" y="936"/>
                  <a:pt x="1445" y="936"/>
                </a:cubicBezTo>
                <a:lnTo>
                  <a:pt x="1445" y="936"/>
                </a:lnTo>
                <a:cubicBezTo>
                  <a:pt x="1436" y="960"/>
                  <a:pt x="1454" y="948"/>
                  <a:pt x="1457" y="957"/>
                </a:cubicBezTo>
                <a:lnTo>
                  <a:pt x="1457" y="957"/>
                </a:lnTo>
                <a:cubicBezTo>
                  <a:pt x="1457" y="954"/>
                  <a:pt x="1459" y="951"/>
                  <a:pt x="1462" y="947"/>
                </a:cubicBezTo>
                <a:cubicBezTo>
                  <a:pt x="1462" y="947"/>
                  <a:pt x="1468" y="947"/>
                  <a:pt x="1468" y="953"/>
                </a:cubicBezTo>
                <a:cubicBezTo>
                  <a:pt x="1484" y="931"/>
                  <a:pt x="1456" y="936"/>
                  <a:pt x="1462" y="908"/>
                </a:cubicBezTo>
                <a:lnTo>
                  <a:pt x="1462" y="908"/>
                </a:lnTo>
                <a:cubicBezTo>
                  <a:pt x="1465" y="910"/>
                  <a:pt x="1468" y="911"/>
                  <a:pt x="1470" y="911"/>
                </a:cubicBezTo>
                <a:cubicBezTo>
                  <a:pt x="1474" y="911"/>
                  <a:pt x="1476" y="909"/>
                  <a:pt x="1478" y="907"/>
                </a:cubicBezTo>
                <a:lnTo>
                  <a:pt x="1478" y="907"/>
                </a:lnTo>
                <a:cubicBezTo>
                  <a:pt x="1477" y="907"/>
                  <a:pt x="1477" y="907"/>
                  <a:pt x="1476" y="907"/>
                </a:cubicBezTo>
                <a:cubicBezTo>
                  <a:pt x="1473" y="907"/>
                  <a:pt x="1466" y="899"/>
                  <a:pt x="1462" y="891"/>
                </a:cubicBezTo>
                <a:cubicBezTo>
                  <a:pt x="1479" y="875"/>
                  <a:pt x="1468" y="869"/>
                  <a:pt x="1473" y="863"/>
                </a:cubicBezTo>
                <a:lnTo>
                  <a:pt x="1473" y="863"/>
                </a:lnTo>
                <a:lnTo>
                  <a:pt x="1462" y="875"/>
                </a:lnTo>
                <a:cubicBezTo>
                  <a:pt x="1456" y="863"/>
                  <a:pt x="1462" y="858"/>
                  <a:pt x="1462" y="847"/>
                </a:cubicBezTo>
                <a:cubicBezTo>
                  <a:pt x="1465" y="847"/>
                  <a:pt x="1466" y="848"/>
                  <a:pt x="1467" y="849"/>
                </a:cubicBezTo>
                <a:lnTo>
                  <a:pt x="1467" y="849"/>
                </a:lnTo>
                <a:cubicBezTo>
                  <a:pt x="1467" y="835"/>
                  <a:pt x="1495" y="828"/>
                  <a:pt x="1490" y="807"/>
                </a:cubicBezTo>
                <a:cubicBezTo>
                  <a:pt x="1492" y="806"/>
                  <a:pt x="1495" y="806"/>
                  <a:pt x="1497" y="806"/>
                </a:cubicBezTo>
                <a:cubicBezTo>
                  <a:pt x="1500" y="806"/>
                  <a:pt x="1503" y="807"/>
                  <a:pt x="1506" y="807"/>
                </a:cubicBezTo>
                <a:cubicBezTo>
                  <a:pt x="1508" y="807"/>
                  <a:pt x="1510" y="806"/>
                  <a:pt x="1512" y="802"/>
                </a:cubicBezTo>
                <a:cubicBezTo>
                  <a:pt x="1507" y="779"/>
                  <a:pt x="1529" y="785"/>
                  <a:pt x="1529" y="763"/>
                </a:cubicBezTo>
                <a:lnTo>
                  <a:pt x="1529" y="763"/>
                </a:lnTo>
                <a:cubicBezTo>
                  <a:pt x="1525" y="763"/>
                  <a:pt x="1523" y="763"/>
                  <a:pt x="1521" y="763"/>
                </a:cubicBezTo>
                <a:cubicBezTo>
                  <a:pt x="1517" y="763"/>
                  <a:pt x="1516" y="761"/>
                  <a:pt x="1512" y="746"/>
                </a:cubicBezTo>
                <a:lnTo>
                  <a:pt x="1507" y="785"/>
                </a:lnTo>
                <a:lnTo>
                  <a:pt x="1501" y="757"/>
                </a:lnTo>
                <a:cubicBezTo>
                  <a:pt x="1496" y="768"/>
                  <a:pt x="1501" y="785"/>
                  <a:pt x="1496" y="791"/>
                </a:cubicBezTo>
                <a:cubicBezTo>
                  <a:pt x="1492" y="780"/>
                  <a:pt x="1493" y="776"/>
                  <a:pt x="1491" y="776"/>
                </a:cubicBezTo>
                <a:cubicBezTo>
                  <a:pt x="1490" y="776"/>
                  <a:pt x="1488" y="777"/>
                  <a:pt x="1484" y="779"/>
                </a:cubicBezTo>
                <a:cubicBezTo>
                  <a:pt x="1501" y="768"/>
                  <a:pt x="1484" y="746"/>
                  <a:pt x="1501" y="735"/>
                </a:cubicBezTo>
                <a:lnTo>
                  <a:pt x="1524" y="746"/>
                </a:lnTo>
                <a:cubicBezTo>
                  <a:pt x="1546" y="723"/>
                  <a:pt x="1529" y="695"/>
                  <a:pt x="1546" y="673"/>
                </a:cubicBezTo>
                <a:lnTo>
                  <a:pt x="1546" y="673"/>
                </a:lnTo>
                <a:lnTo>
                  <a:pt x="1540" y="679"/>
                </a:lnTo>
                <a:cubicBezTo>
                  <a:pt x="1529" y="667"/>
                  <a:pt x="1546" y="662"/>
                  <a:pt x="1546" y="651"/>
                </a:cubicBezTo>
                <a:cubicBezTo>
                  <a:pt x="1550" y="653"/>
                  <a:pt x="1553" y="653"/>
                  <a:pt x="1555" y="653"/>
                </a:cubicBezTo>
                <a:cubicBezTo>
                  <a:pt x="1561" y="653"/>
                  <a:pt x="1565" y="651"/>
                  <a:pt x="1568" y="651"/>
                </a:cubicBezTo>
                <a:cubicBezTo>
                  <a:pt x="1563" y="651"/>
                  <a:pt x="1580" y="639"/>
                  <a:pt x="1568" y="623"/>
                </a:cubicBezTo>
                <a:lnTo>
                  <a:pt x="1585" y="623"/>
                </a:lnTo>
                <a:cubicBezTo>
                  <a:pt x="1602" y="617"/>
                  <a:pt x="1591" y="589"/>
                  <a:pt x="1613" y="583"/>
                </a:cubicBezTo>
                <a:lnTo>
                  <a:pt x="1613" y="583"/>
                </a:lnTo>
                <a:cubicBezTo>
                  <a:pt x="1608" y="595"/>
                  <a:pt x="1619" y="600"/>
                  <a:pt x="1613" y="606"/>
                </a:cubicBezTo>
                <a:cubicBezTo>
                  <a:pt x="1619" y="606"/>
                  <a:pt x="1624" y="606"/>
                  <a:pt x="1619" y="600"/>
                </a:cubicBezTo>
                <a:lnTo>
                  <a:pt x="1619" y="600"/>
                </a:lnTo>
                <a:cubicBezTo>
                  <a:pt x="1619" y="601"/>
                  <a:pt x="1620" y="601"/>
                  <a:pt x="1621" y="601"/>
                </a:cubicBezTo>
                <a:cubicBezTo>
                  <a:pt x="1627" y="601"/>
                  <a:pt x="1638" y="588"/>
                  <a:pt x="1644" y="588"/>
                </a:cubicBezTo>
                <a:cubicBezTo>
                  <a:pt x="1645" y="588"/>
                  <a:pt x="1646" y="588"/>
                  <a:pt x="1647" y="589"/>
                </a:cubicBezTo>
                <a:cubicBezTo>
                  <a:pt x="1652" y="583"/>
                  <a:pt x="1652" y="578"/>
                  <a:pt x="1664" y="572"/>
                </a:cubicBezTo>
                <a:cubicBezTo>
                  <a:pt x="1664" y="578"/>
                  <a:pt x="1664" y="578"/>
                  <a:pt x="1664" y="578"/>
                </a:cubicBezTo>
                <a:cubicBezTo>
                  <a:pt x="1664" y="572"/>
                  <a:pt x="1675" y="572"/>
                  <a:pt x="1664" y="561"/>
                </a:cubicBezTo>
                <a:lnTo>
                  <a:pt x="1664" y="561"/>
                </a:lnTo>
                <a:cubicBezTo>
                  <a:pt x="1670" y="565"/>
                  <a:pt x="1677" y="567"/>
                  <a:pt x="1685" y="567"/>
                </a:cubicBezTo>
                <a:cubicBezTo>
                  <a:pt x="1697" y="567"/>
                  <a:pt x="1711" y="562"/>
                  <a:pt x="1725" y="555"/>
                </a:cubicBezTo>
                <a:cubicBezTo>
                  <a:pt x="1742" y="544"/>
                  <a:pt x="1759" y="527"/>
                  <a:pt x="1781" y="527"/>
                </a:cubicBezTo>
                <a:cubicBezTo>
                  <a:pt x="1792" y="505"/>
                  <a:pt x="1798" y="471"/>
                  <a:pt x="1804" y="455"/>
                </a:cubicBezTo>
                <a:cubicBezTo>
                  <a:pt x="1804" y="455"/>
                  <a:pt x="1805" y="455"/>
                  <a:pt x="1806" y="455"/>
                </a:cubicBezTo>
                <a:lnTo>
                  <a:pt x="1806" y="455"/>
                </a:lnTo>
                <a:cubicBezTo>
                  <a:pt x="1816" y="428"/>
                  <a:pt x="1782" y="436"/>
                  <a:pt x="1792" y="410"/>
                </a:cubicBezTo>
                <a:cubicBezTo>
                  <a:pt x="1796" y="406"/>
                  <a:pt x="1798" y="405"/>
                  <a:pt x="1800" y="405"/>
                </a:cubicBezTo>
                <a:cubicBezTo>
                  <a:pt x="1806" y="405"/>
                  <a:pt x="1805" y="418"/>
                  <a:pt x="1807" y="418"/>
                </a:cubicBezTo>
                <a:cubicBezTo>
                  <a:pt x="1808" y="418"/>
                  <a:pt x="1808" y="417"/>
                  <a:pt x="1809" y="415"/>
                </a:cubicBezTo>
                <a:cubicBezTo>
                  <a:pt x="1837" y="404"/>
                  <a:pt x="1798" y="371"/>
                  <a:pt x="1809" y="348"/>
                </a:cubicBezTo>
                <a:lnTo>
                  <a:pt x="1809" y="348"/>
                </a:lnTo>
                <a:lnTo>
                  <a:pt x="1809" y="354"/>
                </a:lnTo>
                <a:cubicBezTo>
                  <a:pt x="1815" y="331"/>
                  <a:pt x="1787" y="320"/>
                  <a:pt x="1770" y="298"/>
                </a:cubicBezTo>
                <a:cubicBezTo>
                  <a:pt x="1770" y="298"/>
                  <a:pt x="1776" y="298"/>
                  <a:pt x="1776" y="292"/>
                </a:cubicBezTo>
                <a:cubicBezTo>
                  <a:pt x="1753" y="287"/>
                  <a:pt x="1731" y="264"/>
                  <a:pt x="1708" y="253"/>
                </a:cubicBezTo>
                <a:cubicBezTo>
                  <a:pt x="1725" y="247"/>
                  <a:pt x="1720" y="253"/>
                  <a:pt x="1725" y="242"/>
                </a:cubicBezTo>
                <a:cubicBezTo>
                  <a:pt x="1725" y="241"/>
                  <a:pt x="1724" y="241"/>
                  <a:pt x="1723" y="241"/>
                </a:cubicBezTo>
                <a:cubicBezTo>
                  <a:pt x="1719" y="241"/>
                  <a:pt x="1715" y="251"/>
                  <a:pt x="1706" y="251"/>
                </a:cubicBezTo>
                <a:cubicBezTo>
                  <a:pt x="1704" y="251"/>
                  <a:pt x="1701" y="250"/>
                  <a:pt x="1697" y="247"/>
                </a:cubicBezTo>
                <a:cubicBezTo>
                  <a:pt x="1697" y="236"/>
                  <a:pt x="1692" y="225"/>
                  <a:pt x="1697" y="214"/>
                </a:cubicBezTo>
                <a:lnTo>
                  <a:pt x="1714" y="225"/>
                </a:lnTo>
                <a:cubicBezTo>
                  <a:pt x="1714" y="208"/>
                  <a:pt x="1692" y="208"/>
                  <a:pt x="1686" y="203"/>
                </a:cubicBezTo>
                <a:lnTo>
                  <a:pt x="1692" y="197"/>
                </a:lnTo>
                <a:cubicBezTo>
                  <a:pt x="1669" y="175"/>
                  <a:pt x="1658" y="191"/>
                  <a:pt x="1630" y="169"/>
                </a:cubicBezTo>
                <a:lnTo>
                  <a:pt x="1630" y="180"/>
                </a:lnTo>
                <a:cubicBezTo>
                  <a:pt x="1605" y="180"/>
                  <a:pt x="1620" y="163"/>
                  <a:pt x="1608" y="163"/>
                </a:cubicBezTo>
                <a:lnTo>
                  <a:pt x="1608" y="163"/>
                </a:lnTo>
                <a:cubicBezTo>
                  <a:pt x="1606" y="163"/>
                  <a:pt x="1604" y="163"/>
                  <a:pt x="1602" y="163"/>
                </a:cubicBezTo>
                <a:lnTo>
                  <a:pt x="1608" y="141"/>
                </a:lnTo>
                <a:cubicBezTo>
                  <a:pt x="1591" y="141"/>
                  <a:pt x="1563" y="135"/>
                  <a:pt x="1540" y="130"/>
                </a:cubicBezTo>
                <a:cubicBezTo>
                  <a:pt x="1546" y="128"/>
                  <a:pt x="1553" y="127"/>
                  <a:pt x="1560" y="127"/>
                </a:cubicBezTo>
                <a:cubicBezTo>
                  <a:pt x="1575" y="127"/>
                  <a:pt x="1591" y="130"/>
                  <a:pt x="1602" y="130"/>
                </a:cubicBezTo>
                <a:cubicBezTo>
                  <a:pt x="1593" y="125"/>
                  <a:pt x="1573" y="117"/>
                  <a:pt x="1563" y="117"/>
                </a:cubicBezTo>
                <a:cubicBezTo>
                  <a:pt x="1560" y="117"/>
                  <a:pt x="1558" y="118"/>
                  <a:pt x="1557" y="119"/>
                </a:cubicBezTo>
                <a:cubicBezTo>
                  <a:pt x="1563" y="119"/>
                  <a:pt x="1568" y="119"/>
                  <a:pt x="1568" y="124"/>
                </a:cubicBezTo>
                <a:cubicBezTo>
                  <a:pt x="1563" y="126"/>
                  <a:pt x="1558" y="127"/>
                  <a:pt x="1552" y="127"/>
                </a:cubicBezTo>
                <a:cubicBezTo>
                  <a:pt x="1539" y="127"/>
                  <a:pt x="1524" y="123"/>
                  <a:pt x="1512" y="119"/>
                </a:cubicBezTo>
                <a:cubicBezTo>
                  <a:pt x="1529" y="85"/>
                  <a:pt x="1456" y="85"/>
                  <a:pt x="1451" y="51"/>
                </a:cubicBezTo>
                <a:cubicBezTo>
                  <a:pt x="1406" y="51"/>
                  <a:pt x="1372" y="29"/>
                  <a:pt x="1316" y="23"/>
                </a:cubicBezTo>
                <a:lnTo>
                  <a:pt x="1316" y="23"/>
                </a:lnTo>
                <a:cubicBezTo>
                  <a:pt x="1325" y="37"/>
                  <a:pt x="1322" y="37"/>
                  <a:pt x="1317" y="37"/>
                </a:cubicBezTo>
                <a:cubicBezTo>
                  <a:pt x="1312" y="37"/>
                  <a:pt x="1305" y="37"/>
                  <a:pt x="1305" y="51"/>
                </a:cubicBezTo>
                <a:lnTo>
                  <a:pt x="1288" y="51"/>
                </a:lnTo>
                <a:cubicBezTo>
                  <a:pt x="1277" y="46"/>
                  <a:pt x="1266" y="40"/>
                  <a:pt x="1255" y="35"/>
                </a:cubicBezTo>
                <a:cubicBezTo>
                  <a:pt x="1244" y="23"/>
                  <a:pt x="1266" y="29"/>
                  <a:pt x="1266" y="18"/>
                </a:cubicBezTo>
                <a:cubicBezTo>
                  <a:pt x="1238" y="18"/>
                  <a:pt x="1255" y="7"/>
                  <a:pt x="1232" y="1"/>
                </a:cubicBezTo>
                <a:close/>
              </a:path>
            </a:pathLst>
          </a:custGeom>
          <a:solidFill>
            <a:srgbClr val="EA732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/>
              <a:sym typeface="Arial"/>
            </a:endParaRPr>
          </a:p>
        </p:txBody>
      </p:sp>
      <p:sp>
        <p:nvSpPr>
          <p:cNvPr id="86" name="Google Shape;383;p41">
            <a:extLst>
              <a:ext uri="{FF2B5EF4-FFF2-40B4-BE49-F238E27FC236}">
                <a16:creationId xmlns:a16="http://schemas.microsoft.com/office/drawing/2014/main" id="{0D8CB814-750D-4539-A54F-81010AEB94FE}"/>
              </a:ext>
            </a:extLst>
          </p:cNvPr>
          <p:cNvSpPr/>
          <p:nvPr/>
        </p:nvSpPr>
        <p:spPr>
          <a:xfrm rot="-9501406">
            <a:off x="7315941" y="4088110"/>
            <a:ext cx="339359" cy="378474"/>
          </a:xfrm>
          <a:custGeom>
            <a:avLst/>
            <a:gdLst/>
            <a:ahLst/>
            <a:cxnLst/>
            <a:rect l="l" t="t" r="r" b="b"/>
            <a:pathLst>
              <a:path w="3591" h="4005" extrusionOk="0">
                <a:moveTo>
                  <a:pt x="1944" y="184"/>
                </a:moveTo>
                <a:cubicBezTo>
                  <a:pt x="1943" y="184"/>
                  <a:pt x="1943" y="185"/>
                  <a:pt x="1944" y="185"/>
                </a:cubicBezTo>
                <a:cubicBezTo>
                  <a:pt x="1944" y="185"/>
                  <a:pt x="1944" y="184"/>
                  <a:pt x="1944" y="184"/>
                </a:cubicBezTo>
                <a:close/>
                <a:moveTo>
                  <a:pt x="1703" y="218"/>
                </a:moveTo>
                <a:lnTo>
                  <a:pt x="1703" y="218"/>
                </a:lnTo>
                <a:cubicBezTo>
                  <a:pt x="1699" y="222"/>
                  <a:pt x="1700" y="223"/>
                  <a:pt x="1702" y="224"/>
                </a:cubicBezTo>
                <a:lnTo>
                  <a:pt x="1702" y="224"/>
                </a:lnTo>
                <a:cubicBezTo>
                  <a:pt x="1702" y="222"/>
                  <a:pt x="1702" y="220"/>
                  <a:pt x="1703" y="218"/>
                </a:cubicBezTo>
                <a:close/>
                <a:moveTo>
                  <a:pt x="1793" y="134"/>
                </a:moveTo>
                <a:lnTo>
                  <a:pt x="1793" y="134"/>
                </a:lnTo>
                <a:cubicBezTo>
                  <a:pt x="1798" y="134"/>
                  <a:pt x="1804" y="140"/>
                  <a:pt x="1809" y="146"/>
                </a:cubicBezTo>
                <a:cubicBezTo>
                  <a:pt x="1809" y="143"/>
                  <a:pt x="1812" y="141"/>
                  <a:pt x="1816" y="141"/>
                </a:cubicBezTo>
                <a:cubicBezTo>
                  <a:pt x="1819" y="141"/>
                  <a:pt x="1823" y="143"/>
                  <a:pt x="1826" y="146"/>
                </a:cubicBezTo>
                <a:cubicBezTo>
                  <a:pt x="1829" y="148"/>
                  <a:pt x="1832" y="150"/>
                  <a:pt x="1835" y="150"/>
                </a:cubicBezTo>
                <a:cubicBezTo>
                  <a:pt x="1839" y="150"/>
                  <a:pt x="1843" y="148"/>
                  <a:pt x="1849" y="146"/>
                </a:cubicBezTo>
                <a:lnTo>
                  <a:pt x="1849" y="146"/>
                </a:lnTo>
                <a:cubicBezTo>
                  <a:pt x="1837" y="157"/>
                  <a:pt x="1849" y="162"/>
                  <a:pt x="1843" y="168"/>
                </a:cubicBezTo>
                <a:cubicBezTo>
                  <a:pt x="1837" y="168"/>
                  <a:pt x="1837" y="174"/>
                  <a:pt x="1837" y="179"/>
                </a:cubicBezTo>
                <a:cubicBezTo>
                  <a:pt x="1837" y="179"/>
                  <a:pt x="1837" y="178"/>
                  <a:pt x="1836" y="178"/>
                </a:cubicBezTo>
                <a:cubicBezTo>
                  <a:pt x="1835" y="178"/>
                  <a:pt x="1832" y="179"/>
                  <a:pt x="1826" y="185"/>
                </a:cubicBezTo>
                <a:cubicBezTo>
                  <a:pt x="1822" y="189"/>
                  <a:pt x="1818" y="195"/>
                  <a:pt x="1816" y="195"/>
                </a:cubicBezTo>
                <a:cubicBezTo>
                  <a:pt x="1815" y="195"/>
                  <a:pt x="1815" y="194"/>
                  <a:pt x="1815" y="190"/>
                </a:cubicBezTo>
                <a:cubicBezTo>
                  <a:pt x="1809" y="202"/>
                  <a:pt x="1804" y="213"/>
                  <a:pt x="1798" y="224"/>
                </a:cubicBezTo>
                <a:cubicBezTo>
                  <a:pt x="1793" y="235"/>
                  <a:pt x="1793" y="246"/>
                  <a:pt x="1793" y="252"/>
                </a:cubicBezTo>
                <a:cubicBezTo>
                  <a:pt x="1787" y="235"/>
                  <a:pt x="1787" y="218"/>
                  <a:pt x="1793" y="213"/>
                </a:cubicBezTo>
                <a:cubicBezTo>
                  <a:pt x="1798" y="213"/>
                  <a:pt x="1798" y="218"/>
                  <a:pt x="1798" y="224"/>
                </a:cubicBezTo>
                <a:cubicBezTo>
                  <a:pt x="1798" y="213"/>
                  <a:pt x="1798" y="190"/>
                  <a:pt x="1798" y="174"/>
                </a:cubicBezTo>
                <a:cubicBezTo>
                  <a:pt x="1798" y="168"/>
                  <a:pt x="1798" y="162"/>
                  <a:pt x="1798" y="162"/>
                </a:cubicBezTo>
                <a:cubicBezTo>
                  <a:pt x="1798" y="162"/>
                  <a:pt x="1796" y="160"/>
                  <a:pt x="1794" y="160"/>
                </a:cubicBezTo>
                <a:cubicBezTo>
                  <a:pt x="1794" y="160"/>
                  <a:pt x="1794" y="160"/>
                  <a:pt x="1794" y="160"/>
                </a:cubicBezTo>
                <a:lnTo>
                  <a:pt x="1794" y="160"/>
                </a:lnTo>
                <a:cubicBezTo>
                  <a:pt x="1797" y="150"/>
                  <a:pt x="1793" y="140"/>
                  <a:pt x="1793" y="134"/>
                </a:cubicBezTo>
                <a:close/>
                <a:moveTo>
                  <a:pt x="1787" y="274"/>
                </a:moveTo>
                <a:cubicBezTo>
                  <a:pt x="1793" y="274"/>
                  <a:pt x="1793" y="280"/>
                  <a:pt x="1793" y="280"/>
                </a:cubicBezTo>
                <a:cubicBezTo>
                  <a:pt x="1793" y="286"/>
                  <a:pt x="1793" y="291"/>
                  <a:pt x="1787" y="297"/>
                </a:cubicBezTo>
                <a:cubicBezTo>
                  <a:pt x="1787" y="291"/>
                  <a:pt x="1787" y="280"/>
                  <a:pt x="1787" y="274"/>
                </a:cubicBezTo>
                <a:close/>
                <a:moveTo>
                  <a:pt x="2364" y="291"/>
                </a:moveTo>
                <a:cubicBezTo>
                  <a:pt x="2374" y="295"/>
                  <a:pt x="2378" y="298"/>
                  <a:pt x="2381" y="301"/>
                </a:cubicBezTo>
                <a:lnTo>
                  <a:pt x="2381" y="301"/>
                </a:lnTo>
                <a:cubicBezTo>
                  <a:pt x="2380" y="297"/>
                  <a:pt x="2379" y="296"/>
                  <a:pt x="2364" y="291"/>
                </a:cubicBezTo>
                <a:close/>
                <a:moveTo>
                  <a:pt x="2464" y="501"/>
                </a:moveTo>
                <a:lnTo>
                  <a:pt x="2464" y="501"/>
                </a:lnTo>
                <a:cubicBezTo>
                  <a:pt x="2449" y="507"/>
                  <a:pt x="2434" y="517"/>
                  <a:pt x="2420" y="527"/>
                </a:cubicBezTo>
                <a:cubicBezTo>
                  <a:pt x="2434" y="518"/>
                  <a:pt x="2449" y="509"/>
                  <a:pt x="2464" y="501"/>
                </a:cubicBezTo>
                <a:close/>
                <a:moveTo>
                  <a:pt x="2022" y="532"/>
                </a:moveTo>
                <a:lnTo>
                  <a:pt x="2022" y="532"/>
                </a:lnTo>
                <a:cubicBezTo>
                  <a:pt x="2023" y="532"/>
                  <a:pt x="2024" y="532"/>
                  <a:pt x="2025" y="533"/>
                </a:cubicBezTo>
                <a:lnTo>
                  <a:pt x="2025" y="533"/>
                </a:lnTo>
                <a:cubicBezTo>
                  <a:pt x="2024" y="532"/>
                  <a:pt x="2023" y="532"/>
                  <a:pt x="2022" y="532"/>
                </a:cubicBezTo>
                <a:close/>
                <a:moveTo>
                  <a:pt x="2800" y="618"/>
                </a:moveTo>
                <a:cubicBezTo>
                  <a:pt x="2802" y="619"/>
                  <a:pt x="2804" y="620"/>
                  <a:pt x="2806" y="622"/>
                </a:cubicBezTo>
                <a:cubicBezTo>
                  <a:pt x="2804" y="620"/>
                  <a:pt x="2802" y="619"/>
                  <a:pt x="2800" y="618"/>
                </a:cubicBezTo>
                <a:close/>
                <a:moveTo>
                  <a:pt x="2448" y="829"/>
                </a:moveTo>
                <a:lnTo>
                  <a:pt x="2448" y="829"/>
                </a:lnTo>
                <a:cubicBezTo>
                  <a:pt x="2448" y="829"/>
                  <a:pt x="2448" y="829"/>
                  <a:pt x="2449" y="829"/>
                </a:cubicBezTo>
                <a:lnTo>
                  <a:pt x="2449" y="829"/>
                </a:lnTo>
                <a:cubicBezTo>
                  <a:pt x="2448" y="829"/>
                  <a:pt x="2448" y="829"/>
                  <a:pt x="2448" y="829"/>
                </a:cubicBezTo>
                <a:close/>
                <a:moveTo>
                  <a:pt x="2319" y="840"/>
                </a:moveTo>
                <a:cubicBezTo>
                  <a:pt x="2322" y="843"/>
                  <a:pt x="2326" y="846"/>
                  <a:pt x="2330" y="849"/>
                </a:cubicBezTo>
                <a:lnTo>
                  <a:pt x="2330" y="849"/>
                </a:lnTo>
                <a:cubicBezTo>
                  <a:pt x="2326" y="846"/>
                  <a:pt x="2323" y="843"/>
                  <a:pt x="2319" y="840"/>
                </a:cubicBezTo>
                <a:close/>
                <a:moveTo>
                  <a:pt x="3142" y="953"/>
                </a:moveTo>
                <a:cubicBezTo>
                  <a:pt x="3142" y="958"/>
                  <a:pt x="3143" y="958"/>
                  <a:pt x="3148" y="958"/>
                </a:cubicBezTo>
                <a:cubicBezTo>
                  <a:pt x="3146" y="956"/>
                  <a:pt x="3144" y="955"/>
                  <a:pt x="3142" y="953"/>
                </a:cubicBezTo>
                <a:close/>
                <a:moveTo>
                  <a:pt x="2941" y="1059"/>
                </a:moveTo>
                <a:cubicBezTo>
                  <a:pt x="2939" y="1062"/>
                  <a:pt x="2937" y="1064"/>
                  <a:pt x="2937" y="1066"/>
                </a:cubicBezTo>
                <a:lnTo>
                  <a:pt x="2937" y="1066"/>
                </a:lnTo>
                <a:cubicBezTo>
                  <a:pt x="2939" y="1063"/>
                  <a:pt x="2941" y="1061"/>
                  <a:pt x="2941" y="1059"/>
                </a:cubicBezTo>
                <a:close/>
                <a:moveTo>
                  <a:pt x="3282" y="1389"/>
                </a:moveTo>
                <a:cubicBezTo>
                  <a:pt x="3276" y="1389"/>
                  <a:pt x="3273" y="1389"/>
                  <a:pt x="3270" y="1390"/>
                </a:cubicBezTo>
                <a:lnTo>
                  <a:pt x="3270" y="1390"/>
                </a:lnTo>
                <a:cubicBezTo>
                  <a:pt x="3274" y="1390"/>
                  <a:pt x="3278" y="1389"/>
                  <a:pt x="3282" y="1389"/>
                </a:cubicBezTo>
                <a:close/>
                <a:moveTo>
                  <a:pt x="3428" y="1624"/>
                </a:moveTo>
                <a:lnTo>
                  <a:pt x="3428" y="1624"/>
                </a:lnTo>
                <a:cubicBezTo>
                  <a:pt x="3426" y="1629"/>
                  <a:pt x="3426" y="1633"/>
                  <a:pt x="3426" y="1636"/>
                </a:cubicBezTo>
                <a:lnTo>
                  <a:pt x="3426" y="1636"/>
                </a:lnTo>
                <a:cubicBezTo>
                  <a:pt x="3426" y="1632"/>
                  <a:pt x="3427" y="1628"/>
                  <a:pt x="3428" y="1624"/>
                </a:cubicBezTo>
                <a:close/>
                <a:moveTo>
                  <a:pt x="363" y="2327"/>
                </a:moveTo>
                <a:lnTo>
                  <a:pt x="363" y="2327"/>
                </a:lnTo>
                <a:cubicBezTo>
                  <a:pt x="362" y="2328"/>
                  <a:pt x="360" y="2329"/>
                  <a:pt x="359" y="2330"/>
                </a:cubicBezTo>
                <a:lnTo>
                  <a:pt x="364" y="2330"/>
                </a:lnTo>
                <a:cubicBezTo>
                  <a:pt x="364" y="2328"/>
                  <a:pt x="364" y="2327"/>
                  <a:pt x="363" y="2327"/>
                </a:cubicBezTo>
                <a:close/>
                <a:moveTo>
                  <a:pt x="2913" y="2789"/>
                </a:moveTo>
                <a:lnTo>
                  <a:pt x="2913" y="2789"/>
                </a:lnTo>
                <a:cubicBezTo>
                  <a:pt x="2911" y="2791"/>
                  <a:pt x="2910" y="2793"/>
                  <a:pt x="2910" y="2795"/>
                </a:cubicBezTo>
                <a:lnTo>
                  <a:pt x="2910" y="2795"/>
                </a:lnTo>
                <a:lnTo>
                  <a:pt x="2913" y="2789"/>
                </a:lnTo>
                <a:close/>
                <a:moveTo>
                  <a:pt x="2910" y="2795"/>
                </a:moveTo>
                <a:lnTo>
                  <a:pt x="2901" y="2812"/>
                </a:lnTo>
                <a:cubicBezTo>
                  <a:pt x="2909" y="2804"/>
                  <a:pt x="2909" y="2799"/>
                  <a:pt x="2910" y="2795"/>
                </a:cubicBezTo>
                <a:close/>
                <a:moveTo>
                  <a:pt x="556" y="2906"/>
                </a:moveTo>
                <a:cubicBezTo>
                  <a:pt x="549" y="2906"/>
                  <a:pt x="556" y="2915"/>
                  <a:pt x="556" y="2919"/>
                </a:cubicBezTo>
                <a:lnTo>
                  <a:pt x="556" y="2919"/>
                </a:lnTo>
                <a:lnTo>
                  <a:pt x="560" y="2907"/>
                </a:lnTo>
                <a:cubicBezTo>
                  <a:pt x="559" y="2906"/>
                  <a:pt x="557" y="2906"/>
                  <a:pt x="556" y="2906"/>
                </a:cubicBezTo>
                <a:close/>
                <a:moveTo>
                  <a:pt x="556" y="2919"/>
                </a:moveTo>
                <a:lnTo>
                  <a:pt x="556" y="2920"/>
                </a:lnTo>
                <a:lnTo>
                  <a:pt x="556" y="2920"/>
                </a:lnTo>
                <a:cubicBezTo>
                  <a:pt x="556" y="2920"/>
                  <a:pt x="556" y="2919"/>
                  <a:pt x="556" y="2919"/>
                </a:cubicBezTo>
                <a:close/>
                <a:moveTo>
                  <a:pt x="921" y="3250"/>
                </a:moveTo>
                <a:cubicBezTo>
                  <a:pt x="925" y="3253"/>
                  <a:pt x="930" y="3256"/>
                  <a:pt x="936" y="3260"/>
                </a:cubicBezTo>
                <a:cubicBezTo>
                  <a:pt x="931" y="3256"/>
                  <a:pt x="926" y="3253"/>
                  <a:pt x="921" y="3250"/>
                </a:cubicBezTo>
                <a:close/>
                <a:moveTo>
                  <a:pt x="2508" y="3430"/>
                </a:moveTo>
                <a:cubicBezTo>
                  <a:pt x="2502" y="3435"/>
                  <a:pt x="2498" y="3440"/>
                  <a:pt x="2493" y="3444"/>
                </a:cubicBezTo>
                <a:lnTo>
                  <a:pt x="2493" y="3444"/>
                </a:lnTo>
                <a:cubicBezTo>
                  <a:pt x="2497" y="3442"/>
                  <a:pt x="2501" y="3439"/>
                  <a:pt x="2508" y="3430"/>
                </a:cubicBezTo>
                <a:close/>
                <a:moveTo>
                  <a:pt x="2375" y="3428"/>
                </a:moveTo>
                <a:lnTo>
                  <a:pt x="2375" y="3428"/>
                </a:lnTo>
                <a:cubicBezTo>
                  <a:pt x="2375" y="3433"/>
                  <a:pt x="2369" y="3439"/>
                  <a:pt x="2358" y="3450"/>
                </a:cubicBezTo>
                <a:cubicBezTo>
                  <a:pt x="2364" y="3439"/>
                  <a:pt x="2369" y="3433"/>
                  <a:pt x="2375" y="3428"/>
                </a:cubicBezTo>
                <a:close/>
                <a:moveTo>
                  <a:pt x="2319" y="3489"/>
                </a:moveTo>
                <a:lnTo>
                  <a:pt x="2319" y="3489"/>
                </a:lnTo>
                <a:cubicBezTo>
                  <a:pt x="2325" y="3495"/>
                  <a:pt x="2325" y="3500"/>
                  <a:pt x="2313" y="3506"/>
                </a:cubicBezTo>
                <a:cubicBezTo>
                  <a:pt x="2314" y="3505"/>
                  <a:pt x="2314" y="3505"/>
                  <a:pt x="2314" y="3505"/>
                </a:cubicBezTo>
                <a:lnTo>
                  <a:pt x="2314" y="3505"/>
                </a:lnTo>
                <a:cubicBezTo>
                  <a:pt x="2313" y="3505"/>
                  <a:pt x="2294" y="3518"/>
                  <a:pt x="2280" y="3523"/>
                </a:cubicBezTo>
                <a:cubicBezTo>
                  <a:pt x="2291" y="3512"/>
                  <a:pt x="2302" y="3506"/>
                  <a:pt x="2319" y="3489"/>
                </a:cubicBezTo>
                <a:close/>
                <a:moveTo>
                  <a:pt x="2021" y="3831"/>
                </a:moveTo>
                <a:cubicBezTo>
                  <a:pt x="2018" y="3833"/>
                  <a:pt x="2015" y="3834"/>
                  <a:pt x="2011" y="3836"/>
                </a:cubicBezTo>
                <a:cubicBezTo>
                  <a:pt x="2016" y="3835"/>
                  <a:pt x="2019" y="3833"/>
                  <a:pt x="2021" y="3831"/>
                </a:cubicBezTo>
                <a:close/>
                <a:moveTo>
                  <a:pt x="1720" y="0"/>
                </a:moveTo>
                <a:cubicBezTo>
                  <a:pt x="1714" y="0"/>
                  <a:pt x="1714" y="17"/>
                  <a:pt x="1714" y="17"/>
                </a:cubicBezTo>
                <a:cubicBezTo>
                  <a:pt x="1708" y="84"/>
                  <a:pt x="1708" y="168"/>
                  <a:pt x="1703" y="224"/>
                </a:cubicBezTo>
                <a:cubicBezTo>
                  <a:pt x="1703" y="224"/>
                  <a:pt x="1702" y="224"/>
                  <a:pt x="1702" y="224"/>
                </a:cubicBezTo>
                <a:lnTo>
                  <a:pt x="1702" y="224"/>
                </a:lnTo>
                <a:cubicBezTo>
                  <a:pt x="1688" y="279"/>
                  <a:pt x="1719" y="260"/>
                  <a:pt x="1697" y="330"/>
                </a:cubicBezTo>
                <a:cubicBezTo>
                  <a:pt x="1694" y="337"/>
                  <a:pt x="1692" y="340"/>
                  <a:pt x="1691" y="340"/>
                </a:cubicBezTo>
                <a:cubicBezTo>
                  <a:pt x="1687" y="340"/>
                  <a:pt x="1692" y="309"/>
                  <a:pt x="1689" y="309"/>
                </a:cubicBezTo>
                <a:lnTo>
                  <a:pt x="1689" y="309"/>
                </a:lnTo>
                <a:cubicBezTo>
                  <a:pt x="1689" y="309"/>
                  <a:pt x="1688" y="311"/>
                  <a:pt x="1686" y="314"/>
                </a:cubicBezTo>
                <a:cubicBezTo>
                  <a:pt x="1658" y="319"/>
                  <a:pt x="1680" y="403"/>
                  <a:pt x="1652" y="448"/>
                </a:cubicBezTo>
                <a:lnTo>
                  <a:pt x="1652" y="437"/>
                </a:lnTo>
                <a:cubicBezTo>
                  <a:pt x="1630" y="470"/>
                  <a:pt x="1636" y="527"/>
                  <a:pt x="1619" y="588"/>
                </a:cubicBezTo>
                <a:cubicBezTo>
                  <a:pt x="1619" y="588"/>
                  <a:pt x="1619" y="586"/>
                  <a:pt x="1617" y="586"/>
                </a:cubicBezTo>
                <a:cubicBezTo>
                  <a:pt x="1616" y="586"/>
                  <a:pt x="1615" y="586"/>
                  <a:pt x="1613" y="588"/>
                </a:cubicBezTo>
                <a:cubicBezTo>
                  <a:pt x="1619" y="633"/>
                  <a:pt x="1596" y="711"/>
                  <a:pt x="1580" y="767"/>
                </a:cubicBezTo>
                <a:cubicBezTo>
                  <a:pt x="1575" y="750"/>
                  <a:pt x="1581" y="743"/>
                  <a:pt x="1576" y="743"/>
                </a:cubicBezTo>
                <a:lnTo>
                  <a:pt x="1576" y="743"/>
                </a:lnTo>
                <a:cubicBezTo>
                  <a:pt x="1575" y="743"/>
                  <a:pt x="1572" y="744"/>
                  <a:pt x="1568" y="745"/>
                </a:cubicBezTo>
                <a:cubicBezTo>
                  <a:pt x="1563" y="773"/>
                  <a:pt x="1591" y="745"/>
                  <a:pt x="1574" y="795"/>
                </a:cubicBezTo>
                <a:cubicBezTo>
                  <a:pt x="1563" y="812"/>
                  <a:pt x="1540" y="846"/>
                  <a:pt x="1524" y="846"/>
                </a:cubicBezTo>
                <a:lnTo>
                  <a:pt x="1546" y="795"/>
                </a:lnTo>
                <a:lnTo>
                  <a:pt x="1546" y="795"/>
                </a:lnTo>
                <a:cubicBezTo>
                  <a:pt x="1518" y="818"/>
                  <a:pt x="1518" y="857"/>
                  <a:pt x="1507" y="879"/>
                </a:cubicBezTo>
                <a:lnTo>
                  <a:pt x="1501" y="874"/>
                </a:lnTo>
                <a:cubicBezTo>
                  <a:pt x="1473" y="947"/>
                  <a:pt x="1490" y="958"/>
                  <a:pt x="1445" y="1031"/>
                </a:cubicBezTo>
                <a:lnTo>
                  <a:pt x="1456" y="1025"/>
                </a:lnTo>
                <a:lnTo>
                  <a:pt x="1456" y="1025"/>
                </a:lnTo>
                <a:cubicBezTo>
                  <a:pt x="1451" y="1075"/>
                  <a:pt x="1428" y="1053"/>
                  <a:pt x="1417" y="1098"/>
                </a:cubicBezTo>
                <a:lnTo>
                  <a:pt x="1395" y="1103"/>
                </a:lnTo>
                <a:cubicBezTo>
                  <a:pt x="1389" y="1131"/>
                  <a:pt x="1356" y="1204"/>
                  <a:pt x="1333" y="1249"/>
                </a:cubicBezTo>
                <a:cubicBezTo>
                  <a:pt x="1339" y="1215"/>
                  <a:pt x="1367" y="1159"/>
                  <a:pt x="1378" y="1120"/>
                </a:cubicBezTo>
                <a:lnTo>
                  <a:pt x="1378" y="1120"/>
                </a:lnTo>
                <a:cubicBezTo>
                  <a:pt x="1361" y="1148"/>
                  <a:pt x="1328" y="1210"/>
                  <a:pt x="1328" y="1227"/>
                </a:cubicBezTo>
                <a:cubicBezTo>
                  <a:pt x="1333" y="1215"/>
                  <a:pt x="1333" y="1199"/>
                  <a:pt x="1344" y="1193"/>
                </a:cubicBezTo>
                <a:lnTo>
                  <a:pt x="1344" y="1193"/>
                </a:lnTo>
                <a:cubicBezTo>
                  <a:pt x="1339" y="1232"/>
                  <a:pt x="1316" y="1277"/>
                  <a:pt x="1283" y="1327"/>
                </a:cubicBezTo>
                <a:cubicBezTo>
                  <a:pt x="1281" y="1325"/>
                  <a:pt x="1279" y="1324"/>
                  <a:pt x="1276" y="1324"/>
                </a:cubicBezTo>
                <a:cubicBezTo>
                  <a:pt x="1248" y="1324"/>
                  <a:pt x="1183" y="1452"/>
                  <a:pt x="1137" y="1467"/>
                </a:cubicBezTo>
                <a:cubicBezTo>
                  <a:pt x="1109" y="1512"/>
                  <a:pt x="1076" y="1551"/>
                  <a:pt x="1042" y="1591"/>
                </a:cubicBezTo>
                <a:cubicBezTo>
                  <a:pt x="1003" y="1630"/>
                  <a:pt x="964" y="1669"/>
                  <a:pt x="924" y="1714"/>
                </a:cubicBezTo>
                <a:cubicBezTo>
                  <a:pt x="930" y="1712"/>
                  <a:pt x="934" y="1712"/>
                  <a:pt x="936" y="1712"/>
                </a:cubicBezTo>
                <a:cubicBezTo>
                  <a:pt x="954" y="1712"/>
                  <a:pt x="905" y="1744"/>
                  <a:pt x="924" y="1759"/>
                </a:cubicBezTo>
                <a:cubicBezTo>
                  <a:pt x="908" y="1781"/>
                  <a:pt x="896" y="1787"/>
                  <a:pt x="896" y="1787"/>
                </a:cubicBezTo>
                <a:lnTo>
                  <a:pt x="824" y="1837"/>
                </a:lnTo>
                <a:cubicBezTo>
                  <a:pt x="822" y="1838"/>
                  <a:pt x="820" y="1838"/>
                  <a:pt x="819" y="1838"/>
                </a:cubicBezTo>
                <a:cubicBezTo>
                  <a:pt x="807" y="1838"/>
                  <a:pt x="834" y="1814"/>
                  <a:pt x="829" y="1809"/>
                </a:cubicBezTo>
                <a:lnTo>
                  <a:pt x="829" y="1809"/>
                </a:lnTo>
                <a:cubicBezTo>
                  <a:pt x="807" y="1831"/>
                  <a:pt x="800" y="1834"/>
                  <a:pt x="794" y="1834"/>
                </a:cubicBezTo>
                <a:cubicBezTo>
                  <a:pt x="792" y="1834"/>
                  <a:pt x="791" y="1834"/>
                  <a:pt x="789" y="1834"/>
                </a:cubicBezTo>
                <a:cubicBezTo>
                  <a:pt x="784" y="1834"/>
                  <a:pt x="779" y="1835"/>
                  <a:pt x="768" y="1843"/>
                </a:cubicBezTo>
                <a:cubicBezTo>
                  <a:pt x="784" y="1843"/>
                  <a:pt x="768" y="1871"/>
                  <a:pt x="734" y="1887"/>
                </a:cubicBezTo>
                <a:cubicBezTo>
                  <a:pt x="751" y="1882"/>
                  <a:pt x="768" y="1876"/>
                  <a:pt x="779" y="1865"/>
                </a:cubicBezTo>
                <a:lnTo>
                  <a:pt x="779" y="1865"/>
                </a:lnTo>
                <a:cubicBezTo>
                  <a:pt x="728" y="1938"/>
                  <a:pt x="712" y="1899"/>
                  <a:pt x="656" y="1971"/>
                </a:cubicBezTo>
                <a:lnTo>
                  <a:pt x="667" y="1943"/>
                </a:lnTo>
                <a:lnTo>
                  <a:pt x="667" y="1943"/>
                </a:lnTo>
                <a:cubicBezTo>
                  <a:pt x="639" y="1977"/>
                  <a:pt x="544" y="2050"/>
                  <a:pt x="521" y="2095"/>
                </a:cubicBezTo>
                <a:cubicBezTo>
                  <a:pt x="519" y="2097"/>
                  <a:pt x="516" y="2098"/>
                  <a:pt x="514" y="2098"/>
                </a:cubicBezTo>
                <a:cubicBezTo>
                  <a:pt x="510" y="2098"/>
                  <a:pt x="508" y="2094"/>
                  <a:pt x="516" y="2083"/>
                </a:cubicBezTo>
                <a:lnTo>
                  <a:pt x="516" y="2083"/>
                </a:lnTo>
                <a:cubicBezTo>
                  <a:pt x="432" y="2151"/>
                  <a:pt x="342" y="2251"/>
                  <a:pt x="264" y="2285"/>
                </a:cubicBezTo>
                <a:lnTo>
                  <a:pt x="264" y="2274"/>
                </a:lnTo>
                <a:cubicBezTo>
                  <a:pt x="247" y="2285"/>
                  <a:pt x="241" y="2302"/>
                  <a:pt x="219" y="2307"/>
                </a:cubicBezTo>
                <a:cubicBezTo>
                  <a:pt x="219" y="2307"/>
                  <a:pt x="219" y="2302"/>
                  <a:pt x="213" y="2302"/>
                </a:cubicBezTo>
                <a:cubicBezTo>
                  <a:pt x="208" y="2313"/>
                  <a:pt x="174" y="2341"/>
                  <a:pt x="146" y="2352"/>
                </a:cubicBezTo>
                <a:lnTo>
                  <a:pt x="163" y="2335"/>
                </a:lnTo>
                <a:lnTo>
                  <a:pt x="163" y="2335"/>
                </a:lnTo>
                <a:cubicBezTo>
                  <a:pt x="152" y="2341"/>
                  <a:pt x="140" y="2347"/>
                  <a:pt x="129" y="2352"/>
                </a:cubicBezTo>
                <a:cubicBezTo>
                  <a:pt x="112" y="2363"/>
                  <a:pt x="101" y="2369"/>
                  <a:pt x="84" y="2380"/>
                </a:cubicBezTo>
                <a:cubicBezTo>
                  <a:pt x="51" y="2403"/>
                  <a:pt x="23" y="2419"/>
                  <a:pt x="0" y="2436"/>
                </a:cubicBezTo>
                <a:cubicBezTo>
                  <a:pt x="23" y="2459"/>
                  <a:pt x="51" y="2487"/>
                  <a:pt x="73" y="2509"/>
                </a:cubicBezTo>
                <a:cubicBezTo>
                  <a:pt x="90" y="2526"/>
                  <a:pt x="107" y="2543"/>
                  <a:pt x="129" y="2565"/>
                </a:cubicBezTo>
                <a:cubicBezTo>
                  <a:pt x="112" y="2576"/>
                  <a:pt x="163" y="2644"/>
                  <a:pt x="185" y="2677"/>
                </a:cubicBezTo>
                <a:cubicBezTo>
                  <a:pt x="264" y="2772"/>
                  <a:pt x="336" y="2828"/>
                  <a:pt x="426" y="2907"/>
                </a:cubicBezTo>
                <a:cubicBezTo>
                  <a:pt x="460" y="2974"/>
                  <a:pt x="588" y="3086"/>
                  <a:pt x="661" y="3176"/>
                </a:cubicBezTo>
                <a:cubicBezTo>
                  <a:pt x="656" y="3168"/>
                  <a:pt x="658" y="3165"/>
                  <a:pt x="663" y="3165"/>
                </a:cubicBezTo>
                <a:cubicBezTo>
                  <a:pt x="669" y="3165"/>
                  <a:pt x="680" y="3169"/>
                  <a:pt x="689" y="3176"/>
                </a:cubicBezTo>
                <a:cubicBezTo>
                  <a:pt x="706" y="3198"/>
                  <a:pt x="756" y="3220"/>
                  <a:pt x="740" y="3232"/>
                </a:cubicBezTo>
                <a:lnTo>
                  <a:pt x="734" y="3220"/>
                </a:lnTo>
                <a:lnTo>
                  <a:pt x="734" y="3220"/>
                </a:lnTo>
                <a:cubicBezTo>
                  <a:pt x="734" y="3248"/>
                  <a:pt x="779" y="3282"/>
                  <a:pt x="812" y="3316"/>
                </a:cubicBezTo>
                <a:lnTo>
                  <a:pt x="829" y="3299"/>
                </a:lnTo>
                <a:cubicBezTo>
                  <a:pt x="891" y="3405"/>
                  <a:pt x="1064" y="3489"/>
                  <a:pt x="1087" y="3551"/>
                </a:cubicBezTo>
                <a:cubicBezTo>
                  <a:pt x="1115" y="3562"/>
                  <a:pt x="1143" y="3584"/>
                  <a:pt x="1165" y="3601"/>
                </a:cubicBezTo>
                <a:lnTo>
                  <a:pt x="1154" y="3607"/>
                </a:lnTo>
                <a:cubicBezTo>
                  <a:pt x="1216" y="3657"/>
                  <a:pt x="1244" y="3685"/>
                  <a:pt x="1316" y="3741"/>
                </a:cubicBezTo>
                <a:lnTo>
                  <a:pt x="1294" y="3736"/>
                </a:lnTo>
                <a:lnTo>
                  <a:pt x="1294" y="3736"/>
                </a:lnTo>
                <a:cubicBezTo>
                  <a:pt x="1339" y="3769"/>
                  <a:pt x="1372" y="3747"/>
                  <a:pt x="1412" y="3775"/>
                </a:cubicBezTo>
                <a:lnTo>
                  <a:pt x="1412" y="3797"/>
                </a:lnTo>
                <a:cubicBezTo>
                  <a:pt x="1451" y="3825"/>
                  <a:pt x="1484" y="3859"/>
                  <a:pt x="1518" y="3887"/>
                </a:cubicBezTo>
                <a:cubicBezTo>
                  <a:pt x="1557" y="3915"/>
                  <a:pt x="1596" y="3943"/>
                  <a:pt x="1647" y="3960"/>
                </a:cubicBezTo>
                <a:cubicBezTo>
                  <a:pt x="1644" y="3962"/>
                  <a:pt x="1641" y="3964"/>
                  <a:pt x="1638" y="3964"/>
                </a:cubicBezTo>
                <a:cubicBezTo>
                  <a:pt x="1634" y="3964"/>
                  <a:pt x="1630" y="3962"/>
                  <a:pt x="1624" y="3960"/>
                </a:cubicBezTo>
                <a:lnTo>
                  <a:pt x="1624" y="3960"/>
                </a:lnTo>
                <a:cubicBezTo>
                  <a:pt x="1641" y="3971"/>
                  <a:pt x="1686" y="3999"/>
                  <a:pt x="1736" y="4004"/>
                </a:cubicBezTo>
                <a:cubicBezTo>
                  <a:pt x="1782" y="4004"/>
                  <a:pt x="1814" y="3991"/>
                  <a:pt x="1811" y="3980"/>
                </a:cubicBezTo>
                <a:lnTo>
                  <a:pt x="1811" y="3980"/>
                </a:lnTo>
                <a:cubicBezTo>
                  <a:pt x="1813" y="3981"/>
                  <a:pt x="1814" y="3981"/>
                  <a:pt x="1816" y="3981"/>
                </a:cubicBezTo>
                <a:cubicBezTo>
                  <a:pt x="1828" y="3981"/>
                  <a:pt x="1851" y="3972"/>
                  <a:pt x="1871" y="3960"/>
                </a:cubicBezTo>
                <a:cubicBezTo>
                  <a:pt x="1899" y="3943"/>
                  <a:pt x="1927" y="3915"/>
                  <a:pt x="1944" y="3898"/>
                </a:cubicBezTo>
                <a:lnTo>
                  <a:pt x="1944" y="3909"/>
                </a:lnTo>
                <a:cubicBezTo>
                  <a:pt x="1972" y="3870"/>
                  <a:pt x="1966" y="3870"/>
                  <a:pt x="2011" y="3831"/>
                </a:cubicBezTo>
                <a:cubicBezTo>
                  <a:pt x="2016" y="3827"/>
                  <a:pt x="2020" y="3826"/>
                  <a:pt x="2022" y="3826"/>
                </a:cubicBezTo>
                <a:lnTo>
                  <a:pt x="2022" y="3826"/>
                </a:lnTo>
                <a:cubicBezTo>
                  <a:pt x="2024" y="3826"/>
                  <a:pt x="2024" y="3828"/>
                  <a:pt x="2021" y="3831"/>
                </a:cubicBezTo>
                <a:lnTo>
                  <a:pt x="2021" y="3831"/>
                </a:lnTo>
                <a:cubicBezTo>
                  <a:pt x="2052" y="3813"/>
                  <a:pt x="2038" y="3806"/>
                  <a:pt x="2084" y="3780"/>
                </a:cubicBezTo>
                <a:lnTo>
                  <a:pt x="2084" y="3780"/>
                </a:lnTo>
                <a:lnTo>
                  <a:pt x="2073" y="3797"/>
                </a:lnTo>
                <a:cubicBezTo>
                  <a:pt x="2112" y="3769"/>
                  <a:pt x="2106" y="3769"/>
                  <a:pt x="2117" y="3741"/>
                </a:cubicBezTo>
                <a:cubicBezTo>
                  <a:pt x="2140" y="3719"/>
                  <a:pt x="2190" y="3691"/>
                  <a:pt x="2201" y="3691"/>
                </a:cubicBezTo>
                <a:cubicBezTo>
                  <a:pt x="2201" y="3685"/>
                  <a:pt x="2218" y="3657"/>
                  <a:pt x="2241" y="3640"/>
                </a:cubicBezTo>
                <a:lnTo>
                  <a:pt x="2241" y="3640"/>
                </a:lnTo>
                <a:cubicBezTo>
                  <a:pt x="2246" y="3646"/>
                  <a:pt x="2241" y="3652"/>
                  <a:pt x="2235" y="3657"/>
                </a:cubicBezTo>
                <a:cubicBezTo>
                  <a:pt x="2302" y="3607"/>
                  <a:pt x="2313" y="3568"/>
                  <a:pt x="2364" y="3540"/>
                </a:cubicBezTo>
                <a:cubicBezTo>
                  <a:pt x="2366" y="3540"/>
                  <a:pt x="2368" y="3540"/>
                  <a:pt x="2370" y="3539"/>
                </a:cubicBezTo>
                <a:lnTo>
                  <a:pt x="2370" y="3539"/>
                </a:lnTo>
                <a:cubicBezTo>
                  <a:pt x="2327" y="3581"/>
                  <a:pt x="2291" y="3612"/>
                  <a:pt x="2297" y="3612"/>
                </a:cubicBezTo>
                <a:cubicBezTo>
                  <a:pt x="2297" y="3613"/>
                  <a:pt x="2298" y="3613"/>
                  <a:pt x="2299" y="3613"/>
                </a:cubicBezTo>
                <a:cubicBezTo>
                  <a:pt x="2304" y="3613"/>
                  <a:pt x="2317" y="3604"/>
                  <a:pt x="2324" y="3604"/>
                </a:cubicBezTo>
                <a:cubicBezTo>
                  <a:pt x="2329" y="3604"/>
                  <a:pt x="2331" y="3609"/>
                  <a:pt x="2325" y="3624"/>
                </a:cubicBezTo>
                <a:cubicBezTo>
                  <a:pt x="2347" y="3590"/>
                  <a:pt x="2386" y="3528"/>
                  <a:pt x="2425" y="3495"/>
                </a:cubicBezTo>
                <a:lnTo>
                  <a:pt x="2431" y="3495"/>
                </a:lnTo>
                <a:lnTo>
                  <a:pt x="2431" y="3500"/>
                </a:lnTo>
                <a:cubicBezTo>
                  <a:pt x="2437" y="3495"/>
                  <a:pt x="2448" y="3484"/>
                  <a:pt x="2448" y="3478"/>
                </a:cubicBezTo>
                <a:cubicBezTo>
                  <a:pt x="2465" y="3467"/>
                  <a:pt x="2470" y="3461"/>
                  <a:pt x="2481" y="3450"/>
                </a:cubicBezTo>
                <a:cubicBezTo>
                  <a:pt x="2484" y="3450"/>
                  <a:pt x="2488" y="3448"/>
                  <a:pt x="2493" y="3444"/>
                </a:cubicBezTo>
                <a:lnTo>
                  <a:pt x="2493" y="3444"/>
                </a:lnTo>
                <a:cubicBezTo>
                  <a:pt x="2491" y="3444"/>
                  <a:pt x="2489" y="3444"/>
                  <a:pt x="2487" y="3444"/>
                </a:cubicBezTo>
                <a:cubicBezTo>
                  <a:pt x="2493" y="3439"/>
                  <a:pt x="2498" y="3433"/>
                  <a:pt x="2509" y="3422"/>
                </a:cubicBezTo>
                <a:cubicBezTo>
                  <a:pt x="2509" y="3423"/>
                  <a:pt x="2509" y="3425"/>
                  <a:pt x="2509" y="3428"/>
                </a:cubicBezTo>
                <a:cubicBezTo>
                  <a:pt x="2509" y="3428"/>
                  <a:pt x="2508" y="3429"/>
                  <a:pt x="2508" y="3430"/>
                </a:cubicBezTo>
                <a:lnTo>
                  <a:pt x="2508" y="3430"/>
                </a:lnTo>
                <a:cubicBezTo>
                  <a:pt x="2520" y="3417"/>
                  <a:pt x="2534" y="3400"/>
                  <a:pt x="2543" y="3388"/>
                </a:cubicBezTo>
                <a:cubicBezTo>
                  <a:pt x="2535" y="3384"/>
                  <a:pt x="2548" y="3371"/>
                  <a:pt x="2544" y="3371"/>
                </a:cubicBezTo>
                <a:lnTo>
                  <a:pt x="2544" y="3371"/>
                </a:lnTo>
                <a:cubicBezTo>
                  <a:pt x="2543" y="3371"/>
                  <a:pt x="2539" y="3373"/>
                  <a:pt x="2532" y="3377"/>
                </a:cubicBezTo>
                <a:cubicBezTo>
                  <a:pt x="2532" y="3376"/>
                  <a:pt x="2532" y="3376"/>
                  <a:pt x="2531" y="3376"/>
                </a:cubicBezTo>
                <a:cubicBezTo>
                  <a:pt x="2530" y="3376"/>
                  <a:pt x="2524" y="3385"/>
                  <a:pt x="2515" y="3394"/>
                </a:cubicBezTo>
                <a:cubicBezTo>
                  <a:pt x="2515" y="3400"/>
                  <a:pt x="2509" y="3400"/>
                  <a:pt x="2509" y="3405"/>
                </a:cubicBezTo>
                <a:lnTo>
                  <a:pt x="2509" y="3400"/>
                </a:lnTo>
                <a:cubicBezTo>
                  <a:pt x="2498" y="3416"/>
                  <a:pt x="2481" y="3428"/>
                  <a:pt x="2465" y="3444"/>
                </a:cubicBezTo>
                <a:cubicBezTo>
                  <a:pt x="2476" y="3428"/>
                  <a:pt x="2487" y="3411"/>
                  <a:pt x="2509" y="3394"/>
                </a:cubicBezTo>
                <a:cubicBezTo>
                  <a:pt x="2515" y="3377"/>
                  <a:pt x="2515" y="3360"/>
                  <a:pt x="2521" y="3355"/>
                </a:cubicBezTo>
                <a:cubicBezTo>
                  <a:pt x="2552" y="3339"/>
                  <a:pt x="2604" y="3298"/>
                  <a:pt x="2619" y="3298"/>
                </a:cubicBezTo>
                <a:cubicBezTo>
                  <a:pt x="2620" y="3298"/>
                  <a:pt x="2621" y="3298"/>
                  <a:pt x="2621" y="3299"/>
                </a:cubicBezTo>
                <a:cubicBezTo>
                  <a:pt x="2672" y="3232"/>
                  <a:pt x="2739" y="3153"/>
                  <a:pt x="2750" y="3097"/>
                </a:cubicBezTo>
                <a:cubicBezTo>
                  <a:pt x="2761" y="3080"/>
                  <a:pt x="2773" y="3080"/>
                  <a:pt x="2778" y="3075"/>
                </a:cubicBezTo>
                <a:lnTo>
                  <a:pt x="2778" y="3075"/>
                </a:lnTo>
                <a:cubicBezTo>
                  <a:pt x="2773" y="3092"/>
                  <a:pt x="2761" y="3103"/>
                  <a:pt x="2761" y="3108"/>
                </a:cubicBezTo>
                <a:cubicBezTo>
                  <a:pt x="2784" y="3069"/>
                  <a:pt x="2840" y="3002"/>
                  <a:pt x="2834" y="2985"/>
                </a:cubicBezTo>
                <a:cubicBezTo>
                  <a:pt x="2844" y="2974"/>
                  <a:pt x="2849" y="2970"/>
                  <a:pt x="2850" y="2970"/>
                </a:cubicBezTo>
                <a:lnTo>
                  <a:pt x="2850" y="2970"/>
                </a:lnTo>
                <a:cubicBezTo>
                  <a:pt x="2854" y="2970"/>
                  <a:pt x="2850" y="2980"/>
                  <a:pt x="2850" y="2980"/>
                </a:cubicBezTo>
                <a:cubicBezTo>
                  <a:pt x="2851" y="2980"/>
                  <a:pt x="2855" y="2974"/>
                  <a:pt x="2868" y="2952"/>
                </a:cubicBezTo>
                <a:lnTo>
                  <a:pt x="2868" y="2968"/>
                </a:lnTo>
                <a:cubicBezTo>
                  <a:pt x="2980" y="2856"/>
                  <a:pt x="2969" y="2739"/>
                  <a:pt x="3086" y="2616"/>
                </a:cubicBezTo>
                <a:lnTo>
                  <a:pt x="3086" y="2616"/>
                </a:lnTo>
                <a:cubicBezTo>
                  <a:pt x="3081" y="2621"/>
                  <a:pt x="3075" y="2627"/>
                  <a:pt x="3069" y="2627"/>
                </a:cubicBezTo>
                <a:cubicBezTo>
                  <a:pt x="3181" y="2470"/>
                  <a:pt x="3243" y="2274"/>
                  <a:pt x="3344" y="2111"/>
                </a:cubicBezTo>
                <a:cubicBezTo>
                  <a:pt x="3366" y="2067"/>
                  <a:pt x="3361" y="2055"/>
                  <a:pt x="3366" y="2022"/>
                </a:cubicBezTo>
                <a:lnTo>
                  <a:pt x="3383" y="2016"/>
                </a:lnTo>
                <a:lnTo>
                  <a:pt x="3389" y="1960"/>
                </a:lnTo>
                <a:cubicBezTo>
                  <a:pt x="3405" y="1882"/>
                  <a:pt x="3467" y="1843"/>
                  <a:pt x="3484" y="1742"/>
                </a:cubicBezTo>
                <a:lnTo>
                  <a:pt x="3484" y="1742"/>
                </a:lnTo>
                <a:lnTo>
                  <a:pt x="3467" y="1747"/>
                </a:lnTo>
                <a:cubicBezTo>
                  <a:pt x="3483" y="1715"/>
                  <a:pt x="3494" y="1646"/>
                  <a:pt x="3505" y="1646"/>
                </a:cubicBezTo>
                <a:cubicBezTo>
                  <a:pt x="3505" y="1646"/>
                  <a:pt x="3506" y="1646"/>
                  <a:pt x="3506" y="1647"/>
                </a:cubicBezTo>
                <a:cubicBezTo>
                  <a:pt x="3506" y="1647"/>
                  <a:pt x="3501" y="1635"/>
                  <a:pt x="3506" y="1624"/>
                </a:cubicBezTo>
                <a:lnTo>
                  <a:pt x="3517" y="1624"/>
                </a:lnTo>
                <a:cubicBezTo>
                  <a:pt x="3523" y="1596"/>
                  <a:pt x="3529" y="1563"/>
                  <a:pt x="3529" y="1535"/>
                </a:cubicBezTo>
                <a:cubicBezTo>
                  <a:pt x="3537" y="1510"/>
                  <a:pt x="3544" y="1508"/>
                  <a:pt x="3549" y="1508"/>
                </a:cubicBezTo>
                <a:cubicBezTo>
                  <a:pt x="3551" y="1508"/>
                  <a:pt x="3552" y="1508"/>
                  <a:pt x="3554" y="1508"/>
                </a:cubicBezTo>
                <a:cubicBezTo>
                  <a:pt x="3561" y="1508"/>
                  <a:pt x="3568" y="1504"/>
                  <a:pt x="3579" y="1456"/>
                </a:cubicBezTo>
                <a:cubicBezTo>
                  <a:pt x="3589" y="1420"/>
                  <a:pt x="3590" y="1360"/>
                  <a:pt x="3581" y="1360"/>
                </a:cubicBezTo>
                <a:lnTo>
                  <a:pt x="3581" y="1360"/>
                </a:lnTo>
                <a:cubicBezTo>
                  <a:pt x="3581" y="1360"/>
                  <a:pt x="3580" y="1360"/>
                  <a:pt x="3579" y="1361"/>
                </a:cubicBezTo>
                <a:cubicBezTo>
                  <a:pt x="3573" y="1378"/>
                  <a:pt x="3568" y="1395"/>
                  <a:pt x="3557" y="1395"/>
                </a:cubicBezTo>
                <a:lnTo>
                  <a:pt x="3562" y="1361"/>
                </a:lnTo>
                <a:cubicBezTo>
                  <a:pt x="3555" y="1357"/>
                  <a:pt x="3547" y="1348"/>
                  <a:pt x="3538" y="1348"/>
                </a:cubicBezTo>
                <a:cubicBezTo>
                  <a:pt x="3533" y="1348"/>
                  <a:pt x="3528" y="1350"/>
                  <a:pt x="3523" y="1355"/>
                </a:cubicBezTo>
                <a:lnTo>
                  <a:pt x="3512" y="1350"/>
                </a:lnTo>
                <a:lnTo>
                  <a:pt x="3512" y="1350"/>
                </a:lnTo>
                <a:cubicBezTo>
                  <a:pt x="3512" y="1355"/>
                  <a:pt x="3517" y="1355"/>
                  <a:pt x="3517" y="1355"/>
                </a:cubicBezTo>
                <a:cubicBezTo>
                  <a:pt x="3512" y="1367"/>
                  <a:pt x="3501" y="1378"/>
                  <a:pt x="3495" y="1400"/>
                </a:cubicBezTo>
                <a:lnTo>
                  <a:pt x="3489" y="1456"/>
                </a:lnTo>
                <a:lnTo>
                  <a:pt x="3478" y="1473"/>
                </a:lnTo>
                <a:lnTo>
                  <a:pt x="3489" y="1423"/>
                </a:lnTo>
                <a:lnTo>
                  <a:pt x="3489" y="1423"/>
                </a:lnTo>
                <a:cubicBezTo>
                  <a:pt x="3473" y="1451"/>
                  <a:pt x="3473" y="1467"/>
                  <a:pt x="3478" y="1490"/>
                </a:cubicBezTo>
                <a:cubicBezTo>
                  <a:pt x="3467" y="1490"/>
                  <a:pt x="3461" y="1495"/>
                  <a:pt x="3456" y="1507"/>
                </a:cubicBezTo>
                <a:cubicBezTo>
                  <a:pt x="3461" y="1529"/>
                  <a:pt x="3461" y="1546"/>
                  <a:pt x="3461" y="1568"/>
                </a:cubicBezTo>
                <a:cubicBezTo>
                  <a:pt x="3461" y="1569"/>
                  <a:pt x="3460" y="1569"/>
                  <a:pt x="3459" y="1569"/>
                </a:cubicBezTo>
                <a:cubicBezTo>
                  <a:pt x="3454" y="1569"/>
                  <a:pt x="3454" y="1559"/>
                  <a:pt x="3450" y="1559"/>
                </a:cubicBezTo>
                <a:cubicBezTo>
                  <a:pt x="3448" y="1559"/>
                  <a:pt x="3445" y="1562"/>
                  <a:pt x="3439" y="1574"/>
                </a:cubicBezTo>
                <a:cubicBezTo>
                  <a:pt x="3439" y="1581"/>
                  <a:pt x="3441" y="1584"/>
                  <a:pt x="3443" y="1584"/>
                </a:cubicBezTo>
                <a:cubicBezTo>
                  <a:pt x="3446" y="1584"/>
                  <a:pt x="3451" y="1579"/>
                  <a:pt x="3454" y="1579"/>
                </a:cubicBezTo>
                <a:cubicBezTo>
                  <a:pt x="3456" y="1579"/>
                  <a:pt x="3458" y="1583"/>
                  <a:pt x="3456" y="1596"/>
                </a:cubicBezTo>
                <a:cubicBezTo>
                  <a:pt x="3439" y="1624"/>
                  <a:pt x="3433" y="1613"/>
                  <a:pt x="3433" y="1647"/>
                </a:cubicBezTo>
                <a:cubicBezTo>
                  <a:pt x="3429" y="1647"/>
                  <a:pt x="3426" y="1644"/>
                  <a:pt x="3426" y="1636"/>
                </a:cubicBezTo>
                <a:lnTo>
                  <a:pt x="3426" y="1636"/>
                </a:lnTo>
                <a:cubicBezTo>
                  <a:pt x="3419" y="1668"/>
                  <a:pt x="3406" y="1705"/>
                  <a:pt x="3411" y="1719"/>
                </a:cubicBezTo>
                <a:cubicBezTo>
                  <a:pt x="3396" y="1740"/>
                  <a:pt x="3385" y="1799"/>
                  <a:pt x="3370" y="1799"/>
                </a:cubicBezTo>
                <a:cubicBezTo>
                  <a:pt x="3369" y="1799"/>
                  <a:pt x="3368" y="1799"/>
                  <a:pt x="3366" y="1798"/>
                </a:cubicBezTo>
                <a:cubicBezTo>
                  <a:pt x="3366" y="1809"/>
                  <a:pt x="3366" y="1854"/>
                  <a:pt x="3355" y="1876"/>
                </a:cubicBezTo>
                <a:cubicBezTo>
                  <a:pt x="3354" y="1869"/>
                  <a:pt x="3353" y="1866"/>
                  <a:pt x="3351" y="1866"/>
                </a:cubicBezTo>
                <a:cubicBezTo>
                  <a:pt x="3342" y="1866"/>
                  <a:pt x="3322" y="1951"/>
                  <a:pt x="3304" y="1951"/>
                </a:cubicBezTo>
                <a:cubicBezTo>
                  <a:pt x="3302" y="1951"/>
                  <a:pt x="3301" y="1951"/>
                  <a:pt x="3299" y="1949"/>
                </a:cubicBezTo>
                <a:lnTo>
                  <a:pt x="3299" y="1949"/>
                </a:lnTo>
                <a:cubicBezTo>
                  <a:pt x="3304" y="1985"/>
                  <a:pt x="3267" y="2058"/>
                  <a:pt x="3248" y="2118"/>
                </a:cubicBezTo>
                <a:lnTo>
                  <a:pt x="3248" y="2118"/>
                </a:lnTo>
                <a:cubicBezTo>
                  <a:pt x="3248" y="2118"/>
                  <a:pt x="3248" y="2117"/>
                  <a:pt x="3249" y="2117"/>
                </a:cubicBezTo>
                <a:lnTo>
                  <a:pt x="3249" y="2117"/>
                </a:lnTo>
                <a:cubicBezTo>
                  <a:pt x="3248" y="2118"/>
                  <a:pt x="3248" y="2119"/>
                  <a:pt x="3247" y="2120"/>
                </a:cubicBezTo>
                <a:lnTo>
                  <a:pt x="3247" y="2120"/>
                </a:lnTo>
                <a:cubicBezTo>
                  <a:pt x="3247" y="2119"/>
                  <a:pt x="3248" y="2119"/>
                  <a:pt x="3248" y="2118"/>
                </a:cubicBezTo>
                <a:lnTo>
                  <a:pt x="3248" y="2118"/>
                </a:lnTo>
                <a:cubicBezTo>
                  <a:pt x="3245" y="2121"/>
                  <a:pt x="3244" y="2124"/>
                  <a:pt x="3243" y="2127"/>
                </a:cubicBezTo>
                <a:lnTo>
                  <a:pt x="3243" y="2127"/>
                </a:lnTo>
                <a:cubicBezTo>
                  <a:pt x="3245" y="2125"/>
                  <a:pt x="3246" y="2122"/>
                  <a:pt x="3247" y="2120"/>
                </a:cubicBezTo>
                <a:lnTo>
                  <a:pt x="3247" y="2120"/>
                </a:lnTo>
                <a:cubicBezTo>
                  <a:pt x="3246" y="2125"/>
                  <a:pt x="3244" y="2129"/>
                  <a:pt x="3243" y="2134"/>
                </a:cubicBezTo>
                <a:cubicBezTo>
                  <a:pt x="3243" y="2132"/>
                  <a:pt x="3243" y="2129"/>
                  <a:pt x="3243" y="2127"/>
                </a:cubicBezTo>
                <a:lnTo>
                  <a:pt x="3243" y="2127"/>
                </a:lnTo>
                <a:cubicBezTo>
                  <a:pt x="3229" y="2152"/>
                  <a:pt x="3219" y="2158"/>
                  <a:pt x="3209" y="2173"/>
                </a:cubicBezTo>
                <a:cubicBezTo>
                  <a:pt x="3221" y="2184"/>
                  <a:pt x="3204" y="2235"/>
                  <a:pt x="3198" y="2268"/>
                </a:cubicBezTo>
                <a:cubicBezTo>
                  <a:pt x="3191" y="2275"/>
                  <a:pt x="3187" y="2278"/>
                  <a:pt x="3185" y="2278"/>
                </a:cubicBezTo>
                <a:cubicBezTo>
                  <a:pt x="3174" y="2278"/>
                  <a:pt x="3187" y="2240"/>
                  <a:pt x="3173" y="2240"/>
                </a:cubicBezTo>
                <a:cubicBezTo>
                  <a:pt x="3172" y="2240"/>
                  <a:pt x="3171" y="2240"/>
                  <a:pt x="3170" y="2240"/>
                </a:cubicBezTo>
                <a:cubicBezTo>
                  <a:pt x="3186" y="2246"/>
                  <a:pt x="3156" y="2308"/>
                  <a:pt x="3168" y="2308"/>
                </a:cubicBezTo>
                <a:cubicBezTo>
                  <a:pt x="3169" y="2308"/>
                  <a:pt x="3170" y="2308"/>
                  <a:pt x="3170" y="2307"/>
                </a:cubicBezTo>
                <a:lnTo>
                  <a:pt x="3170" y="2307"/>
                </a:lnTo>
                <a:cubicBezTo>
                  <a:pt x="3142" y="2330"/>
                  <a:pt x="3153" y="2330"/>
                  <a:pt x="3131" y="2341"/>
                </a:cubicBezTo>
                <a:cubicBezTo>
                  <a:pt x="3148" y="2352"/>
                  <a:pt x="3120" y="2369"/>
                  <a:pt x="3120" y="2397"/>
                </a:cubicBezTo>
                <a:cubicBezTo>
                  <a:pt x="3086" y="2436"/>
                  <a:pt x="3097" y="2403"/>
                  <a:pt x="3075" y="2447"/>
                </a:cubicBezTo>
                <a:cubicBezTo>
                  <a:pt x="3072" y="2452"/>
                  <a:pt x="3070" y="2454"/>
                  <a:pt x="3069" y="2454"/>
                </a:cubicBezTo>
                <a:cubicBezTo>
                  <a:pt x="3064" y="2454"/>
                  <a:pt x="3075" y="2425"/>
                  <a:pt x="3075" y="2425"/>
                </a:cubicBezTo>
                <a:lnTo>
                  <a:pt x="3075" y="2425"/>
                </a:lnTo>
                <a:cubicBezTo>
                  <a:pt x="3047" y="2470"/>
                  <a:pt x="3075" y="2453"/>
                  <a:pt x="3081" y="2470"/>
                </a:cubicBezTo>
                <a:cubicBezTo>
                  <a:pt x="3068" y="2496"/>
                  <a:pt x="3061" y="2501"/>
                  <a:pt x="3055" y="2501"/>
                </a:cubicBezTo>
                <a:cubicBezTo>
                  <a:pt x="3051" y="2501"/>
                  <a:pt x="3048" y="2499"/>
                  <a:pt x="3045" y="2499"/>
                </a:cubicBezTo>
                <a:cubicBezTo>
                  <a:pt x="3042" y="2499"/>
                  <a:pt x="3039" y="2500"/>
                  <a:pt x="3036" y="2503"/>
                </a:cubicBezTo>
                <a:cubicBezTo>
                  <a:pt x="3019" y="2537"/>
                  <a:pt x="3019" y="2576"/>
                  <a:pt x="3002" y="2599"/>
                </a:cubicBezTo>
                <a:cubicBezTo>
                  <a:pt x="2998" y="2599"/>
                  <a:pt x="2997" y="2601"/>
                  <a:pt x="2997" y="2601"/>
                </a:cubicBezTo>
                <a:cubicBezTo>
                  <a:pt x="2997" y="2601"/>
                  <a:pt x="2997" y="2601"/>
                  <a:pt x="2997" y="2599"/>
                </a:cubicBezTo>
                <a:cubicBezTo>
                  <a:pt x="2985" y="2638"/>
                  <a:pt x="2929" y="2705"/>
                  <a:pt x="2918" y="2756"/>
                </a:cubicBezTo>
                <a:cubicBezTo>
                  <a:pt x="2913" y="2756"/>
                  <a:pt x="2913" y="2756"/>
                  <a:pt x="2913" y="2761"/>
                </a:cubicBezTo>
                <a:cubicBezTo>
                  <a:pt x="2916" y="2759"/>
                  <a:pt x="2919" y="2759"/>
                  <a:pt x="2921" y="2759"/>
                </a:cubicBezTo>
                <a:cubicBezTo>
                  <a:pt x="2927" y="2759"/>
                  <a:pt x="2931" y="2763"/>
                  <a:pt x="2935" y="2767"/>
                </a:cubicBezTo>
                <a:cubicBezTo>
                  <a:pt x="2924" y="2784"/>
                  <a:pt x="2918" y="2806"/>
                  <a:pt x="2901" y="2812"/>
                </a:cubicBezTo>
                <a:cubicBezTo>
                  <a:pt x="2900" y="2812"/>
                  <a:pt x="2898" y="2812"/>
                  <a:pt x="2897" y="2812"/>
                </a:cubicBezTo>
                <a:cubicBezTo>
                  <a:pt x="2878" y="2812"/>
                  <a:pt x="2912" y="2778"/>
                  <a:pt x="2907" y="2772"/>
                </a:cubicBezTo>
                <a:lnTo>
                  <a:pt x="2907" y="2772"/>
                </a:lnTo>
                <a:cubicBezTo>
                  <a:pt x="2879" y="2817"/>
                  <a:pt x="2862" y="2873"/>
                  <a:pt x="2834" y="2901"/>
                </a:cubicBezTo>
                <a:cubicBezTo>
                  <a:pt x="2821" y="2897"/>
                  <a:pt x="2859" y="2848"/>
                  <a:pt x="2852" y="2848"/>
                </a:cubicBezTo>
                <a:lnTo>
                  <a:pt x="2852" y="2848"/>
                </a:lnTo>
                <a:cubicBezTo>
                  <a:pt x="2851" y="2848"/>
                  <a:pt x="2847" y="2850"/>
                  <a:pt x="2840" y="2856"/>
                </a:cubicBezTo>
                <a:lnTo>
                  <a:pt x="2879" y="2812"/>
                </a:lnTo>
                <a:lnTo>
                  <a:pt x="2879" y="2812"/>
                </a:lnTo>
                <a:cubicBezTo>
                  <a:pt x="2871" y="2816"/>
                  <a:pt x="2866" y="2817"/>
                  <a:pt x="2864" y="2817"/>
                </a:cubicBezTo>
                <a:cubicBezTo>
                  <a:pt x="2857" y="2817"/>
                  <a:pt x="2881" y="2797"/>
                  <a:pt x="2870" y="2797"/>
                </a:cubicBezTo>
                <a:lnTo>
                  <a:pt x="2870" y="2797"/>
                </a:lnTo>
                <a:cubicBezTo>
                  <a:pt x="2867" y="2797"/>
                  <a:pt x="2863" y="2798"/>
                  <a:pt x="2857" y="2800"/>
                </a:cubicBezTo>
                <a:cubicBezTo>
                  <a:pt x="2806" y="2862"/>
                  <a:pt x="2812" y="2879"/>
                  <a:pt x="2767" y="2935"/>
                </a:cubicBezTo>
                <a:cubicBezTo>
                  <a:pt x="2761" y="2957"/>
                  <a:pt x="2778" y="2940"/>
                  <a:pt x="2773" y="2957"/>
                </a:cubicBezTo>
                <a:cubicBezTo>
                  <a:pt x="2722" y="3058"/>
                  <a:pt x="2694" y="3002"/>
                  <a:pt x="2661" y="3080"/>
                </a:cubicBezTo>
                <a:cubicBezTo>
                  <a:pt x="2655" y="3103"/>
                  <a:pt x="2666" y="3120"/>
                  <a:pt x="2621" y="3159"/>
                </a:cubicBezTo>
                <a:lnTo>
                  <a:pt x="2621" y="3131"/>
                </a:lnTo>
                <a:cubicBezTo>
                  <a:pt x="2571" y="3187"/>
                  <a:pt x="2610" y="3181"/>
                  <a:pt x="2554" y="3232"/>
                </a:cubicBezTo>
                <a:cubicBezTo>
                  <a:pt x="2554" y="3221"/>
                  <a:pt x="2583" y="3192"/>
                  <a:pt x="2578" y="3192"/>
                </a:cubicBezTo>
                <a:lnTo>
                  <a:pt x="2578" y="3192"/>
                </a:lnTo>
                <a:cubicBezTo>
                  <a:pt x="2578" y="3192"/>
                  <a:pt x="2577" y="3192"/>
                  <a:pt x="2577" y="3192"/>
                </a:cubicBezTo>
                <a:cubicBezTo>
                  <a:pt x="2532" y="3220"/>
                  <a:pt x="2560" y="3226"/>
                  <a:pt x="2537" y="3254"/>
                </a:cubicBezTo>
                <a:lnTo>
                  <a:pt x="2521" y="3248"/>
                </a:lnTo>
                <a:cubicBezTo>
                  <a:pt x="2470" y="3310"/>
                  <a:pt x="2414" y="3383"/>
                  <a:pt x="2358" y="3444"/>
                </a:cubicBezTo>
                <a:cubicBezTo>
                  <a:pt x="2358" y="3440"/>
                  <a:pt x="2361" y="3429"/>
                  <a:pt x="2356" y="3429"/>
                </a:cubicBezTo>
                <a:cubicBezTo>
                  <a:pt x="2354" y="3429"/>
                  <a:pt x="2351" y="3430"/>
                  <a:pt x="2347" y="3433"/>
                </a:cubicBezTo>
                <a:cubicBezTo>
                  <a:pt x="2308" y="3478"/>
                  <a:pt x="2263" y="3517"/>
                  <a:pt x="2218" y="3556"/>
                </a:cubicBezTo>
                <a:cubicBezTo>
                  <a:pt x="2173" y="3590"/>
                  <a:pt x="2129" y="3624"/>
                  <a:pt x="2084" y="3657"/>
                </a:cubicBezTo>
                <a:lnTo>
                  <a:pt x="2061" y="3691"/>
                </a:lnTo>
                <a:cubicBezTo>
                  <a:pt x="2059" y="3694"/>
                  <a:pt x="2054" y="3695"/>
                  <a:pt x="2052" y="3695"/>
                </a:cubicBezTo>
                <a:cubicBezTo>
                  <a:pt x="2049" y="3695"/>
                  <a:pt x="2047" y="3694"/>
                  <a:pt x="2050" y="3691"/>
                </a:cubicBezTo>
                <a:lnTo>
                  <a:pt x="2050" y="3691"/>
                </a:lnTo>
                <a:cubicBezTo>
                  <a:pt x="2017" y="3713"/>
                  <a:pt x="2056" y="3696"/>
                  <a:pt x="2039" y="3713"/>
                </a:cubicBezTo>
                <a:cubicBezTo>
                  <a:pt x="2031" y="3722"/>
                  <a:pt x="2024" y="3726"/>
                  <a:pt x="2020" y="3726"/>
                </a:cubicBezTo>
                <a:cubicBezTo>
                  <a:pt x="2017" y="3726"/>
                  <a:pt x="2017" y="3722"/>
                  <a:pt x="2022" y="3713"/>
                </a:cubicBezTo>
                <a:lnTo>
                  <a:pt x="2022" y="3713"/>
                </a:lnTo>
                <a:cubicBezTo>
                  <a:pt x="1994" y="3741"/>
                  <a:pt x="1961" y="3780"/>
                  <a:pt x="1916" y="3814"/>
                </a:cubicBezTo>
                <a:cubicBezTo>
                  <a:pt x="1877" y="3848"/>
                  <a:pt x="1832" y="3876"/>
                  <a:pt x="1804" y="3881"/>
                </a:cubicBezTo>
                <a:lnTo>
                  <a:pt x="1809" y="3870"/>
                </a:lnTo>
                <a:lnTo>
                  <a:pt x="1809" y="3870"/>
                </a:lnTo>
                <a:cubicBezTo>
                  <a:pt x="1787" y="3881"/>
                  <a:pt x="1781" y="3887"/>
                  <a:pt x="1770" y="3898"/>
                </a:cubicBezTo>
                <a:cubicBezTo>
                  <a:pt x="1764" y="3901"/>
                  <a:pt x="1755" y="3904"/>
                  <a:pt x="1745" y="3904"/>
                </a:cubicBezTo>
                <a:cubicBezTo>
                  <a:pt x="1738" y="3904"/>
                  <a:pt x="1729" y="3903"/>
                  <a:pt x="1720" y="3898"/>
                </a:cubicBezTo>
                <a:lnTo>
                  <a:pt x="1731" y="3898"/>
                </a:lnTo>
                <a:cubicBezTo>
                  <a:pt x="1680" y="3881"/>
                  <a:pt x="1624" y="3842"/>
                  <a:pt x="1574" y="3803"/>
                </a:cubicBezTo>
                <a:cubicBezTo>
                  <a:pt x="1518" y="3764"/>
                  <a:pt x="1473" y="3724"/>
                  <a:pt x="1440" y="3685"/>
                </a:cubicBezTo>
                <a:cubicBezTo>
                  <a:pt x="1439" y="3685"/>
                  <a:pt x="1438" y="3685"/>
                  <a:pt x="1437" y="3685"/>
                </a:cubicBezTo>
                <a:cubicBezTo>
                  <a:pt x="1410" y="3685"/>
                  <a:pt x="1350" y="3616"/>
                  <a:pt x="1323" y="3616"/>
                </a:cubicBezTo>
                <a:cubicBezTo>
                  <a:pt x="1321" y="3616"/>
                  <a:pt x="1318" y="3617"/>
                  <a:pt x="1316" y="3618"/>
                </a:cubicBezTo>
                <a:cubicBezTo>
                  <a:pt x="1266" y="3562"/>
                  <a:pt x="1288" y="3568"/>
                  <a:pt x="1210" y="3495"/>
                </a:cubicBezTo>
                <a:cubicBezTo>
                  <a:pt x="1193" y="3478"/>
                  <a:pt x="1171" y="3484"/>
                  <a:pt x="1137" y="3461"/>
                </a:cubicBezTo>
                <a:lnTo>
                  <a:pt x="1148" y="3450"/>
                </a:lnTo>
                <a:lnTo>
                  <a:pt x="1104" y="3433"/>
                </a:lnTo>
                <a:lnTo>
                  <a:pt x="1092" y="3400"/>
                </a:lnTo>
                <a:lnTo>
                  <a:pt x="1064" y="3383"/>
                </a:lnTo>
                <a:lnTo>
                  <a:pt x="1064" y="3383"/>
                </a:lnTo>
                <a:cubicBezTo>
                  <a:pt x="1076" y="3394"/>
                  <a:pt x="1081" y="3405"/>
                  <a:pt x="1081" y="3411"/>
                </a:cubicBezTo>
                <a:cubicBezTo>
                  <a:pt x="1036" y="3383"/>
                  <a:pt x="992" y="3321"/>
                  <a:pt x="997" y="3316"/>
                </a:cubicBezTo>
                <a:lnTo>
                  <a:pt x="896" y="3243"/>
                </a:lnTo>
                <a:cubicBezTo>
                  <a:pt x="897" y="3242"/>
                  <a:pt x="899" y="3241"/>
                  <a:pt x="901" y="3241"/>
                </a:cubicBezTo>
                <a:cubicBezTo>
                  <a:pt x="905" y="3241"/>
                  <a:pt x="913" y="3245"/>
                  <a:pt x="921" y="3250"/>
                </a:cubicBezTo>
                <a:lnTo>
                  <a:pt x="921" y="3250"/>
                </a:lnTo>
                <a:cubicBezTo>
                  <a:pt x="891" y="3228"/>
                  <a:pt x="930" y="3234"/>
                  <a:pt x="885" y="3209"/>
                </a:cubicBezTo>
                <a:lnTo>
                  <a:pt x="885" y="3209"/>
                </a:lnTo>
                <a:cubicBezTo>
                  <a:pt x="885" y="3215"/>
                  <a:pt x="874" y="3215"/>
                  <a:pt x="874" y="3215"/>
                </a:cubicBezTo>
                <a:cubicBezTo>
                  <a:pt x="857" y="3187"/>
                  <a:pt x="807" y="3142"/>
                  <a:pt x="768" y="3108"/>
                </a:cubicBezTo>
                <a:lnTo>
                  <a:pt x="784" y="3108"/>
                </a:lnTo>
                <a:cubicBezTo>
                  <a:pt x="717" y="3047"/>
                  <a:pt x="644" y="2980"/>
                  <a:pt x="572" y="2912"/>
                </a:cubicBezTo>
                <a:lnTo>
                  <a:pt x="572" y="2912"/>
                </a:lnTo>
                <a:cubicBezTo>
                  <a:pt x="585" y="2929"/>
                  <a:pt x="584" y="2937"/>
                  <a:pt x="577" y="2937"/>
                </a:cubicBezTo>
                <a:cubicBezTo>
                  <a:pt x="573" y="2937"/>
                  <a:pt x="564" y="2933"/>
                  <a:pt x="555" y="2924"/>
                </a:cubicBezTo>
                <a:lnTo>
                  <a:pt x="556" y="2920"/>
                </a:lnTo>
                <a:lnTo>
                  <a:pt x="556" y="2920"/>
                </a:lnTo>
                <a:cubicBezTo>
                  <a:pt x="556" y="2920"/>
                  <a:pt x="555" y="2920"/>
                  <a:pt x="555" y="2920"/>
                </a:cubicBezTo>
                <a:cubicBezTo>
                  <a:pt x="553" y="2920"/>
                  <a:pt x="548" y="2918"/>
                  <a:pt x="538" y="2912"/>
                </a:cubicBezTo>
                <a:cubicBezTo>
                  <a:pt x="524" y="2895"/>
                  <a:pt x="527" y="2889"/>
                  <a:pt x="536" y="2889"/>
                </a:cubicBezTo>
                <a:cubicBezTo>
                  <a:pt x="541" y="2889"/>
                  <a:pt x="548" y="2891"/>
                  <a:pt x="555" y="2896"/>
                </a:cubicBezTo>
                <a:lnTo>
                  <a:pt x="516" y="2862"/>
                </a:lnTo>
                <a:lnTo>
                  <a:pt x="516" y="2862"/>
                </a:lnTo>
                <a:cubicBezTo>
                  <a:pt x="519" y="2862"/>
                  <a:pt x="523" y="2864"/>
                  <a:pt x="527" y="2864"/>
                </a:cubicBezTo>
                <a:cubicBezTo>
                  <a:pt x="529" y="2864"/>
                  <a:pt x="531" y="2864"/>
                  <a:pt x="532" y="2862"/>
                </a:cubicBezTo>
                <a:cubicBezTo>
                  <a:pt x="516" y="2856"/>
                  <a:pt x="493" y="2795"/>
                  <a:pt x="460" y="2789"/>
                </a:cubicBezTo>
                <a:lnTo>
                  <a:pt x="465" y="2784"/>
                </a:lnTo>
                <a:cubicBezTo>
                  <a:pt x="392" y="2711"/>
                  <a:pt x="359" y="2677"/>
                  <a:pt x="303" y="2621"/>
                </a:cubicBezTo>
                <a:cubicBezTo>
                  <a:pt x="302" y="2622"/>
                  <a:pt x="301" y="2622"/>
                  <a:pt x="300" y="2622"/>
                </a:cubicBezTo>
                <a:cubicBezTo>
                  <a:pt x="289" y="2622"/>
                  <a:pt x="273" y="2598"/>
                  <a:pt x="252" y="2588"/>
                </a:cubicBezTo>
                <a:cubicBezTo>
                  <a:pt x="224" y="2554"/>
                  <a:pt x="196" y="2515"/>
                  <a:pt x="168" y="2470"/>
                </a:cubicBezTo>
                <a:cubicBezTo>
                  <a:pt x="157" y="2464"/>
                  <a:pt x="157" y="2464"/>
                  <a:pt x="152" y="2459"/>
                </a:cubicBezTo>
                <a:cubicBezTo>
                  <a:pt x="152" y="2459"/>
                  <a:pt x="146" y="2459"/>
                  <a:pt x="146" y="2453"/>
                </a:cubicBezTo>
                <a:lnTo>
                  <a:pt x="146" y="2453"/>
                </a:lnTo>
                <a:cubicBezTo>
                  <a:pt x="150" y="2454"/>
                  <a:pt x="154" y="2455"/>
                  <a:pt x="157" y="2455"/>
                </a:cubicBezTo>
                <a:cubicBezTo>
                  <a:pt x="164" y="2455"/>
                  <a:pt x="169" y="2453"/>
                  <a:pt x="174" y="2453"/>
                </a:cubicBezTo>
                <a:cubicBezTo>
                  <a:pt x="177" y="2453"/>
                  <a:pt x="180" y="2455"/>
                  <a:pt x="180" y="2459"/>
                </a:cubicBezTo>
                <a:cubicBezTo>
                  <a:pt x="180" y="2459"/>
                  <a:pt x="180" y="2453"/>
                  <a:pt x="185" y="2453"/>
                </a:cubicBezTo>
                <a:cubicBezTo>
                  <a:pt x="191" y="2447"/>
                  <a:pt x="196" y="2442"/>
                  <a:pt x="208" y="2442"/>
                </a:cubicBezTo>
                <a:cubicBezTo>
                  <a:pt x="219" y="2431"/>
                  <a:pt x="230" y="2425"/>
                  <a:pt x="247" y="2414"/>
                </a:cubicBezTo>
                <a:cubicBezTo>
                  <a:pt x="269" y="2397"/>
                  <a:pt x="297" y="2375"/>
                  <a:pt x="342" y="2341"/>
                </a:cubicBezTo>
                <a:lnTo>
                  <a:pt x="342" y="2341"/>
                </a:lnTo>
                <a:cubicBezTo>
                  <a:pt x="334" y="2341"/>
                  <a:pt x="327" y="2344"/>
                  <a:pt x="323" y="2344"/>
                </a:cubicBezTo>
                <a:cubicBezTo>
                  <a:pt x="321" y="2344"/>
                  <a:pt x="320" y="2343"/>
                  <a:pt x="320" y="2341"/>
                </a:cubicBezTo>
                <a:cubicBezTo>
                  <a:pt x="331" y="2333"/>
                  <a:pt x="349" y="2325"/>
                  <a:pt x="358" y="2325"/>
                </a:cubicBezTo>
                <a:cubicBezTo>
                  <a:pt x="360" y="2325"/>
                  <a:pt x="362" y="2326"/>
                  <a:pt x="363" y="2327"/>
                </a:cubicBezTo>
                <a:lnTo>
                  <a:pt x="363" y="2327"/>
                </a:lnTo>
                <a:cubicBezTo>
                  <a:pt x="413" y="2288"/>
                  <a:pt x="472" y="2251"/>
                  <a:pt x="532" y="2218"/>
                </a:cubicBezTo>
                <a:cubicBezTo>
                  <a:pt x="587" y="2185"/>
                  <a:pt x="642" y="2147"/>
                  <a:pt x="676" y="2103"/>
                </a:cubicBezTo>
                <a:lnTo>
                  <a:pt x="676" y="2103"/>
                </a:lnTo>
                <a:cubicBezTo>
                  <a:pt x="702" y="2081"/>
                  <a:pt x="724" y="2054"/>
                  <a:pt x="745" y="2027"/>
                </a:cubicBezTo>
                <a:cubicBezTo>
                  <a:pt x="752" y="2022"/>
                  <a:pt x="755" y="2019"/>
                  <a:pt x="757" y="2019"/>
                </a:cubicBezTo>
                <a:lnTo>
                  <a:pt x="757" y="2019"/>
                </a:lnTo>
                <a:cubicBezTo>
                  <a:pt x="761" y="2019"/>
                  <a:pt x="743" y="2042"/>
                  <a:pt x="753" y="2042"/>
                </a:cubicBezTo>
                <a:cubicBezTo>
                  <a:pt x="754" y="2042"/>
                  <a:pt x="757" y="2041"/>
                  <a:pt x="762" y="2039"/>
                </a:cubicBezTo>
                <a:cubicBezTo>
                  <a:pt x="829" y="1949"/>
                  <a:pt x="891" y="1915"/>
                  <a:pt x="947" y="1843"/>
                </a:cubicBezTo>
                <a:cubicBezTo>
                  <a:pt x="1025" y="1815"/>
                  <a:pt x="1120" y="1652"/>
                  <a:pt x="1193" y="1591"/>
                </a:cubicBezTo>
                <a:lnTo>
                  <a:pt x="1182" y="1591"/>
                </a:lnTo>
                <a:cubicBezTo>
                  <a:pt x="1193" y="1563"/>
                  <a:pt x="1204" y="1568"/>
                  <a:pt x="1221" y="1557"/>
                </a:cubicBezTo>
                <a:cubicBezTo>
                  <a:pt x="1220" y="1556"/>
                  <a:pt x="1219" y="1556"/>
                  <a:pt x="1217" y="1556"/>
                </a:cubicBezTo>
                <a:cubicBezTo>
                  <a:pt x="1211" y="1556"/>
                  <a:pt x="1205" y="1563"/>
                  <a:pt x="1203" y="1563"/>
                </a:cubicBezTo>
                <a:cubicBezTo>
                  <a:pt x="1203" y="1563"/>
                  <a:pt x="1203" y="1562"/>
                  <a:pt x="1204" y="1557"/>
                </a:cubicBezTo>
                <a:cubicBezTo>
                  <a:pt x="1322" y="1383"/>
                  <a:pt x="1468" y="1204"/>
                  <a:pt x="1568" y="1014"/>
                </a:cubicBezTo>
                <a:cubicBezTo>
                  <a:pt x="1608" y="941"/>
                  <a:pt x="1552" y="952"/>
                  <a:pt x="1608" y="868"/>
                </a:cubicBezTo>
                <a:lnTo>
                  <a:pt x="1613" y="902"/>
                </a:lnTo>
                <a:cubicBezTo>
                  <a:pt x="1664" y="745"/>
                  <a:pt x="1731" y="588"/>
                  <a:pt x="1753" y="431"/>
                </a:cubicBezTo>
                <a:cubicBezTo>
                  <a:pt x="1753" y="442"/>
                  <a:pt x="1759" y="442"/>
                  <a:pt x="1753" y="459"/>
                </a:cubicBezTo>
                <a:cubicBezTo>
                  <a:pt x="1770" y="426"/>
                  <a:pt x="1776" y="336"/>
                  <a:pt x="1770" y="336"/>
                </a:cubicBezTo>
                <a:cubicBezTo>
                  <a:pt x="1770" y="321"/>
                  <a:pt x="1773" y="321"/>
                  <a:pt x="1776" y="321"/>
                </a:cubicBezTo>
                <a:cubicBezTo>
                  <a:pt x="1778" y="321"/>
                  <a:pt x="1779" y="321"/>
                  <a:pt x="1781" y="319"/>
                </a:cubicBezTo>
                <a:lnTo>
                  <a:pt x="1781" y="319"/>
                </a:lnTo>
                <a:cubicBezTo>
                  <a:pt x="1776" y="347"/>
                  <a:pt x="1776" y="381"/>
                  <a:pt x="1787" y="409"/>
                </a:cubicBezTo>
                <a:cubicBezTo>
                  <a:pt x="1798" y="454"/>
                  <a:pt x="1815" y="482"/>
                  <a:pt x="1815" y="515"/>
                </a:cubicBezTo>
                <a:cubicBezTo>
                  <a:pt x="1865" y="583"/>
                  <a:pt x="1938" y="616"/>
                  <a:pt x="2011" y="622"/>
                </a:cubicBezTo>
                <a:cubicBezTo>
                  <a:pt x="2016" y="622"/>
                  <a:pt x="2022" y="622"/>
                  <a:pt x="2027" y="622"/>
                </a:cubicBezTo>
                <a:cubicBezTo>
                  <a:pt x="2095" y="622"/>
                  <a:pt x="2165" y="590"/>
                  <a:pt x="2201" y="538"/>
                </a:cubicBezTo>
                <a:lnTo>
                  <a:pt x="2201" y="538"/>
                </a:lnTo>
                <a:cubicBezTo>
                  <a:pt x="2207" y="549"/>
                  <a:pt x="2179" y="577"/>
                  <a:pt x="2145" y="599"/>
                </a:cubicBezTo>
                <a:cubicBezTo>
                  <a:pt x="2112" y="616"/>
                  <a:pt x="2078" y="622"/>
                  <a:pt x="2084" y="633"/>
                </a:cubicBezTo>
                <a:cubicBezTo>
                  <a:pt x="2151" y="616"/>
                  <a:pt x="2196" y="571"/>
                  <a:pt x="2218" y="527"/>
                </a:cubicBezTo>
                <a:cubicBezTo>
                  <a:pt x="2235" y="504"/>
                  <a:pt x="2241" y="482"/>
                  <a:pt x="2252" y="459"/>
                </a:cubicBezTo>
                <a:cubicBezTo>
                  <a:pt x="2257" y="437"/>
                  <a:pt x="2269" y="403"/>
                  <a:pt x="2269" y="392"/>
                </a:cubicBezTo>
                <a:cubicBezTo>
                  <a:pt x="2269" y="391"/>
                  <a:pt x="2270" y="391"/>
                  <a:pt x="2271" y="391"/>
                </a:cubicBezTo>
                <a:cubicBezTo>
                  <a:pt x="2274" y="391"/>
                  <a:pt x="2275" y="404"/>
                  <a:pt x="2280" y="409"/>
                </a:cubicBezTo>
                <a:cubicBezTo>
                  <a:pt x="2280" y="403"/>
                  <a:pt x="2280" y="398"/>
                  <a:pt x="2280" y="392"/>
                </a:cubicBezTo>
                <a:cubicBezTo>
                  <a:pt x="2274" y="381"/>
                  <a:pt x="2274" y="364"/>
                  <a:pt x="2269" y="358"/>
                </a:cubicBezTo>
                <a:cubicBezTo>
                  <a:pt x="2266" y="354"/>
                  <a:pt x="2267" y="352"/>
                  <a:pt x="2268" y="352"/>
                </a:cubicBezTo>
                <a:lnTo>
                  <a:pt x="2268" y="352"/>
                </a:lnTo>
                <a:cubicBezTo>
                  <a:pt x="2270" y="352"/>
                  <a:pt x="2274" y="355"/>
                  <a:pt x="2274" y="358"/>
                </a:cubicBezTo>
                <a:cubicBezTo>
                  <a:pt x="2280" y="364"/>
                  <a:pt x="2285" y="364"/>
                  <a:pt x="2291" y="370"/>
                </a:cubicBezTo>
                <a:cubicBezTo>
                  <a:pt x="2291" y="370"/>
                  <a:pt x="2291" y="375"/>
                  <a:pt x="2291" y="375"/>
                </a:cubicBezTo>
                <a:cubicBezTo>
                  <a:pt x="2295" y="375"/>
                  <a:pt x="2298" y="380"/>
                  <a:pt x="2300" y="380"/>
                </a:cubicBezTo>
                <a:cubicBezTo>
                  <a:pt x="2302" y="380"/>
                  <a:pt x="2302" y="379"/>
                  <a:pt x="2302" y="375"/>
                </a:cubicBezTo>
                <a:lnTo>
                  <a:pt x="2297" y="370"/>
                </a:lnTo>
                <a:cubicBezTo>
                  <a:pt x="2292" y="361"/>
                  <a:pt x="2294" y="356"/>
                  <a:pt x="2300" y="356"/>
                </a:cubicBezTo>
                <a:cubicBezTo>
                  <a:pt x="2302" y="356"/>
                  <a:pt x="2305" y="357"/>
                  <a:pt x="2308" y="358"/>
                </a:cubicBezTo>
                <a:lnTo>
                  <a:pt x="2330" y="358"/>
                </a:lnTo>
                <a:cubicBezTo>
                  <a:pt x="2341" y="364"/>
                  <a:pt x="2347" y="364"/>
                  <a:pt x="2353" y="364"/>
                </a:cubicBezTo>
                <a:cubicBezTo>
                  <a:pt x="2330" y="370"/>
                  <a:pt x="2347" y="381"/>
                  <a:pt x="2358" y="392"/>
                </a:cubicBezTo>
                <a:cubicBezTo>
                  <a:pt x="2369" y="398"/>
                  <a:pt x="2369" y="403"/>
                  <a:pt x="2341" y="409"/>
                </a:cubicBezTo>
                <a:lnTo>
                  <a:pt x="2364" y="409"/>
                </a:lnTo>
                <a:cubicBezTo>
                  <a:pt x="2369" y="409"/>
                  <a:pt x="2364" y="414"/>
                  <a:pt x="2347" y="414"/>
                </a:cubicBezTo>
                <a:cubicBezTo>
                  <a:pt x="2369" y="420"/>
                  <a:pt x="2381" y="420"/>
                  <a:pt x="2397" y="420"/>
                </a:cubicBezTo>
                <a:cubicBezTo>
                  <a:pt x="2397" y="420"/>
                  <a:pt x="2392" y="426"/>
                  <a:pt x="2386" y="431"/>
                </a:cubicBezTo>
                <a:cubicBezTo>
                  <a:pt x="2375" y="426"/>
                  <a:pt x="2381" y="426"/>
                  <a:pt x="2369" y="426"/>
                </a:cubicBezTo>
                <a:cubicBezTo>
                  <a:pt x="2381" y="426"/>
                  <a:pt x="2369" y="442"/>
                  <a:pt x="2341" y="454"/>
                </a:cubicBezTo>
                <a:cubicBezTo>
                  <a:pt x="2341" y="448"/>
                  <a:pt x="2336" y="448"/>
                  <a:pt x="2341" y="448"/>
                </a:cubicBezTo>
                <a:lnTo>
                  <a:pt x="2336" y="448"/>
                </a:lnTo>
                <a:lnTo>
                  <a:pt x="2325" y="459"/>
                </a:lnTo>
                <a:cubicBezTo>
                  <a:pt x="2319" y="470"/>
                  <a:pt x="2308" y="476"/>
                  <a:pt x="2302" y="487"/>
                </a:cubicBezTo>
                <a:cubicBezTo>
                  <a:pt x="2285" y="504"/>
                  <a:pt x="2274" y="521"/>
                  <a:pt x="2269" y="543"/>
                </a:cubicBezTo>
                <a:cubicBezTo>
                  <a:pt x="2246" y="583"/>
                  <a:pt x="2241" y="627"/>
                  <a:pt x="2246" y="683"/>
                </a:cubicBezTo>
                <a:cubicBezTo>
                  <a:pt x="2241" y="679"/>
                  <a:pt x="2238" y="677"/>
                  <a:pt x="2236" y="677"/>
                </a:cubicBezTo>
                <a:lnTo>
                  <a:pt x="2236" y="677"/>
                </a:lnTo>
                <a:cubicBezTo>
                  <a:pt x="2226" y="677"/>
                  <a:pt x="2243" y="724"/>
                  <a:pt x="2229" y="734"/>
                </a:cubicBezTo>
                <a:cubicBezTo>
                  <a:pt x="2241" y="751"/>
                  <a:pt x="2252" y="767"/>
                  <a:pt x="2263" y="784"/>
                </a:cubicBezTo>
                <a:cubicBezTo>
                  <a:pt x="2263" y="779"/>
                  <a:pt x="2257" y="767"/>
                  <a:pt x="2257" y="762"/>
                </a:cubicBezTo>
                <a:lnTo>
                  <a:pt x="2257" y="762"/>
                </a:lnTo>
                <a:cubicBezTo>
                  <a:pt x="2285" y="807"/>
                  <a:pt x="2325" y="835"/>
                  <a:pt x="2358" y="863"/>
                </a:cubicBezTo>
                <a:cubicBezTo>
                  <a:pt x="2350" y="859"/>
                  <a:pt x="2340" y="855"/>
                  <a:pt x="2330" y="849"/>
                </a:cubicBezTo>
                <a:lnTo>
                  <a:pt x="2330" y="849"/>
                </a:lnTo>
                <a:cubicBezTo>
                  <a:pt x="2355" y="867"/>
                  <a:pt x="2379" y="881"/>
                  <a:pt x="2409" y="891"/>
                </a:cubicBezTo>
                <a:cubicBezTo>
                  <a:pt x="2392" y="879"/>
                  <a:pt x="2375" y="874"/>
                  <a:pt x="2358" y="863"/>
                </a:cubicBezTo>
                <a:lnTo>
                  <a:pt x="2358" y="863"/>
                </a:lnTo>
                <a:cubicBezTo>
                  <a:pt x="2366" y="864"/>
                  <a:pt x="2371" y="865"/>
                  <a:pt x="2375" y="865"/>
                </a:cubicBezTo>
                <a:cubicBezTo>
                  <a:pt x="2389" y="865"/>
                  <a:pt x="2385" y="857"/>
                  <a:pt x="2393" y="857"/>
                </a:cubicBezTo>
                <a:cubicBezTo>
                  <a:pt x="2397" y="857"/>
                  <a:pt x="2406" y="859"/>
                  <a:pt x="2425" y="868"/>
                </a:cubicBezTo>
                <a:cubicBezTo>
                  <a:pt x="2412" y="868"/>
                  <a:pt x="2449" y="875"/>
                  <a:pt x="2478" y="875"/>
                </a:cubicBezTo>
                <a:cubicBezTo>
                  <a:pt x="2486" y="875"/>
                  <a:pt x="2493" y="875"/>
                  <a:pt x="2498" y="874"/>
                </a:cubicBezTo>
                <a:cubicBezTo>
                  <a:pt x="2521" y="863"/>
                  <a:pt x="2543" y="846"/>
                  <a:pt x="2571" y="829"/>
                </a:cubicBezTo>
                <a:cubicBezTo>
                  <a:pt x="2582" y="829"/>
                  <a:pt x="2577" y="846"/>
                  <a:pt x="2582" y="846"/>
                </a:cubicBezTo>
                <a:cubicBezTo>
                  <a:pt x="2588" y="835"/>
                  <a:pt x="2610" y="812"/>
                  <a:pt x="2627" y="784"/>
                </a:cubicBezTo>
                <a:cubicBezTo>
                  <a:pt x="2638" y="762"/>
                  <a:pt x="2649" y="728"/>
                  <a:pt x="2649" y="711"/>
                </a:cubicBezTo>
                <a:cubicBezTo>
                  <a:pt x="2649" y="723"/>
                  <a:pt x="2655" y="728"/>
                  <a:pt x="2661" y="728"/>
                </a:cubicBezTo>
                <a:lnTo>
                  <a:pt x="2655" y="700"/>
                </a:lnTo>
                <a:cubicBezTo>
                  <a:pt x="2663" y="688"/>
                  <a:pt x="2665" y="681"/>
                  <a:pt x="2668" y="681"/>
                </a:cubicBezTo>
                <a:cubicBezTo>
                  <a:pt x="2669" y="681"/>
                  <a:pt x="2670" y="682"/>
                  <a:pt x="2672" y="683"/>
                </a:cubicBezTo>
                <a:cubicBezTo>
                  <a:pt x="2677" y="666"/>
                  <a:pt x="2673" y="665"/>
                  <a:pt x="2669" y="665"/>
                </a:cubicBezTo>
                <a:cubicBezTo>
                  <a:pt x="2668" y="665"/>
                  <a:pt x="2667" y="665"/>
                  <a:pt x="2667" y="665"/>
                </a:cubicBezTo>
                <a:cubicBezTo>
                  <a:pt x="2662" y="665"/>
                  <a:pt x="2658" y="664"/>
                  <a:pt x="2666" y="639"/>
                </a:cubicBezTo>
                <a:lnTo>
                  <a:pt x="2666" y="639"/>
                </a:lnTo>
                <a:cubicBezTo>
                  <a:pt x="2666" y="644"/>
                  <a:pt x="2666" y="644"/>
                  <a:pt x="2672" y="655"/>
                </a:cubicBezTo>
                <a:cubicBezTo>
                  <a:pt x="2672" y="650"/>
                  <a:pt x="2672" y="650"/>
                  <a:pt x="2672" y="644"/>
                </a:cubicBezTo>
                <a:cubicBezTo>
                  <a:pt x="2672" y="622"/>
                  <a:pt x="2666" y="588"/>
                  <a:pt x="2655" y="560"/>
                </a:cubicBezTo>
                <a:cubicBezTo>
                  <a:pt x="2653" y="555"/>
                  <a:pt x="2652" y="554"/>
                  <a:pt x="2653" y="554"/>
                </a:cubicBezTo>
                <a:lnTo>
                  <a:pt x="2653" y="554"/>
                </a:lnTo>
                <a:cubicBezTo>
                  <a:pt x="2654" y="554"/>
                  <a:pt x="2657" y="557"/>
                  <a:pt x="2661" y="560"/>
                </a:cubicBezTo>
                <a:lnTo>
                  <a:pt x="2666" y="571"/>
                </a:lnTo>
                <a:lnTo>
                  <a:pt x="2683" y="594"/>
                </a:lnTo>
                <a:cubicBezTo>
                  <a:pt x="2690" y="607"/>
                  <a:pt x="2691" y="611"/>
                  <a:pt x="2690" y="611"/>
                </a:cubicBezTo>
                <a:cubicBezTo>
                  <a:pt x="2688" y="611"/>
                  <a:pt x="2681" y="602"/>
                  <a:pt x="2679" y="602"/>
                </a:cubicBezTo>
                <a:lnTo>
                  <a:pt x="2679" y="602"/>
                </a:lnTo>
                <a:cubicBezTo>
                  <a:pt x="2678" y="602"/>
                  <a:pt x="2678" y="606"/>
                  <a:pt x="2683" y="616"/>
                </a:cubicBezTo>
                <a:cubicBezTo>
                  <a:pt x="2694" y="627"/>
                  <a:pt x="2700" y="633"/>
                  <a:pt x="2711" y="639"/>
                </a:cubicBezTo>
                <a:cubicBezTo>
                  <a:pt x="2733" y="650"/>
                  <a:pt x="2773" y="672"/>
                  <a:pt x="2812" y="689"/>
                </a:cubicBezTo>
                <a:lnTo>
                  <a:pt x="2806" y="695"/>
                </a:lnTo>
                <a:lnTo>
                  <a:pt x="2795" y="700"/>
                </a:lnTo>
                <a:lnTo>
                  <a:pt x="2812" y="695"/>
                </a:lnTo>
                <a:lnTo>
                  <a:pt x="2812" y="695"/>
                </a:lnTo>
                <a:cubicBezTo>
                  <a:pt x="2829" y="695"/>
                  <a:pt x="2806" y="706"/>
                  <a:pt x="2789" y="717"/>
                </a:cubicBezTo>
                <a:cubicBezTo>
                  <a:pt x="2768" y="728"/>
                  <a:pt x="2756" y="728"/>
                  <a:pt x="2740" y="749"/>
                </a:cubicBezTo>
                <a:lnTo>
                  <a:pt x="2740" y="749"/>
                </a:lnTo>
                <a:cubicBezTo>
                  <a:pt x="2744" y="743"/>
                  <a:pt x="2739" y="734"/>
                  <a:pt x="2739" y="734"/>
                </a:cubicBezTo>
                <a:cubicBezTo>
                  <a:pt x="2711" y="756"/>
                  <a:pt x="2689" y="784"/>
                  <a:pt x="2666" y="823"/>
                </a:cubicBezTo>
                <a:cubicBezTo>
                  <a:pt x="2649" y="863"/>
                  <a:pt x="2633" y="913"/>
                  <a:pt x="2644" y="963"/>
                </a:cubicBezTo>
                <a:lnTo>
                  <a:pt x="2638" y="952"/>
                </a:lnTo>
                <a:lnTo>
                  <a:pt x="2638" y="952"/>
                </a:lnTo>
                <a:cubicBezTo>
                  <a:pt x="2633" y="975"/>
                  <a:pt x="2638" y="1008"/>
                  <a:pt x="2649" y="1036"/>
                </a:cubicBezTo>
                <a:cubicBezTo>
                  <a:pt x="2661" y="1064"/>
                  <a:pt x="2683" y="1087"/>
                  <a:pt x="2700" y="1103"/>
                </a:cubicBezTo>
                <a:cubicBezTo>
                  <a:pt x="2711" y="1107"/>
                  <a:pt x="2725" y="1116"/>
                  <a:pt x="2730" y="1116"/>
                </a:cubicBezTo>
                <a:cubicBezTo>
                  <a:pt x="2732" y="1116"/>
                  <a:pt x="2731" y="1114"/>
                  <a:pt x="2728" y="1109"/>
                </a:cubicBezTo>
                <a:lnTo>
                  <a:pt x="2728" y="1109"/>
                </a:lnTo>
                <a:cubicBezTo>
                  <a:pt x="2754" y="1138"/>
                  <a:pt x="2791" y="1152"/>
                  <a:pt x="2829" y="1152"/>
                </a:cubicBezTo>
                <a:cubicBezTo>
                  <a:pt x="2866" y="1152"/>
                  <a:pt x="2902" y="1139"/>
                  <a:pt x="2929" y="1115"/>
                </a:cubicBezTo>
                <a:cubicBezTo>
                  <a:pt x="2985" y="1070"/>
                  <a:pt x="3002" y="1008"/>
                  <a:pt x="3030" y="952"/>
                </a:cubicBezTo>
                <a:lnTo>
                  <a:pt x="3030" y="952"/>
                </a:lnTo>
                <a:cubicBezTo>
                  <a:pt x="3030" y="966"/>
                  <a:pt x="3027" y="983"/>
                  <a:pt x="3028" y="983"/>
                </a:cubicBezTo>
                <a:cubicBezTo>
                  <a:pt x="3029" y="983"/>
                  <a:pt x="3029" y="982"/>
                  <a:pt x="3030" y="980"/>
                </a:cubicBezTo>
                <a:cubicBezTo>
                  <a:pt x="3030" y="969"/>
                  <a:pt x="3036" y="958"/>
                  <a:pt x="3036" y="952"/>
                </a:cubicBezTo>
                <a:cubicBezTo>
                  <a:pt x="3036" y="947"/>
                  <a:pt x="3036" y="941"/>
                  <a:pt x="3036" y="935"/>
                </a:cubicBezTo>
                <a:cubicBezTo>
                  <a:pt x="3036" y="924"/>
                  <a:pt x="3036" y="913"/>
                  <a:pt x="3036" y="902"/>
                </a:cubicBezTo>
                <a:cubicBezTo>
                  <a:pt x="3033" y="900"/>
                  <a:pt x="3031" y="900"/>
                  <a:pt x="3030" y="900"/>
                </a:cubicBezTo>
                <a:cubicBezTo>
                  <a:pt x="3026" y="900"/>
                  <a:pt x="3027" y="905"/>
                  <a:pt x="3019" y="913"/>
                </a:cubicBezTo>
                <a:cubicBezTo>
                  <a:pt x="3013" y="902"/>
                  <a:pt x="3008" y="868"/>
                  <a:pt x="3008" y="846"/>
                </a:cubicBezTo>
                <a:lnTo>
                  <a:pt x="3008" y="846"/>
                </a:lnTo>
                <a:cubicBezTo>
                  <a:pt x="3011" y="868"/>
                  <a:pt x="3014" y="874"/>
                  <a:pt x="3017" y="874"/>
                </a:cubicBezTo>
                <a:cubicBezTo>
                  <a:pt x="3020" y="874"/>
                  <a:pt x="3022" y="871"/>
                  <a:pt x="3025" y="868"/>
                </a:cubicBezTo>
                <a:cubicBezTo>
                  <a:pt x="3025" y="863"/>
                  <a:pt x="3019" y="851"/>
                  <a:pt x="3013" y="846"/>
                </a:cubicBezTo>
                <a:cubicBezTo>
                  <a:pt x="3019" y="846"/>
                  <a:pt x="3013" y="835"/>
                  <a:pt x="3008" y="818"/>
                </a:cubicBezTo>
                <a:cubicBezTo>
                  <a:pt x="2999" y="807"/>
                  <a:pt x="2997" y="800"/>
                  <a:pt x="2999" y="800"/>
                </a:cubicBezTo>
                <a:lnTo>
                  <a:pt x="2999" y="800"/>
                </a:lnTo>
                <a:cubicBezTo>
                  <a:pt x="3002" y="800"/>
                  <a:pt x="3011" y="807"/>
                  <a:pt x="3025" y="823"/>
                </a:cubicBezTo>
                <a:lnTo>
                  <a:pt x="3025" y="829"/>
                </a:lnTo>
                <a:cubicBezTo>
                  <a:pt x="3041" y="840"/>
                  <a:pt x="3058" y="840"/>
                  <a:pt x="3075" y="863"/>
                </a:cubicBezTo>
                <a:cubicBezTo>
                  <a:pt x="3078" y="869"/>
                  <a:pt x="3078" y="871"/>
                  <a:pt x="3077" y="871"/>
                </a:cubicBezTo>
                <a:cubicBezTo>
                  <a:pt x="3074" y="871"/>
                  <a:pt x="3066" y="863"/>
                  <a:pt x="3061" y="863"/>
                </a:cubicBezTo>
                <a:cubicBezTo>
                  <a:pt x="3060" y="863"/>
                  <a:pt x="3058" y="865"/>
                  <a:pt x="3058" y="868"/>
                </a:cubicBezTo>
                <a:cubicBezTo>
                  <a:pt x="3069" y="879"/>
                  <a:pt x="3081" y="879"/>
                  <a:pt x="3097" y="885"/>
                </a:cubicBezTo>
                <a:cubicBezTo>
                  <a:pt x="3109" y="891"/>
                  <a:pt x="3125" y="902"/>
                  <a:pt x="3137" y="919"/>
                </a:cubicBezTo>
                <a:cubicBezTo>
                  <a:pt x="3120" y="907"/>
                  <a:pt x="3103" y="896"/>
                  <a:pt x="3092" y="891"/>
                </a:cubicBezTo>
                <a:lnTo>
                  <a:pt x="3092" y="891"/>
                </a:lnTo>
                <a:cubicBezTo>
                  <a:pt x="3109" y="924"/>
                  <a:pt x="3114" y="919"/>
                  <a:pt x="3125" y="935"/>
                </a:cubicBezTo>
                <a:cubicBezTo>
                  <a:pt x="3130" y="943"/>
                  <a:pt x="3137" y="949"/>
                  <a:pt x="3142" y="953"/>
                </a:cubicBezTo>
                <a:lnTo>
                  <a:pt x="3142" y="953"/>
                </a:lnTo>
                <a:cubicBezTo>
                  <a:pt x="3142" y="953"/>
                  <a:pt x="3142" y="952"/>
                  <a:pt x="3142" y="952"/>
                </a:cubicBezTo>
                <a:lnTo>
                  <a:pt x="3142" y="952"/>
                </a:lnTo>
                <a:cubicBezTo>
                  <a:pt x="3159" y="958"/>
                  <a:pt x="3170" y="963"/>
                  <a:pt x="3181" y="969"/>
                </a:cubicBezTo>
                <a:cubicBezTo>
                  <a:pt x="3187" y="969"/>
                  <a:pt x="3176" y="969"/>
                  <a:pt x="3170" y="975"/>
                </a:cubicBezTo>
                <a:cubicBezTo>
                  <a:pt x="3144" y="985"/>
                  <a:pt x="3123" y="990"/>
                  <a:pt x="3103" y="1026"/>
                </a:cubicBezTo>
                <a:lnTo>
                  <a:pt x="3103" y="1026"/>
                </a:lnTo>
                <a:cubicBezTo>
                  <a:pt x="3112" y="1008"/>
                  <a:pt x="3114" y="1003"/>
                  <a:pt x="3111" y="1003"/>
                </a:cubicBezTo>
                <a:lnTo>
                  <a:pt x="3111" y="1003"/>
                </a:lnTo>
                <a:cubicBezTo>
                  <a:pt x="3108" y="1003"/>
                  <a:pt x="3100" y="1010"/>
                  <a:pt x="3095" y="1010"/>
                </a:cubicBezTo>
                <a:cubicBezTo>
                  <a:pt x="3094" y="1010"/>
                  <a:pt x="3093" y="1010"/>
                  <a:pt x="3092" y="1008"/>
                </a:cubicBezTo>
                <a:cubicBezTo>
                  <a:pt x="3078" y="1017"/>
                  <a:pt x="3061" y="1034"/>
                  <a:pt x="3055" y="1034"/>
                </a:cubicBezTo>
                <a:cubicBezTo>
                  <a:pt x="3053" y="1034"/>
                  <a:pt x="3053" y="1033"/>
                  <a:pt x="3053" y="1031"/>
                </a:cubicBezTo>
                <a:cubicBezTo>
                  <a:pt x="3041" y="1064"/>
                  <a:pt x="3013" y="1081"/>
                  <a:pt x="3013" y="1137"/>
                </a:cubicBezTo>
                <a:cubicBezTo>
                  <a:pt x="3009" y="1137"/>
                  <a:pt x="3008" y="1167"/>
                  <a:pt x="3000" y="1167"/>
                </a:cubicBezTo>
                <a:cubicBezTo>
                  <a:pt x="2999" y="1167"/>
                  <a:pt x="2998" y="1166"/>
                  <a:pt x="2997" y="1165"/>
                </a:cubicBezTo>
                <a:lnTo>
                  <a:pt x="2997" y="1165"/>
                </a:lnTo>
                <a:cubicBezTo>
                  <a:pt x="2998" y="1180"/>
                  <a:pt x="3000" y="1185"/>
                  <a:pt x="3002" y="1185"/>
                </a:cubicBezTo>
                <a:cubicBezTo>
                  <a:pt x="3005" y="1185"/>
                  <a:pt x="3009" y="1159"/>
                  <a:pt x="3013" y="1159"/>
                </a:cubicBezTo>
                <a:cubicBezTo>
                  <a:pt x="3013" y="1159"/>
                  <a:pt x="3013" y="1159"/>
                  <a:pt x="3013" y="1159"/>
                </a:cubicBezTo>
                <a:cubicBezTo>
                  <a:pt x="3019" y="1193"/>
                  <a:pt x="3013" y="1238"/>
                  <a:pt x="3025" y="1283"/>
                </a:cubicBezTo>
                <a:cubicBezTo>
                  <a:pt x="3036" y="1327"/>
                  <a:pt x="3069" y="1372"/>
                  <a:pt x="3114" y="1400"/>
                </a:cubicBezTo>
                <a:cubicBezTo>
                  <a:pt x="3153" y="1423"/>
                  <a:pt x="3181" y="1423"/>
                  <a:pt x="3209" y="1423"/>
                </a:cubicBezTo>
                <a:cubicBezTo>
                  <a:pt x="3232" y="1423"/>
                  <a:pt x="3254" y="1417"/>
                  <a:pt x="3288" y="1400"/>
                </a:cubicBezTo>
                <a:cubicBezTo>
                  <a:pt x="3316" y="1400"/>
                  <a:pt x="3277" y="1423"/>
                  <a:pt x="3271" y="1423"/>
                </a:cubicBezTo>
                <a:cubicBezTo>
                  <a:pt x="3316" y="1423"/>
                  <a:pt x="3349" y="1400"/>
                  <a:pt x="3372" y="1367"/>
                </a:cubicBezTo>
                <a:cubicBezTo>
                  <a:pt x="3372" y="1371"/>
                  <a:pt x="3373" y="1373"/>
                  <a:pt x="3375" y="1373"/>
                </a:cubicBezTo>
                <a:cubicBezTo>
                  <a:pt x="3378" y="1373"/>
                  <a:pt x="3382" y="1370"/>
                  <a:pt x="3389" y="1367"/>
                </a:cubicBezTo>
                <a:cubicBezTo>
                  <a:pt x="3411" y="1339"/>
                  <a:pt x="3394" y="1339"/>
                  <a:pt x="3417" y="1311"/>
                </a:cubicBezTo>
                <a:cubicBezTo>
                  <a:pt x="3417" y="1316"/>
                  <a:pt x="3417" y="1316"/>
                  <a:pt x="3422" y="1322"/>
                </a:cubicBezTo>
                <a:cubicBezTo>
                  <a:pt x="3422" y="1327"/>
                  <a:pt x="3417" y="1339"/>
                  <a:pt x="3417" y="1344"/>
                </a:cubicBezTo>
                <a:cubicBezTo>
                  <a:pt x="3428" y="1327"/>
                  <a:pt x="3428" y="1322"/>
                  <a:pt x="3428" y="1305"/>
                </a:cubicBezTo>
                <a:cubicBezTo>
                  <a:pt x="3433" y="1294"/>
                  <a:pt x="3433" y="1277"/>
                  <a:pt x="3433" y="1260"/>
                </a:cubicBezTo>
                <a:cubicBezTo>
                  <a:pt x="3439" y="1260"/>
                  <a:pt x="3439" y="1266"/>
                  <a:pt x="3439" y="1271"/>
                </a:cubicBezTo>
                <a:cubicBezTo>
                  <a:pt x="3439" y="1283"/>
                  <a:pt x="3439" y="1294"/>
                  <a:pt x="3439" y="1305"/>
                </a:cubicBezTo>
                <a:cubicBezTo>
                  <a:pt x="3439" y="1299"/>
                  <a:pt x="3439" y="1288"/>
                  <a:pt x="3445" y="1283"/>
                </a:cubicBezTo>
                <a:cubicBezTo>
                  <a:pt x="3445" y="1277"/>
                  <a:pt x="3445" y="1266"/>
                  <a:pt x="3439" y="1255"/>
                </a:cubicBezTo>
                <a:cubicBezTo>
                  <a:pt x="3439" y="1258"/>
                  <a:pt x="3439" y="1259"/>
                  <a:pt x="3438" y="1259"/>
                </a:cubicBezTo>
                <a:cubicBezTo>
                  <a:pt x="3436" y="1259"/>
                  <a:pt x="3433" y="1253"/>
                  <a:pt x="3433" y="1249"/>
                </a:cubicBezTo>
                <a:cubicBezTo>
                  <a:pt x="3433" y="1243"/>
                  <a:pt x="3433" y="1232"/>
                  <a:pt x="3433" y="1227"/>
                </a:cubicBezTo>
                <a:cubicBezTo>
                  <a:pt x="3433" y="1222"/>
                  <a:pt x="3433" y="1220"/>
                  <a:pt x="3432" y="1220"/>
                </a:cubicBezTo>
                <a:cubicBezTo>
                  <a:pt x="3430" y="1220"/>
                  <a:pt x="3428" y="1225"/>
                  <a:pt x="3428" y="1232"/>
                </a:cubicBezTo>
                <a:cubicBezTo>
                  <a:pt x="3422" y="1249"/>
                  <a:pt x="3422" y="1277"/>
                  <a:pt x="3417" y="1294"/>
                </a:cubicBezTo>
                <a:cubicBezTo>
                  <a:pt x="3411" y="1316"/>
                  <a:pt x="3400" y="1339"/>
                  <a:pt x="3389" y="1355"/>
                </a:cubicBezTo>
                <a:cubicBezTo>
                  <a:pt x="3389" y="1344"/>
                  <a:pt x="3383" y="1333"/>
                  <a:pt x="3383" y="1322"/>
                </a:cubicBezTo>
                <a:cubicBezTo>
                  <a:pt x="3377" y="1339"/>
                  <a:pt x="3372" y="1361"/>
                  <a:pt x="3361" y="1378"/>
                </a:cubicBezTo>
                <a:cubicBezTo>
                  <a:pt x="3349" y="1378"/>
                  <a:pt x="3338" y="1378"/>
                  <a:pt x="3355" y="1355"/>
                </a:cubicBezTo>
                <a:lnTo>
                  <a:pt x="3355" y="1355"/>
                </a:lnTo>
                <a:cubicBezTo>
                  <a:pt x="3321" y="1372"/>
                  <a:pt x="3333" y="1383"/>
                  <a:pt x="3299" y="1389"/>
                </a:cubicBezTo>
                <a:cubicBezTo>
                  <a:pt x="3293" y="1389"/>
                  <a:pt x="3293" y="1389"/>
                  <a:pt x="3299" y="1383"/>
                </a:cubicBezTo>
                <a:lnTo>
                  <a:pt x="3299" y="1383"/>
                </a:lnTo>
                <a:cubicBezTo>
                  <a:pt x="3288" y="1395"/>
                  <a:pt x="3277" y="1400"/>
                  <a:pt x="3265" y="1400"/>
                </a:cubicBezTo>
                <a:cubicBezTo>
                  <a:pt x="3270" y="1396"/>
                  <a:pt x="3265" y="1392"/>
                  <a:pt x="3270" y="1390"/>
                </a:cubicBezTo>
                <a:lnTo>
                  <a:pt x="3270" y="1390"/>
                </a:lnTo>
                <a:cubicBezTo>
                  <a:pt x="3256" y="1391"/>
                  <a:pt x="3243" y="1392"/>
                  <a:pt x="3231" y="1392"/>
                </a:cubicBezTo>
                <a:cubicBezTo>
                  <a:pt x="3200" y="1392"/>
                  <a:pt x="3178" y="1387"/>
                  <a:pt x="3170" y="1372"/>
                </a:cubicBezTo>
                <a:lnTo>
                  <a:pt x="3170" y="1378"/>
                </a:lnTo>
                <a:cubicBezTo>
                  <a:pt x="3148" y="1363"/>
                  <a:pt x="3138" y="1358"/>
                  <a:pt x="3134" y="1358"/>
                </a:cubicBezTo>
                <a:cubicBezTo>
                  <a:pt x="3132" y="1358"/>
                  <a:pt x="3131" y="1359"/>
                  <a:pt x="3131" y="1361"/>
                </a:cubicBezTo>
                <a:cubicBezTo>
                  <a:pt x="3128" y="1364"/>
                  <a:pt x="3127" y="1367"/>
                  <a:pt x="3122" y="1367"/>
                </a:cubicBezTo>
                <a:cubicBezTo>
                  <a:pt x="3117" y="1367"/>
                  <a:pt x="3109" y="1364"/>
                  <a:pt x="3092" y="1355"/>
                </a:cubicBezTo>
                <a:cubicBezTo>
                  <a:pt x="3092" y="1333"/>
                  <a:pt x="3092" y="1316"/>
                  <a:pt x="3097" y="1299"/>
                </a:cubicBezTo>
                <a:lnTo>
                  <a:pt x="3081" y="1299"/>
                </a:lnTo>
                <a:cubicBezTo>
                  <a:pt x="3075" y="1288"/>
                  <a:pt x="3069" y="1271"/>
                  <a:pt x="3075" y="1271"/>
                </a:cubicBezTo>
                <a:cubicBezTo>
                  <a:pt x="3070" y="1264"/>
                  <a:pt x="3068" y="1261"/>
                  <a:pt x="3066" y="1261"/>
                </a:cubicBezTo>
                <a:cubicBezTo>
                  <a:pt x="3064" y="1261"/>
                  <a:pt x="3065" y="1270"/>
                  <a:pt x="3063" y="1270"/>
                </a:cubicBezTo>
                <a:cubicBezTo>
                  <a:pt x="3062" y="1270"/>
                  <a:pt x="3060" y="1269"/>
                  <a:pt x="3058" y="1266"/>
                </a:cubicBezTo>
                <a:cubicBezTo>
                  <a:pt x="3058" y="1243"/>
                  <a:pt x="3047" y="1215"/>
                  <a:pt x="3053" y="1187"/>
                </a:cubicBezTo>
                <a:cubicBezTo>
                  <a:pt x="3053" y="1159"/>
                  <a:pt x="3058" y="1137"/>
                  <a:pt x="3069" y="1137"/>
                </a:cubicBezTo>
                <a:cubicBezTo>
                  <a:pt x="3069" y="1135"/>
                  <a:pt x="3068" y="1134"/>
                  <a:pt x="3067" y="1134"/>
                </a:cubicBezTo>
                <a:cubicBezTo>
                  <a:pt x="3063" y="1134"/>
                  <a:pt x="3059" y="1147"/>
                  <a:pt x="3057" y="1147"/>
                </a:cubicBezTo>
                <a:cubicBezTo>
                  <a:pt x="3056" y="1147"/>
                  <a:pt x="3056" y="1142"/>
                  <a:pt x="3058" y="1126"/>
                </a:cubicBezTo>
                <a:cubicBezTo>
                  <a:pt x="3081" y="1126"/>
                  <a:pt x="3069" y="1075"/>
                  <a:pt x="3103" y="1047"/>
                </a:cubicBezTo>
                <a:lnTo>
                  <a:pt x="3103" y="1047"/>
                </a:lnTo>
                <a:cubicBezTo>
                  <a:pt x="3107" y="1059"/>
                  <a:pt x="3095" y="1076"/>
                  <a:pt x="3098" y="1076"/>
                </a:cubicBezTo>
                <a:cubicBezTo>
                  <a:pt x="3099" y="1076"/>
                  <a:pt x="3104" y="1073"/>
                  <a:pt x="3114" y="1064"/>
                </a:cubicBezTo>
                <a:cubicBezTo>
                  <a:pt x="3114" y="1053"/>
                  <a:pt x="3125" y="1036"/>
                  <a:pt x="3142" y="1025"/>
                </a:cubicBezTo>
                <a:cubicBezTo>
                  <a:pt x="3165" y="1014"/>
                  <a:pt x="3215" y="1003"/>
                  <a:pt x="3243" y="997"/>
                </a:cubicBezTo>
                <a:cubicBezTo>
                  <a:pt x="3237" y="991"/>
                  <a:pt x="3237" y="991"/>
                  <a:pt x="3243" y="986"/>
                </a:cubicBezTo>
                <a:cubicBezTo>
                  <a:pt x="3237" y="980"/>
                  <a:pt x="3237" y="980"/>
                  <a:pt x="3243" y="975"/>
                </a:cubicBezTo>
                <a:cubicBezTo>
                  <a:pt x="3249" y="975"/>
                  <a:pt x="3237" y="969"/>
                  <a:pt x="3232" y="969"/>
                </a:cubicBezTo>
                <a:cubicBezTo>
                  <a:pt x="3232" y="963"/>
                  <a:pt x="3226" y="958"/>
                  <a:pt x="3221" y="952"/>
                </a:cubicBezTo>
                <a:cubicBezTo>
                  <a:pt x="3198" y="935"/>
                  <a:pt x="3170" y="913"/>
                  <a:pt x="3148" y="896"/>
                </a:cubicBezTo>
                <a:cubicBezTo>
                  <a:pt x="3159" y="896"/>
                  <a:pt x="3047" y="801"/>
                  <a:pt x="2985" y="739"/>
                </a:cubicBezTo>
                <a:lnTo>
                  <a:pt x="2980" y="734"/>
                </a:lnTo>
                <a:lnTo>
                  <a:pt x="2980" y="734"/>
                </a:lnTo>
                <a:cubicBezTo>
                  <a:pt x="2983" y="740"/>
                  <a:pt x="2981" y="743"/>
                  <a:pt x="2976" y="743"/>
                </a:cubicBezTo>
                <a:cubicBezTo>
                  <a:pt x="2972" y="743"/>
                  <a:pt x="2968" y="742"/>
                  <a:pt x="2963" y="739"/>
                </a:cubicBezTo>
                <a:lnTo>
                  <a:pt x="2963" y="739"/>
                </a:lnTo>
                <a:cubicBezTo>
                  <a:pt x="2969" y="751"/>
                  <a:pt x="2969" y="762"/>
                  <a:pt x="2963" y="773"/>
                </a:cubicBezTo>
                <a:cubicBezTo>
                  <a:pt x="2969" y="790"/>
                  <a:pt x="2974" y="807"/>
                  <a:pt x="2980" y="823"/>
                </a:cubicBezTo>
                <a:cubicBezTo>
                  <a:pt x="2963" y="801"/>
                  <a:pt x="2952" y="779"/>
                  <a:pt x="2929" y="711"/>
                </a:cubicBezTo>
                <a:lnTo>
                  <a:pt x="2924" y="706"/>
                </a:lnTo>
                <a:lnTo>
                  <a:pt x="2952" y="801"/>
                </a:lnTo>
                <a:cubicBezTo>
                  <a:pt x="2969" y="835"/>
                  <a:pt x="2980" y="863"/>
                  <a:pt x="2980" y="902"/>
                </a:cubicBezTo>
                <a:lnTo>
                  <a:pt x="2969" y="874"/>
                </a:lnTo>
                <a:lnTo>
                  <a:pt x="2969" y="874"/>
                </a:lnTo>
                <a:cubicBezTo>
                  <a:pt x="2974" y="902"/>
                  <a:pt x="2969" y="919"/>
                  <a:pt x="2969" y="935"/>
                </a:cubicBezTo>
                <a:cubicBezTo>
                  <a:pt x="2969" y="947"/>
                  <a:pt x="2969" y="963"/>
                  <a:pt x="2963" y="975"/>
                </a:cubicBezTo>
                <a:cubicBezTo>
                  <a:pt x="2957" y="997"/>
                  <a:pt x="2946" y="1025"/>
                  <a:pt x="2929" y="1042"/>
                </a:cubicBezTo>
                <a:cubicBezTo>
                  <a:pt x="2930" y="1044"/>
                  <a:pt x="2933" y="1044"/>
                  <a:pt x="2936" y="1044"/>
                </a:cubicBezTo>
                <a:cubicBezTo>
                  <a:pt x="2941" y="1044"/>
                  <a:pt x="2948" y="1042"/>
                  <a:pt x="2953" y="1042"/>
                </a:cubicBezTo>
                <a:cubicBezTo>
                  <a:pt x="2963" y="1042"/>
                  <a:pt x="2967" y="1048"/>
                  <a:pt x="2946" y="1081"/>
                </a:cubicBezTo>
                <a:cubicBezTo>
                  <a:pt x="2942" y="1081"/>
                  <a:pt x="2933" y="1077"/>
                  <a:pt x="2937" y="1066"/>
                </a:cubicBezTo>
                <a:lnTo>
                  <a:pt x="2937" y="1066"/>
                </a:lnTo>
                <a:cubicBezTo>
                  <a:pt x="2932" y="1072"/>
                  <a:pt x="2925" y="1077"/>
                  <a:pt x="2918" y="1081"/>
                </a:cubicBezTo>
                <a:cubicBezTo>
                  <a:pt x="2924" y="1075"/>
                  <a:pt x="2929" y="1064"/>
                  <a:pt x="2929" y="1059"/>
                </a:cubicBezTo>
                <a:lnTo>
                  <a:pt x="2929" y="1059"/>
                </a:lnTo>
                <a:cubicBezTo>
                  <a:pt x="2907" y="1070"/>
                  <a:pt x="2929" y="1075"/>
                  <a:pt x="2907" y="1087"/>
                </a:cubicBezTo>
                <a:cubicBezTo>
                  <a:pt x="2907" y="1085"/>
                  <a:pt x="2906" y="1085"/>
                  <a:pt x="2905" y="1085"/>
                </a:cubicBezTo>
                <a:cubicBezTo>
                  <a:pt x="2902" y="1085"/>
                  <a:pt x="2899" y="1086"/>
                  <a:pt x="2895" y="1086"/>
                </a:cubicBezTo>
                <a:cubicBezTo>
                  <a:pt x="2893" y="1086"/>
                  <a:pt x="2890" y="1085"/>
                  <a:pt x="2890" y="1081"/>
                </a:cubicBezTo>
                <a:cubicBezTo>
                  <a:pt x="2896" y="1081"/>
                  <a:pt x="2907" y="1075"/>
                  <a:pt x="2913" y="1070"/>
                </a:cubicBezTo>
                <a:lnTo>
                  <a:pt x="2913" y="1070"/>
                </a:lnTo>
                <a:cubicBezTo>
                  <a:pt x="2900" y="1078"/>
                  <a:pt x="2882" y="1083"/>
                  <a:pt x="2869" y="1083"/>
                </a:cubicBezTo>
                <a:cubicBezTo>
                  <a:pt x="2864" y="1083"/>
                  <a:pt x="2860" y="1082"/>
                  <a:pt x="2857" y="1081"/>
                </a:cubicBezTo>
                <a:lnTo>
                  <a:pt x="2857" y="1081"/>
                </a:lnTo>
                <a:cubicBezTo>
                  <a:pt x="2862" y="1087"/>
                  <a:pt x="2862" y="1092"/>
                  <a:pt x="2845" y="1098"/>
                </a:cubicBezTo>
                <a:cubicBezTo>
                  <a:pt x="2801" y="1098"/>
                  <a:pt x="2829" y="1087"/>
                  <a:pt x="2806" y="1081"/>
                </a:cubicBezTo>
                <a:cubicBezTo>
                  <a:pt x="2799" y="1081"/>
                  <a:pt x="2786" y="1076"/>
                  <a:pt x="2777" y="1076"/>
                </a:cubicBezTo>
                <a:cubicBezTo>
                  <a:pt x="2773" y="1076"/>
                  <a:pt x="2769" y="1077"/>
                  <a:pt x="2767" y="1081"/>
                </a:cubicBezTo>
                <a:cubicBezTo>
                  <a:pt x="2756" y="1070"/>
                  <a:pt x="2756" y="1064"/>
                  <a:pt x="2756" y="1059"/>
                </a:cubicBezTo>
                <a:cubicBezTo>
                  <a:pt x="2745" y="1059"/>
                  <a:pt x="2728" y="1042"/>
                  <a:pt x="2717" y="1025"/>
                </a:cubicBezTo>
                <a:cubicBezTo>
                  <a:pt x="2709" y="1013"/>
                  <a:pt x="2700" y="1004"/>
                  <a:pt x="2697" y="1004"/>
                </a:cubicBezTo>
                <a:cubicBezTo>
                  <a:pt x="2695" y="1004"/>
                  <a:pt x="2694" y="1005"/>
                  <a:pt x="2694" y="1008"/>
                </a:cubicBezTo>
                <a:lnTo>
                  <a:pt x="2694" y="1014"/>
                </a:lnTo>
                <a:cubicBezTo>
                  <a:pt x="2672" y="980"/>
                  <a:pt x="2672" y="930"/>
                  <a:pt x="2689" y="896"/>
                </a:cubicBezTo>
                <a:cubicBezTo>
                  <a:pt x="2705" y="857"/>
                  <a:pt x="2733" y="823"/>
                  <a:pt x="2756" y="790"/>
                </a:cubicBezTo>
                <a:lnTo>
                  <a:pt x="2761" y="795"/>
                </a:lnTo>
                <a:cubicBezTo>
                  <a:pt x="2767" y="784"/>
                  <a:pt x="2778" y="779"/>
                  <a:pt x="2789" y="767"/>
                </a:cubicBezTo>
                <a:cubicBezTo>
                  <a:pt x="2801" y="756"/>
                  <a:pt x="2817" y="745"/>
                  <a:pt x="2829" y="734"/>
                </a:cubicBezTo>
                <a:cubicBezTo>
                  <a:pt x="2851" y="711"/>
                  <a:pt x="2879" y="695"/>
                  <a:pt x="2885" y="683"/>
                </a:cubicBezTo>
                <a:lnTo>
                  <a:pt x="2885" y="678"/>
                </a:lnTo>
                <a:cubicBezTo>
                  <a:pt x="2868" y="672"/>
                  <a:pt x="2862" y="661"/>
                  <a:pt x="2879" y="661"/>
                </a:cubicBezTo>
                <a:cubicBezTo>
                  <a:pt x="2817" y="644"/>
                  <a:pt x="2812" y="644"/>
                  <a:pt x="2756" y="599"/>
                </a:cubicBezTo>
                <a:lnTo>
                  <a:pt x="2756" y="599"/>
                </a:lnTo>
                <a:cubicBezTo>
                  <a:pt x="2767" y="605"/>
                  <a:pt x="2772" y="607"/>
                  <a:pt x="2774" y="607"/>
                </a:cubicBezTo>
                <a:cubicBezTo>
                  <a:pt x="2777" y="607"/>
                  <a:pt x="2774" y="603"/>
                  <a:pt x="2775" y="603"/>
                </a:cubicBezTo>
                <a:lnTo>
                  <a:pt x="2775" y="603"/>
                </a:lnTo>
                <a:cubicBezTo>
                  <a:pt x="2776" y="603"/>
                  <a:pt x="2782" y="606"/>
                  <a:pt x="2800" y="618"/>
                </a:cubicBezTo>
                <a:lnTo>
                  <a:pt x="2800" y="618"/>
                </a:lnTo>
                <a:cubicBezTo>
                  <a:pt x="2759" y="592"/>
                  <a:pt x="2737" y="569"/>
                  <a:pt x="2700" y="527"/>
                </a:cubicBezTo>
                <a:cubicBezTo>
                  <a:pt x="2694" y="532"/>
                  <a:pt x="2689" y="532"/>
                  <a:pt x="2677" y="532"/>
                </a:cubicBezTo>
                <a:cubicBezTo>
                  <a:pt x="2683" y="527"/>
                  <a:pt x="2677" y="521"/>
                  <a:pt x="2666" y="515"/>
                </a:cubicBezTo>
                <a:cubicBezTo>
                  <a:pt x="2655" y="510"/>
                  <a:pt x="2644" y="510"/>
                  <a:pt x="2638" y="504"/>
                </a:cubicBezTo>
                <a:lnTo>
                  <a:pt x="2638" y="504"/>
                </a:lnTo>
                <a:cubicBezTo>
                  <a:pt x="2644" y="510"/>
                  <a:pt x="2649" y="515"/>
                  <a:pt x="2661" y="521"/>
                </a:cubicBezTo>
                <a:cubicBezTo>
                  <a:pt x="2655" y="521"/>
                  <a:pt x="2644" y="515"/>
                  <a:pt x="2638" y="510"/>
                </a:cubicBezTo>
                <a:cubicBezTo>
                  <a:pt x="2638" y="504"/>
                  <a:pt x="2633" y="504"/>
                  <a:pt x="2633" y="499"/>
                </a:cubicBezTo>
                <a:cubicBezTo>
                  <a:pt x="2633" y="499"/>
                  <a:pt x="2630" y="496"/>
                  <a:pt x="2628" y="496"/>
                </a:cubicBezTo>
                <a:cubicBezTo>
                  <a:pt x="2628" y="496"/>
                  <a:pt x="2627" y="497"/>
                  <a:pt x="2627" y="499"/>
                </a:cubicBezTo>
                <a:cubicBezTo>
                  <a:pt x="2633" y="510"/>
                  <a:pt x="2621" y="527"/>
                  <a:pt x="2599" y="566"/>
                </a:cubicBezTo>
                <a:cubicBezTo>
                  <a:pt x="2605" y="599"/>
                  <a:pt x="2605" y="622"/>
                  <a:pt x="2605" y="639"/>
                </a:cubicBezTo>
                <a:cubicBezTo>
                  <a:pt x="2610" y="650"/>
                  <a:pt x="2605" y="661"/>
                  <a:pt x="2605" y="667"/>
                </a:cubicBezTo>
                <a:lnTo>
                  <a:pt x="2605" y="683"/>
                </a:lnTo>
                <a:cubicBezTo>
                  <a:pt x="2599" y="700"/>
                  <a:pt x="2588" y="723"/>
                  <a:pt x="2571" y="734"/>
                </a:cubicBezTo>
                <a:cubicBezTo>
                  <a:pt x="2571" y="737"/>
                  <a:pt x="2572" y="738"/>
                  <a:pt x="2573" y="738"/>
                </a:cubicBezTo>
                <a:cubicBezTo>
                  <a:pt x="2577" y="738"/>
                  <a:pt x="2591" y="710"/>
                  <a:pt x="2597" y="710"/>
                </a:cubicBezTo>
                <a:cubicBezTo>
                  <a:pt x="2598" y="710"/>
                  <a:pt x="2599" y="712"/>
                  <a:pt x="2599" y="717"/>
                </a:cubicBezTo>
                <a:cubicBezTo>
                  <a:pt x="2582" y="756"/>
                  <a:pt x="2537" y="773"/>
                  <a:pt x="2526" y="779"/>
                </a:cubicBezTo>
                <a:cubicBezTo>
                  <a:pt x="2509" y="795"/>
                  <a:pt x="2504" y="801"/>
                  <a:pt x="2493" y="812"/>
                </a:cubicBezTo>
                <a:cubicBezTo>
                  <a:pt x="2483" y="817"/>
                  <a:pt x="2477" y="830"/>
                  <a:pt x="2458" y="830"/>
                </a:cubicBezTo>
                <a:cubicBezTo>
                  <a:pt x="2455" y="830"/>
                  <a:pt x="2452" y="830"/>
                  <a:pt x="2449" y="829"/>
                </a:cubicBezTo>
                <a:lnTo>
                  <a:pt x="2449" y="829"/>
                </a:lnTo>
                <a:cubicBezTo>
                  <a:pt x="2453" y="831"/>
                  <a:pt x="2456" y="847"/>
                  <a:pt x="2427" y="847"/>
                </a:cubicBezTo>
                <a:cubicBezTo>
                  <a:pt x="2423" y="847"/>
                  <a:pt x="2419" y="846"/>
                  <a:pt x="2414" y="846"/>
                </a:cubicBezTo>
                <a:cubicBezTo>
                  <a:pt x="2378" y="827"/>
                  <a:pt x="2378" y="809"/>
                  <a:pt x="2392" y="809"/>
                </a:cubicBezTo>
                <a:cubicBezTo>
                  <a:pt x="2395" y="809"/>
                  <a:pt x="2399" y="810"/>
                  <a:pt x="2403" y="812"/>
                </a:cubicBezTo>
                <a:cubicBezTo>
                  <a:pt x="2409" y="812"/>
                  <a:pt x="2414" y="818"/>
                  <a:pt x="2414" y="818"/>
                </a:cubicBezTo>
                <a:cubicBezTo>
                  <a:pt x="2419" y="820"/>
                  <a:pt x="2423" y="821"/>
                  <a:pt x="2426" y="821"/>
                </a:cubicBezTo>
                <a:cubicBezTo>
                  <a:pt x="2431" y="821"/>
                  <a:pt x="2432" y="819"/>
                  <a:pt x="2425" y="812"/>
                </a:cubicBezTo>
                <a:lnTo>
                  <a:pt x="2420" y="818"/>
                </a:lnTo>
                <a:cubicBezTo>
                  <a:pt x="2404" y="807"/>
                  <a:pt x="2370" y="778"/>
                  <a:pt x="2378" y="778"/>
                </a:cubicBezTo>
                <a:lnTo>
                  <a:pt x="2378" y="778"/>
                </a:lnTo>
                <a:cubicBezTo>
                  <a:pt x="2378" y="778"/>
                  <a:pt x="2379" y="778"/>
                  <a:pt x="2381" y="779"/>
                </a:cubicBezTo>
                <a:cubicBezTo>
                  <a:pt x="2373" y="773"/>
                  <a:pt x="2368" y="770"/>
                  <a:pt x="2367" y="770"/>
                </a:cubicBezTo>
                <a:lnTo>
                  <a:pt x="2367" y="770"/>
                </a:lnTo>
                <a:cubicBezTo>
                  <a:pt x="2365" y="770"/>
                  <a:pt x="2366" y="772"/>
                  <a:pt x="2367" y="774"/>
                </a:cubicBezTo>
                <a:lnTo>
                  <a:pt x="2367" y="774"/>
                </a:lnTo>
                <a:cubicBezTo>
                  <a:pt x="2341" y="744"/>
                  <a:pt x="2324" y="721"/>
                  <a:pt x="2319" y="678"/>
                </a:cubicBezTo>
                <a:cubicBezTo>
                  <a:pt x="2315" y="686"/>
                  <a:pt x="2314" y="691"/>
                  <a:pt x="2311" y="691"/>
                </a:cubicBezTo>
                <a:cubicBezTo>
                  <a:pt x="2310" y="691"/>
                  <a:pt x="2309" y="690"/>
                  <a:pt x="2308" y="689"/>
                </a:cubicBezTo>
                <a:cubicBezTo>
                  <a:pt x="2302" y="650"/>
                  <a:pt x="2308" y="644"/>
                  <a:pt x="2302" y="639"/>
                </a:cubicBezTo>
                <a:cubicBezTo>
                  <a:pt x="2297" y="633"/>
                  <a:pt x="2291" y="627"/>
                  <a:pt x="2297" y="605"/>
                </a:cubicBezTo>
                <a:cubicBezTo>
                  <a:pt x="2304" y="596"/>
                  <a:pt x="2308" y="594"/>
                  <a:pt x="2310" y="594"/>
                </a:cubicBezTo>
                <a:cubicBezTo>
                  <a:pt x="2312" y="594"/>
                  <a:pt x="2313" y="595"/>
                  <a:pt x="2314" y="595"/>
                </a:cubicBezTo>
                <a:cubicBezTo>
                  <a:pt x="2317" y="595"/>
                  <a:pt x="2320" y="591"/>
                  <a:pt x="2330" y="571"/>
                </a:cubicBezTo>
                <a:cubicBezTo>
                  <a:pt x="2337" y="564"/>
                  <a:pt x="2341" y="562"/>
                  <a:pt x="2343" y="562"/>
                </a:cubicBezTo>
                <a:lnTo>
                  <a:pt x="2343" y="562"/>
                </a:lnTo>
                <a:cubicBezTo>
                  <a:pt x="2347" y="562"/>
                  <a:pt x="2341" y="575"/>
                  <a:pt x="2341" y="583"/>
                </a:cubicBezTo>
                <a:cubicBezTo>
                  <a:pt x="2347" y="560"/>
                  <a:pt x="2364" y="549"/>
                  <a:pt x="2381" y="538"/>
                </a:cubicBezTo>
                <a:cubicBezTo>
                  <a:pt x="2386" y="538"/>
                  <a:pt x="2392" y="532"/>
                  <a:pt x="2392" y="532"/>
                </a:cubicBezTo>
                <a:cubicBezTo>
                  <a:pt x="2403" y="527"/>
                  <a:pt x="2409" y="521"/>
                  <a:pt x="2420" y="521"/>
                </a:cubicBezTo>
                <a:cubicBezTo>
                  <a:pt x="2435" y="511"/>
                  <a:pt x="2450" y="505"/>
                  <a:pt x="2465" y="500"/>
                </a:cubicBezTo>
                <a:lnTo>
                  <a:pt x="2465" y="500"/>
                </a:lnTo>
                <a:cubicBezTo>
                  <a:pt x="2465" y="500"/>
                  <a:pt x="2464" y="501"/>
                  <a:pt x="2464" y="501"/>
                </a:cubicBezTo>
                <a:lnTo>
                  <a:pt x="2464" y="501"/>
                </a:lnTo>
                <a:cubicBezTo>
                  <a:pt x="2466" y="500"/>
                  <a:pt x="2468" y="499"/>
                  <a:pt x="2470" y="499"/>
                </a:cubicBezTo>
                <a:lnTo>
                  <a:pt x="2470" y="499"/>
                </a:lnTo>
                <a:cubicBezTo>
                  <a:pt x="2468" y="499"/>
                  <a:pt x="2467" y="500"/>
                  <a:pt x="2465" y="500"/>
                </a:cubicBezTo>
                <a:lnTo>
                  <a:pt x="2465" y="500"/>
                </a:lnTo>
                <a:cubicBezTo>
                  <a:pt x="2478" y="493"/>
                  <a:pt x="2491" y="487"/>
                  <a:pt x="2504" y="482"/>
                </a:cubicBezTo>
                <a:lnTo>
                  <a:pt x="2504" y="482"/>
                </a:lnTo>
                <a:lnTo>
                  <a:pt x="2459" y="493"/>
                </a:lnTo>
                <a:cubicBezTo>
                  <a:pt x="2493" y="476"/>
                  <a:pt x="2521" y="465"/>
                  <a:pt x="2532" y="465"/>
                </a:cubicBezTo>
                <a:cubicBezTo>
                  <a:pt x="2543" y="459"/>
                  <a:pt x="2526" y="459"/>
                  <a:pt x="2515" y="459"/>
                </a:cubicBezTo>
                <a:cubicBezTo>
                  <a:pt x="2504" y="459"/>
                  <a:pt x="2498" y="454"/>
                  <a:pt x="2515" y="442"/>
                </a:cubicBezTo>
                <a:cubicBezTo>
                  <a:pt x="2532" y="437"/>
                  <a:pt x="2554" y="426"/>
                  <a:pt x="2571" y="420"/>
                </a:cubicBezTo>
                <a:cubicBezTo>
                  <a:pt x="2543" y="409"/>
                  <a:pt x="2515" y="398"/>
                  <a:pt x="2521" y="392"/>
                </a:cubicBezTo>
                <a:lnTo>
                  <a:pt x="2521" y="392"/>
                </a:lnTo>
                <a:cubicBezTo>
                  <a:pt x="2559" y="409"/>
                  <a:pt x="2573" y="413"/>
                  <a:pt x="2580" y="413"/>
                </a:cubicBezTo>
                <a:cubicBezTo>
                  <a:pt x="2586" y="413"/>
                  <a:pt x="2587" y="410"/>
                  <a:pt x="2594" y="410"/>
                </a:cubicBezTo>
                <a:cubicBezTo>
                  <a:pt x="2600" y="410"/>
                  <a:pt x="2611" y="412"/>
                  <a:pt x="2633" y="420"/>
                </a:cubicBezTo>
                <a:cubicBezTo>
                  <a:pt x="2616" y="409"/>
                  <a:pt x="2594" y="403"/>
                  <a:pt x="2577" y="392"/>
                </a:cubicBezTo>
                <a:lnTo>
                  <a:pt x="2577" y="392"/>
                </a:lnTo>
                <a:cubicBezTo>
                  <a:pt x="2581" y="393"/>
                  <a:pt x="2589" y="394"/>
                  <a:pt x="2599" y="398"/>
                </a:cubicBezTo>
                <a:cubicBezTo>
                  <a:pt x="2476" y="336"/>
                  <a:pt x="2493" y="381"/>
                  <a:pt x="2386" y="319"/>
                </a:cubicBezTo>
                <a:lnTo>
                  <a:pt x="2386" y="319"/>
                </a:lnTo>
                <a:cubicBezTo>
                  <a:pt x="2388" y="320"/>
                  <a:pt x="2390" y="321"/>
                  <a:pt x="2391" y="321"/>
                </a:cubicBezTo>
                <a:cubicBezTo>
                  <a:pt x="2395" y="321"/>
                  <a:pt x="2391" y="313"/>
                  <a:pt x="2386" y="308"/>
                </a:cubicBezTo>
                <a:cubicBezTo>
                  <a:pt x="2384" y="306"/>
                  <a:pt x="2383" y="303"/>
                  <a:pt x="2381" y="301"/>
                </a:cubicBezTo>
                <a:lnTo>
                  <a:pt x="2381" y="301"/>
                </a:lnTo>
                <a:cubicBezTo>
                  <a:pt x="2381" y="302"/>
                  <a:pt x="2381" y="302"/>
                  <a:pt x="2381" y="302"/>
                </a:cubicBezTo>
                <a:cubicBezTo>
                  <a:pt x="2381" y="302"/>
                  <a:pt x="2381" y="308"/>
                  <a:pt x="2381" y="308"/>
                </a:cubicBezTo>
                <a:cubicBezTo>
                  <a:pt x="2375" y="308"/>
                  <a:pt x="2358" y="308"/>
                  <a:pt x="2341" y="297"/>
                </a:cubicBezTo>
                <a:cubicBezTo>
                  <a:pt x="2302" y="258"/>
                  <a:pt x="2280" y="246"/>
                  <a:pt x="2269" y="235"/>
                </a:cubicBezTo>
                <a:cubicBezTo>
                  <a:pt x="2263" y="241"/>
                  <a:pt x="2257" y="241"/>
                  <a:pt x="2252" y="241"/>
                </a:cubicBezTo>
                <a:lnTo>
                  <a:pt x="2269" y="241"/>
                </a:lnTo>
                <a:lnTo>
                  <a:pt x="2280" y="252"/>
                </a:lnTo>
                <a:lnTo>
                  <a:pt x="2269" y="252"/>
                </a:lnTo>
                <a:cubicBezTo>
                  <a:pt x="2267" y="254"/>
                  <a:pt x="2264" y="254"/>
                  <a:pt x="2261" y="254"/>
                </a:cubicBezTo>
                <a:cubicBezTo>
                  <a:pt x="2253" y="254"/>
                  <a:pt x="2241" y="250"/>
                  <a:pt x="2229" y="246"/>
                </a:cubicBezTo>
                <a:cubicBezTo>
                  <a:pt x="2228" y="245"/>
                  <a:pt x="2228" y="245"/>
                  <a:pt x="2229" y="245"/>
                </a:cubicBezTo>
                <a:lnTo>
                  <a:pt x="2229" y="245"/>
                </a:lnTo>
                <a:cubicBezTo>
                  <a:pt x="2231" y="245"/>
                  <a:pt x="2239" y="248"/>
                  <a:pt x="2241" y="248"/>
                </a:cubicBezTo>
                <a:cubicBezTo>
                  <a:pt x="2242" y="248"/>
                  <a:pt x="2242" y="248"/>
                  <a:pt x="2241" y="246"/>
                </a:cubicBezTo>
                <a:cubicBezTo>
                  <a:pt x="2229" y="246"/>
                  <a:pt x="2224" y="241"/>
                  <a:pt x="2213" y="235"/>
                </a:cubicBezTo>
                <a:cubicBezTo>
                  <a:pt x="2207" y="230"/>
                  <a:pt x="2207" y="224"/>
                  <a:pt x="2201" y="224"/>
                </a:cubicBezTo>
                <a:cubicBezTo>
                  <a:pt x="2201" y="224"/>
                  <a:pt x="2201" y="230"/>
                  <a:pt x="2201" y="235"/>
                </a:cubicBezTo>
                <a:cubicBezTo>
                  <a:pt x="2207" y="241"/>
                  <a:pt x="2207" y="246"/>
                  <a:pt x="2207" y="258"/>
                </a:cubicBezTo>
                <a:cubicBezTo>
                  <a:pt x="2205" y="260"/>
                  <a:pt x="2203" y="261"/>
                  <a:pt x="2201" y="261"/>
                </a:cubicBezTo>
                <a:cubicBezTo>
                  <a:pt x="2197" y="261"/>
                  <a:pt x="2195" y="254"/>
                  <a:pt x="2193" y="254"/>
                </a:cubicBezTo>
                <a:cubicBezTo>
                  <a:pt x="2192" y="254"/>
                  <a:pt x="2191" y="255"/>
                  <a:pt x="2190" y="258"/>
                </a:cubicBezTo>
                <a:cubicBezTo>
                  <a:pt x="2179" y="269"/>
                  <a:pt x="2173" y="280"/>
                  <a:pt x="2162" y="286"/>
                </a:cubicBezTo>
                <a:cubicBezTo>
                  <a:pt x="2173" y="308"/>
                  <a:pt x="2173" y="319"/>
                  <a:pt x="2173" y="330"/>
                </a:cubicBezTo>
                <a:cubicBezTo>
                  <a:pt x="2173" y="342"/>
                  <a:pt x="2173" y="353"/>
                  <a:pt x="2168" y="364"/>
                </a:cubicBezTo>
                <a:cubicBezTo>
                  <a:pt x="2168" y="375"/>
                  <a:pt x="2162" y="392"/>
                  <a:pt x="2162" y="414"/>
                </a:cubicBezTo>
                <a:cubicBezTo>
                  <a:pt x="2166" y="410"/>
                  <a:pt x="2169" y="408"/>
                  <a:pt x="2170" y="408"/>
                </a:cubicBezTo>
                <a:cubicBezTo>
                  <a:pt x="2173" y="408"/>
                  <a:pt x="2173" y="416"/>
                  <a:pt x="2173" y="437"/>
                </a:cubicBezTo>
                <a:cubicBezTo>
                  <a:pt x="2173" y="426"/>
                  <a:pt x="2179" y="409"/>
                  <a:pt x="2179" y="398"/>
                </a:cubicBezTo>
                <a:cubicBezTo>
                  <a:pt x="2185" y="381"/>
                  <a:pt x="2185" y="353"/>
                  <a:pt x="2179" y="319"/>
                </a:cubicBezTo>
                <a:lnTo>
                  <a:pt x="2179" y="319"/>
                </a:lnTo>
                <a:cubicBezTo>
                  <a:pt x="2190" y="364"/>
                  <a:pt x="2190" y="398"/>
                  <a:pt x="2190" y="414"/>
                </a:cubicBezTo>
                <a:cubicBezTo>
                  <a:pt x="2196" y="398"/>
                  <a:pt x="2196" y="347"/>
                  <a:pt x="2185" y="308"/>
                </a:cubicBezTo>
                <a:cubicBezTo>
                  <a:pt x="2185" y="302"/>
                  <a:pt x="2190" y="302"/>
                  <a:pt x="2190" y="297"/>
                </a:cubicBezTo>
                <a:cubicBezTo>
                  <a:pt x="2190" y="302"/>
                  <a:pt x="2190" y="308"/>
                  <a:pt x="2190" y="308"/>
                </a:cubicBezTo>
                <a:cubicBezTo>
                  <a:pt x="2201" y="336"/>
                  <a:pt x="2196" y="342"/>
                  <a:pt x="2201" y="342"/>
                </a:cubicBezTo>
                <a:cubicBezTo>
                  <a:pt x="2201" y="342"/>
                  <a:pt x="2201" y="342"/>
                  <a:pt x="2207" y="330"/>
                </a:cubicBezTo>
                <a:lnTo>
                  <a:pt x="2207" y="330"/>
                </a:lnTo>
                <a:cubicBezTo>
                  <a:pt x="2201" y="358"/>
                  <a:pt x="2201" y="392"/>
                  <a:pt x="2196" y="409"/>
                </a:cubicBezTo>
                <a:cubicBezTo>
                  <a:pt x="2196" y="426"/>
                  <a:pt x="2196" y="448"/>
                  <a:pt x="2179" y="465"/>
                </a:cubicBezTo>
                <a:lnTo>
                  <a:pt x="2151" y="454"/>
                </a:lnTo>
                <a:cubicBezTo>
                  <a:pt x="2134" y="470"/>
                  <a:pt x="2123" y="493"/>
                  <a:pt x="2106" y="510"/>
                </a:cubicBezTo>
                <a:cubicBezTo>
                  <a:pt x="2088" y="524"/>
                  <a:pt x="2065" y="534"/>
                  <a:pt x="2039" y="534"/>
                </a:cubicBezTo>
                <a:cubicBezTo>
                  <a:pt x="2035" y="534"/>
                  <a:pt x="2030" y="533"/>
                  <a:pt x="2025" y="533"/>
                </a:cubicBezTo>
                <a:lnTo>
                  <a:pt x="2025" y="533"/>
                </a:lnTo>
                <a:cubicBezTo>
                  <a:pt x="2030" y="534"/>
                  <a:pt x="2035" y="538"/>
                  <a:pt x="2045" y="538"/>
                </a:cubicBezTo>
                <a:cubicBezTo>
                  <a:pt x="2041" y="541"/>
                  <a:pt x="2036" y="542"/>
                  <a:pt x="2029" y="542"/>
                </a:cubicBezTo>
                <a:cubicBezTo>
                  <a:pt x="2012" y="542"/>
                  <a:pt x="1988" y="534"/>
                  <a:pt x="1972" y="527"/>
                </a:cubicBezTo>
                <a:cubicBezTo>
                  <a:pt x="1977" y="521"/>
                  <a:pt x="1966" y="510"/>
                  <a:pt x="1961" y="504"/>
                </a:cubicBezTo>
                <a:cubicBezTo>
                  <a:pt x="1960" y="504"/>
                  <a:pt x="1960" y="505"/>
                  <a:pt x="1959" y="505"/>
                </a:cubicBezTo>
                <a:cubicBezTo>
                  <a:pt x="1951" y="505"/>
                  <a:pt x="1924" y="476"/>
                  <a:pt x="1908" y="476"/>
                </a:cubicBezTo>
                <a:cubicBezTo>
                  <a:pt x="1907" y="476"/>
                  <a:pt x="1906" y="476"/>
                  <a:pt x="1905" y="476"/>
                </a:cubicBezTo>
                <a:cubicBezTo>
                  <a:pt x="1899" y="459"/>
                  <a:pt x="1899" y="448"/>
                  <a:pt x="1899" y="437"/>
                </a:cubicBezTo>
                <a:cubicBezTo>
                  <a:pt x="1888" y="409"/>
                  <a:pt x="1877" y="392"/>
                  <a:pt x="1871" y="375"/>
                </a:cubicBezTo>
                <a:cubicBezTo>
                  <a:pt x="1865" y="358"/>
                  <a:pt x="1854" y="342"/>
                  <a:pt x="1865" y="308"/>
                </a:cubicBezTo>
                <a:lnTo>
                  <a:pt x="1865" y="308"/>
                </a:lnTo>
                <a:cubicBezTo>
                  <a:pt x="1871" y="325"/>
                  <a:pt x="1882" y="302"/>
                  <a:pt x="1882" y="342"/>
                </a:cubicBezTo>
                <a:cubicBezTo>
                  <a:pt x="1882" y="319"/>
                  <a:pt x="1888" y="302"/>
                  <a:pt x="1882" y="302"/>
                </a:cubicBezTo>
                <a:cubicBezTo>
                  <a:pt x="1888" y="291"/>
                  <a:pt x="1888" y="241"/>
                  <a:pt x="1910" y="230"/>
                </a:cubicBezTo>
                <a:cubicBezTo>
                  <a:pt x="1910" y="218"/>
                  <a:pt x="1905" y="207"/>
                  <a:pt x="1938" y="185"/>
                </a:cubicBezTo>
                <a:cubicBezTo>
                  <a:pt x="1940" y="183"/>
                  <a:pt x="1941" y="182"/>
                  <a:pt x="1942" y="182"/>
                </a:cubicBezTo>
                <a:cubicBezTo>
                  <a:pt x="1943" y="182"/>
                  <a:pt x="1943" y="183"/>
                  <a:pt x="1944" y="184"/>
                </a:cubicBezTo>
                <a:lnTo>
                  <a:pt x="1944" y="184"/>
                </a:lnTo>
                <a:cubicBezTo>
                  <a:pt x="1946" y="179"/>
                  <a:pt x="1964" y="161"/>
                  <a:pt x="1956" y="161"/>
                </a:cubicBezTo>
                <a:lnTo>
                  <a:pt x="1956" y="161"/>
                </a:lnTo>
                <a:cubicBezTo>
                  <a:pt x="1954" y="161"/>
                  <a:pt x="1948" y="163"/>
                  <a:pt x="1938" y="168"/>
                </a:cubicBezTo>
                <a:cubicBezTo>
                  <a:pt x="1944" y="162"/>
                  <a:pt x="1955" y="157"/>
                  <a:pt x="1961" y="157"/>
                </a:cubicBezTo>
                <a:cubicBezTo>
                  <a:pt x="1989" y="146"/>
                  <a:pt x="1961" y="129"/>
                  <a:pt x="1938" y="118"/>
                </a:cubicBezTo>
                <a:cubicBezTo>
                  <a:pt x="1916" y="101"/>
                  <a:pt x="1893" y="90"/>
                  <a:pt x="1865" y="78"/>
                </a:cubicBezTo>
                <a:cubicBezTo>
                  <a:pt x="1815" y="62"/>
                  <a:pt x="1764" y="34"/>
                  <a:pt x="1720" y="0"/>
                </a:cubicBezTo>
                <a:close/>
              </a:path>
            </a:pathLst>
          </a:custGeom>
          <a:solidFill>
            <a:srgbClr val="EA732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/>
              <a:sym typeface="Arial"/>
            </a:endParaRPr>
          </a:p>
        </p:txBody>
      </p:sp>
      <p:grpSp>
        <p:nvGrpSpPr>
          <p:cNvPr id="87" name="Google Shape;285;p41">
            <a:extLst>
              <a:ext uri="{FF2B5EF4-FFF2-40B4-BE49-F238E27FC236}">
                <a16:creationId xmlns:a16="http://schemas.microsoft.com/office/drawing/2014/main" id="{570153B6-890B-4F35-9977-D2DAC710AC1C}"/>
              </a:ext>
            </a:extLst>
          </p:cNvPr>
          <p:cNvGrpSpPr/>
          <p:nvPr/>
        </p:nvGrpSpPr>
        <p:grpSpPr>
          <a:xfrm>
            <a:off x="768180" y="4043283"/>
            <a:ext cx="678072" cy="282761"/>
            <a:chOff x="8883100" y="1046613"/>
            <a:chExt cx="189750" cy="79125"/>
          </a:xfrm>
        </p:grpSpPr>
        <p:sp>
          <p:nvSpPr>
            <p:cNvPr id="88" name="Google Shape;286;p41">
              <a:extLst>
                <a:ext uri="{FF2B5EF4-FFF2-40B4-BE49-F238E27FC236}">
                  <a16:creationId xmlns:a16="http://schemas.microsoft.com/office/drawing/2014/main" id="{9F12C184-83D7-4620-856A-6293B8BB42FF}"/>
                </a:ext>
              </a:extLst>
            </p:cNvPr>
            <p:cNvSpPr/>
            <p:nvPr/>
          </p:nvSpPr>
          <p:spPr>
            <a:xfrm>
              <a:off x="8916700" y="1073788"/>
              <a:ext cx="13325" cy="17375"/>
            </a:xfrm>
            <a:custGeom>
              <a:avLst/>
              <a:gdLst/>
              <a:ahLst/>
              <a:cxnLst/>
              <a:rect l="l" t="t" r="r" b="b"/>
              <a:pathLst>
                <a:path w="533" h="695" extrusionOk="0">
                  <a:moveTo>
                    <a:pt x="180" y="56"/>
                  </a:moveTo>
                  <a:cubicBezTo>
                    <a:pt x="176" y="60"/>
                    <a:pt x="180" y="61"/>
                    <a:pt x="185" y="62"/>
                  </a:cubicBezTo>
                  <a:lnTo>
                    <a:pt x="185" y="62"/>
                  </a:lnTo>
                  <a:lnTo>
                    <a:pt x="180" y="56"/>
                  </a:lnTo>
                  <a:close/>
                  <a:moveTo>
                    <a:pt x="183" y="67"/>
                  </a:moveTo>
                  <a:lnTo>
                    <a:pt x="180" y="67"/>
                  </a:lnTo>
                  <a:cubicBezTo>
                    <a:pt x="181" y="67"/>
                    <a:pt x="182" y="67"/>
                    <a:pt x="183" y="67"/>
                  </a:cubicBezTo>
                  <a:close/>
                  <a:moveTo>
                    <a:pt x="191" y="123"/>
                  </a:moveTo>
                  <a:cubicBezTo>
                    <a:pt x="194" y="125"/>
                    <a:pt x="197" y="126"/>
                    <a:pt x="198" y="126"/>
                  </a:cubicBezTo>
                  <a:cubicBezTo>
                    <a:pt x="200" y="126"/>
                    <a:pt x="201" y="125"/>
                    <a:pt x="202" y="124"/>
                  </a:cubicBezTo>
                  <a:lnTo>
                    <a:pt x="202" y="124"/>
                  </a:lnTo>
                  <a:cubicBezTo>
                    <a:pt x="201" y="124"/>
                    <a:pt x="200" y="125"/>
                    <a:pt x="197" y="125"/>
                  </a:cubicBezTo>
                  <a:cubicBezTo>
                    <a:pt x="196" y="125"/>
                    <a:pt x="194" y="125"/>
                    <a:pt x="191" y="123"/>
                  </a:cubicBezTo>
                  <a:close/>
                  <a:moveTo>
                    <a:pt x="253" y="129"/>
                  </a:moveTo>
                  <a:cubicBezTo>
                    <a:pt x="253" y="135"/>
                    <a:pt x="253" y="135"/>
                    <a:pt x="247" y="135"/>
                  </a:cubicBezTo>
                  <a:lnTo>
                    <a:pt x="241" y="135"/>
                  </a:lnTo>
                  <a:cubicBezTo>
                    <a:pt x="241" y="136"/>
                    <a:pt x="242" y="137"/>
                    <a:pt x="243" y="137"/>
                  </a:cubicBezTo>
                  <a:cubicBezTo>
                    <a:pt x="245" y="137"/>
                    <a:pt x="247" y="135"/>
                    <a:pt x="247" y="135"/>
                  </a:cubicBezTo>
                  <a:lnTo>
                    <a:pt x="247" y="135"/>
                  </a:lnTo>
                  <a:cubicBezTo>
                    <a:pt x="247" y="140"/>
                    <a:pt x="247" y="140"/>
                    <a:pt x="241" y="140"/>
                  </a:cubicBezTo>
                  <a:cubicBezTo>
                    <a:pt x="241" y="140"/>
                    <a:pt x="241" y="140"/>
                    <a:pt x="241" y="135"/>
                  </a:cubicBezTo>
                  <a:cubicBezTo>
                    <a:pt x="247" y="135"/>
                    <a:pt x="247" y="135"/>
                    <a:pt x="253" y="129"/>
                  </a:cubicBezTo>
                  <a:close/>
                  <a:moveTo>
                    <a:pt x="163" y="140"/>
                  </a:moveTo>
                  <a:cubicBezTo>
                    <a:pt x="163" y="140"/>
                    <a:pt x="169" y="143"/>
                    <a:pt x="174" y="145"/>
                  </a:cubicBezTo>
                  <a:lnTo>
                    <a:pt x="174" y="145"/>
                  </a:lnTo>
                  <a:cubicBezTo>
                    <a:pt x="173" y="140"/>
                    <a:pt x="168" y="140"/>
                    <a:pt x="163" y="140"/>
                  </a:cubicBezTo>
                  <a:close/>
                  <a:moveTo>
                    <a:pt x="235" y="155"/>
                  </a:moveTo>
                  <a:cubicBezTo>
                    <a:pt x="234" y="155"/>
                    <a:pt x="232" y="156"/>
                    <a:pt x="230" y="157"/>
                  </a:cubicBezTo>
                  <a:cubicBezTo>
                    <a:pt x="233" y="157"/>
                    <a:pt x="234" y="156"/>
                    <a:pt x="235" y="155"/>
                  </a:cubicBezTo>
                  <a:close/>
                  <a:moveTo>
                    <a:pt x="157" y="219"/>
                  </a:moveTo>
                  <a:cubicBezTo>
                    <a:pt x="155" y="219"/>
                    <a:pt x="156" y="219"/>
                    <a:pt x="158" y="219"/>
                  </a:cubicBezTo>
                  <a:lnTo>
                    <a:pt x="158" y="219"/>
                  </a:lnTo>
                  <a:lnTo>
                    <a:pt x="157" y="219"/>
                  </a:lnTo>
                  <a:close/>
                  <a:moveTo>
                    <a:pt x="158" y="219"/>
                  </a:moveTo>
                  <a:lnTo>
                    <a:pt x="164" y="222"/>
                  </a:lnTo>
                  <a:lnTo>
                    <a:pt x="164" y="222"/>
                  </a:lnTo>
                  <a:cubicBezTo>
                    <a:pt x="164" y="220"/>
                    <a:pt x="160" y="219"/>
                    <a:pt x="158" y="219"/>
                  </a:cubicBezTo>
                  <a:close/>
                  <a:moveTo>
                    <a:pt x="404" y="243"/>
                  </a:moveTo>
                  <a:cubicBezTo>
                    <a:pt x="402" y="244"/>
                    <a:pt x="401" y="245"/>
                    <a:pt x="398" y="247"/>
                  </a:cubicBezTo>
                  <a:cubicBezTo>
                    <a:pt x="402" y="247"/>
                    <a:pt x="403" y="244"/>
                    <a:pt x="404" y="243"/>
                  </a:cubicBezTo>
                  <a:close/>
                  <a:moveTo>
                    <a:pt x="331" y="291"/>
                  </a:moveTo>
                  <a:cubicBezTo>
                    <a:pt x="331" y="291"/>
                    <a:pt x="331" y="297"/>
                    <a:pt x="325" y="297"/>
                  </a:cubicBezTo>
                  <a:cubicBezTo>
                    <a:pt x="325" y="297"/>
                    <a:pt x="325" y="297"/>
                    <a:pt x="325" y="291"/>
                  </a:cubicBezTo>
                  <a:close/>
                  <a:moveTo>
                    <a:pt x="113" y="303"/>
                  </a:moveTo>
                  <a:lnTo>
                    <a:pt x="113" y="303"/>
                  </a:lnTo>
                  <a:cubicBezTo>
                    <a:pt x="112" y="304"/>
                    <a:pt x="110" y="304"/>
                    <a:pt x="109" y="305"/>
                  </a:cubicBezTo>
                  <a:lnTo>
                    <a:pt x="109" y="305"/>
                  </a:lnTo>
                  <a:cubicBezTo>
                    <a:pt x="110" y="305"/>
                    <a:pt x="111" y="304"/>
                    <a:pt x="113" y="303"/>
                  </a:cubicBezTo>
                  <a:close/>
                  <a:moveTo>
                    <a:pt x="109" y="305"/>
                  </a:moveTo>
                  <a:cubicBezTo>
                    <a:pt x="109" y="305"/>
                    <a:pt x="108" y="305"/>
                    <a:pt x="108" y="305"/>
                  </a:cubicBezTo>
                  <a:cubicBezTo>
                    <a:pt x="108" y="305"/>
                    <a:pt x="109" y="305"/>
                    <a:pt x="109" y="305"/>
                  </a:cubicBezTo>
                  <a:lnTo>
                    <a:pt x="109" y="305"/>
                  </a:lnTo>
                  <a:cubicBezTo>
                    <a:pt x="109" y="305"/>
                    <a:pt x="109" y="305"/>
                    <a:pt x="109" y="305"/>
                  </a:cubicBezTo>
                  <a:close/>
                  <a:moveTo>
                    <a:pt x="68" y="381"/>
                  </a:moveTo>
                  <a:cubicBezTo>
                    <a:pt x="70" y="381"/>
                    <a:pt x="71" y="381"/>
                    <a:pt x="72" y="381"/>
                  </a:cubicBezTo>
                  <a:lnTo>
                    <a:pt x="72" y="381"/>
                  </a:lnTo>
                  <a:cubicBezTo>
                    <a:pt x="73" y="381"/>
                    <a:pt x="73" y="381"/>
                    <a:pt x="73" y="381"/>
                  </a:cubicBezTo>
                  <a:close/>
                  <a:moveTo>
                    <a:pt x="23" y="426"/>
                  </a:moveTo>
                  <a:cubicBezTo>
                    <a:pt x="23" y="426"/>
                    <a:pt x="23" y="431"/>
                    <a:pt x="23" y="431"/>
                  </a:cubicBezTo>
                  <a:lnTo>
                    <a:pt x="29" y="431"/>
                  </a:lnTo>
                  <a:lnTo>
                    <a:pt x="23" y="426"/>
                  </a:lnTo>
                  <a:close/>
                  <a:moveTo>
                    <a:pt x="29" y="431"/>
                  </a:moveTo>
                  <a:lnTo>
                    <a:pt x="29" y="431"/>
                  </a:lnTo>
                  <a:cubicBezTo>
                    <a:pt x="30" y="433"/>
                    <a:pt x="31" y="433"/>
                    <a:pt x="32" y="434"/>
                  </a:cubicBezTo>
                  <a:lnTo>
                    <a:pt x="32" y="434"/>
                  </a:lnTo>
                  <a:cubicBezTo>
                    <a:pt x="30" y="433"/>
                    <a:pt x="30" y="432"/>
                    <a:pt x="29" y="431"/>
                  </a:cubicBezTo>
                  <a:close/>
                  <a:moveTo>
                    <a:pt x="29" y="443"/>
                  </a:moveTo>
                  <a:cubicBezTo>
                    <a:pt x="29" y="443"/>
                    <a:pt x="29" y="443"/>
                    <a:pt x="29" y="443"/>
                  </a:cubicBezTo>
                  <a:cubicBezTo>
                    <a:pt x="29" y="443"/>
                    <a:pt x="29" y="443"/>
                    <a:pt x="29" y="443"/>
                  </a:cubicBezTo>
                  <a:close/>
                  <a:moveTo>
                    <a:pt x="45" y="482"/>
                  </a:moveTo>
                  <a:cubicBezTo>
                    <a:pt x="45" y="482"/>
                    <a:pt x="45" y="485"/>
                    <a:pt x="48" y="487"/>
                  </a:cubicBezTo>
                  <a:lnTo>
                    <a:pt x="48" y="487"/>
                  </a:lnTo>
                  <a:cubicBezTo>
                    <a:pt x="48" y="486"/>
                    <a:pt x="48" y="484"/>
                    <a:pt x="45" y="482"/>
                  </a:cubicBezTo>
                  <a:close/>
                  <a:moveTo>
                    <a:pt x="124" y="483"/>
                  </a:moveTo>
                  <a:cubicBezTo>
                    <a:pt x="126" y="484"/>
                    <a:pt x="127" y="485"/>
                    <a:pt x="129" y="487"/>
                  </a:cubicBezTo>
                  <a:lnTo>
                    <a:pt x="129" y="487"/>
                  </a:lnTo>
                  <a:cubicBezTo>
                    <a:pt x="129" y="487"/>
                    <a:pt x="127" y="485"/>
                    <a:pt x="124" y="483"/>
                  </a:cubicBezTo>
                  <a:close/>
                  <a:moveTo>
                    <a:pt x="488" y="499"/>
                  </a:moveTo>
                  <a:cubicBezTo>
                    <a:pt x="488" y="499"/>
                    <a:pt x="488" y="500"/>
                    <a:pt x="488" y="500"/>
                  </a:cubicBezTo>
                  <a:lnTo>
                    <a:pt x="488" y="500"/>
                  </a:lnTo>
                  <a:cubicBezTo>
                    <a:pt x="488" y="500"/>
                    <a:pt x="488" y="499"/>
                    <a:pt x="488" y="499"/>
                  </a:cubicBezTo>
                  <a:close/>
                  <a:moveTo>
                    <a:pt x="361" y="541"/>
                  </a:moveTo>
                  <a:cubicBezTo>
                    <a:pt x="361" y="541"/>
                    <a:pt x="362" y="541"/>
                    <a:pt x="367" y="543"/>
                  </a:cubicBezTo>
                  <a:lnTo>
                    <a:pt x="367" y="543"/>
                  </a:lnTo>
                  <a:cubicBezTo>
                    <a:pt x="366" y="542"/>
                    <a:pt x="362" y="541"/>
                    <a:pt x="361" y="541"/>
                  </a:cubicBezTo>
                  <a:close/>
                  <a:moveTo>
                    <a:pt x="398" y="543"/>
                  </a:moveTo>
                  <a:cubicBezTo>
                    <a:pt x="398" y="545"/>
                    <a:pt x="396" y="546"/>
                    <a:pt x="394" y="546"/>
                  </a:cubicBezTo>
                  <a:cubicBezTo>
                    <a:pt x="388" y="546"/>
                    <a:pt x="380" y="543"/>
                    <a:pt x="376" y="543"/>
                  </a:cubicBezTo>
                  <a:close/>
                  <a:moveTo>
                    <a:pt x="117" y="553"/>
                  </a:moveTo>
                  <a:cubicBezTo>
                    <a:pt x="119" y="554"/>
                    <a:pt x="122" y="555"/>
                    <a:pt x="124" y="555"/>
                  </a:cubicBezTo>
                  <a:cubicBezTo>
                    <a:pt x="121" y="554"/>
                    <a:pt x="119" y="553"/>
                    <a:pt x="117" y="553"/>
                  </a:cubicBezTo>
                  <a:close/>
                  <a:moveTo>
                    <a:pt x="131" y="565"/>
                  </a:moveTo>
                  <a:cubicBezTo>
                    <a:pt x="131" y="565"/>
                    <a:pt x="130" y="565"/>
                    <a:pt x="129" y="566"/>
                  </a:cubicBezTo>
                  <a:lnTo>
                    <a:pt x="129" y="566"/>
                  </a:lnTo>
                  <a:cubicBezTo>
                    <a:pt x="130" y="565"/>
                    <a:pt x="131" y="565"/>
                    <a:pt x="131" y="565"/>
                  </a:cubicBezTo>
                  <a:close/>
                  <a:moveTo>
                    <a:pt x="126" y="567"/>
                  </a:moveTo>
                  <a:cubicBezTo>
                    <a:pt x="126" y="567"/>
                    <a:pt x="126" y="568"/>
                    <a:pt x="127" y="568"/>
                  </a:cubicBezTo>
                  <a:cubicBezTo>
                    <a:pt x="127" y="568"/>
                    <a:pt x="127" y="568"/>
                    <a:pt x="127" y="568"/>
                  </a:cubicBezTo>
                  <a:lnTo>
                    <a:pt x="127" y="568"/>
                  </a:lnTo>
                  <a:cubicBezTo>
                    <a:pt x="126" y="569"/>
                    <a:pt x="124" y="570"/>
                    <a:pt x="123" y="570"/>
                  </a:cubicBezTo>
                  <a:lnTo>
                    <a:pt x="123" y="570"/>
                  </a:lnTo>
                  <a:cubicBezTo>
                    <a:pt x="125" y="568"/>
                    <a:pt x="126" y="567"/>
                    <a:pt x="126" y="567"/>
                  </a:cubicBezTo>
                  <a:close/>
                  <a:moveTo>
                    <a:pt x="376" y="555"/>
                  </a:moveTo>
                  <a:lnTo>
                    <a:pt x="376" y="555"/>
                  </a:lnTo>
                  <a:cubicBezTo>
                    <a:pt x="381" y="560"/>
                    <a:pt x="387" y="566"/>
                    <a:pt x="393" y="571"/>
                  </a:cubicBezTo>
                  <a:cubicBezTo>
                    <a:pt x="381" y="566"/>
                    <a:pt x="381" y="566"/>
                    <a:pt x="376" y="555"/>
                  </a:cubicBezTo>
                  <a:close/>
                  <a:moveTo>
                    <a:pt x="208" y="140"/>
                  </a:moveTo>
                  <a:cubicBezTo>
                    <a:pt x="216" y="149"/>
                    <a:pt x="219" y="150"/>
                    <a:pt x="221" y="150"/>
                  </a:cubicBezTo>
                  <a:cubicBezTo>
                    <a:pt x="222" y="150"/>
                    <a:pt x="223" y="150"/>
                    <a:pt x="224" y="150"/>
                  </a:cubicBezTo>
                  <a:cubicBezTo>
                    <a:pt x="226" y="150"/>
                    <a:pt x="227" y="150"/>
                    <a:pt x="230" y="151"/>
                  </a:cubicBezTo>
                  <a:lnTo>
                    <a:pt x="236" y="151"/>
                  </a:lnTo>
                  <a:cubicBezTo>
                    <a:pt x="236" y="151"/>
                    <a:pt x="236" y="153"/>
                    <a:pt x="235" y="155"/>
                  </a:cubicBezTo>
                  <a:lnTo>
                    <a:pt x="235" y="155"/>
                  </a:lnTo>
                  <a:cubicBezTo>
                    <a:pt x="240" y="152"/>
                    <a:pt x="242" y="152"/>
                    <a:pt x="243" y="152"/>
                  </a:cubicBezTo>
                  <a:cubicBezTo>
                    <a:pt x="244" y="152"/>
                    <a:pt x="243" y="153"/>
                    <a:pt x="246" y="153"/>
                  </a:cubicBezTo>
                  <a:cubicBezTo>
                    <a:pt x="247" y="153"/>
                    <a:pt x="249" y="153"/>
                    <a:pt x="253" y="151"/>
                  </a:cubicBezTo>
                  <a:lnTo>
                    <a:pt x="253" y="151"/>
                  </a:lnTo>
                  <a:cubicBezTo>
                    <a:pt x="241" y="163"/>
                    <a:pt x="230" y="163"/>
                    <a:pt x="241" y="168"/>
                  </a:cubicBezTo>
                  <a:cubicBezTo>
                    <a:pt x="236" y="174"/>
                    <a:pt x="225" y="174"/>
                    <a:pt x="225" y="174"/>
                  </a:cubicBezTo>
                  <a:cubicBezTo>
                    <a:pt x="226" y="175"/>
                    <a:pt x="227" y="175"/>
                    <a:pt x="228" y="175"/>
                  </a:cubicBezTo>
                  <a:cubicBezTo>
                    <a:pt x="235" y="175"/>
                    <a:pt x="244" y="167"/>
                    <a:pt x="253" y="163"/>
                  </a:cubicBezTo>
                  <a:lnTo>
                    <a:pt x="253" y="163"/>
                  </a:lnTo>
                  <a:cubicBezTo>
                    <a:pt x="258" y="168"/>
                    <a:pt x="241" y="174"/>
                    <a:pt x="236" y="179"/>
                  </a:cubicBezTo>
                  <a:cubicBezTo>
                    <a:pt x="240" y="179"/>
                    <a:pt x="248" y="177"/>
                    <a:pt x="254" y="177"/>
                  </a:cubicBezTo>
                  <a:cubicBezTo>
                    <a:pt x="256" y="177"/>
                    <a:pt x="258" y="177"/>
                    <a:pt x="258" y="179"/>
                  </a:cubicBezTo>
                  <a:cubicBezTo>
                    <a:pt x="258" y="179"/>
                    <a:pt x="258" y="179"/>
                    <a:pt x="253" y="185"/>
                  </a:cubicBezTo>
                  <a:cubicBezTo>
                    <a:pt x="255" y="184"/>
                    <a:pt x="257" y="184"/>
                    <a:pt x="258" y="184"/>
                  </a:cubicBezTo>
                  <a:cubicBezTo>
                    <a:pt x="265" y="184"/>
                    <a:pt x="262" y="192"/>
                    <a:pt x="269" y="192"/>
                  </a:cubicBezTo>
                  <a:cubicBezTo>
                    <a:pt x="271" y="192"/>
                    <a:pt x="273" y="191"/>
                    <a:pt x="275" y="191"/>
                  </a:cubicBezTo>
                  <a:cubicBezTo>
                    <a:pt x="275" y="196"/>
                    <a:pt x="275" y="196"/>
                    <a:pt x="275" y="196"/>
                  </a:cubicBezTo>
                  <a:cubicBezTo>
                    <a:pt x="281" y="191"/>
                    <a:pt x="292" y="185"/>
                    <a:pt x="297" y="185"/>
                  </a:cubicBezTo>
                  <a:cubicBezTo>
                    <a:pt x="297" y="185"/>
                    <a:pt x="309" y="185"/>
                    <a:pt x="297" y="191"/>
                  </a:cubicBezTo>
                  <a:cubicBezTo>
                    <a:pt x="291" y="195"/>
                    <a:pt x="288" y="196"/>
                    <a:pt x="286" y="196"/>
                  </a:cubicBezTo>
                  <a:cubicBezTo>
                    <a:pt x="284" y="196"/>
                    <a:pt x="283" y="194"/>
                    <a:pt x="281" y="194"/>
                  </a:cubicBezTo>
                  <a:cubicBezTo>
                    <a:pt x="279" y="194"/>
                    <a:pt x="278" y="195"/>
                    <a:pt x="275" y="196"/>
                  </a:cubicBezTo>
                  <a:cubicBezTo>
                    <a:pt x="286" y="196"/>
                    <a:pt x="297" y="202"/>
                    <a:pt x="297" y="207"/>
                  </a:cubicBezTo>
                  <a:cubicBezTo>
                    <a:pt x="295" y="208"/>
                    <a:pt x="293" y="209"/>
                    <a:pt x="291" y="209"/>
                  </a:cubicBezTo>
                  <a:cubicBezTo>
                    <a:pt x="285" y="209"/>
                    <a:pt x="284" y="203"/>
                    <a:pt x="281" y="203"/>
                  </a:cubicBezTo>
                  <a:cubicBezTo>
                    <a:pt x="280" y="203"/>
                    <a:pt x="278" y="204"/>
                    <a:pt x="275" y="207"/>
                  </a:cubicBezTo>
                  <a:lnTo>
                    <a:pt x="281" y="202"/>
                  </a:lnTo>
                  <a:lnTo>
                    <a:pt x="281" y="202"/>
                  </a:lnTo>
                  <a:cubicBezTo>
                    <a:pt x="274" y="205"/>
                    <a:pt x="271" y="206"/>
                    <a:pt x="270" y="206"/>
                  </a:cubicBezTo>
                  <a:cubicBezTo>
                    <a:pt x="269" y="206"/>
                    <a:pt x="270" y="205"/>
                    <a:pt x="269" y="205"/>
                  </a:cubicBezTo>
                  <a:lnTo>
                    <a:pt x="269" y="205"/>
                  </a:lnTo>
                  <a:cubicBezTo>
                    <a:pt x="269" y="205"/>
                    <a:pt x="267" y="206"/>
                    <a:pt x="258" y="213"/>
                  </a:cubicBezTo>
                  <a:cubicBezTo>
                    <a:pt x="258" y="219"/>
                    <a:pt x="269" y="219"/>
                    <a:pt x="269" y="224"/>
                  </a:cubicBezTo>
                  <a:cubicBezTo>
                    <a:pt x="275" y="224"/>
                    <a:pt x="281" y="219"/>
                    <a:pt x="292" y="219"/>
                  </a:cubicBezTo>
                  <a:cubicBezTo>
                    <a:pt x="309" y="224"/>
                    <a:pt x="258" y="247"/>
                    <a:pt x="281" y="247"/>
                  </a:cubicBezTo>
                  <a:cubicBezTo>
                    <a:pt x="287" y="243"/>
                    <a:pt x="295" y="240"/>
                    <a:pt x="300" y="240"/>
                  </a:cubicBezTo>
                  <a:cubicBezTo>
                    <a:pt x="304" y="240"/>
                    <a:pt x="305" y="242"/>
                    <a:pt x="303" y="247"/>
                  </a:cubicBezTo>
                  <a:lnTo>
                    <a:pt x="286" y="252"/>
                  </a:lnTo>
                  <a:cubicBezTo>
                    <a:pt x="286" y="253"/>
                    <a:pt x="287" y="254"/>
                    <a:pt x="289" y="254"/>
                  </a:cubicBezTo>
                  <a:cubicBezTo>
                    <a:pt x="292" y="254"/>
                    <a:pt x="297" y="253"/>
                    <a:pt x="300" y="253"/>
                  </a:cubicBezTo>
                  <a:cubicBezTo>
                    <a:pt x="303" y="253"/>
                    <a:pt x="305" y="254"/>
                    <a:pt x="303" y="258"/>
                  </a:cubicBezTo>
                  <a:cubicBezTo>
                    <a:pt x="299" y="258"/>
                    <a:pt x="296" y="255"/>
                    <a:pt x="294" y="255"/>
                  </a:cubicBezTo>
                  <a:cubicBezTo>
                    <a:pt x="292" y="255"/>
                    <a:pt x="292" y="256"/>
                    <a:pt x="292" y="258"/>
                  </a:cubicBezTo>
                  <a:cubicBezTo>
                    <a:pt x="288" y="261"/>
                    <a:pt x="288" y="263"/>
                    <a:pt x="290" y="263"/>
                  </a:cubicBezTo>
                  <a:cubicBezTo>
                    <a:pt x="293" y="263"/>
                    <a:pt x="303" y="258"/>
                    <a:pt x="303" y="258"/>
                  </a:cubicBezTo>
                  <a:lnTo>
                    <a:pt x="303" y="258"/>
                  </a:lnTo>
                  <a:lnTo>
                    <a:pt x="292" y="269"/>
                  </a:lnTo>
                  <a:cubicBezTo>
                    <a:pt x="297" y="275"/>
                    <a:pt x="309" y="280"/>
                    <a:pt x="320" y="291"/>
                  </a:cubicBezTo>
                  <a:lnTo>
                    <a:pt x="303" y="291"/>
                  </a:lnTo>
                  <a:cubicBezTo>
                    <a:pt x="314" y="303"/>
                    <a:pt x="309" y="319"/>
                    <a:pt x="309" y="336"/>
                  </a:cubicBezTo>
                  <a:lnTo>
                    <a:pt x="320" y="336"/>
                  </a:lnTo>
                  <a:cubicBezTo>
                    <a:pt x="320" y="336"/>
                    <a:pt x="317" y="339"/>
                    <a:pt x="316" y="339"/>
                  </a:cubicBezTo>
                  <a:cubicBezTo>
                    <a:pt x="315" y="339"/>
                    <a:pt x="314" y="338"/>
                    <a:pt x="314" y="336"/>
                  </a:cubicBezTo>
                  <a:cubicBezTo>
                    <a:pt x="312" y="340"/>
                    <a:pt x="312" y="341"/>
                    <a:pt x="313" y="341"/>
                  </a:cubicBezTo>
                  <a:cubicBezTo>
                    <a:pt x="316" y="341"/>
                    <a:pt x="322" y="336"/>
                    <a:pt x="325" y="336"/>
                  </a:cubicBezTo>
                  <a:lnTo>
                    <a:pt x="325" y="336"/>
                  </a:lnTo>
                  <a:cubicBezTo>
                    <a:pt x="331" y="342"/>
                    <a:pt x="320" y="342"/>
                    <a:pt x="314" y="342"/>
                  </a:cubicBezTo>
                  <a:cubicBezTo>
                    <a:pt x="331" y="347"/>
                    <a:pt x="348" y="359"/>
                    <a:pt x="337" y="370"/>
                  </a:cubicBezTo>
                  <a:lnTo>
                    <a:pt x="331" y="370"/>
                  </a:lnTo>
                  <a:cubicBezTo>
                    <a:pt x="331" y="375"/>
                    <a:pt x="338" y="375"/>
                    <a:pt x="344" y="375"/>
                  </a:cubicBezTo>
                  <a:cubicBezTo>
                    <a:pt x="351" y="375"/>
                    <a:pt x="356" y="375"/>
                    <a:pt x="353" y="381"/>
                  </a:cubicBezTo>
                  <a:lnTo>
                    <a:pt x="348" y="381"/>
                  </a:lnTo>
                  <a:cubicBezTo>
                    <a:pt x="348" y="398"/>
                    <a:pt x="365" y="409"/>
                    <a:pt x="348" y="426"/>
                  </a:cubicBezTo>
                  <a:cubicBezTo>
                    <a:pt x="350" y="425"/>
                    <a:pt x="351" y="425"/>
                    <a:pt x="352" y="425"/>
                  </a:cubicBezTo>
                  <a:lnTo>
                    <a:pt x="352" y="425"/>
                  </a:lnTo>
                  <a:cubicBezTo>
                    <a:pt x="359" y="425"/>
                    <a:pt x="349" y="438"/>
                    <a:pt x="363" y="438"/>
                  </a:cubicBezTo>
                  <a:cubicBezTo>
                    <a:pt x="365" y="438"/>
                    <a:pt x="367" y="438"/>
                    <a:pt x="370" y="437"/>
                  </a:cubicBezTo>
                  <a:lnTo>
                    <a:pt x="370" y="437"/>
                  </a:lnTo>
                  <a:cubicBezTo>
                    <a:pt x="359" y="448"/>
                    <a:pt x="353" y="448"/>
                    <a:pt x="348" y="459"/>
                  </a:cubicBezTo>
                  <a:cubicBezTo>
                    <a:pt x="348" y="465"/>
                    <a:pt x="365" y="465"/>
                    <a:pt x="370" y="465"/>
                  </a:cubicBezTo>
                  <a:lnTo>
                    <a:pt x="359" y="471"/>
                  </a:lnTo>
                  <a:lnTo>
                    <a:pt x="370" y="471"/>
                  </a:lnTo>
                  <a:lnTo>
                    <a:pt x="359" y="476"/>
                  </a:lnTo>
                  <a:lnTo>
                    <a:pt x="359" y="482"/>
                  </a:lnTo>
                  <a:cubicBezTo>
                    <a:pt x="359" y="482"/>
                    <a:pt x="365" y="476"/>
                    <a:pt x="370" y="476"/>
                  </a:cubicBezTo>
                  <a:lnTo>
                    <a:pt x="370" y="476"/>
                  </a:lnTo>
                  <a:cubicBezTo>
                    <a:pt x="376" y="482"/>
                    <a:pt x="365" y="493"/>
                    <a:pt x="359" y="493"/>
                  </a:cubicBezTo>
                  <a:lnTo>
                    <a:pt x="376" y="504"/>
                  </a:lnTo>
                  <a:lnTo>
                    <a:pt x="359" y="504"/>
                  </a:lnTo>
                  <a:cubicBezTo>
                    <a:pt x="376" y="510"/>
                    <a:pt x="348" y="510"/>
                    <a:pt x="365" y="510"/>
                  </a:cubicBezTo>
                  <a:lnTo>
                    <a:pt x="376" y="510"/>
                  </a:lnTo>
                  <a:cubicBezTo>
                    <a:pt x="365" y="515"/>
                    <a:pt x="370" y="521"/>
                    <a:pt x="376" y="527"/>
                  </a:cubicBezTo>
                  <a:lnTo>
                    <a:pt x="365" y="532"/>
                  </a:lnTo>
                  <a:cubicBezTo>
                    <a:pt x="365" y="532"/>
                    <a:pt x="365" y="532"/>
                    <a:pt x="365" y="538"/>
                  </a:cubicBezTo>
                  <a:cubicBezTo>
                    <a:pt x="370" y="538"/>
                    <a:pt x="370" y="538"/>
                    <a:pt x="370" y="543"/>
                  </a:cubicBezTo>
                  <a:cubicBezTo>
                    <a:pt x="369" y="543"/>
                    <a:pt x="368" y="543"/>
                    <a:pt x="367" y="543"/>
                  </a:cubicBezTo>
                  <a:lnTo>
                    <a:pt x="367" y="543"/>
                  </a:lnTo>
                  <a:cubicBezTo>
                    <a:pt x="368" y="543"/>
                    <a:pt x="368" y="543"/>
                    <a:pt x="365" y="543"/>
                  </a:cubicBezTo>
                  <a:cubicBezTo>
                    <a:pt x="365" y="543"/>
                    <a:pt x="370" y="549"/>
                    <a:pt x="370" y="549"/>
                  </a:cubicBezTo>
                  <a:cubicBezTo>
                    <a:pt x="387" y="555"/>
                    <a:pt x="387" y="555"/>
                    <a:pt x="398" y="566"/>
                  </a:cubicBezTo>
                  <a:cubicBezTo>
                    <a:pt x="387" y="560"/>
                    <a:pt x="376" y="555"/>
                    <a:pt x="376" y="555"/>
                  </a:cubicBezTo>
                  <a:lnTo>
                    <a:pt x="376" y="555"/>
                  </a:lnTo>
                  <a:cubicBezTo>
                    <a:pt x="376" y="555"/>
                    <a:pt x="376" y="555"/>
                    <a:pt x="376" y="555"/>
                  </a:cubicBezTo>
                  <a:cubicBezTo>
                    <a:pt x="370" y="560"/>
                    <a:pt x="370" y="560"/>
                    <a:pt x="376" y="571"/>
                  </a:cubicBezTo>
                  <a:cubicBezTo>
                    <a:pt x="376" y="571"/>
                    <a:pt x="376" y="577"/>
                    <a:pt x="381" y="577"/>
                  </a:cubicBezTo>
                  <a:cubicBezTo>
                    <a:pt x="381" y="579"/>
                    <a:pt x="381" y="579"/>
                    <a:pt x="380" y="579"/>
                  </a:cubicBezTo>
                  <a:cubicBezTo>
                    <a:pt x="378" y="579"/>
                    <a:pt x="374" y="575"/>
                    <a:pt x="370" y="571"/>
                  </a:cubicBezTo>
                  <a:cubicBezTo>
                    <a:pt x="370" y="574"/>
                    <a:pt x="370" y="575"/>
                    <a:pt x="369" y="575"/>
                  </a:cubicBezTo>
                  <a:cubicBezTo>
                    <a:pt x="366" y="575"/>
                    <a:pt x="358" y="557"/>
                    <a:pt x="350" y="557"/>
                  </a:cubicBezTo>
                  <a:cubicBezTo>
                    <a:pt x="348" y="557"/>
                    <a:pt x="345" y="559"/>
                    <a:pt x="342" y="566"/>
                  </a:cubicBezTo>
                  <a:lnTo>
                    <a:pt x="342" y="560"/>
                  </a:lnTo>
                  <a:lnTo>
                    <a:pt x="331" y="577"/>
                  </a:lnTo>
                  <a:cubicBezTo>
                    <a:pt x="325" y="577"/>
                    <a:pt x="337" y="566"/>
                    <a:pt x="331" y="560"/>
                  </a:cubicBezTo>
                  <a:lnTo>
                    <a:pt x="331" y="560"/>
                  </a:lnTo>
                  <a:cubicBezTo>
                    <a:pt x="327" y="568"/>
                    <a:pt x="323" y="571"/>
                    <a:pt x="319" y="571"/>
                  </a:cubicBezTo>
                  <a:cubicBezTo>
                    <a:pt x="314" y="571"/>
                    <a:pt x="310" y="568"/>
                    <a:pt x="305" y="568"/>
                  </a:cubicBezTo>
                  <a:cubicBezTo>
                    <a:pt x="303" y="568"/>
                    <a:pt x="300" y="569"/>
                    <a:pt x="297" y="571"/>
                  </a:cubicBezTo>
                  <a:cubicBezTo>
                    <a:pt x="294" y="561"/>
                    <a:pt x="290" y="557"/>
                    <a:pt x="285" y="557"/>
                  </a:cubicBezTo>
                  <a:cubicBezTo>
                    <a:pt x="279" y="557"/>
                    <a:pt x="272" y="565"/>
                    <a:pt x="265" y="565"/>
                  </a:cubicBezTo>
                  <a:cubicBezTo>
                    <a:pt x="263" y="565"/>
                    <a:pt x="260" y="563"/>
                    <a:pt x="258" y="560"/>
                  </a:cubicBezTo>
                  <a:lnTo>
                    <a:pt x="258" y="566"/>
                  </a:lnTo>
                  <a:cubicBezTo>
                    <a:pt x="258" y="567"/>
                    <a:pt x="258" y="567"/>
                    <a:pt x="258" y="567"/>
                  </a:cubicBezTo>
                  <a:cubicBezTo>
                    <a:pt x="258" y="567"/>
                    <a:pt x="257" y="560"/>
                    <a:pt x="253" y="560"/>
                  </a:cubicBezTo>
                  <a:lnTo>
                    <a:pt x="253" y="560"/>
                  </a:lnTo>
                  <a:cubicBezTo>
                    <a:pt x="253" y="566"/>
                    <a:pt x="258" y="566"/>
                    <a:pt x="258" y="571"/>
                  </a:cubicBezTo>
                  <a:cubicBezTo>
                    <a:pt x="254" y="574"/>
                    <a:pt x="249" y="574"/>
                    <a:pt x="245" y="574"/>
                  </a:cubicBezTo>
                  <a:cubicBezTo>
                    <a:pt x="225" y="574"/>
                    <a:pt x="203" y="559"/>
                    <a:pt x="185" y="555"/>
                  </a:cubicBezTo>
                  <a:cubicBezTo>
                    <a:pt x="176" y="555"/>
                    <a:pt x="178" y="583"/>
                    <a:pt x="174" y="583"/>
                  </a:cubicBezTo>
                  <a:cubicBezTo>
                    <a:pt x="172" y="583"/>
                    <a:pt x="171" y="581"/>
                    <a:pt x="169" y="577"/>
                  </a:cubicBezTo>
                  <a:lnTo>
                    <a:pt x="169" y="560"/>
                  </a:lnTo>
                  <a:cubicBezTo>
                    <a:pt x="162" y="569"/>
                    <a:pt x="154" y="571"/>
                    <a:pt x="148" y="571"/>
                  </a:cubicBezTo>
                  <a:cubicBezTo>
                    <a:pt x="143" y="571"/>
                    <a:pt x="139" y="570"/>
                    <a:pt x="136" y="570"/>
                  </a:cubicBezTo>
                  <a:cubicBezTo>
                    <a:pt x="132" y="570"/>
                    <a:pt x="129" y="571"/>
                    <a:pt x="129" y="577"/>
                  </a:cubicBezTo>
                  <a:cubicBezTo>
                    <a:pt x="129" y="571"/>
                    <a:pt x="129" y="571"/>
                    <a:pt x="129" y="571"/>
                  </a:cubicBezTo>
                  <a:cubicBezTo>
                    <a:pt x="131" y="568"/>
                    <a:pt x="132" y="567"/>
                    <a:pt x="132" y="567"/>
                  </a:cubicBezTo>
                  <a:lnTo>
                    <a:pt x="132" y="567"/>
                  </a:lnTo>
                  <a:cubicBezTo>
                    <a:pt x="132" y="567"/>
                    <a:pt x="128" y="573"/>
                    <a:pt x="124" y="577"/>
                  </a:cubicBezTo>
                  <a:lnTo>
                    <a:pt x="124" y="577"/>
                  </a:lnTo>
                  <a:cubicBezTo>
                    <a:pt x="124" y="577"/>
                    <a:pt x="129" y="571"/>
                    <a:pt x="129" y="566"/>
                  </a:cubicBezTo>
                  <a:lnTo>
                    <a:pt x="129" y="566"/>
                  </a:lnTo>
                  <a:cubicBezTo>
                    <a:pt x="128" y="567"/>
                    <a:pt x="128" y="567"/>
                    <a:pt x="127" y="568"/>
                  </a:cubicBezTo>
                  <a:lnTo>
                    <a:pt x="127" y="568"/>
                  </a:lnTo>
                  <a:cubicBezTo>
                    <a:pt x="128" y="567"/>
                    <a:pt x="129" y="566"/>
                    <a:pt x="129" y="566"/>
                  </a:cubicBezTo>
                  <a:lnTo>
                    <a:pt x="124" y="566"/>
                  </a:lnTo>
                  <a:cubicBezTo>
                    <a:pt x="122" y="569"/>
                    <a:pt x="122" y="570"/>
                    <a:pt x="123" y="570"/>
                  </a:cubicBezTo>
                  <a:cubicBezTo>
                    <a:pt x="123" y="570"/>
                    <a:pt x="123" y="570"/>
                    <a:pt x="123" y="570"/>
                  </a:cubicBezTo>
                  <a:lnTo>
                    <a:pt x="123" y="570"/>
                  </a:lnTo>
                  <a:cubicBezTo>
                    <a:pt x="122" y="571"/>
                    <a:pt x="121" y="573"/>
                    <a:pt x="119" y="576"/>
                  </a:cubicBezTo>
                  <a:lnTo>
                    <a:pt x="119" y="576"/>
                  </a:lnTo>
                  <a:cubicBezTo>
                    <a:pt x="118" y="576"/>
                    <a:pt x="118" y="577"/>
                    <a:pt x="117" y="577"/>
                  </a:cubicBezTo>
                  <a:cubicBezTo>
                    <a:pt x="116" y="577"/>
                    <a:pt x="116" y="576"/>
                    <a:pt x="118" y="571"/>
                  </a:cubicBezTo>
                  <a:lnTo>
                    <a:pt x="118" y="571"/>
                  </a:lnTo>
                  <a:cubicBezTo>
                    <a:pt x="113" y="577"/>
                    <a:pt x="111" y="578"/>
                    <a:pt x="111" y="578"/>
                  </a:cubicBezTo>
                  <a:cubicBezTo>
                    <a:pt x="110" y="578"/>
                    <a:pt x="110" y="577"/>
                    <a:pt x="107" y="577"/>
                  </a:cubicBezTo>
                  <a:cubicBezTo>
                    <a:pt x="107" y="577"/>
                    <a:pt x="107" y="577"/>
                    <a:pt x="96" y="583"/>
                  </a:cubicBezTo>
                  <a:cubicBezTo>
                    <a:pt x="114" y="572"/>
                    <a:pt x="118" y="568"/>
                    <a:pt x="116" y="568"/>
                  </a:cubicBezTo>
                  <a:lnTo>
                    <a:pt x="116" y="568"/>
                  </a:lnTo>
                  <a:cubicBezTo>
                    <a:pt x="115" y="568"/>
                    <a:pt x="114" y="568"/>
                    <a:pt x="112" y="569"/>
                  </a:cubicBezTo>
                  <a:lnTo>
                    <a:pt x="112" y="569"/>
                  </a:lnTo>
                  <a:cubicBezTo>
                    <a:pt x="114" y="567"/>
                    <a:pt x="117" y="564"/>
                    <a:pt x="124" y="560"/>
                  </a:cubicBezTo>
                  <a:lnTo>
                    <a:pt x="124" y="560"/>
                  </a:lnTo>
                  <a:cubicBezTo>
                    <a:pt x="124" y="560"/>
                    <a:pt x="121" y="560"/>
                    <a:pt x="116" y="564"/>
                  </a:cubicBezTo>
                  <a:lnTo>
                    <a:pt x="116" y="564"/>
                  </a:lnTo>
                  <a:cubicBezTo>
                    <a:pt x="115" y="564"/>
                    <a:pt x="115" y="563"/>
                    <a:pt x="114" y="563"/>
                  </a:cubicBezTo>
                  <a:cubicBezTo>
                    <a:pt x="111" y="563"/>
                    <a:pt x="107" y="564"/>
                    <a:pt x="106" y="564"/>
                  </a:cubicBezTo>
                  <a:cubicBezTo>
                    <a:pt x="106" y="564"/>
                    <a:pt x="108" y="564"/>
                    <a:pt x="118" y="560"/>
                  </a:cubicBezTo>
                  <a:cubicBezTo>
                    <a:pt x="107" y="560"/>
                    <a:pt x="101" y="555"/>
                    <a:pt x="101" y="543"/>
                  </a:cubicBezTo>
                  <a:lnTo>
                    <a:pt x="101" y="543"/>
                  </a:lnTo>
                  <a:cubicBezTo>
                    <a:pt x="116" y="553"/>
                    <a:pt x="105" y="550"/>
                    <a:pt x="117" y="553"/>
                  </a:cubicBezTo>
                  <a:lnTo>
                    <a:pt x="117" y="553"/>
                  </a:lnTo>
                  <a:cubicBezTo>
                    <a:pt x="107" y="548"/>
                    <a:pt x="98" y="536"/>
                    <a:pt x="107" y="527"/>
                  </a:cubicBezTo>
                  <a:lnTo>
                    <a:pt x="107" y="527"/>
                  </a:lnTo>
                  <a:cubicBezTo>
                    <a:pt x="107" y="527"/>
                    <a:pt x="113" y="532"/>
                    <a:pt x="118" y="538"/>
                  </a:cubicBezTo>
                  <a:cubicBezTo>
                    <a:pt x="113" y="521"/>
                    <a:pt x="124" y="515"/>
                    <a:pt x="118" y="499"/>
                  </a:cubicBezTo>
                  <a:lnTo>
                    <a:pt x="118" y="499"/>
                  </a:lnTo>
                  <a:cubicBezTo>
                    <a:pt x="118" y="499"/>
                    <a:pt x="124" y="504"/>
                    <a:pt x="124" y="504"/>
                  </a:cubicBezTo>
                  <a:cubicBezTo>
                    <a:pt x="124" y="504"/>
                    <a:pt x="129" y="499"/>
                    <a:pt x="118" y="499"/>
                  </a:cubicBezTo>
                  <a:cubicBezTo>
                    <a:pt x="109" y="499"/>
                    <a:pt x="101" y="488"/>
                    <a:pt x="94" y="484"/>
                  </a:cubicBezTo>
                  <a:lnTo>
                    <a:pt x="94" y="484"/>
                  </a:lnTo>
                  <a:cubicBezTo>
                    <a:pt x="97" y="485"/>
                    <a:pt x="99" y="485"/>
                    <a:pt x="100" y="485"/>
                  </a:cubicBezTo>
                  <a:cubicBezTo>
                    <a:pt x="105" y="485"/>
                    <a:pt x="105" y="481"/>
                    <a:pt x="111" y="481"/>
                  </a:cubicBezTo>
                  <a:cubicBezTo>
                    <a:pt x="114" y="481"/>
                    <a:pt x="120" y="482"/>
                    <a:pt x="129" y="487"/>
                  </a:cubicBezTo>
                  <a:cubicBezTo>
                    <a:pt x="129" y="476"/>
                    <a:pt x="118" y="476"/>
                    <a:pt x="118" y="471"/>
                  </a:cubicBezTo>
                  <a:cubicBezTo>
                    <a:pt x="124" y="471"/>
                    <a:pt x="124" y="471"/>
                    <a:pt x="129" y="476"/>
                  </a:cubicBezTo>
                  <a:cubicBezTo>
                    <a:pt x="124" y="471"/>
                    <a:pt x="118" y="465"/>
                    <a:pt x="124" y="459"/>
                  </a:cubicBezTo>
                  <a:lnTo>
                    <a:pt x="129" y="459"/>
                  </a:lnTo>
                  <a:cubicBezTo>
                    <a:pt x="129" y="454"/>
                    <a:pt x="113" y="437"/>
                    <a:pt x="124" y="431"/>
                  </a:cubicBezTo>
                  <a:lnTo>
                    <a:pt x="124" y="431"/>
                  </a:lnTo>
                  <a:cubicBezTo>
                    <a:pt x="127" y="433"/>
                    <a:pt x="130" y="433"/>
                    <a:pt x="131" y="433"/>
                  </a:cubicBezTo>
                  <a:cubicBezTo>
                    <a:pt x="136" y="433"/>
                    <a:pt x="135" y="430"/>
                    <a:pt x="139" y="430"/>
                  </a:cubicBezTo>
                  <a:cubicBezTo>
                    <a:pt x="140" y="430"/>
                    <a:pt x="143" y="430"/>
                    <a:pt x="146" y="431"/>
                  </a:cubicBezTo>
                  <a:lnTo>
                    <a:pt x="146" y="426"/>
                  </a:lnTo>
                  <a:lnTo>
                    <a:pt x="135" y="426"/>
                  </a:lnTo>
                  <a:cubicBezTo>
                    <a:pt x="135" y="420"/>
                    <a:pt x="129" y="409"/>
                    <a:pt x="135" y="409"/>
                  </a:cubicBezTo>
                  <a:lnTo>
                    <a:pt x="141" y="415"/>
                  </a:lnTo>
                  <a:lnTo>
                    <a:pt x="141" y="403"/>
                  </a:lnTo>
                  <a:lnTo>
                    <a:pt x="129" y="409"/>
                  </a:lnTo>
                  <a:cubicBezTo>
                    <a:pt x="124" y="398"/>
                    <a:pt x="113" y="403"/>
                    <a:pt x="118" y="398"/>
                  </a:cubicBezTo>
                  <a:cubicBezTo>
                    <a:pt x="118" y="398"/>
                    <a:pt x="118" y="392"/>
                    <a:pt x="129" y="392"/>
                  </a:cubicBezTo>
                  <a:cubicBezTo>
                    <a:pt x="124" y="387"/>
                    <a:pt x="124" y="381"/>
                    <a:pt x="129" y="381"/>
                  </a:cubicBezTo>
                  <a:cubicBezTo>
                    <a:pt x="135" y="381"/>
                    <a:pt x="146" y="387"/>
                    <a:pt x="146" y="387"/>
                  </a:cubicBezTo>
                  <a:cubicBezTo>
                    <a:pt x="135" y="381"/>
                    <a:pt x="146" y="375"/>
                    <a:pt x="135" y="370"/>
                  </a:cubicBezTo>
                  <a:lnTo>
                    <a:pt x="135" y="370"/>
                  </a:lnTo>
                  <a:cubicBezTo>
                    <a:pt x="141" y="370"/>
                    <a:pt x="146" y="375"/>
                    <a:pt x="152" y="375"/>
                  </a:cubicBezTo>
                  <a:lnTo>
                    <a:pt x="141" y="364"/>
                  </a:lnTo>
                  <a:lnTo>
                    <a:pt x="141" y="364"/>
                  </a:lnTo>
                  <a:cubicBezTo>
                    <a:pt x="141" y="364"/>
                    <a:pt x="146" y="364"/>
                    <a:pt x="152" y="370"/>
                  </a:cubicBezTo>
                  <a:cubicBezTo>
                    <a:pt x="157" y="364"/>
                    <a:pt x="129" y="364"/>
                    <a:pt x="141" y="359"/>
                  </a:cubicBezTo>
                  <a:lnTo>
                    <a:pt x="141" y="359"/>
                  </a:lnTo>
                  <a:cubicBezTo>
                    <a:pt x="141" y="359"/>
                    <a:pt x="146" y="359"/>
                    <a:pt x="146" y="364"/>
                  </a:cubicBezTo>
                  <a:cubicBezTo>
                    <a:pt x="152" y="353"/>
                    <a:pt x="146" y="342"/>
                    <a:pt x="152" y="336"/>
                  </a:cubicBezTo>
                  <a:cubicBezTo>
                    <a:pt x="169" y="342"/>
                    <a:pt x="157" y="347"/>
                    <a:pt x="169" y="347"/>
                  </a:cubicBezTo>
                  <a:cubicBezTo>
                    <a:pt x="169" y="336"/>
                    <a:pt x="157" y="319"/>
                    <a:pt x="169" y="308"/>
                  </a:cubicBezTo>
                  <a:lnTo>
                    <a:pt x="163" y="308"/>
                  </a:lnTo>
                  <a:cubicBezTo>
                    <a:pt x="141" y="303"/>
                    <a:pt x="180" y="308"/>
                    <a:pt x="169" y="297"/>
                  </a:cubicBezTo>
                  <a:lnTo>
                    <a:pt x="169" y="297"/>
                  </a:lnTo>
                  <a:cubicBezTo>
                    <a:pt x="174" y="297"/>
                    <a:pt x="180" y="303"/>
                    <a:pt x="180" y="303"/>
                  </a:cubicBezTo>
                  <a:cubicBezTo>
                    <a:pt x="185" y="298"/>
                    <a:pt x="181" y="288"/>
                    <a:pt x="180" y="275"/>
                  </a:cubicBezTo>
                  <a:lnTo>
                    <a:pt x="180" y="275"/>
                  </a:lnTo>
                  <a:cubicBezTo>
                    <a:pt x="191" y="274"/>
                    <a:pt x="191" y="263"/>
                    <a:pt x="197" y="263"/>
                  </a:cubicBezTo>
                  <a:cubicBezTo>
                    <a:pt x="191" y="258"/>
                    <a:pt x="191" y="258"/>
                    <a:pt x="180" y="252"/>
                  </a:cubicBezTo>
                  <a:cubicBezTo>
                    <a:pt x="219" y="252"/>
                    <a:pt x="174" y="219"/>
                    <a:pt x="208" y="219"/>
                  </a:cubicBezTo>
                  <a:cubicBezTo>
                    <a:pt x="208" y="219"/>
                    <a:pt x="210" y="221"/>
                    <a:pt x="212" y="221"/>
                  </a:cubicBezTo>
                  <a:cubicBezTo>
                    <a:pt x="213" y="221"/>
                    <a:pt x="213" y="220"/>
                    <a:pt x="213" y="219"/>
                  </a:cubicBezTo>
                  <a:lnTo>
                    <a:pt x="208" y="207"/>
                  </a:lnTo>
                  <a:lnTo>
                    <a:pt x="197" y="207"/>
                  </a:lnTo>
                  <a:cubicBezTo>
                    <a:pt x="191" y="202"/>
                    <a:pt x="186" y="196"/>
                    <a:pt x="185" y="196"/>
                  </a:cubicBezTo>
                  <a:lnTo>
                    <a:pt x="185" y="196"/>
                  </a:lnTo>
                  <a:cubicBezTo>
                    <a:pt x="191" y="202"/>
                    <a:pt x="202" y="202"/>
                    <a:pt x="208" y="202"/>
                  </a:cubicBezTo>
                  <a:cubicBezTo>
                    <a:pt x="208" y="202"/>
                    <a:pt x="202" y="196"/>
                    <a:pt x="202" y="196"/>
                  </a:cubicBezTo>
                  <a:cubicBezTo>
                    <a:pt x="219" y="196"/>
                    <a:pt x="180" y="191"/>
                    <a:pt x="197" y="185"/>
                  </a:cubicBezTo>
                  <a:lnTo>
                    <a:pt x="197" y="185"/>
                  </a:lnTo>
                  <a:lnTo>
                    <a:pt x="202" y="191"/>
                  </a:lnTo>
                  <a:cubicBezTo>
                    <a:pt x="197" y="185"/>
                    <a:pt x="191" y="179"/>
                    <a:pt x="197" y="179"/>
                  </a:cubicBezTo>
                  <a:cubicBezTo>
                    <a:pt x="208" y="179"/>
                    <a:pt x="197" y="179"/>
                    <a:pt x="208" y="185"/>
                  </a:cubicBezTo>
                  <a:cubicBezTo>
                    <a:pt x="208" y="179"/>
                    <a:pt x="191" y="168"/>
                    <a:pt x="202" y="168"/>
                  </a:cubicBezTo>
                  <a:lnTo>
                    <a:pt x="202" y="168"/>
                  </a:lnTo>
                  <a:cubicBezTo>
                    <a:pt x="208" y="174"/>
                    <a:pt x="202" y="174"/>
                    <a:pt x="208" y="179"/>
                  </a:cubicBezTo>
                  <a:cubicBezTo>
                    <a:pt x="225" y="179"/>
                    <a:pt x="219" y="174"/>
                    <a:pt x="225" y="174"/>
                  </a:cubicBezTo>
                  <a:lnTo>
                    <a:pt x="230" y="168"/>
                  </a:lnTo>
                  <a:lnTo>
                    <a:pt x="225" y="168"/>
                  </a:lnTo>
                  <a:cubicBezTo>
                    <a:pt x="197" y="151"/>
                    <a:pt x="225" y="157"/>
                    <a:pt x="208" y="140"/>
                  </a:cubicBezTo>
                  <a:close/>
                  <a:moveTo>
                    <a:pt x="23" y="633"/>
                  </a:moveTo>
                  <a:lnTo>
                    <a:pt x="23" y="633"/>
                  </a:lnTo>
                  <a:cubicBezTo>
                    <a:pt x="21" y="633"/>
                    <a:pt x="19" y="633"/>
                    <a:pt x="17" y="633"/>
                  </a:cubicBezTo>
                  <a:lnTo>
                    <a:pt x="23" y="633"/>
                  </a:lnTo>
                  <a:cubicBezTo>
                    <a:pt x="23" y="633"/>
                    <a:pt x="23" y="633"/>
                    <a:pt x="23" y="633"/>
                  </a:cubicBezTo>
                  <a:close/>
                  <a:moveTo>
                    <a:pt x="157" y="644"/>
                  </a:moveTo>
                  <a:cubicBezTo>
                    <a:pt x="156" y="647"/>
                    <a:pt x="156" y="649"/>
                    <a:pt x="156" y="651"/>
                  </a:cubicBezTo>
                  <a:lnTo>
                    <a:pt x="156" y="651"/>
                  </a:lnTo>
                  <a:cubicBezTo>
                    <a:pt x="157" y="650"/>
                    <a:pt x="157" y="648"/>
                    <a:pt x="157" y="644"/>
                  </a:cubicBezTo>
                  <a:close/>
                  <a:moveTo>
                    <a:pt x="156" y="651"/>
                  </a:moveTo>
                  <a:lnTo>
                    <a:pt x="156" y="651"/>
                  </a:lnTo>
                  <a:cubicBezTo>
                    <a:pt x="155" y="654"/>
                    <a:pt x="154" y="654"/>
                    <a:pt x="157" y="661"/>
                  </a:cubicBezTo>
                  <a:cubicBezTo>
                    <a:pt x="157" y="661"/>
                    <a:pt x="156" y="656"/>
                    <a:pt x="156" y="651"/>
                  </a:cubicBezTo>
                  <a:close/>
                  <a:moveTo>
                    <a:pt x="247" y="0"/>
                  </a:moveTo>
                  <a:cubicBezTo>
                    <a:pt x="241" y="0"/>
                    <a:pt x="241" y="0"/>
                    <a:pt x="236" y="6"/>
                  </a:cubicBezTo>
                  <a:cubicBezTo>
                    <a:pt x="236" y="6"/>
                    <a:pt x="236" y="11"/>
                    <a:pt x="230" y="17"/>
                  </a:cubicBezTo>
                  <a:lnTo>
                    <a:pt x="225" y="17"/>
                  </a:lnTo>
                  <a:cubicBezTo>
                    <a:pt x="208" y="28"/>
                    <a:pt x="185" y="39"/>
                    <a:pt x="180" y="56"/>
                  </a:cubicBezTo>
                  <a:lnTo>
                    <a:pt x="191" y="51"/>
                  </a:lnTo>
                  <a:lnTo>
                    <a:pt x="186" y="62"/>
                  </a:lnTo>
                  <a:lnTo>
                    <a:pt x="186" y="62"/>
                  </a:lnTo>
                  <a:cubicBezTo>
                    <a:pt x="185" y="62"/>
                    <a:pt x="185" y="62"/>
                    <a:pt x="185" y="62"/>
                  </a:cubicBezTo>
                  <a:lnTo>
                    <a:pt x="185" y="62"/>
                  </a:lnTo>
                  <a:lnTo>
                    <a:pt x="185" y="62"/>
                  </a:lnTo>
                  <a:lnTo>
                    <a:pt x="186" y="62"/>
                  </a:lnTo>
                  <a:lnTo>
                    <a:pt x="186" y="62"/>
                  </a:lnTo>
                  <a:cubicBezTo>
                    <a:pt x="187" y="62"/>
                    <a:pt x="189" y="62"/>
                    <a:pt x="191" y="62"/>
                  </a:cubicBezTo>
                  <a:cubicBezTo>
                    <a:pt x="187" y="62"/>
                    <a:pt x="186" y="65"/>
                    <a:pt x="183" y="67"/>
                  </a:cubicBezTo>
                  <a:lnTo>
                    <a:pt x="183" y="67"/>
                  </a:lnTo>
                  <a:lnTo>
                    <a:pt x="202" y="62"/>
                  </a:lnTo>
                  <a:lnTo>
                    <a:pt x="202" y="62"/>
                  </a:lnTo>
                  <a:cubicBezTo>
                    <a:pt x="197" y="67"/>
                    <a:pt x="185" y="67"/>
                    <a:pt x="185" y="73"/>
                  </a:cubicBezTo>
                  <a:cubicBezTo>
                    <a:pt x="197" y="73"/>
                    <a:pt x="202" y="62"/>
                    <a:pt x="208" y="62"/>
                  </a:cubicBezTo>
                  <a:lnTo>
                    <a:pt x="208" y="62"/>
                  </a:lnTo>
                  <a:cubicBezTo>
                    <a:pt x="202" y="73"/>
                    <a:pt x="197" y="73"/>
                    <a:pt x="202" y="73"/>
                  </a:cubicBezTo>
                  <a:cubicBezTo>
                    <a:pt x="197" y="79"/>
                    <a:pt x="197" y="79"/>
                    <a:pt x="191" y="79"/>
                  </a:cubicBezTo>
                  <a:lnTo>
                    <a:pt x="197" y="79"/>
                  </a:lnTo>
                  <a:cubicBezTo>
                    <a:pt x="202" y="84"/>
                    <a:pt x="208" y="90"/>
                    <a:pt x="197" y="90"/>
                  </a:cubicBezTo>
                  <a:cubicBezTo>
                    <a:pt x="197" y="90"/>
                    <a:pt x="202" y="95"/>
                    <a:pt x="202" y="95"/>
                  </a:cubicBezTo>
                  <a:lnTo>
                    <a:pt x="208" y="95"/>
                  </a:lnTo>
                  <a:cubicBezTo>
                    <a:pt x="208" y="95"/>
                    <a:pt x="213" y="95"/>
                    <a:pt x="213" y="101"/>
                  </a:cubicBezTo>
                  <a:lnTo>
                    <a:pt x="191" y="101"/>
                  </a:lnTo>
                  <a:lnTo>
                    <a:pt x="202" y="107"/>
                  </a:lnTo>
                  <a:lnTo>
                    <a:pt x="197" y="107"/>
                  </a:lnTo>
                  <a:cubicBezTo>
                    <a:pt x="199" y="109"/>
                    <a:pt x="201" y="109"/>
                    <a:pt x="202" y="109"/>
                  </a:cubicBezTo>
                  <a:cubicBezTo>
                    <a:pt x="204" y="109"/>
                    <a:pt x="205" y="109"/>
                    <a:pt x="208" y="112"/>
                  </a:cubicBezTo>
                  <a:cubicBezTo>
                    <a:pt x="208" y="112"/>
                    <a:pt x="202" y="118"/>
                    <a:pt x="202" y="118"/>
                  </a:cubicBezTo>
                  <a:cubicBezTo>
                    <a:pt x="202" y="120"/>
                    <a:pt x="202" y="122"/>
                    <a:pt x="202" y="124"/>
                  </a:cubicBezTo>
                  <a:lnTo>
                    <a:pt x="202" y="124"/>
                  </a:lnTo>
                  <a:cubicBezTo>
                    <a:pt x="202" y="124"/>
                    <a:pt x="202" y="124"/>
                    <a:pt x="202" y="124"/>
                  </a:cubicBezTo>
                  <a:cubicBezTo>
                    <a:pt x="202" y="124"/>
                    <a:pt x="202" y="125"/>
                    <a:pt x="202" y="129"/>
                  </a:cubicBezTo>
                  <a:cubicBezTo>
                    <a:pt x="198" y="128"/>
                    <a:pt x="195" y="127"/>
                    <a:pt x="194" y="127"/>
                  </a:cubicBezTo>
                  <a:lnTo>
                    <a:pt x="194" y="127"/>
                  </a:lnTo>
                  <a:cubicBezTo>
                    <a:pt x="189" y="127"/>
                    <a:pt x="206" y="135"/>
                    <a:pt x="197" y="135"/>
                  </a:cubicBezTo>
                  <a:cubicBezTo>
                    <a:pt x="185" y="129"/>
                    <a:pt x="191" y="129"/>
                    <a:pt x="180" y="129"/>
                  </a:cubicBezTo>
                  <a:cubicBezTo>
                    <a:pt x="196" y="139"/>
                    <a:pt x="177" y="140"/>
                    <a:pt x="174" y="145"/>
                  </a:cubicBezTo>
                  <a:lnTo>
                    <a:pt x="174" y="145"/>
                  </a:lnTo>
                  <a:cubicBezTo>
                    <a:pt x="174" y="145"/>
                    <a:pt x="174" y="145"/>
                    <a:pt x="174" y="145"/>
                  </a:cubicBezTo>
                  <a:lnTo>
                    <a:pt x="174" y="145"/>
                  </a:lnTo>
                  <a:cubicBezTo>
                    <a:pt x="174" y="145"/>
                    <a:pt x="174" y="145"/>
                    <a:pt x="174" y="146"/>
                  </a:cubicBezTo>
                  <a:cubicBezTo>
                    <a:pt x="174" y="145"/>
                    <a:pt x="174" y="145"/>
                    <a:pt x="174" y="145"/>
                  </a:cubicBezTo>
                  <a:lnTo>
                    <a:pt x="174" y="145"/>
                  </a:lnTo>
                  <a:cubicBezTo>
                    <a:pt x="176" y="145"/>
                    <a:pt x="178" y="146"/>
                    <a:pt x="180" y="146"/>
                  </a:cubicBezTo>
                  <a:cubicBezTo>
                    <a:pt x="185" y="151"/>
                    <a:pt x="180" y="157"/>
                    <a:pt x="180" y="163"/>
                  </a:cubicBezTo>
                  <a:cubicBezTo>
                    <a:pt x="174" y="163"/>
                    <a:pt x="169" y="174"/>
                    <a:pt x="157" y="174"/>
                  </a:cubicBezTo>
                  <a:cubicBezTo>
                    <a:pt x="174" y="179"/>
                    <a:pt x="169" y="185"/>
                    <a:pt x="169" y="191"/>
                  </a:cubicBezTo>
                  <a:cubicBezTo>
                    <a:pt x="157" y="191"/>
                    <a:pt x="157" y="185"/>
                    <a:pt x="152" y="179"/>
                  </a:cubicBezTo>
                  <a:lnTo>
                    <a:pt x="152" y="185"/>
                  </a:lnTo>
                  <a:cubicBezTo>
                    <a:pt x="157" y="191"/>
                    <a:pt x="157" y="191"/>
                    <a:pt x="157" y="196"/>
                  </a:cubicBezTo>
                  <a:lnTo>
                    <a:pt x="146" y="191"/>
                  </a:lnTo>
                  <a:lnTo>
                    <a:pt x="146" y="191"/>
                  </a:lnTo>
                  <a:cubicBezTo>
                    <a:pt x="146" y="196"/>
                    <a:pt x="157" y="207"/>
                    <a:pt x="146" y="213"/>
                  </a:cubicBezTo>
                  <a:cubicBezTo>
                    <a:pt x="157" y="213"/>
                    <a:pt x="180" y="219"/>
                    <a:pt x="185" y="224"/>
                  </a:cubicBezTo>
                  <a:cubicBezTo>
                    <a:pt x="180" y="224"/>
                    <a:pt x="169" y="219"/>
                    <a:pt x="169" y="219"/>
                  </a:cubicBezTo>
                  <a:cubicBezTo>
                    <a:pt x="169" y="219"/>
                    <a:pt x="169" y="224"/>
                    <a:pt x="169" y="224"/>
                  </a:cubicBezTo>
                  <a:lnTo>
                    <a:pt x="164" y="222"/>
                  </a:lnTo>
                  <a:lnTo>
                    <a:pt x="164" y="222"/>
                  </a:lnTo>
                  <a:cubicBezTo>
                    <a:pt x="164" y="223"/>
                    <a:pt x="164" y="223"/>
                    <a:pt x="163" y="224"/>
                  </a:cubicBezTo>
                  <a:cubicBezTo>
                    <a:pt x="160" y="221"/>
                    <a:pt x="159" y="221"/>
                    <a:pt x="157" y="221"/>
                  </a:cubicBezTo>
                  <a:cubicBezTo>
                    <a:pt x="156" y="221"/>
                    <a:pt x="155" y="221"/>
                    <a:pt x="152" y="219"/>
                  </a:cubicBezTo>
                  <a:lnTo>
                    <a:pt x="135" y="219"/>
                  </a:lnTo>
                  <a:cubicBezTo>
                    <a:pt x="141" y="219"/>
                    <a:pt x="146" y="224"/>
                    <a:pt x="146" y="224"/>
                  </a:cubicBezTo>
                  <a:cubicBezTo>
                    <a:pt x="146" y="226"/>
                    <a:pt x="145" y="227"/>
                    <a:pt x="143" y="227"/>
                  </a:cubicBezTo>
                  <a:cubicBezTo>
                    <a:pt x="139" y="227"/>
                    <a:pt x="133" y="224"/>
                    <a:pt x="129" y="224"/>
                  </a:cubicBezTo>
                  <a:lnTo>
                    <a:pt x="129" y="224"/>
                  </a:lnTo>
                  <a:cubicBezTo>
                    <a:pt x="135" y="230"/>
                    <a:pt x="129" y="230"/>
                    <a:pt x="141" y="235"/>
                  </a:cubicBezTo>
                  <a:lnTo>
                    <a:pt x="129" y="235"/>
                  </a:lnTo>
                  <a:cubicBezTo>
                    <a:pt x="135" y="241"/>
                    <a:pt x="129" y="247"/>
                    <a:pt x="141" y="252"/>
                  </a:cubicBezTo>
                  <a:lnTo>
                    <a:pt x="146" y="252"/>
                  </a:lnTo>
                  <a:cubicBezTo>
                    <a:pt x="152" y="263"/>
                    <a:pt x="129" y="269"/>
                    <a:pt x="129" y="280"/>
                  </a:cubicBezTo>
                  <a:lnTo>
                    <a:pt x="124" y="280"/>
                  </a:lnTo>
                  <a:cubicBezTo>
                    <a:pt x="129" y="286"/>
                    <a:pt x="124" y="291"/>
                    <a:pt x="135" y="303"/>
                  </a:cubicBezTo>
                  <a:cubicBezTo>
                    <a:pt x="129" y="303"/>
                    <a:pt x="124" y="303"/>
                    <a:pt x="118" y="297"/>
                  </a:cubicBezTo>
                  <a:lnTo>
                    <a:pt x="118" y="297"/>
                  </a:lnTo>
                  <a:cubicBezTo>
                    <a:pt x="118" y="303"/>
                    <a:pt x="124" y="308"/>
                    <a:pt x="113" y="308"/>
                  </a:cubicBezTo>
                  <a:cubicBezTo>
                    <a:pt x="111" y="306"/>
                    <a:pt x="109" y="306"/>
                    <a:pt x="109" y="305"/>
                  </a:cubicBezTo>
                  <a:lnTo>
                    <a:pt x="109" y="305"/>
                  </a:lnTo>
                  <a:cubicBezTo>
                    <a:pt x="103" y="309"/>
                    <a:pt x="98" y="310"/>
                    <a:pt x="107" y="319"/>
                  </a:cubicBezTo>
                  <a:cubicBezTo>
                    <a:pt x="102" y="315"/>
                    <a:pt x="99" y="313"/>
                    <a:pt x="96" y="313"/>
                  </a:cubicBezTo>
                  <a:cubicBezTo>
                    <a:pt x="93" y="313"/>
                    <a:pt x="93" y="316"/>
                    <a:pt x="96" y="319"/>
                  </a:cubicBezTo>
                  <a:lnTo>
                    <a:pt x="101" y="319"/>
                  </a:lnTo>
                  <a:cubicBezTo>
                    <a:pt x="101" y="325"/>
                    <a:pt x="101" y="325"/>
                    <a:pt x="101" y="325"/>
                  </a:cubicBezTo>
                  <a:lnTo>
                    <a:pt x="85" y="319"/>
                  </a:lnTo>
                  <a:lnTo>
                    <a:pt x="85" y="319"/>
                  </a:lnTo>
                  <a:cubicBezTo>
                    <a:pt x="64" y="324"/>
                    <a:pt x="100" y="348"/>
                    <a:pt x="81" y="348"/>
                  </a:cubicBezTo>
                  <a:cubicBezTo>
                    <a:pt x="79" y="348"/>
                    <a:pt x="76" y="348"/>
                    <a:pt x="73" y="347"/>
                  </a:cubicBezTo>
                  <a:lnTo>
                    <a:pt x="73" y="347"/>
                  </a:lnTo>
                  <a:cubicBezTo>
                    <a:pt x="78" y="352"/>
                    <a:pt x="80" y="353"/>
                    <a:pt x="82" y="353"/>
                  </a:cubicBezTo>
                  <a:cubicBezTo>
                    <a:pt x="85" y="353"/>
                    <a:pt x="87" y="351"/>
                    <a:pt x="90" y="351"/>
                  </a:cubicBezTo>
                  <a:cubicBezTo>
                    <a:pt x="91" y="351"/>
                    <a:pt x="93" y="352"/>
                    <a:pt x="96" y="353"/>
                  </a:cubicBezTo>
                  <a:cubicBezTo>
                    <a:pt x="90" y="359"/>
                    <a:pt x="68" y="359"/>
                    <a:pt x="68" y="359"/>
                  </a:cubicBezTo>
                  <a:cubicBezTo>
                    <a:pt x="57" y="364"/>
                    <a:pt x="85" y="375"/>
                    <a:pt x="79" y="381"/>
                  </a:cubicBezTo>
                  <a:cubicBezTo>
                    <a:pt x="85" y="381"/>
                    <a:pt x="96" y="381"/>
                    <a:pt x="101" y="392"/>
                  </a:cubicBezTo>
                  <a:cubicBezTo>
                    <a:pt x="100" y="394"/>
                    <a:pt x="97" y="394"/>
                    <a:pt x="93" y="394"/>
                  </a:cubicBezTo>
                  <a:cubicBezTo>
                    <a:pt x="85" y="394"/>
                    <a:pt x="73" y="391"/>
                    <a:pt x="73" y="387"/>
                  </a:cubicBezTo>
                  <a:cubicBezTo>
                    <a:pt x="73" y="384"/>
                    <a:pt x="73" y="382"/>
                    <a:pt x="74" y="382"/>
                  </a:cubicBezTo>
                  <a:cubicBezTo>
                    <a:pt x="75" y="382"/>
                    <a:pt x="76" y="384"/>
                    <a:pt x="79" y="386"/>
                  </a:cubicBezTo>
                  <a:lnTo>
                    <a:pt x="79" y="386"/>
                  </a:lnTo>
                  <a:cubicBezTo>
                    <a:pt x="75" y="383"/>
                    <a:pt x="74" y="382"/>
                    <a:pt x="72" y="381"/>
                  </a:cubicBezTo>
                  <a:lnTo>
                    <a:pt x="72" y="381"/>
                  </a:lnTo>
                  <a:cubicBezTo>
                    <a:pt x="68" y="382"/>
                    <a:pt x="64" y="388"/>
                    <a:pt x="60" y="388"/>
                  </a:cubicBezTo>
                  <a:cubicBezTo>
                    <a:pt x="59" y="388"/>
                    <a:pt x="58" y="388"/>
                    <a:pt x="57" y="387"/>
                  </a:cubicBezTo>
                  <a:lnTo>
                    <a:pt x="57" y="387"/>
                  </a:lnTo>
                  <a:cubicBezTo>
                    <a:pt x="57" y="389"/>
                    <a:pt x="58" y="391"/>
                    <a:pt x="60" y="391"/>
                  </a:cubicBezTo>
                  <a:cubicBezTo>
                    <a:pt x="61" y="391"/>
                    <a:pt x="62" y="391"/>
                    <a:pt x="63" y="390"/>
                  </a:cubicBezTo>
                  <a:lnTo>
                    <a:pt x="63" y="390"/>
                  </a:lnTo>
                  <a:cubicBezTo>
                    <a:pt x="59" y="395"/>
                    <a:pt x="61" y="399"/>
                    <a:pt x="57" y="403"/>
                  </a:cubicBezTo>
                  <a:lnTo>
                    <a:pt x="62" y="403"/>
                  </a:lnTo>
                  <a:cubicBezTo>
                    <a:pt x="57" y="415"/>
                    <a:pt x="73" y="415"/>
                    <a:pt x="73" y="420"/>
                  </a:cubicBezTo>
                  <a:cubicBezTo>
                    <a:pt x="71" y="421"/>
                    <a:pt x="69" y="422"/>
                    <a:pt x="67" y="422"/>
                  </a:cubicBezTo>
                  <a:cubicBezTo>
                    <a:pt x="63" y="422"/>
                    <a:pt x="61" y="421"/>
                    <a:pt x="59" y="421"/>
                  </a:cubicBezTo>
                  <a:cubicBezTo>
                    <a:pt x="57" y="421"/>
                    <a:pt x="57" y="422"/>
                    <a:pt x="57" y="426"/>
                  </a:cubicBezTo>
                  <a:cubicBezTo>
                    <a:pt x="51" y="426"/>
                    <a:pt x="45" y="420"/>
                    <a:pt x="40" y="415"/>
                  </a:cubicBezTo>
                  <a:lnTo>
                    <a:pt x="40" y="415"/>
                  </a:lnTo>
                  <a:cubicBezTo>
                    <a:pt x="45" y="426"/>
                    <a:pt x="29" y="426"/>
                    <a:pt x="29" y="431"/>
                  </a:cubicBezTo>
                  <a:lnTo>
                    <a:pt x="34" y="431"/>
                  </a:lnTo>
                  <a:cubicBezTo>
                    <a:pt x="34" y="431"/>
                    <a:pt x="34" y="434"/>
                    <a:pt x="33" y="434"/>
                  </a:cubicBezTo>
                  <a:cubicBezTo>
                    <a:pt x="32" y="434"/>
                    <a:pt x="32" y="434"/>
                    <a:pt x="32" y="434"/>
                  </a:cubicBezTo>
                  <a:lnTo>
                    <a:pt x="32" y="434"/>
                  </a:lnTo>
                  <a:cubicBezTo>
                    <a:pt x="38" y="437"/>
                    <a:pt x="46" y="439"/>
                    <a:pt x="51" y="448"/>
                  </a:cubicBezTo>
                  <a:cubicBezTo>
                    <a:pt x="45" y="448"/>
                    <a:pt x="57" y="454"/>
                    <a:pt x="40" y="454"/>
                  </a:cubicBezTo>
                  <a:cubicBezTo>
                    <a:pt x="51" y="448"/>
                    <a:pt x="29" y="448"/>
                    <a:pt x="29" y="443"/>
                  </a:cubicBezTo>
                  <a:cubicBezTo>
                    <a:pt x="29" y="443"/>
                    <a:pt x="29" y="443"/>
                    <a:pt x="29" y="448"/>
                  </a:cubicBezTo>
                  <a:cubicBezTo>
                    <a:pt x="23" y="448"/>
                    <a:pt x="23" y="443"/>
                    <a:pt x="23" y="443"/>
                  </a:cubicBezTo>
                  <a:lnTo>
                    <a:pt x="23" y="443"/>
                  </a:lnTo>
                  <a:cubicBezTo>
                    <a:pt x="6" y="448"/>
                    <a:pt x="34" y="454"/>
                    <a:pt x="34" y="459"/>
                  </a:cubicBezTo>
                  <a:lnTo>
                    <a:pt x="17" y="459"/>
                  </a:lnTo>
                  <a:cubicBezTo>
                    <a:pt x="23" y="459"/>
                    <a:pt x="34" y="465"/>
                    <a:pt x="40" y="471"/>
                  </a:cubicBezTo>
                  <a:cubicBezTo>
                    <a:pt x="29" y="471"/>
                    <a:pt x="40" y="476"/>
                    <a:pt x="40" y="476"/>
                  </a:cubicBezTo>
                  <a:lnTo>
                    <a:pt x="45" y="476"/>
                  </a:lnTo>
                  <a:cubicBezTo>
                    <a:pt x="51" y="482"/>
                    <a:pt x="51" y="482"/>
                    <a:pt x="51" y="487"/>
                  </a:cubicBezTo>
                  <a:cubicBezTo>
                    <a:pt x="50" y="487"/>
                    <a:pt x="49" y="487"/>
                    <a:pt x="48" y="487"/>
                  </a:cubicBezTo>
                  <a:lnTo>
                    <a:pt x="48" y="487"/>
                  </a:lnTo>
                  <a:cubicBezTo>
                    <a:pt x="47" y="491"/>
                    <a:pt x="30" y="490"/>
                    <a:pt x="34" y="499"/>
                  </a:cubicBezTo>
                  <a:cubicBezTo>
                    <a:pt x="29" y="499"/>
                    <a:pt x="17" y="493"/>
                    <a:pt x="12" y="493"/>
                  </a:cubicBezTo>
                  <a:lnTo>
                    <a:pt x="12" y="493"/>
                  </a:lnTo>
                  <a:cubicBezTo>
                    <a:pt x="23" y="504"/>
                    <a:pt x="1" y="499"/>
                    <a:pt x="6" y="510"/>
                  </a:cubicBezTo>
                  <a:cubicBezTo>
                    <a:pt x="17" y="510"/>
                    <a:pt x="17" y="510"/>
                    <a:pt x="23" y="515"/>
                  </a:cubicBezTo>
                  <a:lnTo>
                    <a:pt x="23" y="504"/>
                  </a:lnTo>
                  <a:lnTo>
                    <a:pt x="34" y="515"/>
                  </a:lnTo>
                  <a:cubicBezTo>
                    <a:pt x="34" y="510"/>
                    <a:pt x="29" y="504"/>
                    <a:pt x="34" y="504"/>
                  </a:cubicBezTo>
                  <a:cubicBezTo>
                    <a:pt x="40" y="510"/>
                    <a:pt x="40" y="510"/>
                    <a:pt x="45" y="510"/>
                  </a:cubicBezTo>
                  <a:cubicBezTo>
                    <a:pt x="29" y="510"/>
                    <a:pt x="51" y="521"/>
                    <a:pt x="40" y="521"/>
                  </a:cubicBezTo>
                  <a:lnTo>
                    <a:pt x="12" y="515"/>
                  </a:lnTo>
                  <a:lnTo>
                    <a:pt x="12" y="515"/>
                  </a:lnTo>
                  <a:cubicBezTo>
                    <a:pt x="1" y="521"/>
                    <a:pt x="23" y="543"/>
                    <a:pt x="12" y="555"/>
                  </a:cubicBezTo>
                  <a:lnTo>
                    <a:pt x="17" y="549"/>
                  </a:lnTo>
                  <a:cubicBezTo>
                    <a:pt x="29" y="555"/>
                    <a:pt x="17" y="560"/>
                    <a:pt x="23" y="566"/>
                  </a:cubicBezTo>
                  <a:cubicBezTo>
                    <a:pt x="12" y="566"/>
                    <a:pt x="6" y="566"/>
                    <a:pt x="1" y="571"/>
                  </a:cubicBezTo>
                  <a:cubicBezTo>
                    <a:pt x="6" y="571"/>
                    <a:pt x="1" y="583"/>
                    <a:pt x="17" y="583"/>
                  </a:cubicBezTo>
                  <a:lnTo>
                    <a:pt x="6" y="594"/>
                  </a:lnTo>
                  <a:cubicBezTo>
                    <a:pt x="1" y="605"/>
                    <a:pt x="34" y="599"/>
                    <a:pt x="29" y="611"/>
                  </a:cubicBezTo>
                  <a:cubicBezTo>
                    <a:pt x="17" y="611"/>
                    <a:pt x="12" y="616"/>
                    <a:pt x="6" y="616"/>
                  </a:cubicBezTo>
                  <a:cubicBezTo>
                    <a:pt x="6" y="616"/>
                    <a:pt x="1" y="622"/>
                    <a:pt x="6" y="622"/>
                  </a:cubicBezTo>
                  <a:cubicBezTo>
                    <a:pt x="1" y="627"/>
                    <a:pt x="23" y="622"/>
                    <a:pt x="12" y="633"/>
                  </a:cubicBezTo>
                  <a:cubicBezTo>
                    <a:pt x="16" y="633"/>
                    <a:pt x="19" y="631"/>
                    <a:pt x="21" y="631"/>
                  </a:cubicBezTo>
                  <a:cubicBezTo>
                    <a:pt x="22" y="631"/>
                    <a:pt x="23" y="631"/>
                    <a:pt x="23" y="633"/>
                  </a:cubicBezTo>
                  <a:lnTo>
                    <a:pt x="23" y="633"/>
                  </a:lnTo>
                  <a:cubicBezTo>
                    <a:pt x="27" y="632"/>
                    <a:pt x="30" y="631"/>
                    <a:pt x="34" y="627"/>
                  </a:cubicBezTo>
                  <a:lnTo>
                    <a:pt x="34" y="627"/>
                  </a:lnTo>
                  <a:cubicBezTo>
                    <a:pt x="23" y="639"/>
                    <a:pt x="23" y="650"/>
                    <a:pt x="29" y="650"/>
                  </a:cubicBezTo>
                  <a:cubicBezTo>
                    <a:pt x="31" y="650"/>
                    <a:pt x="34" y="649"/>
                    <a:pt x="37" y="649"/>
                  </a:cubicBezTo>
                  <a:cubicBezTo>
                    <a:pt x="41" y="649"/>
                    <a:pt x="43" y="651"/>
                    <a:pt x="40" y="661"/>
                  </a:cubicBezTo>
                  <a:cubicBezTo>
                    <a:pt x="57" y="661"/>
                    <a:pt x="68" y="655"/>
                    <a:pt x="73" y="655"/>
                  </a:cubicBezTo>
                  <a:cubicBezTo>
                    <a:pt x="73" y="661"/>
                    <a:pt x="73" y="661"/>
                    <a:pt x="73" y="661"/>
                  </a:cubicBezTo>
                  <a:cubicBezTo>
                    <a:pt x="74" y="661"/>
                    <a:pt x="74" y="662"/>
                    <a:pt x="75" y="662"/>
                  </a:cubicBezTo>
                  <a:cubicBezTo>
                    <a:pt x="80" y="662"/>
                    <a:pt x="88" y="642"/>
                    <a:pt x="93" y="642"/>
                  </a:cubicBezTo>
                  <a:cubicBezTo>
                    <a:pt x="94" y="642"/>
                    <a:pt x="95" y="643"/>
                    <a:pt x="96" y="644"/>
                  </a:cubicBezTo>
                  <a:cubicBezTo>
                    <a:pt x="96" y="653"/>
                    <a:pt x="94" y="654"/>
                    <a:pt x="93" y="654"/>
                  </a:cubicBezTo>
                  <a:cubicBezTo>
                    <a:pt x="92" y="654"/>
                    <a:pt x="92" y="654"/>
                    <a:pt x="91" y="654"/>
                  </a:cubicBezTo>
                  <a:cubicBezTo>
                    <a:pt x="91" y="654"/>
                    <a:pt x="90" y="654"/>
                    <a:pt x="90" y="655"/>
                  </a:cubicBezTo>
                  <a:cubicBezTo>
                    <a:pt x="86" y="668"/>
                    <a:pt x="87" y="671"/>
                    <a:pt x="90" y="671"/>
                  </a:cubicBezTo>
                  <a:cubicBezTo>
                    <a:pt x="94" y="671"/>
                    <a:pt x="100" y="667"/>
                    <a:pt x="104" y="667"/>
                  </a:cubicBezTo>
                  <a:cubicBezTo>
                    <a:pt x="106" y="667"/>
                    <a:pt x="107" y="668"/>
                    <a:pt x="107" y="672"/>
                  </a:cubicBezTo>
                  <a:cubicBezTo>
                    <a:pt x="108" y="675"/>
                    <a:pt x="110" y="675"/>
                    <a:pt x="112" y="675"/>
                  </a:cubicBezTo>
                  <a:cubicBezTo>
                    <a:pt x="118" y="675"/>
                    <a:pt x="127" y="666"/>
                    <a:pt x="133" y="666"/>
                  </a:cubicBezTo>
                  <a:cubicBezTo>
                    <a:pt x="134" y="666"/>
                    <a:pt x="134" y="666"/>
                    <a:pt x="135" y="667"/>
                  </a:cubicBezTo>
                  <a:cubicBezTo>
                    <a:pt x="135" y="667"/>
                    <a:pt x="135" y="667"/>
                    <a:pt x="135" y="672"/>
                  </a:cubicBezTo>
                  <a:cubicBezTo>
                    <a:pt x="141" y="655"/>
                    <a:pt x="152" y="650"/>
                    <a:pt x="157" y="644"/>
                  </a:cubicBezTo>
                  <a:lnTo>
                    <a:pt x="157" y="644"/>
                  </a:lnTo>
                  <a:cubicBezTo>
                    <a:pt x="157" y="644"/>
                    <a:pt x="157" y="644"/>
                    <a:pt x="157" y="644"/>
                  </a:cubicBezTo>
                  <a:lnTo>
                    <a:pt x="157" y="644"/>
                  </a:lnTo>
                  <a:cubicBezTo>
                    <a:pt x="158" y="642"/>
                    <a:pt x="160" y="640"/>
                    <a:pt x="163" y="639"/>
                  </a:cubicBezTo>
                  <a:cubicBezTo>
                    <a:pt x="163" y="644"/>
                    <a:pt x="169" y="650"/>
                    <a:pt x="169" y="667"/>
                  </a:cubicBezTo>
                  <a:lnTo>
                    <a:pt x="163" y="667"/>
                  </a:lnTo>
                  <a:cubicBezTo>
                    <a:pt x="163" y="672"/>
                    <a:pt x="164" y="674"/>
                    <a:pt x="165" y="674"/>
                  </a:cubicBezTo>
                  <a:cubicBezTo>
                    <a:pt x="167" y="674"/>
                    <a:pt x="171" y="667"/>
                    <a:pt x="174" y="667"/>
                  </a:cubicBezTo>
                  <a:lnTo>
                    <a:pt x="174" y="678"/>
                  </a:lnTo>
                  <a:cubicBezTo>
                    <a:pt x="185" y="672"/>
                    <a:pt x="185" y="655"/>
                    <a:pt x="191" y="655"/>
                  </a:cubicBezTo>
                  <a:lnTo>
                    <a:pt x="191" y="650"/>
                  </a:lnTo>
                  <a:cubicBezTo>
                    <a:pt x="192" y="646"/>
                    <a:pt x="193" y="644"/>
                    <a:pt x="194" y="644"/>
                  </a:cubicBezTo>
                  <a:cubicBezTo>
                    <a:pt x="196" y="644"/>
                    <a:pt x="197" y="650"/>
                    <a:pt x="199" y="650"/>
                  </a:cubicBezTo>
                  <a:cubicBezTo>
                    <a:pt x="200" y="650"/>
                    <a:pt x="201" y="648"/>
                    <a:pt x="202" y="644"/>
                  </a:cubicBezTo>
                  <a:lnTo>
                    <a:pt x="202" y="667"/>
                  </a:lnTo>
                  <a:cubicBezTo>
                    <a:pt x="208" y="661"/>
                    <a:pt x="219" y="650"/>
                    <a:pt x="225" y="644"/>
                  </a:cubicBezTo>
                  <a:lnTo>
                    <a:pt x="225" y="644"/>
                  </a:lnTo>
                  <a:cubicBezTo>
                    <a:pt x="219" y="655"/>
                    <a:pt x="213" y="667"/>
                    <a:pt x="208" y="672"/>
                  </a:cubicBezTo>
                  <a:cubicBezTo>
                    <a:pt x="208" y="672"/>
                    <a:pt x="213" y="672"/>
                    <a:pt x="219" y="667"/>
                  </a:cubicBezTo>
                  <a:cubicBezTo>
                    <a:pt x="219" y="650"/>
                    <a:pt x="225" y="644"/>
                    <a:pt x="236" y="644"/>
                  </a:cubicBezTo>
                  <a:cubicBezTo>
                    <a:pt x="236" y="678"/>
                    <a:pt x="253" y="650"/>
                    <a:pt x="258" y="678"/>
                  </a:cubicBezTo>
                  <a:cubicBezTo>
                    <a:pt x="263" y="675"/>
                    <a:pt x="267" y="674"/>
                    <a:pt x="270" y="674"/>
                  </a:cubicBezTo>
                  <a:cubicBezTo>
                    <a:pt x="279" y="674"/>
                    <a:pt x="287" y="679"/>
                    <a:pt x="296" y="679"/>
                  </a:cubicBezTo>
                  <a:cubicBezTo>
                    <a:pt x="298" y="679"/>
                    <a:pt x="301" y="679"/>
                    <a:pt x="303" y="678"/>
                  </a:cubicBezTo>
                  <a:cubicBezTo>
                    <a:pt x="297" y="664"/>
                    <a:pt x="299" y="664"/>
                    <a:pt x="301" y="664"/>
                  </a:cubicBezTo>
                  <a:cubicBezTo>
                    <a:pt x="303" y="664"/>
                    <a:pt x="306" y="664"/>
                    <a:pt x="303" y="650"/>
                  </a:cubicBezTo>
                  <a:lnTo>
                    <a:pt x="309" y="650"/>
                  </a:lnTo>
                  <a:lnTo>
                    <a:pt x="320" y="667"/>
                  </a:lnTo>
                  <a:cubicBezTo>
                    <a:pt x="325" y="672"/>
                    <a:pt x="320" y="672"/>
                    <a:pt x="320" y="678"/>
                  </a:cubicBezTo>
                  <a:cubicBezTo>
                    <a:pt x="325" y="678"/>
                    <a:pt x="325" y="689"/>
                    <a:pt x="331" y="695"/>
                  </a:cubicBezTo>
                  <a:lnTo>
                    <a:pt x="331" y="695"/>
                  </a:lnTo>
                  <a:cubicBezTo>
                    <a:pt x="326" y="689"/>
                    <a:pt x="331" y="683"/>
                    <a:pt x="337" y="683"/>
                  </a:cubicBezTo>
                  <a:lnTo>
                    <a:pt x="325" y="672"/>
                  </a:lnTo>
                  <a:cubicBezTo>
                    <a:pt x="328" y="669"/>
                    <a:pt x="329" y="668"/>
                    <a:pt x="331" y="668"/>
                  </a:cubicBezTo>
                  <a:cubicBezTo>
                    <a:pt x="336" y="668"/>
                    <a:pt x="338" y="682"/>
                    <a:pt x="343" y="682"/>
                  </a:cubicBezTo>
                  <a:cubicBezTo>
                    <a:pt x="344" y="682"/>
                    <a:pt x="346" y="681"/>
                    <a:pt x="348" y="678"/>
                  </a:cubicBezTo>
                  <a:lnTo>
                    <a:pt x="348" y="689"/>
                  </a:lnTo>
                  <a:cubicBezTo>
                    <a:pt x="353" y="683"/>
                    <a:pt x="365" y="683"/>
                    <a:pt x="370" y="661"/>
                  </a:cubicBezTo>
                  <a:cubicBezTo>
                    <a:pt x="370" y="667"/>
                    <a:pt x="376" y="672"/>
                    <a:pt x="370" y="678"/>
                  </a:cubicBezTo>
                  <a:cubicBezTo>
                    <a:pt x="376" y="678"/>
                    <a:pt x="393" y="667"/>
                    <a:pt x="398" y="661"/>
                  </a:cubicBezTo>
                  <a:cubicBezTo>
                    <a:pt x="406" y="657"/>
                    <a:pt x="411" y="653"/>
                    <a:pt x="420" y="653"/>
                  </a:cubicBezTo>
                  <a:cubicBezTo>
                    <a:pt x="423" y="653"/>
                    <a:pt x="427" y="654"/>
                    <a:pt x="432" y="655"/>
                  </a:cubicBezTo>
                  <a:lnTo>
                    <a:pt x="432" y="661"/>
                  </a:lnTo>
                  <a:cubicBezTo>
                    <a:pt x="436" y="661"/>
                    <a:pt x="434" y="654"/>
                    <a:pt x="435" y="654"/>
                  </a:cubicBezTo>
                  <a:lnTo>
                    <a:pt x="435" y="654"/>
                  </a:lnTo>
                  <a:cubicBezTo>
                    <a:pt x="436" y="654"/>
                    <a:pt x="436" y="654"/>
                    <a:pt x="437" y="655"/>
                  </a:cubicBezTo>
                  <a:cubicBezTo>
                    <a:pt x="443" y="655"/>
                    <a:pt x="443" y="661"/>
                    <a:pt x="443" y="661"/>
                  </a:cubicBezTo>
                  <a:cubicBezTo>
                    <a:pt x="449" y="655"/>
                    <a:pt x="449" y="650"/>
                    <a:pt x="454" y="650"/>
                  </a:cubicBezTo>
                  <a:lnTo>
                    <a:pt x="454" y="655"/>
                  </a:lnTo>
                  <a:cubicBezTo>
                    <a:pt x="457" y="656"/>
                    <a:pt x="460" y="656"/>
                    <a:pt x="462" y="656"/>
                  </a:cubicBezTo>
                  <a:cubicBezTo>
                    <a:pt x="485" y="656"/>
                    <a:pt x="472" y="632"/>
                    <a:pt x="482" y="627"/>
                  </a:cubicBezTo>
                  <a:lnTo>
                    <a:pt x="482" y="627"/>
                  </a:lnTo>
                  <a:cubicBezTo>
                    <a:pt x="499" y="639"/>
                    <a:pt x="516" y="644"/>
                    <a:pt x="527" y="644"/>
                  </a:cubicBezTo>
                  <a:cubicBezTo>
                    <a:pt x="527" y="644"/>
                    <a:pt x="531" y="644"/>
                    <a:pt x="532" y="641"/>
                  </a:cubicBezTo>
                  <a:lnTo>
                    <a:pt x="532" y="641"/>
                  </a:lnTo>
                  <a:cubicBezTo>
                    <a:pt x="532" y="642"/>
                    <a:pt x="532" y="643"/>
                    <a:pt x="533" y="644"/>
                  </a:cubicBezTo>
                  <a:lnTo>
                    <a:pt x="533" y="639"/>
                  </a:lnTo>
                  <a:cubicBezTo>
                    <a:pt x="533" y="640"/>
                    <a:pt x="532" y="641"/>
                    <a:pt x="532" y="641"/>
                  </a:cubicBezTo>
                  <a:lnTo>
                    <a:pt x="532" y="641"/>
                  </a:lnTo>
                  <a:cubicBezTo>
                    <a:pt x="525" y="614"/>
                    <a:pt x="499" y="587"/>
                    <a:pt x="488" y="566"/>
                  </a:cubicBezTo>
                  <a:cubicBezTo>
                    <a:pt x="504" y="560"/>
                    <a:pt x="483" y="523"/>
                    <a:pt x="488" y="500"/>
                  </a:cubicBezTo>
                  <a:lnTo>
                    <a:pt x="488" y="500"/>
                  </a:lnTo>
                  <a:cubicBezTo>
                    <a:pt x="486" y="504"/>
                    <a:pt x="476" y="504"/>
                    <a:pt x="471" y="504"/>
                  </a:cubicBezTo>
                  <a:cubicBezTo>
                    <a:pt x="477" y="499"/>
                    <a:pt x="454" y="499"/>
                    <a:pt x="477" y="493"/>
                  </a:cubicBezTo>
                  <a:cubicBezTo>
                    <a:pt x="493" y="487"/>
                    <a:pt x="482" y="482"/>
                    <a:pt x="482" y="476"/>
                  </a:cubicBezTo>
                  <a:lnTo>
                    <a:pt x="482" y="476"/>
                  </a:lnTo>
                  <a:lnTo>
                    <a:pt x="460" y="482"/>
                  </a:lnTo>
                  <a:cubicBezTo>
                    <a:pt x="493" y="459"/>
                    <a:pt x="437" y="454"/>
                    <a:pt x="465" y="437"/>
                  </a:cubicBezTo>
                  <a:cubicBezTo>
                    <a:pt x="460" y="437"/>
                    <a:pt x="460" y="431"/>
                    <a:pt x="454" y="431"/>
                  </a:cubicBezTo>
                  <a:lnTo>
                    <a:pt x="465" y="426"/>
                  </a:lnTo>
                  <a:cubicBezTo>
                    <a:pt x="465" y="415"/>
                    <a:pt x="465" y="409"/>
                    <a:pt x="460" y="403"/>
                  </a:cubicBezTo>
                  <a:lnTo>
                    <a:pt x="471" y="403"/>
                  </a:lnTo>
                  <a:cubicBezTo>
                    <a:pt x="469" y="399"/>
                    <a:pt x="463" y="398"/>
                    <a:pt x="456" y="398"/>
                  </a:cubicBezTo>
                  <a:cubicBezTo>
                    <a:pt x="449" y="398"/>
                    <a:pt x="440" y="399"/>
                    <a:pt x="434" y="399"/>
                  </a:cubicBezTo>
                  <a:cubicBezTo>
                    <a:pt x="430" y="399"/>
                    <a:pt x="428" y="399"/>
                    <a:pt x="426" y="398"/>
                  </a:cubicBezTo>
                  <a:lnTo>
                    <a:pt x="449" y="392"/>
                  </a:lnTo>
                  <a:cubicBezTo>
                    <a:pt x="443" y="381"/>
                    <a:pt x="454" y="364"/>
                    <a:pt x="437" y="359"/>
                  </a:cubicBezTo>
                  <a:lnTo>
                    <a:pt x="443" y="359"/>
                  </a:lnTo>
                  <a:cubicBezTo>
                    <a:pt x="443" y="354"/>
                    <a:pt x="450" y="344"/>
                    <a:pt x="440" y="344"/>
                  </a:cubicBezTo>
                  <a:cubicBezTo>
                    <a:pt x="438" y="344"/>
                    <a:pt x="434" y="344"/>
                    <a:pt x="429" y="346"/>
                  </a:cubicBezTo>
                  <a:lnTo>
                    <a:pt x="429" y="346"/>
                  </a:lnTo>
                  <a:cubicBezTo>
                    <a:pt x="441" y="341"/>
                    <a:pt x="426" y="336"/>
                    <a:pt x="415" y="331"/>
                  </a:cubicBezTo>
                  <a:lnTo>
                    <a:pt x="426" y="325"/>
                  </a:lnTo>
                  <a:cubicBezTo>
                    <a:pt x="415" y="325"/>
                    <a:pt x="411" y="327"/>
                    <a:pt x="407" y="327"/>
                  </a:cubicBezTo>
                  <a:cubicBezTo>
                    <a:pt x="404" y="327"/>
                    <a:pt x="402" y="327"/>
                    <a:pt x="398" y="325"/>
                  </a:cubicBezTo>
                  <a:cubicBezTo>
                    <a:pt x="401" y="322"/>
                    <a:pt x="404" y="321"/>
                    <a:pt x="406" y="321"/>
                  </a:cubicBezTo>
                  <a:cubicBezTo>
                    <a:pt x="408" y="321"/>
                    <a:pt x="409" y="322"/>
                    <a:pt x="409" y="325"/>
                  </a:cubicBezTo>
                  <a:lnTo>
                    <a:pt x="409" y="325"/>
                  </a:lnTo>
                  <a:cubicBezTo>
                    <a:pt x="409" y="314"/>
                    <a:pt x="393" y="319"/>
                    <a:pt x="398" y="314"/>
                  </a:cubicBezTo>
                  <a:lnTo>
                    <a:pt x="409" y="314"/>
                  </a:lnTo>
                  <a:cubicBezTo>
                    <a:pt x="404" y="308"/>
                    <a:pt x="404" y="308"/>
                    <a:pt x="393" y="308"/>
                  </a:cubicBezTo>
                  <a:cubicBezTo>
                    <a:pt x="387" y="308"/>
                    <a:pt x="393" y="297"/>
                    <a:pt x="404" y="291"/>
                  </a:cubicBezTo>
                  <a:lnTo>
                    <a:pt x="404" y="291"/>
                  </a:lnTo>
                  <a:cubicBezTo>
                    <a:pt x="398" y="294"/>
                    <a:pt x="394" y="296"/>
                    <a:pt x="391" y="296"/>
                  </a:cubicBezTo>
                  <a:cubicBezTo>
                    <a:pt x="388" y="296"/>
                    <a:pt x="387" y="294"/>
                    <a:pt x="387" y="291"/>
                  </a:cubicBezTo>
                  <a:lnTo>
                    <a:pt x="398" y="291"/>
                  </a:lnTo>
                  <a:cubicBezTo>
                    <a:pt x="404" y="275"/>
                    <a:pt x="376" y="280"/>
                    <a:pt x="387" y="269"/>
                  </a:cubicBezTo>
                  <a:lnTo>
                    <a:pt x="393" y="269"/>
                  </a:lnTo>
                  <a:cubicBezTo>
                    <a:pt x="398" y="275"/>
                    <a:pt x="398" y="280"/>
                    <a:pt x="398" y="280"/>
                  </a:cubicBezTo>
                  <a:cubicBezTo>
                    <a:pt x="409" y="275"/>
                    <a:pt x="409" y="269"/>
                    <a:pt x="426" y="269"/>
                  </a:cubicBezTo>
                  <a:cubicBezTo>
                    <a:pt x="415" y="269"/>
                    <a:pt x="393" y="263"/>
                    <a:pt x="398" y="258"/>
                  </a:cubicBezTo>
                  <a:lnTo>
                    <a:pt x="404" y="258"/>
                  </a:lnTo>
                  <a:cubicBezTo>
                    <a:pt x="404" y="252"/>
                    <a:pt x="398" y="252"/>
                    <a:pt x="398" y="252"/>
                  </a:cubicBezTo>
                  <a:cubicBezTo>
                    <a:pt x="398" y="252"/>
                    <a:pt x="398" y="247"/>
                    <a:pt x="398" y="247"/>
                  </a:cubicBezTo>
                  <a:cubicBezTo>
                    <a:pt x="398" y="247"/>
                    <a:pt x="398" y="247"/>
                    <a:pt x="398" y="241"/>
                  </a:cubicBezTo>
                  <a:lnTo>
                    <a:pt x="404" y="241"/>
                  </a:lnTo>
                  <a:cubicBezTo>
                    <a:pt x="404" y="241"/>
                    <a:pt x="404" y="242"/>
                    <a:pt x="404" y="243"/>
                  </a:cubicBezTo>
                  <a:lnTo>
                    <a:pt x="404" y="243"/>
                  </a:lnTo>
                  <a:cubicBezTo>
                    <a:pt x="407" y="239"/>
                    <a:pt x="404" y="235"/>
                    <a:pt x="404" y="235"/>
                  </a:cubicBezTo>
                  <a:lnTo>
                    <a:pt x="404" y="235"/>
                  </a:lnTo>
                  <a:cubicBezTo>
                    <a:pt x="395" y="238"/>
                    <a:pt x="393" y="238"/>
                    <a:pt x="391" y="238"/>
                  </a:cubicBezTo>
                  <a:cubicBezTo>
                    <a:pt x="388" y="238"/>
                    <a:pt x="387" y="238"/>
                    <a:pt x="381" y="241"/>
                  </a:cubicBezTo>
                  <a:cubicBezTo>
                    <a:pt x="381" y="241"/>
                    <a:pt x="381" y="241"/>
                    <a:pt x="381" y="247"/>
                  </a:cubicBezTo>
                  <a:lnTo>
                    <a:pt x="387" y="247"/>
                  </a:lnTo>
                  <a:cubicBezTo>
                    <a:pt x="387" y="247"/>
                    <a:pt x="387" y="252"/>
                    <a:pt x="387" y="252"/>
                  </a:cubicBezTo>
                  <a:cubicBezTo>
                    <a:pt x="381" y="252"/>
                    <a:pt x="376" y="252"/>
                    <a:pt x="381" y="247"/>
                  </a:cubicBezTo>
                  <a:cubicBezTo>
                    <a:pt x="374" y="247"/>
                    <a:pt x="368" y="247"/>
                    <a:pt x="364" y="249"/>
                  </a:cubicBezTo>
                  <a:lnTo>
                    <a:pt x="364" y="249"/>
                  </a:lnTo>
                  <a:cubicBezTo>
                    <a:pt x="377" y="239"/>
                    <a:pt x="383" y="229"/>
                    <a:pt x="393" y="224"/>
                  </a:cubicBezTo>
                  <a:cubicBezTo>
                    <a:pt x="383" y="219"/>
                    <a:pt x="378" y="206"/>
                    <a:pt x="362" y="206"/>
                  </a:cubicBezTo>
                  <a:cubicBezTo>
                    <a:pt x="359" y="206"/>
                    <a:pt x="357" y="207"/>
                    <a:pt x="353" y="207"/>
                  </a:cubicBezTo>
                  <a:cubicBezTo>
                    <a:pt x="348" y="207"/>
                    <a:pt x="359" y="202"/>
                    <a:pt x="359" y="202"/>
                  </a:cubicBezTo>
                  <a:lnTo>
                    <a:pt x="370" y="202"/>
                  </a:lnTo>
                  <a:cubicBezTo>
                    <a:pt x="362" y="202"/>
                    <a:pt x="360" y="192"/>
                    <a:pt x="352" y="192"/>
                  </a:cubicBezTo>
                  <a:cubicBezTo>
                    <a:pt x="350" y="192"/>
                    <a:pt x="346" y="193"/>
                    <a:pt x="342" y="196"/>
                  </a:cubicBezTo>
                  <a:cubicBezTo>
                    <a:pt x="348" y="185"/>
                    <a:pt x="359" y="191"/>
                    <a:pt x="353" y="185"/>
                  </a:cubicBezTo>
                  <a:lnTo>
                    <a:pt x="359" y="179"/>
                  </a:lnTo>
                  <a:cubicBezTo>
                    <a:pt x="376" y="151"/>
                    <a:pt x="309" y="174"/>
                    <a:pt x="331" y="140"/>
                  </a:cubicBezTo>
                  <a:lnTo>
                    <a:pt x="331" y="140"/>
                  </a:lnTo>
                  <a:cubicBezTo>
                    <a:pt x="325" y="140"/>
                    <a:pt x="325" y="146"/>
                    <a:pt x="325" y="146"/>
                  </a:cubicBezTo>
                  <a:cubicBezTo>
                    <a:pt x="325" y="118"/>
                    <a:pt x="292" y="112"/>
                    <a:pt x="303" y="79"/>
                  </a:cubicBezTo>
                  <a:cubicBezTo>
                    <a:pt x="303" y="73"/>
                    <a:pt x="300" y="72"/>
                    <a:pt x="296" y="72"/>
                  </a:cubicBezTo>
                  <a:cubicBezTo>
                    <a:pt x="292" y="72"/>
                    <a:pt x="286" y="73"/>
                    <a:pt x="281" y="73"/>
                  </a:cubicBezTo>
                  <a:lnTo>
                    <a:pt x="292" y="67"/>
                  </a:lnTo>
                  <a:lnTo>
                    <a:pt x="275" y="67"/>
                  </a:lnTo>
                  <a:cubicBezTo>
                    <a:pt x="258" y="67"/>
                    <a:pt x="297" y="39"/>
                    <a:pt x="269" y="39"/>
                  </a:cubicBezTo>
                  <a:lnTo>
                    <a:pt x="264" y="45"/>
                  </a:lnTo>
                  <a:cubicBezTo>
                    <a:pt x="264" y="45"/>
                    <a:pt x="258" y="39"/>
                    <a:pt x="258" y="39"/>
                  </a:cubicBezTo>
                  <a:cubicBezTo>
                    <a:pt x="258" y="34"/>
                    <a:pt x="258" y="34"/>
                    <a:pt x="258" y="34"/>
                  </a:cubicBezTo>
                  <a:lnTo>
                    <a:pt x="253" y="34"/>
                  </a:lnTo>
                  <a:lnTo>
                    <a:pt x="264" y="28"/>
                  </a:lnTo>
                  <a:lnTo>
                    <a:pt x="247" y="28"/>
                  </a:lnTo>
                  <a:cubicBezTo>
                    <a:pt x="247" y="17"/>
                    <a:pt x="269" y="11"/>
                    <a:pt x="264" y="0"/>
                  </a:cubicBezTo>
                  <a:close/>
                </a:path>
              </a:pathLst>
            </a:custGeom>
            <a:solidFill>
              <a:srgbClr val="EA7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89" name="Google Shape;287;p41">
              <a:extLst>
                <a:ext uri="{FF2B5EF4-FFF2-40B4-BE49-F238E27FC236}">
                  <a16:creationId xmlns:a16="http://schemas.microsoft.com/office/drawing/2014/main" id="{2D144A50-BA70-4064-82F1-EC2976D631CF}"/>
                </a:ext>
              </a:extLst>
            </p:cNvPr>
            <p:cNvSpPr/>
            <p:nvPr/>
          </p:nvSpPr>
          <p:spPr>
            <a:xfrm>
              <a:off x="8883100" y="1054463"/>
              <a:ext cx="67100" cy="65125"/>
            </a:xfrm>
            <a:custGeom>
              <a:avLst/>
              <a:gdLst/>
              <a:ahLst/>
              <a:cxnLst/>
              <a:rect l="l" t="t" r="r" b="b"/>
              <a:pathLst>
                <a:path w="2684" h="2605" extrusionOk="0">
                  <a:moveTo>
                    <a:pt x="1328" y="28"/>
                  </a:moveTo>
                  <a:cubicBezTo>
                    <a:pt x="1326" y="28"/>
                    <a:pt x="1325" y="34"/>
                    <a:pt x="1323" y="38"/>
                  </a:cubicBezTo>
                  <a:lnTo>
                    <a:pt x="1323" y="38"/>
                  </a:lnTo>
                  <a:cubicBezTo>
                    <a:pt x="1329" y="34"/>
                    <a:pt x="1339" y="34"/>
                    <a:pt x="1333" y="34"/>
                  </a:cubicBezTo>
                  <a:cubicBezTo>
                    <a:pt x="1331" y="30"/>
                    <a:pt x="1329" y="28"/>
                    <a:pt x="1328" y="28"/>
                  </a:cubicBezTo>
                  <a:close/>
                  <a:moveTo>
                    <a:pt x="1323" y="38"/>
                  </a:moveTo>
                  <a:cubicBezTo>
                    <a:pt x="1323" y="39"/>
                    <a:pt x="1323" y="39"/>
                    <a:pt x="1322" y="39"/>
                  </a:cubicBezTo>
                  <a:cubicBezTo>
                    <a:pt x="1322" y="40"/>
                    <a:pt x="1323" y="40"/>
                    <a:pt x="1323" y="40"/>
                  </a:cubicBezTo>
                  <a:lnTo>
                    <a:pt x="1323" y="40"/>
                  </a:lnTo>
                  <a:cubicBezTo>
                    <a:pt x="1323" y="39"/>
                    <a:pt x="1323" y="39"/>
                    <a:pt x="1323" y="38"/>
                  </a:cubicBezTo>
                  <a:close/>
                  <a:moveTo>
                    <a:pt x="1473" y="51"/>
                  </a:moveTo>
                  <a:lnTo>
                    <a:pt x="1468" y="56"/>
                  </a:lnTo>
                  <a:cubicBezTo>
                    <a:pt x="1473" y="56"/>
                    <a:pt x="1473" y="51"/>
                    <a:pt x="1473" y="51"/>
                  </a:cubicBezTo>
                  <a:close/>
                  <a:moveTo>
                    <a:pt x="1227" y="56"/>
                  </a:moveTo>
                  <a:cubicBezTo>
                    <a:pt x="1233" y="62"/>
                    <a:pt x="1233" y="67"/>
                    <a:pt x="1227" y="67"/>
                  </a:cubicBezTo>
                  <a:cubicBezTo>
                    <a:pt x="1227" y="62"/>
                    <a:pt x="1221" y="62"/>
                    <a:pt x="1216" y="56"/>
                  </a:cubicBezTo>
                  <a:close/>
                  <a:moveTo>
                    <a:pt x="1393" y="116"/>
                  </a:moveTo>
                  <a:cubicBezTo>
                    <a:pt x="1392" y="117"/>
                    <a:pt x="1391" y="117"/>
                    <a:pt x="1389" y="118"/>
                  </a:cubicBezTo>
                  <a:cubicBezTo>
                    <a:pt x="1389" y="118"/>
                    <a:pt x="1392" y="118"/>
                    <a:pt x="1393" y="116"/>
                  </a:cubicBezTo>
                  <a:close/>
                  <a:moveTo>
                    <a:pt x="1201" y="160"/>
                  </a:moveTo>
                  <a:lnTo>
                    <a:pt x="1201" y="160"/>
                  </a:lnTo>
                  <a:cubicBezTo>
                    <a:pt x="1200" y="160"/>
                    <a:pt x="1200" y="161"/>
                    <a:pt x="1199" y="163"/>
                  </a:cubicBezTo>
                  <a:cubicBezTo>
                    <a:pt x="1199" y="164"/>
                    <a:pt x="1199" y="164"/>
                    <a:pt x="1199" y="165"/>
                  </a:cubicBezTo>
                  <a:lnTo>
                    <a:pt x="1199" y="165"/>
                  </a:lnTo>
                  <a:cubicBezTo>
                    <a:pt x="1200" y="162"/>
                    <a:pt x="1201" y="160"/>
                    <a:pt x="1201" y="160"/>
                  </a:cubicBezTo>
                  <a:close/>
                  <a:moveTo>
                    <a:pt x="1205" y="163"/>
                  </a:moveTo>
                  <a:lnTo>
                    <a:pt x="1199" y="174"/>
                  </a:lnTo>
                  <a:cubicBezTo>
                    <a:pt x="1199" y="174"/>
                    <a:pt x="1199" y="174"/>
                    <a:pt x="1204" y="169"/>
                  </a:cubicBezTo>
                  <a:lnTo>
                    <a:pt x="1204" y="169"/>
                  </a:lnTo>
                  <a:cubicBezTo>
                    <a:pt x="1204" y="169"/>
                    <a:pt x="1204" y="169"/>
                    <a:pt x="1204" y="169"/>
                  </a:cubicBezTo>
                  <a:lnTo>
                    <a:pt x="1204" y="169"/>
                  </a:lnTo>
                  <a:cubicBezTo>
                    <a:pt x="1204" y="169"/>
                    <a:pt x="1204" y="169"/>
                    <a:pt x="1205" y="168"/>
                  </a:cubicBezTo>
                  <a:lnTo>
                    <a:pt x="1205" y="168"/>
                  </a:lnTo>
                  <a:cubicBezTo>
                    <a:pt x="1204" y="169"/>
                    <a:pt x="1204" y="169"/>
                    <a:pt x="1204" y="169"/>
                  </a:cubicBezTo>
                  <a:lnTo>
                    <a:pt x="1204" y="169"/>
                  </a:lnTo>
                  <a:cubicBezTo>
                    <a:pt x="1204" y="167"/>
                    <a:pt x="1205" y="164"/>
                    <a:pt x="1205" y="163"/>
                  </a:cubicBezTo>
                  <a:close/>
                  <a:moveTo>
                    <a:pt x="1669" y="174"/>
                  </a:moveTo>
                  <a:cubicBezTo>
                    <a:pt x="1669" y="174"/>
                    <a:pt x="1669" y="174"/>
                    <a:pt x="1669" y="174"/>
                  </a:cubicBezTo>
                  <a:lnTo>
                    <a:pt x="1669" y="174"/>
                  </a:lnTo>
                  <a:cubicBezTo>
                    <a:pt x="1671" y="174"/>
                    <a:pt x="1671" y="174"/>
                    <a:pt x="1669" y="174"/>
                  </a:cubicBezTo>
                  <a:close/>
                  <a:moveTo>
                    <a:pt x="1149" y="168"/>
                  </a:moveTo>
                  <a:cubicBezTo>
                    <a:pt x="1149" y="168"/>
                    <a:pt x="1143" y="168"/>
                    <a:pt x="1143" y="174"/>
                  </a:cubicBezTo>
                  <a:cubicBezTo>
                    <a:pt x="1143" y="174"/>
                    <a:pt x="1143" y="174"/>
                    <a:pt x="1143" y="175"/>
                  </a:cubicBezTo>
                  <a:lnTo>
                    <a:pt x="1143" y="175"/>
                  </a:lnTo>
                  <a:cubicBezTo>
                    <a:pt x="1145" y="172"/>
                    <a:pt x="1147" y="170"/>
                    <a:pt x="1149" y="168"/>
                  </a:cubicBezTo>
                  <a:close/>
                  <a:moveTo>
                    <a:pt x="1188" y="174"/>
                  </a:moveTo>
                  <a:cubicBezTo>
                    <a:pt x="1188" y="176"/>
                    <a:pt x="1187" y="177"/>
                    <a:pt x="1186" y="179"/>
                  </a:cubicBezTo>
                  <a:lnTo>
                    <a:pt x="1186" y="179"/>
                  </a:lnTo>
                  <a:lnTo>
                    <a:pt x="1188" y="174"/>
                  </a:lnTo>
                  <a:close/>
                  <a:moveTo>
                    <a:pt x="1669" y="174"/>
                  </a:moveTo>
                  <a:cubicBezTo>
                    <a:pt x="1666" y="174"/>
                    <a:pt x="1659" y="176"/>
                    <a:pt x="1658" y="179"/>
                  </a:cubicBezTo>
                  <a:lnTo>
                    <a:pt x="1658" y="179"/>
                  </a:lnTo>
                  <a:cubicBezTo>
                    <a:pt x="1662" y="178"/>
                    <a:pt x="1666" y="177"/>
                    <a:pt x="1669" y="174"/>
                  </a:cubicBezTo>
                  <a:close/>
                  <a:moveTo>
                    <a:pt x="1137" y="151"/>
                  </a:moveTo>
                  <a:lnTo>
                    <a:pt x="1137" y="151"/>
                  </a:lnTo>
                  <a:cubicBezTo>
                    <a:pt x="1132" y="165"/>
                    <a:pt x="1132" y="165"/>
                    <a:pt x="1132" y="165"/>
                  </a:cubicBezTo>
                  <a:cubicBezTo>
                    <a:pt x="1132" y="165"/>
                    <a:pt x="1132" y="165"/>
                    <a:pt x="1126" y="179"/>
                  </a:cubicBezTo>
                  <a:lnTo>
                    <a:pt x="1132" y="163"/>
                  </a:lnTo>
                  <a:cubicBezTo>
                    <a:pt x="1132" y="157"/>
                    <a:pt x="1132" y="157"/>
                    <a:pt x="1137" y="151"/>
                  </a:cubicBezTo>
                  <a:close/>
                  <a:moveTo>
                    <a:pt x="1143" y="175"/>
                  </a:moveTo>
                  <a:cubicBezTo>
                    <a:pt x="1141" y="178"/>
                    <a:pt x="1139" y="181"/>
                    <a:pt x="1138" y="186"/>
                  </a:cubicBezTo>
                  <a:lnTo>
                    <a:pt x="1138" y="186"/>
                  </a:lnTo>
                  <a:cubicBezTo>
                    <a:pt x="1140" y="183"/>
                    <a:pt x="1141" y="179"/>
                    <a:pt x="1143" y="175"/>
                  </a:cubicBezTo>
                  <a:close/>
                  <a:moveTo>
                    <a:pt x="1199" y="165"/>
                  </a:moveTo>
                  <a:cubicBezTo>
                    <a:pt x="1197" y="171"/>
                    <a:pt x="1193" y="179"/>
                    <a:pt x="1193" y="179"/>
                  </a:cubicBezTo>
                  <a:cubicBezTo>
                    <a:pt x="1194" y="179"/>
                    <a:pt x="1195" y="178"/>
                    <a:pt x="1195" y="177"/>
                  </a:cubicBezTo>
                  <a:lnTo>
                    <a:pt x="1195" y="177"/>
                  </a:lnTo>
                  <a:cubicBezTo>
                    <a:pt x="1194" y="180"/>
                    <a:pt x="1193" y="183"/>
                    <a:pt x="1193" y="185"/>
                  </a:cubicBezTo>
                  <a:cubicBezTo>
                    <a:pt x="1193" y="186"/>
                    <a:pt x="1194" y="186"/>
                    <a:pt x="1194" y="186"/>
                  </a:cubicBezTo>
                  <a:cubicBezTo>
                    <a:pt x="1195" y="186"/>
                    <a:pt x="1199" y="173"/>
                    <a:pt x="1199" y="168"/>
                  </a:cubicBezTo>
                  <a:lnTo>
                    <a:pt x="1199" y="168"/>
                  </a:lnTo>
                  <a:cubicBezTo>
                    <a:pt x="1199" y="168"/>
                    <a:pt x="1199" y="169"/>
                    <a:pt x="1198" y="170"/>
                  </a:cubicBezTo>
                  <a:lnTo>
                    <a:pt x="1198" y="170"/>
                  </a:lnTo>
                  <a:cubicBezTo>
                    <a:pt x="1199" y="168"/>
                    <a:pt x="1199" y="167"/>
                    <a:pt x="1199" y="167"/>
                  </a:cubicBezTo>
                  <a:cubicBezTo>
                    <a:pt x="1199" y="167"/>
                    <a:pt x="1199" y="167"/>
                    <a:pt x="1199" y="168"/>
                  </a:cubicBezTo>
                  <a:cubicBezTo>
                    <a:pt x="1199" y="168"/>
                    <a:pt x="1199" y="168"/>
                    <a:pt x="1199" y="165"/>
                  </a:cubicBezTo>
                  <a:close/>
                  <a:moveTo>
                    <a:pt x="1156" y="188"/>
                  </a:moveTo>
                  <a:cubicBezTo>
                    <a:pt x="1155" y="190"/>
                    <a:pt x="1155" y="192"/>
                    <a:pt x="1154" y="193"/>
                  </a:cubicBezTo>
                  <a:lnTo>
                    <a:pt x="1154" y="193"/>
                  </a:lnTo>
                  <a:cubicBezTo>
                    <a:pt x="1154" y="190"/>
                    <a:pt x="1155" y="189"/>
                    <a:pt x="1156" y="188"/>
                  </a:cubicBezTo>
                  <a:close/>
                  <a:moveTo>
                    <a:pt x="1210" y="185"/>
                  </a:moveTo>
                  <a:cubicBezTo>
                    <a:pt x="1208" y="189"/>
                    <a:pt x="1208" y="192"/>
                    <a:pt x="1207" y="194"/>
                  </a:cubicBezTo>
                  <a:lnTo>
                    <a:pt x="1207" y="194"/>
                  </a:lnTo>
                  <a:cubicBezTo>
                    <a:pt x="1208" y="192"/>
                    <a:pt x="1209" y="189"/>
                    <a:pt x="1210" y="185"/>
                  </a:cubicBezTo>
                  <a:close/>
                  <a:moveTo>
                    <a:pt x="1177" y="174"/>
                  </a:moveTo>
                  <a:cubicBezTo>
                    <a:pt x="1177" y="174"/>
                    <a:pt x="1177" y="174"/>
                    <a:pt x="1171" y="179"/>
                  </a:cubicBezTo>
                  <a:cubicBezTo>
                    <a:pt x="1172" y="179"/>
                    <a:pt x="1172" y="178"/>
                    <a:pt x="1172" y="178"/>
                  </a:cubicBezTo>
                  <a:lnTo>
                    <a:pt x="1172" y="178"/>
                  </a:lnTo>
                  <a:cubicBezTo>
                    <a:pt x="1173" y="178"/>
                    <a:pt x="1169" y="186"/>
                    <a:pt x="1170" y="186"/>
                  </a:cubicBezTo>
                  <a:cubicBezTo>
                    <a:pt x="1170" y="186"/>
                    <a:pt x="1170" y="186"/>
                    <a:pt x="1171" y="185"/>
                  </a:cubicBezTo>
                  <a:lnTo>
                    <a:pt x="1171" y="185"/>
                  </a:lnTo>
                  <a:cubicBezTo>
                    <a:pt x="1171" y="185"/>
                    <a:pt x="1165" y="196"/>
                    <a:pt x="1165" y="196"/>
                  </a:cubicBezTo>
                  <a:cubicBezTo>
                    <a:pt x="1171" y="191"/>
                    <a:pt x="1171" y="185"/>
                    <a:pt x="1177" y="174"/>
                  </a:cubicBezTo>
                  <a:close/>
                  <a:moveTo>
                    <a:pt x="1216" y="194"/>
                  </a:moveTo>
                  <a:cubicBezTo>
                    <a:pt x="1216" y="194"/>
                    <a:pt x="1215" y="195"/>
                    <a:pt x="1214" y="198"/>
                  </a:cubicBezTo>
                  <a:lnTo>
                    <a:pt x="1214" y="198"/>
                  </a:lnTo>
                  <a:lnTo>
                    <a:pt x="1216" y="196"/>
                  </a:lnTo>
                  <a:cubicBezTo>
                    <a:pt x="1216" y="195"/>
                    <a:pt x="1216" y="194"/>
                    <a:pt x="1216" y="194"/>
                  </a:cubicBezTo>
                  <a:close/>
                  <a:moveTo>
                    <a:pt x="1188" y="196"/>
                  </a:moveTo>
                  <a:cubicBezTo>
                    <a:pt x="1187" y="198"/>
                    <a:pt x="1186" y="199"/>
                    <a:pt x="1186" y="199"/>
                  </a:cubicBezTo>
                  <a:cubicBezTo>
                    <a:pt x="1186" y="199"/>
                    <a:pt x="1186" y="199"/>
                    <a:pt x="1185" y="199"/>
                  </a:cubicBezTo>
                  <a:lnTo>
                    <a:pt x="1185" y="199"/>
                  </a:lnTo>
                  <a:cubicBezTo>
                    <a:pt x="1188" y="196"/>
                    <a:pt x="1188" y="196"/>
                    <a:pt x="1188" y="196"/>
                  </a:cubicBezTo>
                  <a:close/>
                  <a:moveTo>
                    <a:pt x="1188" y="179"/>
                  </a:moveTo>
                  <a:lnTo>
                    <a:pt x="1182" y="191"/>
                  </a:lnTo>
                  <a:cubicBezTo>
                    <a:pt x="1182" y="195"/>
                    <a:pt x="1182" y="196"/>
                    <a:pt x="1179" y="200"/>
                  </a:cubicBezTo>
                  <a:lnTo>
                    <a:pt x="1179" y="200"/>
                  </a:lnTo>
                  <a:cubicBezTo>
                    <a:pt x="1179" y="198"/>
                    <a:pt x="1179" y="196"/>
                    <a:pt x="1179" y="196"/>
                  </a:cubicBezTo>
                  <a:lnTo>
                    <a:pt x="1179" y="196"/>
                  </a:lnTo>
                  <a:cubicBezTo>
                    <a:pt x="1179" y="196"/>
                    <a:pt x="1179" y="196"/>
                    <a:pt x="1179" y="197"/>
                  </a:cubicBezTo>
                  <a:lnTo>
                    <a:pt x="1179" y="197"/>
                  </a:lnTo>
                  <a:lnTo>
                    <a:pt x="1184" y="183"/>
                  </a:lnTo>
                  <a:lnTo>
                    <a:pt x="1188" y="179"/>
                  </a:lnTo>
                  <a:close/>
                  <a:moveTo>
                    <a:pt x="1143" y="196"/>
                  </a:moveTo>
                  <a:cubicBezTo>
                    <a:pt x="1143" y="196"/>
                    <a:pt x="1143" y="196"/>
                    <a:pt x="1143" y="196"/>
                  </a:cubicBezTo>
                  <a:lnTo>
                    <a:pt x="1143" y="196"/>
                  </a:lnTo>
                  <a:cubicBezTo>
                    <a:pt x="1143" y="196"/>
                    <a:pt x="1144" y="196"/>
                    <a:pt x="1144" y="196"/>
                  </a:cubicBezTo>
                  <a:lnTo>
                    <a:pt x="1144" y="196"/>
                  </a:lnTo>
                  <a:cubicBezTo>
                    <a:pt x="1143" y="199"/>
                    <a:pt x="1143" y="201"/>
                    <a:pt x="1143" y="202"/>
                  </a:cubicBezTo>
                  <a:cubicBezTo>
                    <a:pt x="1143" y="200"/>
                    <a:pt x="1143" y="198"/>
                    <a:pt x="1143" y="196"/>
                  </a:cubicBezTo>
                  <a:lnTo>
                    <a:pt x="1143" y="196"/>
                  </a:lnTo>
                  <a:cubicBezTo>
                    <a:pt x="1143" y="196"/>
                    <a:pt x="1143" y="196"/>
                    <a:pt x="1143" y="196"/>
                  </a:cubicBezTo>
                  <a:cubicBezTo>
                    <a:pt x="1143" y="196"/>
                    <a:pt x="1143" y="196"/>
                    <a:pt x="1143" y="196"/>
                  </a:cubicBezTo>
                  <a:close/>
                  <a:moveTo>
                    <a:pt x="1179" y="197"/>
                  </a:moveTo>
                  <a:lnTo>
                    <a:pt x="1177" y="202"/>
                  </a:lnTo>
                  <a:cubicBezTo>
                    <a:pt x="1177" y="201"/>
                    <a:pt x="1178" y="200"/>
                    <a:pt x="1179" y="200"/>
                  </a:cubicBezTo>
                  <a:lnTo>
                    <a:pt x="1179" y="200"/>
                  </a:lnTo>
                  <a:cubicBezTo>
                    <a:pt x="1178" y="202"/>
                    <a:pt x="1178" y="205"/>
                    <a:pt x="1177" y="205"/>
                  </a:cubicBezTo>
                  <a:cubicBezTo>
                    <a:pt x="1177" y="205"/>
                    <a:pt x="1177" y="204"/>
                    <a:pt x="1177" y="202"/>
                  </a:cubicBezTo>
                  <a:cubicBezTo>
                    <a:pt x="1178" y="199"/>
                    <a:pt x="1178" y="197"/>
                    <a:pt x="1179" y="197"/>
                  </a:cubicBezTo>
                  <a:close/>
                  <a:moveTo>
                    <a:pt x="1199" y="189"/>
                  </a:moveTo>
                  <a:cubicBezTo>
                    <a:pt x="1199" y="189"/>
                    <a:pt x="1199" y="190"/>
                    <a:pt x="1199" y="191"/>
                  </a:cubicBezTo>
                  <a:lnTo>
                    <a:pt x="1199" y="191"/>
                  </a:lnTo>
                  <a:cubicBezTo>
                    <a:pt x="1199" y="190"/>
                    <a:pt x="1199" y="190"/>
                    <a:pt x="1199" y="190"/>
                  </a:cubicBezTo>
                  <a:cubicBezTo>
                    <a:pt x="1198" y="190"/>
                    <a:pt x="1193" y="203"/>
                    <a:pt x="1193" y="207"/>
                  </a:cubicBezTo>
                  <a:cubicBezTo>
                    <a:pt x="1193" y="198"/>
                    <a:pt x="1197" y="189"/>
                    <a:pt x="1199" y="189"/>
                  </a:cubicBezTo>
                  <a:close/>
                  <a:moveTo>
                    <a:pt x="1205" y="196"/>
                  </a:moveTo>
                  <a:lnTo>
                    <a:pt x="1205" y="196"/>
                  </a:lnTo>
                  <a:cubicBezTo>
                    <a:pt x="1199" y="202"/>
                    <a:pt x="1199" y="219"/>
                    <a:pt x="1193" y="219"/>
                  </a:cubicBezTo>
                  <a:cubicBezTo>
                    <a:pt x="1193" y="219"/>
                    <a:pt x="1199" y="196"/>
                    <a:pt x="1205" y="196"/>
                  </a:cubicBezTo>
                  <a:close/>
                  <a:moveTo>
                    <a:pt x="1732" y="94"/>
                  </a:moveTo>
                  <a:cubicBezTo>
                    <a:pt x="1747" y="94"/>
                    <a:pt x="1757" y="121"/>
                    <a:pt x="1769" y="121"/>
                  </a:cubicBezTo>
                  <a:cubicBezTo>
                    <a:pt x="1771" y="121"/>
                    <a:pt x="1773" y="120"/>
                    <a:pt x="1776" y="118"/>
                  </a:cubicBezTo>
                  <a:lnTo>
                    <a:pt x="1776" y="107"/>
                  </a:lnTo>
                  <a:cubicBezTo>
                    <a:pt x="1787" y="107"/>
                    <a:pt x="1798" y="112"/>
                    <a:pt x="1793" y="118"/>
                  </a:cubicBezTo>
                  <a:cubicBezTo>
                    <a:pt x="1793" y="118"/>
                    <a:pt x="1795" y="115"/>
                    <a:pt x="1797" y="115"/>
                  </a:cubicBezTo>
                  <a:cubicBezTo>
                    <a:pt x="1798" y="115"/>
                    <a:pt x="1798" y="116"/>
                    <a:pt x="1798" y="118"/>
                  </a:cubicBezTo>
                  <a:lnTo>
                    <a:pt x="1793" y="123"/>
                  </a:lnTo>
                  <a:cubicBezTo>
                    <a:pt x="1798" y="123"/>
                    <a:pt x="1804" y="129"/>
                    <a:pt x="1809" y="129"/>
                  </a:cubicBezTo>
                  <a:cubicBezTo>
                    <a:pt x="1804" y="129"/>
                    <a:pt x="1804" y="129"/>
                    <a:pt x="1798" y="135"/>
                  </a:cubicBezTo>
                  <a:cubicBezTo>
                    <a:pt x="1793" y="135"/>
                    <a:pt x="1793" y="140"/>
                    <a:pt x="1781" y="146"/>
                  </a:cubicBezTo>
                  <a:cubicBezTo>
                    <a:pt x="1770" y="146"/>
                    <a:pt x="1765" y="151"/>
                    <a:pt x="1753" y="151"/>
                  </a:cubicBezTo>
                  <a:cubicBezTo>
                    <a:pt x="1758" y="143"/>
                    <a:pt x="1750" y="138"/>
                    <a:pt x="1743" y="138"/>
                  </a:cubicBezTo>
                  <a:cubicBezTo>
                    <a:pt x="1740" y="138"/>
                    <a:pt x="1738" y="139"/>
                    <a:pt x="1737" y="140"/>
                  </a:cubicBezTo>
                  <a:cubicBezTo>
                    <a:pt x="1739" y="139"/>
                    <a:pt x="1741" y="139"/>
                    <a:pt x="1742" y="139"/>
                  </a:cubicBezTo>
                  <a:lnTo>
                    <a:pt x="1742" y="139"/>
                  </a:lnTo>
                  <a:cubicBezTo>
                    <a:pt x="1750" y="139"/>
                    <a:pt x="1740" y="152"/>
                    <a:pt x="1725" y="157"/>
                  </a:cubicBezTo>
                  <a:cubicBezTo>
                    <a:pt x="1697" y="157"/>
                    <a:pt x="1697" y="168"/>
                    <a:pt x="1681" y="168"/>
                  </a:cubicBezTo>
                  <a:lnTo>
                    <a:pt x="1697" y="168"/>
                  </a:lnTo>
                  <a:cubicBezTo>
                    <a:pt x="1692" y="174"/>
                    <a:pt x="1681" y="174"/>
                    <a:pt x="1658" y="179"/>
                  </a:cubicBezTo>
                  <a:cubicBezTo>
                    <a:pt x="1658" y="179"/>
                    <a:pt x="1658" y="179"/>
                    <a:pt x="1658" y="179"/>
                  </a:cubicBezTo>
                  <a:lnTo>
                    <a:pt x="1658" y="179"/>
                  </a:lnTo>
                  <a:cubicBezTo>
                    <a:pt x="1656" y="179"/>
                    <a:pt x="1654" y="179"/>
                    <a:pt x="1652" y="179"/>
                  </a:cubicBezTo>
                  <a:cubicBezTo>
                    <a:pt x="1638" y="179"/>
                    <a:pt x="1621" y="171"/>
                    <a:pt x="1603" y="171"/>
                  </a:cubicBezTo>
                  <a:cubicBezTo>
                    <a:pt x="1597" y="171"/>
                    <a:pt x="1591" y="172"/>
                    <a:pt x="1585" y="174"/>
                  </a:cubicBezTo>
                  <a:cubicBezTo>
                    <a:pt x="1569" y="168"/>
                    <a:pt x="1585" y="157"/>
                    <a:pt x="1569" y="157"/>
                  </a:cubicBezTo>
                  <a:cubicBezTo>
                    <a:pt x="1562" y="159"/>
                    <a:pt x="1556" y="160"/>
                    <a:pt x="1551" y="160"/>
                  </a:cubicBezTo>
                  <a:cubicBezTo>
                    <a:pt x="1537" y="160"/>
                    <a:pt x="1528" y="154"/>
                    <a:pt x="1514" y="154"/>
                  </a:cubicBezTo>
                  <a:cubicBezTo>
                    <a:pt x="1509" y="154"/>
                    <a:pt x="1503" y="155"/>
                    <a:pt x="1496" y="157"/>
                  </a:cubicBezTo>
                  <a:cubicBezTo>
                    <a:pt x="1507" y="168"/>
                    <a:pt x="1507" y="168"/>
                    <a:pt x="1485" y="179"/>
                  </a:cubicBezTo>
                  <a:lnTo>
                    <a:pt x="1546" y="168"/>
                  </a:lnTo>
                  <a:lnTo>
                    <a:pt x="1546" y="168"/>
                  </a:lnTo>
                  <a:lnTo>
                    <a:pt x="1507" y="185"/>
                  </a:lnTo>
                  <a:cubicBezTo>
                    <a:pt x="1520" y="185"/>
                    <a:pt x="1538" y="178"/>
                    <a:pt x="1550" y="178"/>
                  </a:cubicBezTo>
                  <a:cubicBezTo>
                    <a:pt x="1553" y="178"/>
                    <a:pt x="1555" y="178"/>
                    <a:pt x="1557" y="179"/>
                  </a:cubicBezTo>
                  <a:cubicBezTo>
                    <a:pt x="1535" y="191"/>
                    <a:pt x="1541" y="185"/>
                    <a:pt x="1546" y="196"/>
                  </a:cubicBezTo>
                  <a:cubicBezTo>
                    <a:pt x="1541" y="192"/>
                    <a:pt x="1535" y="191"/>
                    <a:pt x="1530" y="191"/>
                  </a:cubicBezTo>
                  <a:cubicBezTo>
                    <a:pt x="1516" y="191"/>
                    <a:pt x="1502" y="199"/>
                    <a:pt x="1485" y="199"/>
                  </a:cubicBezTo>
                  <a:cubicBezTo>
                    <a:pt x="1479" y="199"/>
                    <a:pt x="1474" y="198"/>
                    <a:pt x="1468" y="196"/>
                  </a:cubicBezTo>
                  <a:lnTo>
                    <a:pt x="1468" y="168"/>
                  </a:lnTo>
                  <a:cubicBezTo>
                    <a:pt x="1464" y="168"/>
                    <a:pt x="1460" y="168"/>
                    <a:pt x="1456" y="168"/>
                  </a:cubicBezTo>
                  <a:cubicBezTo>
                    <a:pt x="1417" y="168"/>
                    <a:pt x="1384" y="191"/>
                    <a:pt x="1333" y="191"/>
                  </a:cubicBezTo>
                  <a:lnTo>
                    <a:pt x="1350" y="191"/>
                  </a:lnTo>
                  <a:cubicBezTo>
                    <a:pt x="1345" y="202"/>
                    <a:pt x="1317" y="196"/>
                    <a:pt x="1300" y="202"/>
                  </a:cubicBezTo>
                  <a:cubicBezTo>
                    <a:pt x="1300" y="196"/>
                    <a:pt x="1283" y="191"/>
                    <a:pt x="1266" y="185"/>
                  </a:cubicBezTo>
                  <a:lnTo>
                    <a:pt x="1266" y="185"/>
                  </a:lnTo>
                  <a:cubicBezTo>
                    <a:pt x="1272" y="191"/>
                    <a:pt x="1238" y="191"/>
                    <a:pt x="1221" y="196"/>
                  </a:cubicBezTo>
                  <a:cubicBezTo>
                    <a:pt x="1221" y="202"/>
                    <a:pt x="1216" y="213"/>
                    <a:pt x="1221" y="219"/>
                  </a:cubicBezTo>
                  <a:lnTo>
                    <a:pt x="1216" y="219"/>
                  </a:lnTo>
                  <a:cubicBezTo>
                    <a:pt x="1214" y="222"/>
                    <a:pt x="1214" y="223"/>
                    <a:pt x="1213" y="223"/>
                  </a:cubicBezTo>
                  <a:cubicBezTo>
                    <a:pt x="1213" y="223"/>
                    <a:pt x="1215" y="218"/>
                    <a:pt x="1215" y="218"/>
                  </a:cubicBezTo>
                  <a:cubicBezTo>
                    <a:pt x="1216" y="218"/>
                    <a:pt x="1216" y="218"/>
                    <a:pt x="1216" y="219"/>
                  </a:cubicBezTo>
                  <a:lnTo>
                    <a:pt x="1216" y="213"/>
                  </a:lnTo>
                  <a:cubicBezTo>
                    <a:pt x="1210" y="219"/>
                    <a:pt x="1210" y="213"/>
                    <a:pt x="1210" y="224"/>
                  </a:cubicBezTo>
                  <a:cubicBezTo>
                    <a:pt x="1210" y="224"/>
                    <a:pt x="1210" y="218"/>
                    <a:pt x="1210" y="213"/>
                  </a:cubicBezTo>
                  <a:cubicBezTo>
                    <a:pt x="1213" y="207"/>
                    <a:pt x="1213" y="204"/>
                    <a:pt x="1213" y="204"/>
                  </a:cubicBezTo>
                  <a:lnTo>
                    <a:pt x="1213" y="204"/>
                  </a:lnTo>
                  <a:cubicBezTo>
                    <a:pt x="1213" y="204"/>
                    <a:pt x="1213" y="205"/>
                    <a:pt x="1216" y="207"/>
                  </a:cubicBezTo>
                  <a:cubicBezTo>
                    <a:pt x="1216" y="204"/>
                    <a:pt x="1216" y="201"/>
                    <a:pt x="1215" y="201"/>
                  </a:cubicBezTo>
                  <a:cubicBezTo>
                    <a:pt x="1214" y="201"/>
                    <a:pt x="1213" y="203"/>
                    <a:pt x="1210" y="207"/>
                  </a:cubicBezTo>
                  <a:cubicBezTo>
                    <a:pt x="1212" y="203"/>
                    <a:pt x="1214" y="200"/>
                    <a:pt x="1214" y="198"/>
                  </a:cubicBezTo>
                  <a:lnTo>
                    <a:pt x="1214" y="198"/>
                  </a:lnTo>
                  <a:lnTo>
                    <a:pt x="1210" y="202"/>
                  </a:lnTo>
                  <a:lnTo>
                    <a:pt x="1216" y="185"/>
                  </a:lnTo>
                  <a:cubicBezTo>
                    <a:pt x="1217" y="183"/>
                    <a:pt x="1217" y="182"/>
                    <a:pt x="1217" y="182"/>
                  </a:cubicBezTo>
                  <a:lnTo>
                    <a:pt x="1217" y="182"/>
                  </a:lnTo>
                  <a:cubicBezTo>
                    <a:pt x="1216" y="182"/>
                    <a:pt x="1209" y="196"/>
                    <a:pt x="1207" y="197"/>
                  </a:cubicBezTo>
                  <a:lnTo>
                    <a:pt x="1207" y="197"/>
                  </a:lnTo>
                  <a:cubicBezTo>
                    <a:pt x="1207" y="196"/>
                    <a:pt x="1207" y="195"/>
                    <a:pt x="1207" y="194"/>
                  </a:cubicBezTo>
                  <a:lnTo>
                    <a:pt x="1207" y="194"/>
                  </a:lnTo>
                  <a:cubicBezTo>
                    <a:pt x="1207" y="196"/>
                    <a:pt x="1207" y="197"/>
                    <a:pt x="1207" y="197"/>
                  </a:cubicBezTo>
                  <a:cubicBezTo>
                    <a:pt x="1207" y="197"/>
                    <a:pt x="1207" y="197"/>
                    <a:pt x="1207" y="197"/>
                  </a:cubicBezTo>
                  <a:lnTo>
                    <a:pt x="1207" y="197"/>
                  </a:lnTo>
                  <a:cubicBezTo>
                    <a:pt x="1207" y="199"/>
                    <a:pt x="1207" y="202"/>
                    <a:pt x="1205" y="207"/>
                  </a:cubicBezTo>
                  <a:cubicBezTo>
                    <a:pt x="1205" y="202"/>
                    <a:pt x="1210" y="179"/>
                    <a:pt x="1210" y="179"/>
                  </a:cubicBezTo>
                  <a:cubicBezTo>
                    <a:pt x="1210" y="179"/>
                    <a:pt x="1210" y="179"/>
                    <a:pt x="1210" y="179"/>
                  </a:cubicBezTo>
                  <a:cubicBezTo>
                    <a:pt x="1209" y="179"/>
                    <a:pt x="1206" y="197"/>
                    <a:pt x="1205" y="197"/>
                  </a:cubicBezTo>
                  <a:cubicBezTo>
                    <a:pt x="1205" y="197"/>
                    <a:pt x="1205" y="197"/>
                    <a:pt x="1205" y="196"/>
                  </a:cubicBezTo>
                  <a:lnTo>
                    <a:pt x="1199" y="196"/>
                  </a:lnTo>
                  <a:cubicBezTo>
                    <a:pt x="1205" y="196"/>
                    <a:pt x="1205" y="196"/>
                    <a:pt x="1205" y="191"/>
                  </a:cubicBezTo>
                  <a:cubicBezTo>
                    <a:pt x="1205" y="188"/>
                    <a:pt x="1203" y="188"/>
                    <a:pt x="1203" y="188"/>
                  </a:cubicBezTo>
                  <a:cubicBezTo>
                    <a:pt x="1202" y="188"/>
                    <a:pt x="1202" y="188"/>
                    <a:pt x="1205" y="185"/>
                  </a:cubicBezTo>
                  <a:lnTo>
                    <a:pt x="1205" y="185"/>
                  </a:lnTo>
                  <a:cubicBezTo>
                    <a:pt x="1200" y="185"/>
                    <a:pt x="1199" y="192"/>
                    <a:pt x="1199" y="192"/>
                  </a:cubicBezTo>
                  <a:cubicBezTo>
                    <a:pt x="1199" y="192"/>
                    <a:pt x="1199" y="192"/>
                    <a:pt x="1199" y="191"/>
                  </a:cubicBezTo>
                  <a:cubicBezTo>
                    <a:pt x="1199" y="186"/>
                    <a:pt x="1199" y="181"/>
                    <a:pt x="1202" y="177"/>
                  </a:cubicBezTo>
                  <a:lnTo>
                    <a:pt x="1202" y="177"/>
                  </a:lnTo>
                  <a:cubicBezTo>
                    <a:pt x="1202" y="177"/>
                    <a:pt x="1202" y="178"/>
                    <a:pt x="1202" y="178"/>
                  </a:cubicBezTo>
                  <a:cubicBezTo>
                    <a:pt x="1203" y="178"/>
                    <a:pt x="1203" y="177"/>
                    <a:pt x="1205" y="174"/>
                  </a:cubicBezTo>
                  <a:lnTo>
                    <a:pt x="1205" y="174"/>
                  </a:lnTo>
                  <a:cubicBezTo>
                    <a:pt x="1204" y="175"/>
                    <a:pt x="1203" y="176"/>
                    <a:pt x="1202" y="177"/>
                  </a:cubicBezTo>
                  <a:lnTo>
                    <a:pt x="1202" y="177"/>
                  </a:lnTo>
                  <a:cubicBezTo>
                    <a:pt x="1202" y="175"/>
                    <a:pt x="1203" y="172"/>
                    <a:pt x="1204" y="169"/>
                  </a:cubicBezTo>
                  <a:lnTo>
                    <a:pt x="1204" y="169"/>
                  </a:lnTo>
                  <a:cubicBezTo>
                    <a:pt x="1198" y="175"/>
                    <a:pt x="1193" y="186"/>
                    <a:pt x="1193" y="196"/>
                  </a:cubicBezTo>
                  <a:cubicBezTo>
                    <a:pt x="1193" y="191"/>
                    <a:pt x="1188" y="196"/>
                    <a:pt x="1193" y="185"/>
                  </a:cubicBezTo>
                  <a:cubicBezTo>
                    <a:pt x="1193" y="184"/>
                    <a:pt x="1193" y="184"/>
                    <a:pt x="1193" y="184"/>
                  </a:cubicBezTo>
                  <a:cubicBezTo>
                    <a:pt x="1191" y="184"/>
                    <a:pt x="1188" y="191"/>
                    <a:pt x="1188" y="191"/>
                  </a:cubicBezTo>
                  <a:cubicBezTo>
                    <a:pt x="1187" y="193"/>
                    <a:pt x="1186" y="194"/>
                    <a:pt x="1186" y="195"/>
                  </a:cubicBezTo>
                  <a:lnTo>
                    <a:pt x="1186" y="195"/>
                  </a:lnTo>
                  <a:cubicBezTo>
                    <a:pt x="1186" y="192"/>
                    <a:pt x="1187" y="188"/>
                    <a:pt x="1187" y="188"/>
                  </a:cubicBezTo>
                  <a:cubicBezTo>
                    <a:pt x="1188" y="188"/>
                    <a:pt x="1188" y="189"/>
                    <a:pt x="1188" y="191"/>
                  </a:cubicBezTo>
                  <a:cubicBezTo>
                    <a:pt x="1188" y="186"/>
                    <a:pt x="1188" y="177"/>
                    <a:pt x="1191" y="171"/>
                  </a:cubicBezTo>
                  <a:lnTo>
                    <a:pt x="1191" y="171"/>
                  </a:lnTo>
                  <a:cubicBezTo>
                    <a:pt x="1191" y="172"/>
                    <a:pt x="1191" y="172"/>
                    <a:pt x="1191" y="172"/>
                  </a:cubicBezTo>
                  <a:cubicBezTo>
                    <a:pt x="1192" y="172"/>
                    <a:pt x="1192" y="171"/>
                    <a:pt x="1193" y="168"/>
                  </a:cubicBezTo>
                  <a:lnTo>
                    <a:pt x="1193" y="168"/>
                  </a:lnTo>
                  <a:cubicBezTo>
                    <a:pt x="1192" y="169"/>
                    <a:pt x="1192" y="170"/>
                    <a:pt x="1191" y="171"/>
                  </a:cubicBezTo>
                  <a:lnTo>
                    <a:pt x="1191" y="171"/>
                  </a:lnTo>
                  <a:cubicBezTo>
                    <a:pt x="1190" y="171"/>
                    <a:pt x="1191" y="165"/>
                    <a:pt x="1190" y="165"/>
                  </a:cubicBezTo>
                  <a:cubicBezTo>
                    <a:pt x="1190" y="165"/>
                    <a:pt x="1189" y="166"/>
                    <a:pt x="1188" y="168"/>
                  </a:cubicBezTo>
                  <a:cubicBezTo>
                    <a:pt x="1188" y="170"/>
                    <a:pt x="1188" y="172"/>
                    <a:pt x="1188" y="173"/>
                  </a:cubicBezTo>
                  <a:lnTo>
                    <a:pt x="1188" y="173"/>
                  </a:lnTo>
                  <a:cubicBezTo>
                    <a:pt x="1188" y="171"/>
                    <a:pt x="1188" y="171"/>
                    <a:pt x="1187" y="171"/>
                  </a:cubicBezTo>
                  <a:cubicBezTo>
                    <a:pt x="1186" y="171"/>
                    <a:pt x="1183" y="180"/>
                    <a:pt x="1182" y="180"/>
                  </a:cubicBezTo>
                  <a:cubicBezTo>
                    <a:pt x="1182" y="180"/>
                    <a:pt x="1182" y="180"/>
                    <a:pt x="1182" y="179"/>
                  </a:cubicBezTo>
                  <a:lnTo>
                    <a:pt x="1179" y="183"/>
                  </a:lnTo>
                  <a:lnTo>
                    <a:pt x="1179" y="183"/>
                  </a:lnTo>
                  <a:cubicBezTo>
                    <a:pt x="1180" y="176"/>
                    <a:pt x="1178" y="178"/>
                    <a:pt x="1182" y="174"/>
                  </a:cubicBezTo>
                  <a:lnTo>
                    <a:pt x="1182" y="174"/>
                  </a:lnTo>
                  <a:cubicBezTo>
                    <a:pt x="1178" y="178"/>
                    <a:pt x="1177" y="179"/>
                    <a:pt x="1177" y="185"/>
                  </a:cubicBezTo>
                  <a:lnTo>
                    <a:pt x="1177" y="185"/>
                  </a:lnTo>
                  <a:lnTo>
                    <a:pt x="1179" y="183"/>
                  </a:lnTo>
                  <a:lnTo>
                    <a:pt x="1179" y="183"/>
                  </a:lnTo>
                  <a:cubicBezTo>
                    <a:pt x="1178" y="185"/>
                    <a:pt x="1178" y="187"/>
                    <a:pt x="1177" y="191"/>
                  </a:cubicBezTo>
                  <a:cubicBezTo>
                    <a:pt x="1177" y="188"/>
                    <a:pt x="1177" y="187"/>
                    <a:pt x="1177" y="185"/>
                  </a:cubicBezTo>
                  <a:lnTo>
                    <a:pt x="1177" y="185"/>
                  </a:lnTo>
                  <a:lnTo>
                    <a:pt x="1177" y="185"/>
                  </a:lnTo>
                  <a:lnTo>
                    <a:pt x="1177" y="179"/>
                  </a:lnTo>
                  <a:cubicBezTo>
                    <a:pt x="1177" y="179"/>
                    <a:pt x="1177" y="179"/>
                    <a:pt x="1176" y="179"/>
                  </a:cubicBezTo>
                  <a:cubicBezTo>
                    <a:pt x="1175" y="179"/>
                    <a:pt x="1167" y="197"/>
                    <a:pt x="1166" y="197"/>
                  </a:cubicBezTo>
                  <a:cubicBezTo>
                    <a:pt x="1166" y="197"/>
                    <a:pt x="1165" y="197"/>
                    <a:pt x="1165" y="196"/>
                  </a:cubicBezTo>
                  <a:cubicBezTo>
                    <a:pt x="1165" y="191"/>
                    <a:pt x="1165" y="191"/>
                    <a:pt x="1165" y="191"/>
                  </a:cubicBezTo>
                  <a:cubicBezTo>
                    <a:pt x="1165" y="196"/>
                    <a:pt x="1165" y="196"/>
                    <a:pt x="1160" y="207"/>
                  </a:cubicBezTo>
                  <a:cubicBezTo>
                    <a:pt x="1164" y="196"/>
                    <a:pt x="1164" y="194"/>
                    <a:pt x="1163" y="194"/>
                  </a:cubicBezTo>
                  <a:lnTo>
                    <a:pt x="1163" y="194"/>
                  </a:lnTo>
                  <a:cubicBezTo>
                    <a:pt x="1163" y="194"/>
                    <a:pt x="1162" y="195"/>
                    <a:pt x="1162" y="195"/>
                  </a:cubicBezTo>
                  <a:cubicBezTo>
                    <a:pt x="1161" y="195"/>
                    <a:pt x="1161" y="193"/>
                    <a:pt x="1165" y="185"/>
                  </a:cubicBezTo>
                  <a:lnTo>
                    <a:pt x="1165" y="185"/>
                  </a:lnTo>
                  <a:cubicBezTo>
                    <a:pt x="1160" y="185"/>
                    <a:pt x="1160" y="191"/>
                    <a:pt x="1160" y="191"/>
                  </a:cubicBezTo>
                  <a:cubicBezTo>
                    <a:pt x="1160" y="185"/>
                    <a:pt x="1160" y="185"/>
                    <a:pt x="1160" y="185"/>
                  </a:cubicBezTo>
                  <a:cubicBezTo>
                    <a:pt x="1162" y="176"/>
                    <a:pt x="1162" y="173"/>
                    <a:pt x="1161" y="173"/>
                  </a:cubicBezTo>
                  <a:lnTo>
                    <a:pt x="1161" y="173"/>
                  </a:lnTo>
                  <a:cubicBezTo>
                    <a:pt x="1160" y="173"/>
                    <a:pt x="1158" y="179"/>
                    <a:pt x="1158" y="179"/>
                  </a:cubicBezTo>
                  <a:cubicBezTo>
                    <a:pt x="1158" y="179"/>
                    <a:pt x="1159" y="178"/>
                    <a:pt x="1160" y="174"/>
                  </a:cubicBezTo>
                  <a:cubicBezTo>
                    <a:pt x="1161" y="172"/>
                    <a:pt x="1161" y="171"/>
                    <a:pt x="1161" y="171"/>
                  </a:cubicBezTo>
                  <a:lnTo>
                    <a:pt x="1161" y="171"/>
                  </a:lnTo>
                  <a:cubicBezTo>
                    <a:pt x="1161" y="171"/>
                    <a:pt x="1156" y="180"/>
                    <a:pt x="1155" y="180"/>
                  </a:cubicBezTo>
                  <a:cubicBezTo>
                    <a:pt x="1154" y="180"/>
                    <a:pt x="1154" y="180"/>
                    <a:pt x="1154" y="179"/>
                  </a:cubicBezTo>
                  <a:cubicBezTo>
                    <a:pt x="1154" y="179"/>
                    <a:pt x="1154" y="179"/>
                    <a:pt x="1154" y="174"/>
                  </a:cubicBezTo>
                  <a:cubicBezTo>
                    <a:pt x="1149" y="190"/>
                    <a:pt x="1149" y="196"/>
                    <a:pt x="1144" y="196"/>
                  </a:cubicBezTo>
                  <a:lnTo>
                    <a:pt x="1144" y="196"/>
                  </a:lnTo>
                  <a:cubicBezTo>
                    <a:pt x="1144" y="195"/>
                    <a:pt x="1144" y="194"/>
                    <a:pt x="1144" y="193"/>
                  </a:cubicBezTo>
                  <a:lnTo>
                    <a:pt x="1144" y="193"/>
                  </a:lnTo>
                  <a:cubicBezTo>
                    <a:pt x="1144" y="194"/>
                    <a:pt x="1144" y="195"/>
                    <a:pt x="1143" y="196"/>
                  </a:cubicBezTo>
                  <a:lnTo>
                    <a:pt x="1143" y="196"/>
                  </a:lnTo>
                  <a:cubicBezTo>
                    <a:pt x="1144" y="192"/>
                    <a:pt x="1145" y="187"/>
                    <a:pt x="1149" y="179"/>
                  </a:cubicBezTo>
                  <a:lnTo>
                    <a:pt x="1149" y="179"/>
                  </a:lnTo>
                  <a:cubicBezTo>
                    <a:pt x="1149" y="180"/>
                    <a:pt x="1146" y="187"/>
                    <a:pt x="1144" y="193"/>
                  </a:cubicBezTo>
                  <a:lnTo>
                    <a:pt x="1144" y="193"/>
                  </a:lnTo>
                  <a:cubicBezTo>
                    <a:pt x="1149" y="186"/>
                    <a:pt x="1149" y="190"/>
                    <a:pt x="1149" y="179"/>
                  </a:cubicBezTo>
                  <a:lnTo>
                    <a:pt x="1149" y="179"/>
                  </a:lnTo>
                  <a:cubicBezTo>
                    <a:pt x="1149" y="179"/>
                    <a:pt x="1149" y="179"/>
                    <a:pt x="1149" y="179"/>
                  </a:cubicBezTo>
                  <a:cubicBezTo>
                    <a:pt x="1151" y="174"/>
                    <a:pt x="1151" y="172"/>
                    <a:pt x="1151" y="172"/>
                  </a:cubicBezTo>
                  <a:lnTo>
                    <a:pt x="1151" y="172"/>
                  </a:lnTo>
                  <a:cubicBezTo>
                    <a:pt x="1151" y="172"/>
                    <a:pt x="1150" y="175"/>
                    <a:pt x="1149" y="175"/>
                  </a:cubicBezTo>
                  <a:cubicBezTo>
                    <a:pt x="1149" y="175"/>
                    <a:pt x="1149" y="175"/>
                    <a:pt x="1149" y="174"/>
                  </a:cubicBezTo>
                  <a:lnTo>
                    <a:pt x="1154" y="168"/>
                  </a:lnTo>
                  <a:lnTo>
                    <a:pt x="1154" y="168"/>
                  </a:lnTo>
                  <a:cubicBezTo>
                    <a:pt x="1149" y="168"/>
                    <a:pt x="1143" y="185"/>
                    <a:pt x="1143" y="185"/>
                  </a:cubicBezTo>
                  <a:lnTo>
                    <a:pt x="1143" y="191"/>
                  </a:lnTo>
                  <a:cubicBezTo>
                    <a:pt x="1140" y="195"/>
                    <a:pt x="1139" y="196"/>
                    <a:pt x="1138" y="196"/>
                  </a:cubicBezTo>
                  <a:cubicBezTo>
                    <a:pt x="1137" y="196"/>
                    <a:pt x="1139" y="191"/>
                    <a:pt x="1139" y="189"/>
                  </a:cubicBezTo>
                  <a:lnTo>
                    <a:pt x="1139" y="189"/>
                  </a:lnTo>
                  <a:cubicBezTo>
                    <a:pt x="1138" y="192"/>
                    <a:pt x="1137" y="194"/>
                    <a:pt x="1137" y="196"/>
                  </a:cubicBezTo>
                  <a:cubicBezTo>
                    <a:pt x="1137" y="194"/>
                    <a:pt x="1138" y="192"/>
                    <a:pt x="1138" y="190"/>
                  </a:cubicBezTo>
                  <a:lnTo>
                    <a:pt x="1138" y="190"/>
                  </a:lnTo>
                  <a:cubicBezTo>
                    <a:pt x="1138" y="190"/>
                    <a:pt x="1138" y="190"/>
                    <a:pt x="1137" y="191"/>
                  </a:cubicBezTo>
                  <a:lnTo>
                    <a:pt x="1138" y="190"/>
                  </a:lnTo>
                  <a:lnTo>
                    <a:pt x="1138" y="190"/>
                  </a:lnTo>
                  <a:cubicBezTo>
                    <a:pt x="1138" y="190"/>
                    <a:pt x="1138" y="190"/>
                    <a:pt x="1138" y="190"/>
                  </a:cubicBezTo>
                  <a:lnTo>
                    <a:pt x="1138" y="190"/>
                  </a:lnTo>
                  <a:cubicBezTo>
                    <a:pt x="1138" y="189"/>
                    <a:pt x="1139" y="188"/>
                    <a:pt x="1139" y="188"/>
                  </a:cubicBezTo>
                  <a:lnTo>
                    <a:pt x="1139" y="188"/>
                  </a:lnTo>
                  <a:cubicBezTo>
                    <a:pt x="1139" y="188"/>
                    <a:pt x="1139" y="188"/>
                    <a:pt x="1139" y="189"/>
                  </a:cubicBezTo>
                  <a:lnTo>
                    <a:pt x="1139" y="189"/>
                  </a:lnTo>
                  <a:cubicBezTo>
                    <a:pt x="1141" y="184"/>
                    <a:pt x="1143" y="178"/>
                    <a:pt x="1143" y="175"/>
                  </a:cubicBezTo>
                  <a:lnTo>
                    <a:pt x="1143" y="175"/>
                  </a:lnTo>
                  <a:cubicBezTo>
                    <a:pt x="1143" y="175"/>
                    <a:pt x="1143" y="175"/>
                    <a:pt x="1143" y="175"/>
                  </a:cubicBezTo>
                  <a:lnTo>
                    <a:pt x="1143" y="175"/>
                  </a:lnTo>
                  <a:lnTo>
                    <a:pt x="1143" y="174"/>
                  </a:lnTo>
                  <a:lnTo>
                    <a:pt x="1143" y="174"/>
                  </a:lnTo>
                  <a:cubicBezTo>
                    <a:pt x="1143" y="174"/>
                    <a:pt x="1143" y="175"/>
                    <a:pt x="1143" y="175"/>
                  </a:cubicBezTo>
                  <a:lnTo>
                    <a:pt x="1143" y="175"/>
                  </a:lnTo>
                  <a:cubicBezTo>
                    <a:pt x="1143" y="175"/>
                    <a:pt x="1143" y="175"/>
                    <a:pt x="1143" y="175"/>
                  </a:cubicBezTo>
                  <a:lnTo>
                    <a:pt x="1143" y="175"/>
                  </a:lnTo>
                  <a:lnTo>
                    <a:pt x="1138" y="190"/>
                  </a:lnTo>
                  <a:lnTo>
                    <a:pt x="1138" y="190"/>
                  </a:lnTo>
                  <a:cubicBezTo>
                    <a:pt x="1138" y="188"/>
                    <a:pt x="1138" y="187"/>
                    <a:pt x="1138" y="186"/>
                  </a:cubicBezTo>
                  <a:lnTo>
                    <a:pt x="1138" y="186"/>
                  </a:lnTo>
                  <a:cubicBezTo>
                    <a:pt x="1135" y="193"/>
                    <a:pt x="1132" y="196"/>
                    <a:pt x="1132" y="196"/>
                  </a:cubicBezTo>
                  <a:cubicBezTo>
                    <a:pt x="1143" y="163"/>
                    <a:pt x="1132" y="185"/>
                    <a:pt x="1143" y="157"/>
                  </a:cubicBezTo>
                  <a:lnTo>
                    <a:pt x="1143" y="157"/>
                  </a:lnTo>
                  <a:cubicBezTo>
                    <a:pt x="1142" y="160"/>
                    <a:pt x="1141" y="161"/>
                    <a:pt x="1140" y="161"/>
                  </a:cubicBezTo>
                  <a:cubicBezTo>
                    <a:pt x="1137" y="161"/>
                    <a:pt x="1137" y="151"/>
                    <a:pt x="1137" y="151"/>
                  </a:cubicBezTo>
                  <a:cubicBezTo>
                    <a:pt x="1137" y="151"/>
                    <a:pt x="1137" y="146"/>
                    <a:pt x="1137" y="140"/>
                  </a:cubicBezTo>
                  <a:lnTo>
                    <a:pt x="1132" y="151"/>
                  </a:lnTo>
                  <a:cubicBezTo>
                    <a:pt x="1131" y="155"/>
                    <a:pt x="1130" y="156"/>
                    <a:pt x="1130" y="156"/>
                  </a:cubicBezTo>
                  <a:cubicBezTo>
                    <a:pt x="1130" y="156"/>
                    <a:pt x="1134" y="142"/>
                    <a:pt x="1133" y="142"/>
                  </a:cubicBezTo>
                  <a:lnTo>
                    <a:pt x="1133" y="142"/>
                  </a:lnTo>
                  <a:cubicBezTo>
                    <a:pt x="1133" y="142"/>
                    <a:pt x="1133" y="143"/>
                    <a:pt x="1132" y="146"/>
                  </a:cubicBezTo>
                  <a:cubicBezTo>
                    <a:pt x="1126" y="146"/>
                    <a:pt x="1126" y="151"/>
                    <a:pt x="1126" y="157"/>
                  </a:cubicBezTo>
                  <a:cubicBezTo>
                    <a:pt x="1126" y="151"/>
                    <a:pt x="1126" y="151"/>
                    <a:pt x="1126" y="146"/>
                  </a:cubicBezTo>
                  <a:cubicBezTo>
                    <a:pt x="1122" y="150"/>
                    <a:pt x="1121" y="156"/>
                    <a:pt x="1121" y="156"/>
                  </a:cubicBezTo>
                  <a:cubicBezTo>
                    <a:pt x="1121" y="156"/>
                    <a:pt x="1121" y="155"/>
                    <a:pt x="1121" y="151"/>
                  </a:cubicBezTo>
                  <a:lnTo>
                    <a:pt x="1121" y="146"/>
                  </a:lnTo>
                  <a:cubicBezTo>
                    <a:pt x="1121" y="140"/>
                    <a:pt x="1121" y="140"/>
                    <a:pt x="1126" y="140"/>
                  </a:cubicBezTo>
                  <a:cubicBezTo>
                    <a:pt x="1126" y="140"/>
                    <a:pt x="1132" y="146"/>
                    <a:pt x="1126" y="146"/>
                  </a:cubicBezTo>
                  <a:lnTo>
                    <a:pt x="1132" y="146"/>
                  </a:lnTo>
                  <a:lnTo>
                    <a:pt x="1132" y="140"/>
                  </a:lnTo>
                  <a:cubicBezTo>
                    <a:pt x="1137" y="140"/>
                    <a:pt x="1137" y="140"/>
                    <a:pt x="1137" y="135"/>
                  </a:cubicBezTo>
                  <a:lnTo>
                    <a:pt x="1149" y="135"/>
                  </a:lnTo>
                  <a:lnTo>
                    <a:pt x="1143" y="146"/>
                  </a:lnTo>
                  <a:cubicBezTo>
                    <a:pt x="1154" y="146"/>
                    <a:pt x="1154" y="140"/>
                    <a:pt x="1160" y="129"/>
                  </a:cubicBezTo>
                  <a:cubicBezTo>
                    <a:pt x="1161" y="128"/>
                    <a:pt x="1164" y="127"/>
                    <a:pt x="1166" y="127"/>
                  </a:cubicBezTo>
                  <a:cubicBezTo>
                    <a:pt x="1173" y="127"/>
                    <a:pt x="1182" y="132"/>
                    <a:pt x="1182" y="140"/>
                  </a:cubicBezTo>
                  <a:cubicBezTo>
                    <a:pt x="1182" y="129"/>
                    <a:pt x="1188" y="123"/>
                    <a:pt x="1199" y="123"/>
                  </a:cubicBezTo>
                  <a:lnTo>
                    <a:pt x="1199" y="123"/>
                  </a:lnTo>
                  <a:cubicBezTo>
                    <a:pt x="1199" y="129"/>
                    <a:pt x="1193" y="129"/>
                    <a:pt x="1193" y="135"/>
                  </a:cubicBezTo>
                  <a:cubicBezTo>
                    <a:pt x="1195" y="135"/>
                    <a:pt x="1197" y="135"/>
                    <a:pt x="1199" y="135"/>
                  </a:cubicBezTo>
                  <a:cubicBezTo>
                    <a:pt x="1214" y="135"/>
                    <a:pt x="1220" y="121"/>
                    <a:pt x="1231" y="121"/>
                  </a:cubicBezTo>
                  <a:cubicBezTo>
                    <a:pt x="1233" y="121"/>
                    <a:pt x="1235" y="122"/>
                    <a:pt x="1238" y="123"/>
                  </a:cubicBezTo>
                  <a:cubicBezTo>
                    <a:pt x="1238" y="129"/>
                    <a:pt x="1238" y="129"/>
                    <a:pt x="1244" y="129"/>
                  </a:cubicBezTo>
                  <a:cubicBezTo>
                    <a:pt x="1227" y="135"/>
                    <a:pt x="1210" y="135"/>
                    <a:pt x="1216" y="135"/>
                  </a:cubicBezTo>
                  <a:cubicBezTo>
                    <a:pt x="1216" y="146"/>
                    <a:pt x="1227" y="146"/>
                    <a:pt x="1221" y="163"/>
                  </a:cubicBezTo>
                  <a:cubicBezTo>
                    <a:pt x="1226" y="153"/>
                    <a:pt x="1240" y="134"/>
                    <a:pt x="1251" y="134"/>
                  </a:cubicBezTo>
                  <a:cubicBezTo>
                    <a:pt x="1253" y="134"/>
                    <a:pt x="1254" y="134"/>
                    <a:pt x="1255" y="135"/>
                  </a:cubicBezTo>
                  <a:cubicBezTo>
                    <a:pt x="1261" y="135"/>
                    <a:pt x="1261" y="135"/>
                    <a:pt x="1261" y="140"/>
                  </a:cubicBezTo>
                  <a:lnTo>
                    <a:pt x="1283" y="140"/>
                  </a:lnTo>
                  <a:cubicBezTo>
                    <a:pt x="1283" y="142"/>
                    <a:pt x="1282" y="143"/>
                    <a:pt x="1282" y="143"/>
                  </a:cubicBezTo>
                  <a:cubicBezTo>
                    <a:pt x="1280" y="143"/>
                    <a:pt x="1277" y="140"/>
                    <a:pt x="1277" y="140"/>
                  </a:cubicBezTo>
                  <a:lnTo>
                    <a:pt x="1277" y="140"/>
                  </a:lnTo>
                  <a:cubicBezTo>
                    <a:pt x="1277" y="146"/>
                    <a:pt x="1282" y="147"/>
                    <a:pt x="1287" y="147"/>
                  </a:cubicBezTo>
                  <a:cubicBezTo>
                    <a:pt x="1291" y="147"/>
                    <a:pt x="1297" y="146"/>
                    <a:pt x="1300" y="146"/>
                  </a:cubicBezTo>
                  <a:cubicBezTo>
                    <a:pt x="1294" y="129"/>
                    <a:pt x="1305" y="135"/>
                    <a:pt x="1294" y="123"/>
                  </a:cubicBezTo>
                  <a:lnTo>
                    <a:pt x="1289" y="123"/>
                  </a:lnTo>
                  <a:cubicBezTo>
                    <a:pt x="1283" y="123"/>
                    <a:pt x="1277" y="129"/>
                    <a:pt x="1272" y="129"/>
                  </a:cubicBezTo>
                  <a:cubicBezTo>
                    <a:pt x="1276" y="125"/>
                    <a:pt x="1280" y="119"/>
                    <a:pt x="1283" y="119"/>
                  </a:cubicBezTo>
                  <a:cubicBezTo>
                    <a:pt x="1285" y="119"/>
                    <a:pt x="1287" y="120"/>
                    <a:pt x="1289" y="123"/>
                  </a:cubicBezTo>
                  <a:cubicBezTo>
                    <a:pt x="1294" y="112"/>
                    <a:pt x="1294" y="101"/>
                    <a:pt x="1300" y="101"/>
                  </a:cubicBezTo>
                  <a:cubicBezTo>
                    <a:pt x="1305" y="118"/>
                    <a:pt x="1328" y="123"/>
                    <a:pt x="1328" y="135"/>
                  </a:cubicBezTo>
                  <a:cubicBezTo>
                    <a:pt x="1350" y="129"/>
                    <a:pt x="1378" y="129"/>
                    <a:pt x="1389" y="101"/>
                  </a:cubicBezTo>
                  <a:cubicBezTo>
                    <a:pt x="1395" y="101"/>
                    <a:pt x="1395" y="112"/>
                    <a:pt x="1395" y="112"/>
                  </a:cubicBezTo>
                  <a:cubicBezTo>
                    <a:pt x="1395" y="114"/>
                    <a:pt x="1394" y="116"/>
                    <a:pt x="1393" y="116"/>
                  </a:cubicBezTo>
                  <a:lnTo>
                    <a:pt x="1393" y="116"/>
                  </a:lnTo>
                  <a:cubicBezTo>
                    <a:pt x="1405" y="113"/>
                    <a:pt x="1423" y="116"/>
                    <a:pt x="1423" y="101"/>
                  </a:cubicBezTo>
                  <a:lnTo>
                    <a:pt x="1423" y="101"/>
                  </a:lnTo>
                  <a:cubicBezTo>
                    <a:pt x="1440" y="107"/>
                    <a:pt x="1417" y="112"/>
                    <a:pt x="1434" y="112"/>
                  </a:cubicBezTo>
                  <a:lnTo>
                    <a:pt x="1434" y="118"/>
                  </a:lnTo>
                  <a:cubicBezTo>
                    <a:pt x="1440" y="121"/>
                    <a:pt x="1446" y="123"/>
                    <a:pt x="1451" y="123"/>
                  </a:cubicBezTo>
                  <a:cubicBezTo>
                    <a:pt x="1473" y="123"/>
                    <a:pt x="1491" y="97"/>
                    <a:pt x="1515" y="97"/>
                  </a:cubicBezTo>
                  <a:cubicBezTo>
                    <a:pt x="1523" y="97"/>
                    <a:pt x="1531" y="100"/>
                    <a:pt x="1541" y="107"/>
                  </a:cubicBezTo>
                  <a:cubicBezTo>
                    <a:pt x="1535" y="101"/>
                    <a:pt x="1535" y="101"/>
                    <a:pt x="1535" y="101"/>
                  </a:cubicBezTo>
                  <a:lnTo>
                    <a:pt x="1535" y="101"/>
                  </a:lnTo>
                  <a:cubicBezTo>
                    <a:pt x="1544" y="103"/>
                    <a:pt x="1554" y="104"/>
                    <a:pt x="1563" y="104"/>
                  </a:cubicBezTo>
                  <a:cubicBezTo>
                    <a:pt x="1586" y="104"/>
                    <a:pt x="1608" y="99"/>
                    <a:pt x="1630" y="99"/>
                  </a:cubicBezTo>
                  <a:cubicBezTo>
                    <a:pt x="1648" y="99"/>
                    <a:pt x="1665" y="102"/>
                    <a:pt x="1681" y="112"/>
                  </a:cubicBezTo>
                  <a:cubicBezTo>
                    <a:pt x="1684" y="113"/>
                    <a:pt x="1686" y="114"/>
                    <a:pt x="1689" y="114"/>
                  </a:cubicBezTo>
                  <a:cubicBezTo>
                    <a:pt x="1698" y="114"/>
                    <a:pt x="1700" y="106"/>
                    <a:pt x="1709" y="101"/>
                  </a:cubicBezTo>
                  <a:lnTo>
                    <a:pt x="1709" y="112"/>
                  </a:lnTo>
                  <a:lnTo>
                    <a:pt x="1725" y="95"/>
                  </a:lnTo>
                  <a:cubicBezTo>
                    <a:pt x="1728" y="94"/>
                    <a:pt x="1730" y="94"/>
                    <a:pt x="1732" y="94"/>
                  </a:cubicBezTo>
                  <a:close/>
                  <a:moveTo>
                    <a:pt x="1025" y="219"/>
                  </a:moveTo>
                  <a:cubicBezTo>
                    <a:pt x="1024" y="223"/>
                    <a:pt x="1023" y="227"/>
                    <a:pt x="1023" y="227"/>
                  </a:cubicBezTo>
                  <a:cubicBezTo>
                    <a:pt x="1024" y="227"/>
                    <a:pt x="1024" y="227"/>
                    <a:pt x="1025" y="224"/>
                  </a:cubicBezTo>
                  <a:cubicBezTo>
                    <a:pt x="1025" y="224"/>
                    <a:pt x="1025" y="224"/>
                    <a:pt x="1025" y="219"/>
                  </a:cubicBezTo>
                  <a:close/>
                  <a:moveTo>
                    <a:pt x="998" y="228"/>
                  </a:moveTo>
                  <a:cubicBezTo>
                    <a:pt x="997" y="228"/>
                    <a:pt x="997" y="229"/>
                    <a:pt x="997" y="230"/>
                  </a:cubicBezTo>
                  <a:lnTo>
                    <a:pt x="997" y="230"/>
                  </a:lnTo>
                  <a:cubicBezTo>
                    <a:pt x="997" y="230"/>
                    <a:pt x="997" y="229"/>
                    <a:pt x="998" y="228"/>
                  </a:cubicBezTo>
                  <a:close/>
                  <a:moveTo>
                    <a:pt x="1031" y="213"/>
                  </a:moveTo>
                  <a:lnTo>
                    <a:pt x="1025" y="230"/>
                  </a:lnTo>
                  <a:lnTo>
                    <a:pt x="1025" y="230"/>
                  </a:lnTo>
                  <a:cubicBezTo>
                    <a:pt x="1025" y="230"/>
                    <a:pt x="1031" y="219"/>
                    <a:pt x="1031" y="213"/>
                  </a:cubicBezTo>
                  <a:close/>
                  <a:moveTo>
                    <a:pt x="1037" y="230"/>
                  </a:moveTo>
                  <a:lnTo>
                    <a:pt x="1034" y="235"/>
                  </a:lnTo>
                  <a:lnTo>
                    <a:pt x="1034" y="235"/>
                  </a:lnTo>
                  <a:cubicBezTo>
                    <a:pt x="1037" y="233"/>
                    <a:pt x="1037" y="230"/>
                    <a:pt x="1037" y="230"/>
                  </a:cubicBezTo>
                  <a:close/>
                  <a:moveTo>
                    <a:pt x="997" y="224"/>
                  </a:moveTo>
                  <a:cubicBezTo>
                    <a:pt x="997" y="224"/>
                    <a:pt x="992" y="230"/>
                    <a:pt x="992" y="235"/>
                  </a:cubicBezTo>
                  <a:cubicBezTo>
                    <a:pt x="997" y="224"/>
                    <a:pt x="997" y="224"/>
                    <a:pt x="997" y="224"/>
                  </a:cubicBezTo>
                  <a:close/>
                  <a:moveTo>
                    <a:pt x="1003" y="219"/>
                  </a:moveTo>
                  <a:cubicBezTo>
                    <a:pt x="999" y="222"/>
                    <a:pt x="998" y="226"/>
                    <a:pt x="998" y="228"/>
                  </a:cubicBezTo>
                  <a:lnTo>
                    <a:pt x="998" y="228"/>
                  </a:lnTo>
                  <a:cubicBezTo>
                    <a:pt x="999" y="224"/>
                    <a:pt x="1003" y="224"/>
                    <a:pt x="1003" y="219"/>
                  </a:cubicBezTo>
                  <a:lnTo>
                    <a:pt x="1003" y="219"/>
                  </a:lnTo>
                  <a:cubicBezTo>
                    <a:pt x="1003" y="224"/>
                    <a:pt x="997" y="230"/>
                    <a:pt x="997" y="235"/>
                  </a:cubicBezTo>
                  <a:cubicBezTo>
                    <a:pt x="1003" y="224"/>
                    <a:pt x="1003" y="224"/>
                    <a:pt x="1003" y="219"/>
                  </a:cubicBezTo>
                  <a:lnTo>
                    <a:pt x="1003" y="219"/>
                  </a:lnTo>
                  <a:cubicBezTo>
                    <a:pt x="1003" y="219"/>
                    <a:pt x="1003" y="219"/>
                    <a:pt x="1003" y="219"/>
                  </a:cubicBezTo>
                  <a:close/>
                  <a:moveTo>
                    <a:pt x="1009" y="219"/>
                  </a:moveTo>
                  <a:cubicBezTo>
                    <a:pt x="1009" y="219"/>
                    <a:pt x="1003" y="230"/>
                    <a:pt x="1003" y="235"/>
                  </a:cubicBezTo>
                  <a:cubicBezTo>
                    <a:pt x="1003" y="235"/>
                    <a:pt x="1009" y="219"/>
                    <a:pt x="1009" y="219"/>
                  </a:cubicBezTo>
                  <a:close/>
                  <a:moveTo>
                    <a:pt x="1076" y="230"/>
                  </a:moveTo>
                  <a:lnTo>
                    <a:pt x="1076" y="230"/>
                  </a:lnTo>
                  <a:cubicBezTo>
                    <a:pt x="1076" y="230"/>
                    <a:pt x="1076" y="230"/>
                    <a:pt x="1076" y="230"/>
                  </a:cubicBezTo>
                  <a:lnTo>
                    <a:pt x="1076" y="230"/>
                  </a:lnTo>
                  <a:lnTo>
                    <a:pt x="1073" y="235"/>
                  </a:lnTo>
                  <a:cubicBezTo>
                    <a:pt x="1073" y="234"/>
                    <a:pt x="1073" y="233"/>
                    <a:pt x="1076" y="230"/>
                  </a:cubicBezTo>
                  <a:lnTo>
                    <a:pt x="1076" y="230"/>
                  </a:lnTo>
                  <a:cubicBezTo>
                    <a:pt x="1076" y="230"/>
                    <a:pt x="1076" y="230"/>
                    <a:pt x="1076" y="230"/>
                  </a:cubicBezTo>
                  <a:close/>
                  <a:moveTo>
                    <a:pt x="1020" y="213"/>
                  </a:moveTo>
                  <a:lnTo>
                    <a:pt x="1020" y="213"/>
                  </a:lnTo>
                  <a:cubicBezTo>
                    <a:pt x="1014" y="230"/>
                    <a:pt x="1020" y="213"/>
                    <a:pt x="1009" y="235"/>
                  </a:cubicBezTo>
                  <a:cubicBezTo>
                    <a:pt x="1009" y="237"/>
                    <a:pt x="1009" y="237"/>
                    <a:pt x="1009" y="237"/>
                  </a:cubicBezTo>
                  <a:cubicBezTo>
                    <a:pt x="1011" y="237"/>
                    <a:pt x="1014" y="230"/>
                    <a:pt x="1014" y="230"/>
                  </a:cubicBezTo>
                  <a:cubicBezTo>
                    <a:pt x="1020" y="224"/>
                    <a:pt x="1020" y="219"/>
                    <a:pt x="1020" y="213"/>
                  </a:cubicBezTo>
                  <a:close/>
                  <a:moveTo>
                    <a:pt x="1090" y="238"/>
                  </a:moveTo>
                  <a:cubicBezTo>
                    <a:pt x="1090" y="239"/>
                    <a:pt x="1088" y="240"/>
                    <a:pt x="1087" y="241"/>
                  </a:cubicBezTo>
                  <a:lnTo>
                    <a:pt x="1091" y="241"/>
                  </a:lnTo>
                  <a:cubicBezTo>
                    <a:pt x="1091" y="239"/>
                    <a:pt x="1091" y="238"/>
                    <a:pt x="1090" y="238"/>
                  </a:cubicBezTo>
                  <a:close/>
                  <a:moveTo>
                    <a:pt x="1917" y="231"/>
                  </a:moveTo>
                  <a:cubicBezTo>
                    <a:pt x="1919" y="235"/>
                    <a:pt x="1922" y="239"/>
                    <a:pt x="1927" y="241"/>
                  </a:cubicBezTo>
                  <a:lnTo>
                    <a:pt x="1917" y="231"/>
                  </a:lnTo>
                  <a:close/>
                  <a:moveTo>
                    <a:pt x="1076" y="230"/>
                  </a:moveTo>
                  <a:cubicBezTo>
                    <a:pt x="1076" y="230"/>
                    <a:pt x="1070" y="247"/>
                    <a:pt x="1070" y="247"/>
                  </a:cubicBezTo>
                  <a:lnTo>
                    <a:pt x="1070" y="244"/>
                  </a:lnTo>
                  <a:lnTo>
                    <a:pt x="1070" y="244"/>
                  </a:lnTo>
                  <a:cubicBezTo>
                    <a:pt x="1073" y="237"/>
                    <a:pt x="1076" y="230"/>
                    <a:pt x="1076" y="230"/>
                  </a:cubicBezTo>
                  <a:close/>
                  <a:moveTo>
                    <a:pt x="1106" y="262"/>
                  </a:moveTo>
                  <a:lnTo>
                    <a:pt x="1106" y="262"/>
                  </a:lnTo>
                  <a:cubicBezTo>
                    <a:pt x="1106" y="262"/>
                    <a:pt x="1105" y="262"/>
                    <a:pt x="1104" y="263"/>
                  </a:cubicBezTo>
                  <a:cubicBezTo>
                    <a:pt x="1104" y="265"/>
                    <a:pt x="1104" y="266"/>
                    <a:pt x="1104" y="269"/>
                  </a:cubicBezTo>
                  <a:cubicBezTo>
                    <a:pt x="1104" y="269"/>
                    <a:pt x="1107" y="262"/>
                    <a:pt x="1106" y="262"/>
                  </a:cubicBezTo>
                  <a:close/>
                  <a:moveTo>
                    <a:pt x="1173" y="267"/>
                  </a:moveTo>
                  <a:lnTo>
                    <a:pt x="1171" y="269"/>
                  </a:lnTo>
                  <a:lnTo>
                    <a:pt x="1171" y="275"/>
                  </a:lnTo>
                  <a:cubicBezTo>
                    <a:pt x="1172" y="271"/>
                    <a:pt x="1173" y="268"/>
                    <a:pt x="1173" y="267"/>
                  </a:cubicBezTo>
                  <a:close/>
                  <a:moveTo>
                    <a:pt x="1131" y="271"/>
                  </a:moveTo>
                  <a:cubicBezTo>
                    <a:pt x="1130" y="273"/>
                    <a:pt x="1130" y="274"/>
                    <a:pt x="1129" y="275"/>
                  </a:cubicBezTo>
                  <a:lnTo>
                    <a:pt x="1129" y="275"/>
                  </a:lnTo>
                  <a:cubicBezTo>
                    <a:pt x="1130" y="275"/>
                    <a:pt x="1131" y="275"/>
                    <a:pt x="1132" y="275"/>
                  </a:cubicBezTo>
                  <a:cubicBezTo>
                    <a:pt x="1132" y="272"/>
                    <a:pt x="1131" y="271"/>
                    <a:pt x="1131" y="271"/>
                  </a:cubicBezTo>
                  <a:close/>
                  <a:moveTo>
                    <a:pt x="1150" y="276"/>
                  </a:moveTo>
                  <a:lnTo>
                    <a:pt x="1150" y="276"/>
                  </a:lnTo>
                  <a:cubicBezTo>
                    <a:pt x="1149" y="278"/>
                    <a:pt x="1149" y="279"/>
                    <a:pt x="1149" y="280"/>
                  </a:cubicBezTo>
                  <a:cubicBezTo>
                    <a:pt x="1149" y="279"/>
                    <a:pt x="1149" y="277"/>
                    <a:pt x="1150" y="276"/>
                  </a:cubicBezTo>
                  <a:close/>
                  <a:moveTo>
                    <a:pt x="790" y="286"/>
                  </a:moveTo>
                  <a:cubicBezTo>
                    <a:pt x="790" y="291"/>
                    <a:pt x="790" y="295"/>
                    <a:pt x="791" y="298"/>
                  </a:cubicBezTo>
                  <a:lnTo>
                    <a:pt x="791" y="298"/>
                  </a:lnTo>
                  <a:cubicBezTo>
                    <a:pt x="792" y="296"/>
                    <a:pt x="792" y="293"/>
                    <a:pt x="790" y="286"/>
                  </a:cubicBezTo>
                  <a:close/>
                  <a:moveTo>
                    <a:pt x="729" y="420"/>
                  </a:moveTo>
                  <a:lnTo>
                    <a:pt x="729" y="420"/>
                  </a:lnTo>
                  <a:cubicBezTo>
                    <a:pt x="729" y="420"/>
                    <a:pt x="729" y="420"/>
                    <a:pt x="729" y="420"/>
                  </a:cubicBezTo>
                  <a:close/>
                  <a:moveTo>
                    <a:pt x="734" y="420"/>
                  </a:moveTo>
                  <a:lnTo>
                    <a:pt x="734" y="420"/>
                  </a:lnTo>
                  <a:cubicBezTo>
                    <a:pt x="736" y="424"/>
                    <a:pt x="737" y="424"/>
                    <a:pt x="738" y="424"/>
                  </a:cubicBezTo>
                  <a:cubicBezTo>
                    <a:pt x="739" y="424"/>
                    <a:pt x="740" y="424"/>
                    <a:pt x="741" y="424"/>
                  </a:cubicBezTo>
                  <a:lnTo>
                    <a:pt x="741" y="424"/>
                  </a:lnTo>
                  <a:lnTo>
                    <a:pt x="742" y="424"/>
                  </a:lnTo>
                  <a:lnTo>
                    <a:pt x="742" y="424"/>
                  </a:lnTo>
                  <a:cubicBezTo>
                    <a:pt x="742" y="424"/>
                    <a:pt x="741" y="424"/>
                    <a:pt x="741" y="424"/>
                  </a:cubicBezTo>
                  <a:cubicBezTo>
                    <a:pt x="741" y="424"/>
                    <a:pt x="741" y="424"/>
                    <a:pt x="741" y="424"/>
                  </a:cubicBezTo>
                  <a:lnTo>
                    <a:pt x="741" y="424"/>
                  </a:lnTo>
                  <a:lnTo>
                    <a:pt x="734" y="420"/>
                  </a:lnTo>
                  <a:close/>
                  <a:moveTo>
                    <a:pt x="1076" y="700"/>
                  </a:moveTo>
                  <a:lnTo>
                    <a:pt x="1076" y="700"/>
                  </a:lnTo>
                  <a:cubicBezTo>
                    <a:pt x="1074" y="702"/>
                    <a:pt x="1073" y="704"/>
                    <a:pt x="1073" y="704"/>
                  </a:cubicBezTo>
                  <a:lnTo>
                    <a:pt x="1073" y="704"/>
                  </a:lnTo>
                  <a:cubicBezTo>
                    <a:pt x="1074" y="703"/>
                    <a:pt x="1075" y="702"/>
                    <a:pt x="1076" y="700"/>
                  </a:cubicBezTo>
                  <a:close/>
                  <a:moveTo>
                    <a:pt x="724" y="765"/>
                  </a:moveTo>
                  <a:lnTo>
                    <a:pt x="724" y="765"/>
                  </a:lnTo>
                  <a:cubicBezTo>
                    <a:pt x="724" y="766"/>
                    <a:pt x="724" y="767"/>
                    <a:pt x="723" y="768"/>
                  </a:cubicBezTo>
                  <a:cubicBezTo>
                    <a:pt x="724" y="766"/>
                    <a:pt x="725" y="766"/>
                    <a:pt x="724" y="765"/>
                  </a:cubicBezTo>
                  <a:close/>
                  <a:moveTo>
                    <a:pt x="2168" y="1008"/>
                  </a:moveTo>
                  <a:lnTo>
                    <a:pt x="2174" y="1020"/>
                  </a:lnTo>
                  <a:cubicBezTo>
                    <a:pt x="2172" y="1016"/>
                    <a:pt x="2170" y="1012"/>
                    <a:pt x="2169" y="1008"/>
                  </a:cubicBezTo>
                  <a:lnTo>
                    <a:pt x="2169" y="1008"/>
                  </a:lnTo>
                  <a:cubicBezTo>
                    <a:pt x="2169" y="1008"/>
                    <a:pt x="2168" y="1008"/>
                    <a:pt x="2168" y="1008"/>
                  </a:cubicBezTo>
                  <a:close/>
                  <a:moveTo>
                    <a:pt x="513" y="1169"/>
                  </a:moveTo>
                  <a:cubicBezTo>
                    <a:pt x="520" y="1176"/>
                    <a:pt x="517" y="1176"/>
                    <a:pt x="527" y="1176"/>
                  </a:cubicBezTo>
                  <a:cubicBezTo>
                    <a:pt x="527" y="1173"/>
                    <a:pt x="519" y="1172"/>
                    <a:pt x="513" y="1169"/>
                  </a:cubicBezTo>
                  <a:close/>
                  <a:moveTo>
                    <a:pt x="2356" y="1405"/>
                  </a:moveTo>
                  <a:cubicBezTo>
                    <a:pt x="2358" y="1409"/>
                    <a:pt x="2361" y="1412"/>
                    <a:pt x="2364" y="1412"/>
                  </a:cubicBezTo>
                  <a:cubicBezTo>
                    <a:pt x="2362" y="1408"/>
                    <a:pt x="2359" y="1406"/>
                    <a:pt x="2356" y="1405"/>
                  </a:cubicBezTo>
                  <a:close/>
                  <a:moveTo>
                    <a:pt x="241" y="1647"/>
                  </a:moveTo>
                  <a:cubicBezTo>
                    <a:pt x="241" y="1652"/>
                    <a:pt x="230" y="1658"/>
                    <a:pt x="241" y="1664"/>
                  </a:cubicBezTo>
                  <a:lnTo>
                    <a:pt x="241" y="1658"/>
                  </a:lnTo>
                  <a:cubicBezTo>
                    <a:pt x="241" y="1658"/>
                    <a:pt x="241" y="1652"/>
                    <a:pt x="241" y="1647"/>
                  </a:cubicBezTo>
                  <a:close/>
                  <a:moveTo>
                    <a:pt x="225" y="1686"/>
                  </a:moveTo>
                  <a:lnTo>
                    <a:pt x="225" y="1686"/>
                  </a:lnTo>
                  <a:cubicBezTo>
                    <a:pt x="225" y="1686"/>
                    <a:pt x="227" y="1689"/>
                    <a:pt x="231" y="1690"/>
                  </a:cubicBezTo>
                  <a:lnTo>
                    <a:pt x="231" y="1690"/>
                  </a:lnTo>
                  <a:cubicBezTo>
                    <a:pt x="229" y="1689"/>
                    <a:pt x="227" y="1688"/>
                    <a:pt x="225" y="1686"/>
                  </a:cubicBezTo>
                  <a:close/>
                  <a:moveTo>
                    <a:pt x="231" y="1690"/>
                  </a:moveTo>
                  <a:lnTo>
                    <a:pt x="231" y="1690"/>
                  </a:lnTo>
                  <a:cubicBezTo>
                    <a:pt x="232" y="1691"/>
                    <a:pt x="234" y="1692"/>
                    <a:pt x="235" y="1692"/>
                  </a:cubicBezTo>
                  <a:lnTo>
                    <a:pt x="235" y="1692"/>
                  </a:lnTo>
                  <a:cubicBezTo>
                    <a:pt x="235" y="1692"/>
                    <a:pt x="235" y="1692"/>
                    <a:pt x="236" y="1692"/>
                  </a:cubicBezTo>
                  <a:cubicBezTo>
                    <a:pt x="234" y="1692"/>
                    <a:pt x="232" y="1691"/>
                    <a:pt x="231" y="1690"/>
                  </a:cubicBezTo>
                  <a:close/>
                  <a:moveTo>
                    <a:pt x="315" y="1750"/>
                  </a:moveTo>
                  <a:lnTo>
                    <a:pt x="315" y="1750"/>
                  </a:lnTo>
                  <a:cubicBezTo>
                    <a:pt x="314" y="1751"/>
                    <a:pt x="314" y="1752"/>
                    <a:pt x="314" y="1753"/>
                  </a:cubicBezTo>
                  <a:cubicBezTo>
                    <a:pt x="315" y="1752"/>
                    <a:pt x="315" y="1751"/>
                    <a:pt x="315" y="1750"/>
                  </a:cubicBezTo>
                  <a:close/>
                  <a:moveTo>
                    <a:pt x="236" y="1888"/>
                  </a:moveTo>
                  <a:cubicBezTo>
                    <a:pt x="236" y="1888"/>
                    <a:pt x="236" y="1888"/>
                    <a:pt x="236" y="1888"/>
                  </a:cubicBezTo>
                  <a:lnTo>
                    <a:pt x="236" y="1888"/>
                  </a:lnTo>
                  <a:cubicBezTo>
                    <a:pt x="236" y="1888"/>
                    <a:pt x="236" y="1888"/>
                    <a:pt x="236" y="1888"/>
                  </a:cubicBezTo>
                  <a:close/>
                  <a:moveTo>
                    <a:pt x="236" y="1888"/>
                  </a:moveTo>
                  <a:cubicBezTo>
                    <a:pt x="236" y="1889"/>
                    <a:pt x="237" y="1890"/>
                    <a:pt x="238" y="1890"/>
                  </a:cubicBezTo>
                  <a:cubicBezTo>
                    <a:pt x="239" y="1890"/>
                    <a:pt x="240" y="1889"/>
                    <a:pt x="241" y="1888"/>
                  </a:cubicBezTo>
                  <a:close/>
                  <a:moveTo>
                    <a:pt x="1569" y="1904"/>
                  </a:moveTo>
                  <a:cubicBezTo>
                    <a:pt x="1569" y="1910"/>
                    <a:pt x="1569" y="1910"/>
                    <a:pt x="1557" y="1910"/>
                  </a:cubicBezTo>
                  <a:cubicBezTo>
                    <a:pt x="1563" y="1910"/>
                    <a:pt x="1546" y="1910"/>
                    <a:pt x="1535" y="1904"/>
                  </a:cubicBezTo>
                  <a:close/>
                  <a:moveTo>
                    <a:pt x="1709" y="1966"/>
                  </a:moveTo>
                  <a:cubicBezTo>
                    <a:pt x="1709" y="1966"/>
                    <a:pt x="1709" y="1966"/>
                    <a:pt x="1710" y="1967"/>
                  </a:cubicBezTo>
                  <a:lnTo>
                    <a:pt x="1710" y="1967"/>
                  </a:lnTo>
                  <a:cubicBezTo>
                    <a:pt x="1711" y="1966"/>
                    <a:pt x="1711" y="1966"/>
                    <a:pt x="1709" y="1966"/>
                  </a:cubicBezTo>
                  <a:close/>
                  <a:moveTo>
                    <a:pt x="1464" y="1969"/>
                  </a:moveTo>
                  <a:cubicBezTo>
                    <a:pt x="1467" y="1969"/>
                    <a:pt x="1470" y="1970"/>
                    <a:pt x="1473" y="1972"/>
                  </a:cubicBezTo>
                  <a:cubicBezTo>
                    <a:pt x="1468" y="1977"/>
                    <a:pt x="1468" y="1977"/>
                    <a:pt x="1468" y="1977"/>
                  </a:cubicBezTo>
                  <a:lnTo>
                    <a:pt x="1462" y="1972"/>
                  </a:lnTo>
                  <a:cubicBezTo>
                    <a:pt x="1457" y="1972"/>
                    <a:pt x="1451" y="1977"/>
                    <a:pt x="1445" y="1977"/>
                  </a:cubicBezTo>
                  <a:cubicBezTo>
                    <a:pt x="1449" y="1973"/>
                    <a:pt x="1456" y="1969"/>
                    <a:pt x="1464" y="1969"/>
                  </a:cubicBezTo>
                  <a:close/>
                  <a:moveTo>
                    <a:pt x="1513" y="1977"/>
                  </a:moveTo>
                  <a:cubicBezTo>
                    <a:pt x="1512" y="1978"/>
                    <a:pt x="1512" y="1979"/>
                    <a:pt x="1513" y="1979"/>
                  </a:cubicBezTo>
                  <a:lnTo>
                    <a:pt x="1513" y="1979"/>
                  </a:lnTo>
                  <a:cubicBezTo>
                    <a:pt x="1513" y="1979"/>
                    <a:pt x="1513" y="1978"/>
                    <a:pt x="1513" y="1977"/>
                  </a:cubicBezTo>
                  <a:close/>
                  <a:moveTo>
                    <a:pt x="79" y="2084"/>
                  </a:moveTo>
                  <a:cubicBezTo>
                    <a:pt x="77" y="2084"/>
                    <a:pt x="77" y="2084"/>
                    <a:pt x="78" y="2085"/>
                  </a:cubicBezTo>
                  <a:lnTo>
                    <a:pt x="78" y="2085"/>
                  </a:lnTo>
                  <a:cubicBezTo>
                    <a:pt x="78" y="2085"/>
                    <a:pt x="79" y="2084"/>
                    <a:pt x="79" y="2084"/>
                  </a:cubicBezTo>
                  <a:close/>
                  <a:moveTo>
                    <a:pt x="1541" y="2112"/>
                  </a:moveTo>
                  <a:cubicBezTo>
                    <a:pt x="1541" y="2115"/>
                    <a:pt x="1541" y="2116"/>
                    <a:pt x="1540" y="2117"/>
                  </a:cubicBezTo>
                  <a:lnTo>
                    <a:pt x="1540" y="2117"/>
                  </a:lnTo>
                  <a:cubicBezTo>
                    <a:pt x="1544" y="2115"/>
                    <a:pt x="1541" y="2112"/>
                    <a:pt x="1541" y="2112"/>
                  </a:cubicBezTo>
                  <a:close/>
                  <a:moveTo>
                    <a:pt x="1540" y="2117"/>
                  </a:moveTo>
                  <a:lnTo>
                    <a:pt x="1540" y="2117"/>
                  </a:lnTo>
                  <a:cubicBezTo>
                    <a:pt x="1539" y="2117"/>
                    <a:pt x="1537" y="2117"/>
                    <a:pt x="1535" y="2117"/>
                  </a:cubicBezTo>
                  <a:cubicBezTo>
                    <a:pt x="1538" y="2117"/>
                    <a:pt x="1539" y="2117"/>
                    <a:pt x="1540" y="2117"/>
                  </a:cubicBezTo>
                  <a:close/>
                  <a:moveTo>
                    <a:pt x="1524" y="2140"/>
                  </a:moveTo>
                  <a:lnTo>
                    <a:pt x="1524" y="2140"/>
                  </a:lnTo>
                  <a:cubicBezTo>
                    <a:pt x="1521" y="2141"/>
                    <a:pt x="1519" y="2142"/>
                    <a:pt x="1517" y="2143"/>
                  </a:cubicBezTo>
                  <a:lnTo>
                    <a:pt x="1517" y="2143"/>
                  </a:lnTo>
                  <a:cubicBezTo>
                    <a:pt x="1519" y="2143"/>
                    <a:pt x="1522" y="2142"/>
                    <a:pt x="1524" y="2140"/>
                  </a:cubicBezTo>
                  <a:close/>
                  <a:moveTo>
                    <a:pt x="1462" y="2140"/>
                  </a:moveTo>
                  <a:cubicBezTo>
                    <a:pt x="1457" y="2140"/>
                    <a:pt x="1457" y="2140"/>
                    <a:pt x="1451" y="2145"/>
                  </a:cubicBezTo>
                  <a:cubicBezTo>
                    <a:pt x="1451" y="2140"/>
                    <a:pt x="1451" y="2140"/>
                    <a:pt x="1451" y="2140"/>
                  </a:cubicBezTo>
                  <a:close/>
                  <a:moveTo>
                    <a:pt x="1440" y="2162"/>
                  </a:moveTo>
                  <a:cubicBezTo>
                    <a:pt x="1440" y="2162"/>
                    <a:pt x="1423" y="2168"/>
                    <a:pt x="1429" y="2168"/>
                  </a:cubicBezTo>
                  <a:cubicBezTo>
                    <a:pt x="1429" y="2168"/>
                    <a:pt x="1440" y="2162"/>
                    <a:pt x="1440" y="2162"/>
                  </a:cubicBezTo>
                  <a:close/>
                  <a:moveTo>
                    <a:pt x="1903" y="2259"/>
                  </a:moveTo>
                  <a:lnTo>
                    <a:pt x="1905" y="2263"/>
                  </a:lnTo>
                  <a:cubicBezTo>
                    <a:pt x="1905" y="2261"/>
                    <a:pt x="1904" y="2260"/>
                    <a:pt x="1903" y="2259"/>
                  </a:cubicBezTo>
                  <a:close/>
                  <a:moveTo>
                    <a:pt x="1927" y="2274"/>
                  </a:moveTo>
                  <a:cubicBezTo>
                    <a:pt x="1923" y="2274"/>
                    <a:pt x="1922" y="2274"/>
                    <a:pt x="1922" y="2277"/>
                  </a:cubicBezTo>
                  <a:lnTo>
                    <a:pt x="1922" y="2277"/>
                  </a:lnTo>
                  <a:cubicBezTo>
                    <a:pt x="1923" y="2276"/>
                    <a:pt x="1925" y="2275"/>
                    <a:pt x="1927" y="2274"/>
                  </a:cubicBezTo>
                  <a:close/>
                  <a:moveTo>
                    <a:pt x="2588" y="2280"/>
                  </a:moveTo>
                  <a:lnTo>
                    <a:pt x="2588" y="2280"/>
                  </a:lnTo>
                  <a:cubicBezTo>
                    <a:pt x="2594" y="2291"/>
                    <a:pt x="2600" y="2308"/>
                    <a:pt x="2606" y="2322"/>
                  </a:cubicBezTo>
                  <a:lnTo>
                    <a:pt x="2606" y="2322"/>
                  </a:lnTo>
                  <a:cubicBezTo>
                    <a:pt x="2603" y="2308"/>
                    <a:pt x="2610" y="2297"/>
                    <a:pt x="2610" y="2296"/>
                  </a:cubicBezTo>
                  <a:lnTo>
                    <a:pt x="2610" y="2296"/>
                  </a:lnTo>
                  <a:cubicBezTo>
                    <a:pt x="2610" y="2297"/>
                    <a:pt x="2609" y="2298"/>
                    <a:pt x="2608" y="2298"/>
                  </a:cubicBezTo>
                  <a:cubicBezTo>
                    <a:pt x="2602" y="2298"/>
                    <a:pt x="2593" y="2285"/>
                    <a:pt x="2588" y="2280"/>
                  </a:cubicBezTo>
                  <a:close/>
                  <a:moveTo>
                    <a:pt x="2606" y="2322"/>
                  </a:moveTo>
                  <a:cubicBezTo>
                    <a:pt x="2607" y="2324"/>
                    <a:pt x="2608" y="2327"/>
                    <a:pt x="2610" y="2330"/>
                  </a:cubicBezTo>
                  <a:cubicBezTo>
                    <a:pt x="2611" y="2330"/>
                    <a:pt x="2611" y="2331"/>
                    <a:pt x="2611" y="2331"/>
                  </a:cubicBezTo>
                  <a:lnTo>
                    <a:pt x="2611" y="2331"/>
                  </a:lnTo>
                  <a:cubicBezTo>
                    <a:pt x="2610" y="2328"/>
                    <a:pt x="2608" y="2325"/>
                    <a:pt x="2606" y="2322"/>
                  </a:cubicBezTo>
                  <a:close/>
                  <a:moveTo>
                    <a:pt x="2627" y="2330"/>
                  </a:moveTo>
                  <a:cubicBezTo>
                    <a:pt x="2627" y="2333"/>
                    <a:pt x="2624" y="2334"/>
                    <a:pt x="2621" y="2334"/>
                  </a:cubicBezTo>
                  <a:cubicBezTo>
                    <a:pt x="2618" y="2334"/>
                    <a:pt x="2614" y="2333"/>
                    <a:pt x="2611" y="2331"/>
                  </a:cubicBezTo>
                  <a:lnTo>
                    <a:pt x="2611" y="2331"/>
                  </a:lnTo>
                  <a:cubicBezTo>
                    <a:pt x="2616" y="2339"/>
                    <a:pt x="2621" y="2345"/>
                    <a:pt x="2627" y="2347"/>
                  </a:cubicBezTo>
                  <a:lnTo>
                    <a:pt x="2627" y="2330"/>
                  </a:lnTo>
                  <a:close/>
                  <a:moveTo>
                    <a:pt x="1720" y="2414"/>
                  </a:moveTo>
                  <a:cubicBezTo>
                    <a:pt x="1720" y="2414"/>
                    <a:pt x="1720" y="2414"/>
                    <a:pt x="1720" y="2414"/>
                  </a:cubicBezTo>
                  <a:lnTo>
                    <a:pt x="1720" y="2414"/>
                  </a:lnTo>
                  <a:close/>
                  <a:moveTo>
                    <a:pt x="1878" y="2407"/>
                  </a:moveTo>
                  <a:cubicBezTo>
                    <a:pt x="1877" y="2410"/>
                    <a:pt x="1877" y="2412"/>
                    <a:pt x="1877" y="2420"/>
                  </a:cubicBezTo>
                  <a:cubicBezTo>
                    <a:pt x="1877" y="2416"/>
                    <a:pt x="1878" y="2411"/>
                    <a:pt x="1878" y="2407"/>
                  </a:cubicBezTo>
                  <a:close/>
                  <a:moveTo>
                    <a:pt x="1653" y="2431"/>
                  </a:moveTo>
                  <a:cubicBezTo>
                    <a:pt x="1653" y="2431"/>
                    <a:pt x="1653" y="2431"/>
                    <a:pt x="1653" y="2431"/>
                  </a:cubicBezTo>
                  <a:cubicBezTo>
                    <a:pt x="1653" y="2431"/>
                    <a:pt x="1653" y="2431"/>
                    <a:pt x="1653" y="2431"/>
                  </a:cubicBezTo>
                  <a:close/>
                  <a:moveTo>
                    <a:pt x="1625" y="2442"/>
                  </a:moveTo>
                  <a:cubicBezTo>
                    <a:pt x="1625" y="2442"/>
                    <a:pt x="1625" y="2442"/>
                    <a:pt x="1625" y="2442"/>
                  </a:cubicBezTo>
                  <a:cubicBezTo>
                    <a:pt x="1625" y="2442"/>
                    <a:pt x="1625" y="2442"/>
                    <a:pt x="1625" y="2442"/>
                  </a:cubicBezTo>
                  <a:close/>
                  <a:moveTo>
                    <a:pt x="1765" y="2442"/>
                  </a:moveTo>
                  <a:cubicBezTo>
                    <a:pt x="1765" y="2442"/>
                    <a:pt x="1765" y="2442"/>
                    <a:pt x="1765" y="2442"/>
                  </a:cubicBezTo>
                  <a:cubicBezTo>
                    <a:pt x="1765" y="2442"/>
                    <a:pt x="1765" y="2442"/>
                    <a:pt x="1765" y="2442"/>
                  </a:cubicBezTo>
                  <a:close/>
                  <a:moveTo>
                    <a:pt x="75" y="2447"/>
                  </a:moveTo>
                  <a:cubicBezTo>
                    <a:pt x="74" y="2447"/>
                    <a:pt x="74" y="2448"/>
                    <a:pt x="73" y="2448"/>
                  </a:cubicBezTo>
                  <a:cubicBezTo>
                    <a:pt x="74" y="2448"/>
                    <a:pt x="74" y="2448"/>
                    <a:pt x="75" y="2447"/>
                  </a:cubicBezTo>
                  <a:close/>
                  <a:moveTo>
                    <a:pt x="1677" y="2419"/>
                  </a:moveTo>
                  <a:cubicBezTo>
                    <a:pt x="1676" y="2419"/>
                    <a:pt x="1676" y="2419"/>
                    <a:pt x="1675" y="2420"/>
                  </a:cubicBezTo>
                  <a:cubicBezTo>
                    <a:pt x="1675" y="2431"/>
                    <a:pt x="1675" y="2431"/>
                    <a:pt x="1669" y="2442"/>
                  </a:cubicBezTo>
                  <a:lnTo>
                    <a:pt x="1681" y="2436"/>
                  </a:lnTo>
                  <a:lnTo>
                    <a:pt x="1675" y="2448"/>
                  </a:lnTo>
                  <a:cubicBezTo>
                    <a:pt x="1675" y="2448"/>
                    <a:pt x="1678" y="2445"/>
                    <a:pt x="1679" y="2445"/>
                  </a:cubicBezTo>
                  <a:cubicBezTo>
                    <a:pt x="1680" y="2445"/>
                    <a:pt x="1681" y="2446"/>
                    <a:pt x="1681" y="2448"/>
                  </a:cubicBezTo>
                  <a:cubicBezTo>
                    <a:pt x="1681" y="2436"/>
                    <a:pt x="1686" y="2431"/>
                    <a:pt x="1681" y="2425"/>
                  </a:cubicBezTo>
                  <a:cubicBezTo>
                    <a:pt x="1680" y="2428"/>
                    <a:pt x="1679" y="2428"/>
                    <a:pt x="1678" y="2428"/>
                  </a:cubicBezTo>
                  <a:cubicBezTo>
                    <a:pt x="1677" y="2428"/>
                    <a:pt x="1679" y="2419"/>
                    <a:pt x="1677" y="2419"/>
                  </a:cubicBezTo>
                  <a:close/>
                  <a:moveTo>
                    <a:pt x="1692" y="2453"/>
                  </a:moveTo>
                  <a:cubicBezTo>
                    <a:pt x="1691" y="2457"/>
                    <a:pt x="1690" y="2455"/>
                    <a:pt x="1686" y="2459"/>
                  </a:cubicBezTo>
                  <a:cubicBezTo>
                    <a:pt x="1686" y="2457"/>
                    <a:pt x="1687" y="2456"/>
                    <a:pt x="1688" y="2455"/>
                  </a:cubicBezTo>
                  <a:lnTo>
                    <a:pt x="1688" y="2455"/>
                  </a:lnTo>
                  <a:cubicBezTo>
                    <a:pt x="1688" y="2456"/>
                    <a:pt x="1689" y="2456"/>
                    <a:pt x="1689" y="2456"/>
                  </a:cubicBezTo>
                  <a:cubicBezTo>
                    <a:pt x="1690" y="2456"/>
                    <a:pt x="1691" y="2455"/>
                    <a:pt x="1692" y="2453"/>
                  </a:cubicBezTo>
                  <a:close/>
                  <a:moveTo>
                    <a:pt x="1832" y="2459"/>
                  </a:moveTo>
                  <a:cubicBezTo>
                    <a:pt x="1832" y="2459"/>
                    <a:pt x="1832" y="2459"/>
                    <a:pt x="1832" y="2459"/>
                  </a:cubicBezTo>
                  <a:cubicBezTo>
                    <a:pt x="1832" y="2459"/>
                    <a:pt x="1832" y="2459"/>
                    <a:pt x="1832" y="2459"/>
                  </a:cubicBezTo>
                  <a:close/>
                  <a:moveTo>
                    <a:pt x="1837" y="2459"/>
                  </a:moveTo>
                  <a:cubicBezTo>
                    <a:pt x="1837" y="2459"/>
                    <a:pt x="1837" y="2459"/>
                    <a:pt x="1837" y="2459"/>
                  </a:cubicBezTo>
                  <a:cubicBezTo>
                    <a:pt x="1837" y="2459"/>
                    <a:pt x="1837" y="2459"/>
                    <a:pt x="1837" y="2459"/>
                  </a:cubicBezTo>
                  <a:close/>
                  <a:moveTo>
                    <a:pt x="1843" y="2459"/>
                  </a:moveTo>
                  <a:cubicBezTo>
                    <a:pt x="1843" y="2459"/>
                    <a:pt x="1843" y="2459"/>
                    <a:pt x="1843" y="2459"/>
                  </a:cubicBezTo>
                  <a:cubicBezTo>
                    <a:pt x="1843" y="2459"/>
                    <a:pt x="1843" y="2459"/>
                    <a:pt x="1843" y="2459"/>
                  </a:cubicBezTo>
                  <a:close/>
                  <a:moveTo>
                    <a:pt x="1849" y="2465"/>
                  </a:moveTo>
                  <a:cubicBezTo>
                    <a:pt x="1849" y="2465"/>
                    <a:pt x="1849" y="2465"/>
                    <a:pt x="1849" y="2465"/>
                  </a:cubicBezTo>
                  <a:cubicBezTo>
                    <a:pt x="1849" y="2465"/>
                    <a:pt x="1849" y="2465"/>
                    <a:pt x="1849" y="2465"/>
                  </a:cubicBezTo>
                  <a:close/>
                  <a:moveTo>
                    <a:pt x="1748" y="2453"/>
                  </a:moveTo>
                  <a:cubicBezTo>
                    <a:pt x="1748" y="2459"/>
                    <a:pt x="1748" y="2476"/>
                    <a:pt x="1742" y="2481"/>
                  </a:cubicBezTo>
                  <a:cubicBezTo>
                    <a:pt x="1742" y="2476"/>
                    <a:pt x="1742" y="2453"/>
                    <a:pt x="1748" y="2453"/>
                  </a:cubicBezTo>
                  <a:close/>
                  <a:moveTo>
                    <a:pt x="1714" y="1944"/>
                  </a:moveTo>
                  <a:cubicBezTo>
                    <a:pt x="1737" y="1960"/>
                    <a:pt x="1753" y="1966"/>
                    <a:pt x="1742" y="1983"/>
                  </a:cubicBezTo>
                  <a:cubicBezTo>
                    <a:pt x="1742" y="1983"/>
                    <a:pt x="1743" y="1983"/>
                    <a:pt x="1743" y="1983"/>
                  </a:cubicBezTo>
                  <a:cubicBezTo>
                    <a:pt x="1749" y="1983"/>
                    <a:pt x="1771" y="2056"/>
                    <a:pt x="1804" y="2072"/>
                  </a:cubicBezTo>
                  <a:cubicBezTo>
                    <a:pt x="1809" y="2084"/>
                    <a:pt x="1798" y="2089"/>
                    <a:pt x="1798" y="2095"/>
                  </a:cubicBezTo>
                  <a:cubicBezTo>
                    <a:pt x="1793" y="2089"/>
                    <a:pt x="1793" y="2078"/>
                    <a:pt x="1787" y="2078"/>
                  </a:cubicBezTo>
                  <a:lnTo>
                    <a:pt x="1787" y="2078"/>
                  </a:lnTo>
                  <a:cubicBezTo>
                    <a:pt x="1804" y="2100"/>
                    <a:pt x="1809" y="2151"/>
                    <a:pt x="1832" y="2151"/>
                  </a:cubicBezTo>
                  <a:cubicBezTo>
                    <a:pt x="1832" y="2162"/>
                    <a:pt x="1830" y="2164"/>
                    <a:pt x="1827" y="2164"/>
                  </a:cubicBezTo>
                  <a:cubicBezTo>
                    <a:pt x="1824" y="2164"/>
                    <a:pt x="1822" y="2162"/>
                    <a:pt x="1820" y="2162"/>
                  </a:cubicBezTo>
                  <a:lnTo>
                    <a:pt x="1820" y="2162"/>
                  </a:lnTo>
                  <a:cubicBezTo>
                    <a:pt x="1819" y="2162"/>
                    <a:pt x="1820" y="2165"/>
                    <a:pt x="1826" y="2179"/>
                  </a:cubicBezTo>
                  <a:lnTo>
                    <a:pt x="1815" y="2179"/>
                  </a:lnTo>
                  <a:cubicBezTo>
                    <a:pt x="1815" y="2265"/>
                    <a:pt x="1887" y="2310"/>
                    <a:pt x="1878" y="2407"/>
                  </a:cubicBezTo>
                  <a:lnTo>
                    <a:pt x="1878" y="2407"/>
                  </a:lnTo>
                  <a:cubicBezTo>
                    <a:pt x="1879" y="2406"/>
                    <a:pt x="1880" y="2405"/>
                    <a:pt x="1882" y="2403"/>
                  </a:cubicBezTo>
                  <a:cubicBezTo>
                    <a:pt x="1882" y="2420"/>
                    <a:pt x="1882" y="2431"/>
                    <a:pt x="1888" y="2453"/>
                  </a:cubicBezTo>
                  <a:lnTo>
                    <a:pt x="1893" y="2481"/>
                  </a:lnTo>
                  <a:cubicBezTo>
                    <a:pt x="1889" y="2481"/>
                    <a:pt x="1888" y="2474"/>
                    <a:pt x="1888" y="2474"/>
                  </a:cubicBezTo>
                  <a:cubicBezTo>
                    <a:pt x="1888" y="2474"/>
                    <a:pt x="1888" y="2475"/>
                    <a:pt x="1888" y="2476"/>
                  </a:cubicBezTo>
                  <a:cubicBezTo>
                    <a:pt x="1888" y="2470"/>
                    <a:pt x="1888" y="2470"/>
                    <a:pt x="1888" y="2465"/>
                  </a:cubicBezTo>
                  <a:cubicBezTo>
                    <a:pt x="1888" y="2465"/>
                    <a:pt x="1888" y="2476"/>
                    <a:pt x="1882" y="2481"/>
                  </a:cubicBezTo>
                  <a:cubicBezTo>
                    <a:pt x="1882" y="2484"/>
                    <a:pt x="1882" y="2484"/>
                    <a:pt x="1882" y="2484"/>
                  </a:cubicBezTo>
                  <a:cubicBezTo>
                    <a:pt x="1881" y="2484"/>
                    <a:pt x="1879" y="2484"/>
                    <a:pt x="1877" y="2487"/>
                  </a:cubicBezTo>
                  <a:cubicBezTo>
                    <a:pt x="1877" y="2481"/>
                    <a:pt x="1871" y="2476"/>
                    <a:pt x="1865" y="2470"/>
                  </a:cubicBezTo>
                  <a:lnTo>
                    <a:pt x="1865" y="2465"/>
                  </a:lnTo>
                  <a:cubicBezTo>
                    <a:pt x="1865" y="2481"/>
                    <a:pt x="1860" y="2481"/>
                    <a:pt x="1860" y="2481"/>
                  </a:cubicBezTo>
                  <a:cubicBezTo>
                    <a:pt x="1860" y="2476"/>
                    <a:pt x="1860" y="2470"/>
                    <a:pt x="1865" y="2465"/>
                  </a:cubicBezTo>
                  <a:lnTo>
                    <a:pt x="1865" y="2465"/>
                  </a:lnTo>
                  <a:lnTo>
                    <a:pt x="1865" y="2465"/>
                  </a:lnTo>
                  <a:lnTo>
                    <a:pt x="1860" y="2465"/>
                  </a:lnTo>
                  <a:cubicBezTo>
                    <a:pt x="1860" y="2470"/>
                    <a:pt x="1860" y="2470"/>
                    <a:pt x="1854" y="2476"/>
                  </a:cubicBezTo>
                  <a:lnTo>
                    <a:pt x="1860" y="2459"/>
                  </a:lnTo>
                  <a:lnTo>
                    <a:pt x="1860" y="2459"/>
                  </a:lnTo>
                  <a:cubicBezTo>
                    <a:pt x="1856" y="2463"/>
                    <a:pt x="1852" y="2469"/>
                    <a:pt x="1850" y="2469"/>
                  </a:cubicBezTo>
                  <a:cubicBezTo>
                    <a:pt x="1849" y="2469"/>
                    <a:pt x="1849" y="2468"/>
                    <a:pt x="1849" y="2465"/>
                  </a:cubicBezTo>
                  <a:cubicBezTo>
                    <a:pt x="1849" y="2481"/>
                    <a:pt x="1849" y="2498"/>
                    <a:pt x="1843" y="2509"/>
                  </a:cubicBezTo>
                  <a:cubicBezTo>
                    <a:pt x="1843" y="2504"/>
                    <a:pt x="1843" y="2493"/>
                    <a:pt x="1843" y="2487"/>
                  </a:cubicBezTo>
                  <a:cubicBezTo>
                    <a:pt x="1843" y="2481"/>
                    <a:pt x="1843" y="2481"/>
                    <a:pt x="1843" y="2476"/>
                  </a:cubicBezTo>
                  <a:cubicBezTo>
                    <a:pt x="1843" y="2470"/>
                    <a:pt x="1843" y="2465"/>
                    <a:pt x="1843" y="2459"/>
                  </a:cubicBezTo>
                  <a:cubicBezTo>
                    <a:pt x="1843" y="2465"/>
                    <a:pt x="1837" y="2470"/>
                    <a:pt x="1837" y="2476"/>
                  </a:cubicBezTo>
                  <a:cubicBezTo>
                    <a:pt x="1837" y="2476"/>
                    <a:pt x="1837" y="2465"/>
                    <a:pt x="1837" y="2459"/>
                  </a:cubicBezTo>
                  <a:cubicBezTo>
                    <a:pt x="1837" y="2465"/>
                    <a:pt x="1832" y="2459"/>
                    <a:pt x="1832" y="2470"/>
                  </a:cubicBezTo>
                  <a:cubicBezTo>
                    <a:pt x="1832" y="2470"/>
                    <a:pt x="1832" y="2465"/>
                    <a:pt x="1832" y="2459"/>
                  </a:cubicBezTo>
                  <a:cubicBezTo>
                    <a:pt x="1832" y="2465"/>
                    <a:pt x="1826" y="2459"/>
                    <a:pt x="1826" y="2476"/>
                  </a:cubicBezTo>
                  <a:cubicBezTo>
                    <a:pt x="1823" y="2480"/>
                    <a:pt x="1821" y="2482"/>
                    <a:pt x="1819" y="2482"/>
                  </a:cubicBezTo>
                  <a:cubicBezTo>
                    <a:pt x="1815" y="2482"/>
                    <a:pt x="1814" y="2475"/>
                    <a:pt x="1811" y="2475"/>
                  </a:cubicBezTo>
                  <a:cubicBezTo>
                    <a:pt x="1811" y="2475"/>
                    <a:pt x="1810" y="2475"/>
                    <a:pt x="1809" y="2476"/>
                  </a:cubicBezTo>
                  <a:lnTo>
                    <a:pt x="1809" y="2470"/>
                  </a:lnTo>
                  <a:cubicBezTo>
                    <a:pt x="1804" y="2476"/>
                    <a:pt x="1798" y="2470"/>
                    <a:pt x="1798" y="2481"/>
                  </a:cubicBezTo>
                  <a:cubicBezTo>
                    <a:pt x="1798" y="2481"/>
                    <a:pt x="1798" y="2470"/>
                    <a:pt x="1798" y="2470"/>
                  </a:cubicBezTo>
                  <a:cubicBezTo>
                    <a:pt x="1795" y="2470"/>
                    <a:pt x="1793" y="2473"/>
                    <a:pt x="1791" y="2473"/>
                  </a:cubicBezTo>
                  <a:cubicBezTo>
                    <a:pt x="1790" y="2473"/>
                    <a:pt x="1789" y="2472"/>
                    <a:pt x="1787" y="2470"/>
                  </a:cubicBezTo>
                  <a:cubicBezTo>
                    <a:pt x="1790" y="2464"/>
                    <a:pt x="1790" y="2461"/>
                    <a:pt x="1790" y="2461"/>
                  </a:cubicBezTo>
                  <a:lnTo>
                    <a:pt x="1790" y="2461"/>
                  </a:lnTo>
                  <a:cubicBezTo>
                    <a:pt x="1790" y="2461"/>
                    <a:pt x="1790" y="2462"/>
                    <a:pt x="1793" y="2465"/>
                  </a:cubicBezTo>
                  <a:cubicBezTo>
                    <a:pt x="1793" y="2461"/>
                    <a:pt x="1793" y="2456"/>
                    <a:pt x="1791" y="2456"/>
                  </a:cubicBezTo>
                  <a:cubicBezTo>
                    <a:pt x="1791" y="2456"/>
                    <a:pt x="1789" y="2458"/>
                    <a:pt x="1787" y="2465"/>
                  </a:cubicBezTo>
                  <a:cubicBezTo>
                    <a:pt x="1787" y="2456"/>
                    <a:pt x="1784" y="2451"/>
                    <a:pt x="1782" y="2451"/>
                  </a:cubicBezTo>
                  <a:cubicBezTo>
                    <a:pt x="1782" y="2451"/>
                    <a:pt x="1781" y="2452"/>
                    <a:pt x="1781" y="2453"/>
                  </a:cubicBezTo>
                  <a:lnTo>
                    <a:pt x="1781" y="2442"/>
                  </a:lnTo>
                  <a:cubicBezTo>
                    <a:pt x="1781" y="2440"/>
                    <a:pt x="1780" y="2439"/>
                    <a:pt x="1779" y="2439"/>
                  </a:cubicBezTo>
                  <a:cubicBezTo>
                    <a:pt x="1775" y="2439"/>
                    <a:pt x="1769" y="2454"/>
                    <a:pt x="1767" y="2454"/>
                  </a:cubicBezTo>
                  <a:cubicBezTo>
                    <a:pt x="1765" y="2454"/>
                    <a:pt x="1765" y="2451"/>
                    <a:pt x="1765" y="2442"/>
                  </a:cubicBezTo>
                  <a:cubicBezTo>
                    <a:pt x="1759" y="2453"/>
                    <a:pt x="1765" y="2448"/>
                    <a:pt x="1765" y="2465"/>
                  </a:cubicBezTo>
                  <a:cubicBezTo>
                    <a:pt x="1759" y="2459"/>
                    <a:pt x="1759" y="2436"/>
                    <a:pt x="1759" y="2436"/>
                  </a:cubicBezTo>
                  <a:cubicBezTo>
                    <a:pt x="1759" y="2436"/>
                    <a:pt x="1758" y="2436"/>
                    <a:pt x="1758" y="2436"/>
                  </a:cubicBezTo>
                  <a:cubicBezTo>
                    <a:pt x="1754" y="2436"/>
                    <a:pt x="1753" y="2454"/>
                    <a:pt x="1749" y="2454"/>
                  </a:cubicBezTo>
                  <a:cubicBezTo>
                    <a:pt x="1749" y="2454"/>
                    <a:pt x="1748" y="2454"/>
                    <a:pt x="1748" y="2453"/>
                  </a:cubicBezTo>
                  <a:cubicBezTo>
                    <a:pt x="1748" y="2453"/>
                    <a:pt x="1748" y="2451"/>
                    <a:pt x="1748" y="2448"/>
                  </a:cubicBezTo>
                  <a:cubicBezTo>
                    <a:pt x="1748" y="2442"/>
                    <a:pt x="1742" y="2442"/>
                    <a:pt x="1742" y="2436"/>
                  </a:cubicBezTo>
                  <a:cubicBezTo>
                    <a:pt x="1742" y="2442"/>
                    <a:pt x="1742" y="2442"/>
                    <a:pt x="1742" y="2448"/>
                  </a:cubicBezTo>
                  <a:cubicBezTo>
                    <a:pt x="1742" y="2444"/>
                    <a:pt x="1742" y="2442"/>
                    <a:pt x="1740" y="2442"/>
                  </a:cubicBezTo>
                  <a:cubicBezTo>
                    <a:pt x="1739" y="2442"/>
                    <a:pt x="1737" y="2444"/>
                    <a:pt x="1735" y="2444"/>
                  </a:cubicBezTo>
                  <a:cubicBezTo>
                    <a:pt x="1734" y="2444"/>
                    <a:pt x="1732" y="2443"/>
                    <a:pt x="1731" y="2442"/>
                  </a:cubicBezTo>
                  <a:cubicBezTo>
                    <a:pt x="1731" y="2442"/>
                    <a:pt x="1731" y="2448"/>
                    <a:pt x="1731" y="2448"/>
                  </a:cubicBezTo>
                  <a:cubicBezTo>
                    <a:pt x="1730" y="2447"/>
                    <a:pt x="1730" y="2447"/>
                    <a:pt x="1729" y="2447"/>
                  </a:cubicBezTo>
                  <a:lnTo>
                    <a:pt x="1729" y="2447"/>
                  </a:lnTo>
                  <a:cubicBezTo>
                    <a:pt x="1727" y="2447"/>
                    <a:pt x="1730" y="2460"/>
                    <a:pt x="1725" y="2465"/>
                  </a:cubicBezTo>
                  <a:cubicBezTo>
                    <a:pt x="1725" y="2458"/>
                    <a:pt x="1725" y="2451"/>
                    <a:pt x="1725" y="2448"/>
                  </a:cubicBezTo>
                  <a:cubicBezTo>
                    <a:pt x="1720" y="2442"/>
                    <a:pt x="1725" y="2436"/>
                    <a:pt x="1725" y="2431"/>
                  </a:cubicBezTo>
                  <a:lnTo>
                    <a:pt x="1725" y="2431"/>
                  </a:lnTo>
                  <a:cubicBezTo>
                    <a:pt x="1724" y="2433"/>
                    <a:pt x="1723" y="2434"/>
                    <a:pt x="1723" y="2434"/>
                  </a:cubicBezTo>
                  <a:cubicBezTo>
                    <a:pt x="1720" y="2434"/>
                    <a:pt x="1720" y="2420"/>
                    <a:pt x="1720" y="2420"/>
                  </a:cubicBezTo>
                  <a:lnTo>
                    <a:pt x="1720" y="2414"/>
                  </a:lnTo>
                  <a:cubicBezTo>
                    <a:pt x="1720" y="2420"/>
                    <a:pt x="1720" y="2420"/>
                    <a:pt x="1714" y="2420"/>
                  </a:cubicBezTo>
                  <a:lnTo>
                    <a:pt x="1714" y="2425"/>
                  </a:lnTo>
                  <a:cubicBezTo>
                    <a:pt x="1714" y="2431"/>
                    <a:pt x="1714" y="2442"/>
                    <a:pt x="1709" y="2453"/>
                  </a:cubicBezTo>
                  <a:cubicBezTo>
                    <a:pt x="1709" y="2452"/>
                    <a:pt x="1708" y="2452"/>
                    <a:pt x="1708" y="2452"/>
                  </a:cubicBezTo>
                  <a:cubicBezTo>
                    <a:pt x="1707" y="2452"/>
                    <a:pt x="1707" y="2452"/>
                    <a:pt x="1707" y="2452"/>
                  </a:cubicBezTo>
                  <a:cubicBezTo>
                    <a:pt x="1706" y="2452"/>
                    <a:pt x="1706" y="2451"/>
                    <a:pt x="1709" y="2442"/>
                  </a:cubicBezTo>
                  <a:cubicBezTo>
                    <a:pt x="1709" y="2438"/>
                    <a:pt x="1709" y="2425"/>
                    <a:pt x="1709" y="2425"/>
                  </a:cubicBezTo>
                  <a:cubicBezTo>
                    <a:pt x="1709" y="2425"/>
                    <a:pt x="1709" y="2420"/>
                    <a:pt x="1709" y="2420"/>
                  </a:cubicBezTo>
                  <a:cubicBezTo>
                    <a:pt x="1709" y="2418"/>
                    <a:pt x="1709" y="2417"/>
                    <a:pt x="1708" y="2417"/>
                  </a:cubicBezTo>
                  <a:cubicBezTo>
                    <a:pt x="1707" y="2417"/>
                    <a:pt x="1703" y="2436"/>
                    <a:pt x="1703" y="2436"/>
                  </a:cubicBezTo>
                  <a:cubicBezTo>
                    <a:pt x="1703" y="2425"/>
                    <a:pt x="1703" y="2420"/>
                    <a:pt x="1703" y="2420"/>
                  </a:cubicBezTo>
                  <a:cubicBezTo>
                    <a:pt x="1703" y="2420"/>
                    <a:pt x="1697" y="2436"/>
                    <a:pt x="1697" y="2442"/>
                  </a:cubicBezTo>
                  <a:cubicBezTo>
                    <a:pt x="1697" y="2441"/>
                    <a:pt x="1697" y="2441"/>
                    <a:pt x="1697" y="2441"/>
                  </a:cubicBezTo>
                  <a:cubicBezTo>
                    <a:pt x="1695" y="2441"/>
                    <a:pt x="1692" y="2448"/>
                    <a:pt x="1692" y="2448"/>
                  </a:cubicBezTo>
                  <a:cubicBezTo>
                    <a:pt x="1692" y="2450"/>
                    <a:pt x="1692" y="2452"/>
                    <a:pt x="1692" y="2453"/>
                  </a:cubicBezTo>
                  <a:lnTo>
                    <a:pt x="1692" y="2453"/>
                  </a:lnTo>
                  <a:cubicBezTo>
                    <a:pt x="1692" y="2453"/>
                    <a:pt x="1692" y="2453"/>
                    <a:pt x="1692" y="2453"/>
                  </a:cubicBezTo>
                  <a:lnTo>
                    <a:pt x="1692" y="2453"/>
                  </a:lnTo>
                  <a:cubicBezTo>
                    <a:pt x="1692" y="2453"/>
                    <a:pt x="1692" y="2453"/>
                    <a:pt x="1692" y="2453"/>
                  </a:cubicBezTo>
                  <a:lnTo>
                    <a:pt x="1692" y="2453"/>
                  </a:lnTo>
                  <a:cubicBezTo>
                    <a:pt x="1692" y="2453"/>
                    <a:pt x="1692" y="2453"/>
                    <a:pt x="1692" y="2453"/>
                  </a:cubicBezTo>
                  <a:lnTo>
                    <a:pt x="1692" y="2453"/>
                  </a:lnTo>
                  <a:cubicBezTo>
                    <a:pt x="1691" y="2453"/>
                    <a:pt x="1689" y="2453"/>
                    <a:pt x="1688" y="2455"/>
                  </a:cubicBezTo>
                  <a:lnTo>
                    <a:pt x="1688" y="2455"/>
                  </a:lnTo>
                  <a:cubicBezTo>
                    <a:pt x="1686" y="2452"/>
                    <a:pt x="1685" y="2445"/>
                    <a:pt x="1683" y="2445"/>
                  </a:cubicBezTo>
                  <a:cubicBezTo>
                    <a:pt x="1682" y="2445"/>
                    <a:pt x="1682" y="2446"/>
                    <a:pt x="1681" y="2448"/>
                  </a:cubicBezTo>
                  <a:cubicBezTo>
                    <a:pt x="1675" y="2453"/>
                    <a:pt x="1675" y="2453"/>
                    <a:pt x="1675" y="2459"/>
                  </a:cubicBezTo>
                  <a:cubicBezTo>
                    <a:pt x="1675" y="2455"/>
                    <a:pt x="1675" y="2453"/>
                    <a:pt x="1674" y="2453"/>
                  </a:cubicBezTo>
                  <a:cubicBezTo>
                    <a:pt x="1673" y="2453"/>
                    <a:pt x="1671" y="2462"/>
                    <a:pt x="1670" y="2462"/>
                  </a:cubicBezTo>
                  <a:cubicBezTo>
                    <a:pt x="1670" y="2462"/>
                    <a:pt x="1669" y="2461"/>
                    <a:pt x="1669" y="2459"/>
                  </a:cubicBezTo>
                  <a:lnTo>
                    <a:pt x="1669" y="2431"/>
                  </a:lnTo>
                  <a:cubicBezTo>
                    <a:pt x="1669" y="2429"/>
                    <a:pt x="1669" y="2428"/>
                    <a:pt x="1669" y="2428"/>
                  </a:cubicBezTo>
                  <a:cubicBezTo>
                    <a:pt x="1667" y="2428"/>
                    <a:pt x="1664" y="2437"/>
                    <a:pt x="1660" y="2437"/>
                  </a:cubicBezTo>
                  <a:cubicBezTo>
                    <a:pt x="1660" y="2437"/>
                    <a:pt x="1659" y="2437"/>
                    <a:pt x="1658" y="2436"/>
                  </a:cubicBezTo>
                  <a:lnTo>
                    <a:pt x="1658" y="2442"/>
                  </a:lnTo>
                  <a:cubicBezTo>
                    <a:pt x="1658" y="2446"/>
                    <a:pt x="1657" y="2447"/>
                    <a:pt x="1657" y="2447"/>
                  </a:cubicBezTo>
                  <a:cubicBezTo>
                    <a:pt x="1655" y="2447"/>
                    <a:pt x="1654" y="2446"/>
                    <a:pt x="1653" y="2446"/>
                  </a:cubicBezTo>
                  <a:cubicBezTo>
                    <a:pt x="1653" y="2446"/>
                    <a:pt x="1653" y="2446"/>
                    <a:pt x="1653" y="2448"/>
                  </a:cubicBezTo>
                  <a:cubicBezTo>
                    <a:pt x="1653" y="2436"/>
                    <a:pt x="1653" y="2436"/>
                    <a:pt x="1653" y="2431"/>
                  </a:cubicBezTo>
                  <a:cubicBezTo>
                    <a:pt x="1653" y="2436"/>
                    <a:pt x="1647" y="2425"/>
                    <a:pt x="1647" y="2448"/>
                  </a:cubicBezTo>
                  <a:lnTo>
                    <a:pt x="1641" y="2436"/>
                  </a:lnTo>
                  <a:cubicBezTo>
                    <a:pt x="1641" y="2436"/>
                    <a:pt x="1641" y="2436"/>
                    <a:pt x="1641" y="2436"/>
                  </a:cubicBezTo>
                  <a:cubicBezTo>
                    <a:pt x="1641" y="2436"/>
                    <a:pt x="1636" y="2454"/>
                    <a:pt x="1632" y="2454"/>
                  </a:cubicBezTo>
                  <a:cubicBezTo>
                    <a:pt x="1631" y="2454"/>
                    <a:pt x="1631" y="2454"/>
                    <a:pt x="1630" y="2453"/>
                  </a:cubicBezTo>
                  <a:cubicBezTo>
                    <a:pt x="1636" y="2448"/>
                    <a:pt x="1630" y="2442"/>
                    <a:pt x="1636" y="2431"/>
                  </a:cubicBezTo>
                  <a:lnTo>
                    <a:pt x="1636" y="2431"/>
                  </a:lnTo>
                  <a:cubicBezTo>
                    <a:pt x="1636" y="2431"/>
                    <a:pt x="1630" y="2431"/>
                    <a:pt x="1630" y="2436"/>
                  </a:cubicBezTo>
                  <a:cubicBezTo>
                    <a:pt x="1630" y="2436"/>
                    <a:pt x="1630" y="2435"/>
                    <a:pt x="1630" y="2435"/>
                  </a:cubicBezTo>
                  <a:cubicBezTo>
                    <a:pt x="1629" y="2435"/>
                    <a:pt x="1626" y="2443"/>
                    <a:pt x="1625" y="2443"/>
                  </a:cubicBezTo>
                  <a:cubicBezTo>
                    <a:pt x="1625" y="2443"/>
                    <a:pt x="1625" y="2443"/>
                    <a:pt x="1625" y="2442"/>
                  </a:cubicBezTo>
                  <a:cubicBezTo>
                    <a:pt x="1625" y="2442"/>
                    <a:pt x="1625" y="2445"/>
                    <a:pt x="1625" y="2448"/>
                  </a:cubicBezTo>
                  <a:cubicBezTo>
                    <a:pt x="1625" y="2453"/>
                    <a:pt x="1619" y="2453"/>
                    <a:pt x="1619" y="2465"/>
                  </a:cubicBezTo>
                  <a:cubicBezTo>
                    <a:pt x="1619" y="2453"/>
                    <a:pt x="1617" y="2451"/>
                    <a:pt x="1615" y="2451"/>
                  </a:cubicBezTo>
                  <a:cubicBezTo>
                    <a:pt x="1613" y="2451"/>
                    <a:pt x="1611" y="2452"/>
                    <a:pt x="1610" y="2452"/>
                  </a:cubicBezTo>
                  <a:cubicBezTo>
                    <a:pt x="1607" y="2452"/>
                    <a:pt x="1604" y="2450"/>
                    <a:pt x="1602" y="2442"/>
                  </a:cubicBezTo>
                  <a:cubicBezTo>
                    <a:pt x="1602" y="2442"/>
                    <a:pt x="1597" y="2448"/>
                    <a:pt x="1597" y="2448"/>
                  </a:cubicBezTo>
                  <a:cubicBezTo>
                    <a:pt x="1597" y="2442"/>
                    <a:pt x="1597" y="2442"/>
                    <a:pt x="1597" y="2442"/>
                  </a:cubicBezTo>
                  <a:cubicBezTo>
                    <a:pt x="1597" y="2442"/>
                    <a:pt x="1597" y="2441"/>
                    <a:pt x="1597" y="2441"/>
                  </a:cubicBezTo>
                  <a:cubicBezTo>
                    <a:pt x="1596" y="2441"/>
                    <a:pt x="1592" y="2461"/>
                    <a:pt x="1588" y="2461"/>
                  </a:cubicBezTo>
                  <a:cubicBezTo>
                    <a:pt x="1587" y="2461"/>
                    <a:pt x="1586" y="2461"/>
                    <a:pt x="1585" y="2459"/>
                  </a:cubicBezTo>
                  <a:cubicBezTo>
                    <a:pt x="1588" y="2451"/>
                    <a:pt x="1590" y="2449"/>
                    <a:pt x="1590" y="2449"/>
                  </a:cubicBezTo>
                  <a:cubicBezTo>
                    <a:pt x="1591" y="2449"/>
                    <a:pt x="1591" y="2449"/>
                    <a:pt x="1591" y="2449"/>
                  </a:cubicBezTo>
                  <a:cubicBezTo>
                    <a:pt x="1591" y="2449"/>
                    <a:pt x="1591" y="2449"/>
                    <a:pt x="1591" y="2448"/>
                  </a:cubicBezTo>
                  <a:cubicBezTo>
                    <a:pt x="1593" y="2435"/>
                    <a:pt x="1593" y="2432"/>
                    <a:pt x="1592" y="2432"/>
                  </a:cubicBezTo>
                  <a:lnTo>
                    <a:pt x="1592" y="2432"/>
                  </a:lnTo>
                  <a:cubicBezTo>
                    <a:pt x="1591" y="2432"/>
                    <a:pt x="1590" y="2436"/>
                    <a:pt x="1589" y="2436"/>
                  </a:cubicBezTo>
                  <a:cubicBezTo>
                    <a:pt x="1589" y="2436"/>
                    <a:pt x="1590" y="2435"/>
                    <a:pt x="1591" y="2431"/>
                  </a:cubicBezTo>
                  <a:cubicBezTo>
                    <a:pt x="1592" y="2429"/>
                    <a:pt x="1593" y="2428"/>
                    <a:pt x="1593" y="2428"/>
                  </a:cubicBezTo>
                  <a:lnTo>
                    <a:pt x="1593" y="2428"/>
                  </a:lnTo>
                  <a:cubicBezTo>
                    <a:pt x="1593" y="2428"/>
                    <a:pt x="1587" y="2437"/>
                    <a:pt x="1586" y="2437"/>
                  </a:cubicBezTo>
                  <a:cubicBezTo>
                    <a:pt x="1586" y="2437"/>
                    <a:pt x="1585" y="2437"/>
                    <a:pt x="1585" y="2436"/>
                  </a:cubicBezTo>
                  <a:cubicBezTo>
                    <a:pt x="1585" y="2436"/>
                    <a:pt x="1585" y="2436"/>
                    <a:pt x="1585" y="2431"/>
                  </a:cubicBezTo>
                  <a:cubicBezTo>
                    <a:pt x="1574" y="2448"/>
                    <a:pt x="1569" y="2448"/>
                    <a:pt x="1563" y="2453"/>
                  </a:cubicBezTo>
                  <a:cubicBezTo>
                    <a:pt x="1574" y="2442"/>
                    <a:pt x="1569" y="2448"/>
                    <a:pt x="1574" y="2436"/>
                  </a:cubicBezTo>
                  <a:lnTo>
                    <a:pt x="1574" y="2436"/>
                  </a:lnTo>
                  <a:cubicBezTo>
                    <a:pt x="1574" y="2437"/>
                    <a:pt x="1563" y="2453"/>
                    <a:pt x="1563" y="2453"/>
                  </a:cubicBezTo>
                  <a:cubicBezTo>
                    <a:pt x="1563" y="2448"/>
                    <a:pt x="1569" y="2442"/>
                    <a:pt x="1574" y="2431"/>
                  </a:cubicBezTo>
                  <a:lnTo>
                    <a:pt x="1580" y="2425"/>
                  </a:lnTo>
                  <a:lnTo>
                    <a:pt x="1580" y="2425"/>
                  </a:lnTo>
                  <a:cubicBezTo>
                    <a:pt x="1580" y="2425"/>
                    <a:pt x="1563" y="2436"/>
                    <a:pt x="1563" y="2436"/>
                  </a:cubicBezTo>
                  <a:lnTo>
                    <a:pt x="1557" y="2436"/>
                  </a:lnTo>
                  <a:cubicBezTo>
                    <a:pt x="1553" y="2439"/>
                    <a:pt x="1551" y="2440"/>
                    <a:pt x="1551" y="2440"/>
                  </a:cubicBezTo>
                  <a:cubicBezTo>
                    <a:pt x="1550" y="2440"/>
                    <a:pt x="1556" y="2435"/>
                    <a:pt x="1555" y="2435"/>
                  </a:cubicBezTo>
                  <a:lnTo>
                    <a:pt x="1555" y="2435"/>
                  </a:lnTo>
                  <a:cubicBezTo>
                    <a:pt x="1554" y="2435"/>
                    <a:pt x="1554" y="2436"/>
                    <a:pt x="1552" y="2436"/>
                  </a:cubicBezTo>
                  <a:lnTo>
                    <a:pt x="1569" y="2425"/>
                  </a:lnTo>
                  <a:lnTo>
                    <a:pt x="1569" y="2425"/>
                  </a:lnTo>
                  <a:cubicBezTo>
                    <a:pt x="1563" y="2425"/>
                    <a:pt x="1552" y="2431"/>
                    <a:pt x="1546" y="2431"/>
                  </a:cubicBezTo>
                  <a:cubicBezTo>
                    <a:pt x="1557" y="2425"/>
                    <a:pt x="1569" y="2425"/>
                    <a:pt x="1574" y="2420"/>
                  </a:cubicBezTo>
                  <a:lnTo>
                    <a:pt x="1569" y="2420"/>
                  </a:lnTo>
                  <a:cubicBezTo>
                    <a:pt x="1557" y="2424"/>
                    <a:pt x="1550" y="2428"/>
                    <a:pt x="1548" y="2428"/>
                  </a:cubicBezTo>
                  <a:cubicBezTo>
                    <a:pt x="1547" y="2428"/>
                    <a:pt x="1546" y="2427"/>
                    <a:pt x="1546" y="2425"/>
                  </a:cubicBezTo>
                  <a:cubicBezTo>
                    <a:pt x="1578" y="2409"/>
                    <a:pt x="1554" y="2414"/>
                    <a:pt x="1576" y="2404"/>
                  </a:cubicBezTo>
                  <a:lnTo>
                    <a:pt x="1576" y="2404"/>
                  </a:lnTo>
                  <a:cubicBezTo>
                    <a:pt x="1576" y="2404"/>
                    <a:pt x="1576" y="2404"/>
                    <a:pt x="1576" y="2404"/>
                  </a:cubicBezTo>
                  <a:cubicBezTo>
                    <a:pt x="1577" y="2404"/>
                    <a:pt x="1578" y="2404"/>
                    <a:pt x="1580" y="2403"/>
                  </a:cubicBezTo>
                  <a:lnTo>
                    <a:pt x="1580" y="2403"/>
                  </a:lnTo>
                  <a:cubicBezTo>
                    <a:pt x="1578" y="2403"/>
                    <a:pt x="1577" y="2404"/>
                    <a:pt x="1576" y="2404"/>
                  </a:cubicBezTo>
                  <a:lnTo>
                    <a:pt x="1576" y="2404"/>
                  </a:lnTo>
                  <a:cubicBezTo>
                    <a:pt x="1574" y="2404"/>
                    <a:pt x="1584" y="2396"/>
                    <a:pt x="1580" y="2392"/>
                  </a:cubicBezTo>
                  <a:lnTo>
                    <a:pt x="1580" y="2392"/>
                  </a:lnTo>
                  <a:cubicBezTo>
                    <a:pt x="1574" y="2393"/>
                    <a:pt x="1571" y="2393"/>
                    <a:pt x="1569" y="2393"/>
                  </a:cubicBezTo>
                  <a:cubicBezTo>
                    <a:pt x="1563" y="2393"/>
                    <a:pt x="1569" y="2390"/>
                    <a:pt x="1563" y="2390"/>
                  </a:cubicBezTo>
                  <a:cubicBezTo>
                    <a:pt x="1561" y="2390"/>
                    <a:pt x="1558" y="2391"/>
                    <a:pt x="1552" y="2392"/>
                  </a:cubicBezTo>
                  <a:lnTo>
                    <a:pt x="1569" y="2380"/>
                  </a:lnTo>
                  <a:lnTo>
                    <a:pt x="1580" y="2380"/>
                  </a:lnTo>
                  <a:cubicBezTo>
                    <a:pt x="1580" y="2375"/>
                    <a:pt x="1591" y="2375"/>
                    <a:pt x="1597" y="2375"/>
                  </a:cubicBezTo>
                  <a:cubicBezTo>
                    <a:pt x="1591" y="2375"/>
                    <a:pt x="1585" y="2375"/>
                    <a:pt x="1585" y="2369"/>
                  </a:cubicBezTo>
                  <a:lnTo>
                    <a:pt x="1574" y="2375"/>
                  </a:lnTo>
                  <a:cubicBezTo>
                    <a:pt x="1557" y="2375"/>
                    <a:pt x="1597" y="2369"/>
                    <a:pt x="1580" y="2364"/>
                  </a:cubicBezTo>
                  <a:lnTo>
                    <a:pt x="1591" y="2364"/>
                  </a:lnTo>
                  <a:cubicBezTo>
                    <a:pt x="1585" y="2364"/>
                    <a:pt x="1591" y="2352"/>
                    <a:pt x="1569" y="2352"/>
                  </a:cubicBezTo>
                  <a:lnTo>
                    <a:pt x="1580" y="2352"/>
                  </a:lnTo>
                  <a:cubicBezTo>
                    <a:pt x="1580" y="2347"/>
                    <a:pt x="1552" y="2341"/>
                    <a:pt x="1569" y="2336"/>
                  </a:cubicBezTo>
                  <a:lnTo>
                    <a:pt x="1574" y="2336"/>
                  </a:lnTo>
                  <a:cubicBezTo>
                    <a:pt x="1569" y="2330"/>
                    <a:pt x="1557" y="2330"/>
                    <a:pt x="1569" y="2330"/>
                  </a:cubicBezTo>
                  <a:lnTo>
                    <a:pt x="1574" y="2330"/>
                  </a:lnTo>
                  <a:cubicBezTo>
                    <a:pt x="1569" y="2330"/>
                    <a:pt x="1563" y="2330"/>
                    <a:pt x="1563" y="2324"/>
                  </a:cubicBezTo>
                  <a:lnTo>
                    <a:pt x="1574" y="2324"/>
                  </a:lnTo>
                  <a:cubicBezTo>
                    <a:pt x="1580" y="2319"/>
                    <a:pt x="1552" y="2319"/>
                    <a:pt x="1546" y="2313"/>
                  </a:cubicBezTo>
                  <a:cubicBezTo>
                    <a:pt x="1569" y="2308"/>
                    <a:pt x="1574" y="2302"/>
                    <a:pt x="1574" y="2302"/>
                  </a:cubicBezTo>
                  <a:lnTo>
                    <a:pt x="1580" y="2302"/>
                  </a:lnTo>
                  <a:cubicBezTo>
                    <a:pt x="1580" y="2291"/>
                    <a:pt x="1557" y="2291"/>
                    <a:pt x="1552" y="2285"/>
                  </a:cubicBezTo>
                  <a:cubicBezTo>
                    <a:pt x="1574" y="2274"/>
                    <a:pt x="1557" y="2268"/>
                    <a:pt x="1569" y="2257"/>
                  </a:cubicBezTo>
                  <a:lnTo>
                    <a:pt x="1552" y="2257"/>
                  </a:lnTo>
                  <a:cubicBezTo>
                    <a:pt x="1552" y="2257"/>
                    <a:pt x="1535" y="2257"/>
                    <a:pt x="1552" y="2252"/>
                  </a:cubicBezTo>
                  <a:cubicBezTo>
                    <a:pt x="1574" y="2252"/>
                    <a:pt x="1569" y="2246"/>
                    <a:pt x="1569" y="2246"/>
                  </a:cubicBezTo>
                  <a:lnTo>
                    <a:pt x="1541" y="2246"/>
                  </a:lnTo>
                  <a:cubicBezTo>
                    <a:pt x="1574" y="2235"/>
                    <a:pt x="1524" y="2229"/>
                    <a:pt x="1557" y="2224"/>
                  </a:cubicBezTo>
                  <a:cubicBezTo>
                    <a:pt x="1552" y="2218"/>
                    <a:pt x="1552" y="2218"/>
                    <a:pt x="1546" y="2218"/>
                  </a:cubicBezTo>
                  <a:lnTo>
                    <a:pt x="1557" y="2218"/>
                  </a:lnTo>
                  <a:cubicBezTo>
                    <a:pt x="1557" y="2212"/>
                    <a:pt x="1563" y="2207"/>
                    <a:pt x="1557" y="2201"/>
                  </a:cubicBezTo>
                  <a:lnTo>
                    <a:pt x="1569" y="2201"/>
                  </a:lnTo>
                  <a:cubicBezTo>
                    <a:pt x="1569" y="2199"/>
                    <a:pt x="1564" y="2199"/>
                    <a:pt x="1558" y="2199"/>
                  </a:cubicBezTo>
                  <a:cubicBezTo>
                    <a:pt x="1547" y="2199"/>
                    <a:pt x="1529" y="2201"/>
                    <a:pt x="1529" y="2201"/>
                  </a:cubicBezTo>
                  <a:lnTo>
                    <a:pt x="1546" y="2196"/>
                  </a:lnTo>
                  <a:cubicBezTo>
                    <a:pt x="1546" y="2190"/>
                    <a:pt x="1563" y="2184"/>
                    <a:pt x="1541" y="2179"/>
                  </a:cubicBezTo>
                  <a:lnTo>
                    <a:pt x="1552" y="2179"/>
                  </a:lnTo>
                  <a:cubicBezTo>
                    <a:pt x="1552" y="2175"/>
                    <a:pt x="1557" y="2171"/>
                    <a:pt x="1551" y="2171"/>
                  </a:cubicBezTo>
                  <a:cubicBezTo>
                    <a:pt x="1548" y="2171"/>
                    <a:pt x="1543" y="2172"/>
                    <a:pt x="1535" y="2173"/>
                  </a:cubicBezTo>
                  <a:cubicBezTo>
                    <a:pt x="1557" y="2168"/>
                    <a:pt x="1541" y="2168"/>
                    <a:pt x="1529" y="2162"/>
                  </a:cubicBezTo>
                  <a:lnTo>
                    <a:pt x="1541" y="2162"/>
                  </a:lnTo>
                  <a:cubicBezTo>
                    <a:pt x="1524" y="2162"/>
                    <a:pt x="1524" y="2162"/>
                    <a:pt x="1518" y="2156"/>
                  </a:cubicBezTo>
                  <a:lnTo>
                    <a:pt x="1524" y="2156"/>
                  </a:lnTo>
                  <a:cubicBezTo>
                    <a:pt x="1529" y="2156"/>
                    <a:pt x="1513" y="2156"/>
                    <a:pt x="1518" y="2151"/>
                  </a:cubicBezTo>
                  <a:lnTo>
                    <a:pt x="1513" y="2151"/>
                  </a:lnTo>
                  <a:cubicBezTo>
                    <a:pt x="1508" y="2151"/>
                    <a:pt x="1511" y="2148"/>
                    <a:pt x="1517" y="2143"/>
                  </a:cubicBezTo>
                  <a:lnTo>
                    <a:pt x="1517" y="2143"/>
                  </a:lnTo>
                  <a:cubicBezTo>
                    <a:pt x="1516" y="2144"/>
                    <a:pt x="1515" y="2144"/>
                    <a:pt x="1514" y="2144"/>
                  </a:cubicBezTo>
                  <a:cubicBezTo>
                    <a:pt x="1511" y="2144"/>
                    <a:pt x="1510" y="2142"/>
                    <a:pt x="1513" y="2140"/>
                  </a:cubicBezTo>
                  <a:lnTo>
                    <a:pt x="1518" y="2140"/>
                  </a:lnTo>
                  <a:cubicBezTo>
                    <a:pt x="1529" y="2134"/>
                    <a:pt x="1507" y="2134"/>
                    <a:pt x="1518" y="2128"/>
                  </a:cubicBezTo>
                  <a:lnTo>
                    <a:pt x="1524" y="2128"/>
                  </a:lnTo>
                  <a:cubicBezTo>
                    <a:pt x="1524" y="2134"/>
                    <a:pt x="1524" y="2134"/>
                    <a:pt x="1524" y="2134"/>
                  </a:cubicBezTo>
                  <a:cubicBezTo>
                    <a:pt x="1535" y="2134"/>
                    <a:pt x="1535" y="2128"/>
                    <a:pt x="1552" y="2128"/>
                  </a:cubicBezTo>
                  <a:cubicBezTo>
                    <a:pt x="1546" y="2128"/>
                    <a:pt x="1524" y="2128"/>
                    <a:pt x="1529" y="2123"/>
                  </a:cubicBezTo>
                  <a:lnTo>
                    <a:pt x="1535" y="2123"/>
                  </a:lnTo>
                  <a:cubicBezTo>
                    <a:pt x="1535" y="2117"/>
                    <a:pt x="1535" y="2117"/>
                    <a:pt x="1535" y="2117"/>
                  </a:cubicBezTo>
                  <a:lnTo>
                    <a:pt x="1529" y="2117"/>
                  </a:lnTo>
                  <a:cubicBezTo>
                    <a:pt x="1535" y="2117"/>
                    <a:pt x="1535" y="2117"/>
                    <a:pt x="1541" y="2112"/>
                  </a:cubicBezTo>
                  <a:lnTo>
                    <a:pt x="1518" y="2112"/>
                  </a:lnTo>
                  <a:cubicBezTo>
                    <a:pt x="1518" y="2112"/>
                    <a:pt x="1518" y="2112"/>
                    <a:pt x="1524" y="2117"/>
                  </a:cubicBezTo>
                  <a:lnTo>
                    <a:pt x="1496" y="2117"/>
                  </a:lnTo>
                  <a:cubicBezTo>
                    <a:pt x="1513" y="2112"/>
                    <a:pt x="1524" y="2106"/>
                    <a:pt x="1535" y="2106"/>
                  </a:cubicBezTo>
                  <a:cubicBezTo>
                    <a:pt x="1524" y="2100"/>
                    <a:pt x="1529" y="2095"/>
                    <a:pt x="1501" y="2095"/>
                  </a:cubicBezTo>
                  <a:cubicBezTo>
                    <a:pt x="1501" y="2095"/>
                    <a:pt x="1507" y="2089"/>
                    <a:pt x="1513" y="2089"/>
                  </a:cubicBezTo>
                  <a:lnTo>
                    <a:pt x="1518" y="2089"/>
                  </a:lnTo>
                  <a:cubicBezTo>
                    <a:pt x="1513" y="2089"/>
                    <a:pt x="1513" y="2084"/>
                    <a:pt x="1496" y="2084"/>
                  </a:cubicBezTo>
                  <a:cubicBezTo>
                    <a:pt x="1501" y="2081"/>
                    <a:pt x="1506" y="2081"/>
                    <a:pt x="1508" y="2081"/>
                  </a:cubicBezTo>
                  <a:cubicBezTo>
                    <a:pt x="1511" y="2081"/>
                    <a:pt x="1513" y="2081"/>
                    <a:pt x="1513" y="2078"/>
                  </a:cubicBezTo>
                  <a:lnTo>
                    <a:pt x="1518" y="2078"/>
                  </a:lnTo>
                  <a:cubicBezTo>
                    <a:pt x="1541" y="2067"/>
                    <a:pt x="1468" y="2072"/>
                    <a:pt x="1501" y="2056"/>
                  </a:cubicBezTo>
                  <a:lnTo>
                    <a:pt x="1496" y="2056"/>
                  </a:lnTo>
                  <a:cubicBezTo>
                    <a:pt x="1513" y="2044"/>
                    <a:pt x="1479" y="2033"/>
                    <a:pt x="1501" y="2016"/>
                  </a:cubicBezTo>
                  <a:lnTo>
                    <a:pt x="1485" y="2016"/>
                  </a:lnTo>
                  <a:lnTo>
                    <a:pt x="1501" y="2011"/>
                  </a:lnTo>
                  <a:lnTo>
                    <a:pt x="1485" y="2011"/>
                  </a:lnTo>
                  <a:cubicBezTo>
                    <a:pt x="1473" y="2005"/>
                    <a:pt x="1518" y="2000"/>
                    <a:pt x="1496" y="1994"/>
                  </a:cubicBezTo>
                  <a:lnTo>
                    <a:pt x="1485" y="1994"/>
                  </a:lnTo>
                  <a:cubicBezTo>
                    <a:pt x="1485" y="1994"/>
                    <a:pt x="1479" y="1988"/>
                    <a:pt x="1490" y="1988"/>
                  </a:cubicBezTo>
                  <a:lnTo>
                    <a:pt x="1479" y="1983"/>
                  </a:lnTo>
                  <a:cubicBezTo>
                    <a:pt x="1479" y="1983"/>
                    <a:pt x="1485" y="1977"/>
                    <a:pt x="1496" y="1977"/>
                  </a:cubicBezTo>
                  <a:cubicBezTo>
                    <a:pt x="1517" y="1977"/>
                    <a:pt x="1535" y="1968"/>
                    <a:pt x="1554" y="1968"/>
                  </a:cubicBezTo>
                  <a:cubicBezTo>
                    <a:pt x="1561" y="1968"/>
                    <a:pt x="1567" y="1969"/>
                    <a:pt x="1574" y="1972"/>
                  </a:cubicBezTo>
                  <a:cubicBezTo>
                    <a:pt x="1574" y="1972"/>
                    <a:pt x="1574" y="1977"/>
                    <a:pt x="1580" y="1977"/>
                  </a:cubicBezTo>
                  <a:cubicBezTo>
                    <a:pt x="1554" y="1977"/>
                    <a:pt x="1530" y="1980"/>
                    <a:pt x="1519" y="1980"/>
                  </a:cubicBezTo>
                  <a:cubicBezTo>
                    <a:pt x="1516" y="1980"/>
                    <a:pt x="1514" y="1980"/>
                    <a:pt x="1513" y="1979"/>
                  </a:cubicBezTo>
                  <a:lnTo>
                    <a:pt x="1513" y="1979"/>
                  </a:lnTo>
                  <a:cubicBezTo>
                    <a:pt x="1516" y="1989"/>
                    <a:pt x="1539" y="1995"/>
                    <a:pt x="1518" y="2011"/>
                  </a:cubicBezTo>
                  <a:cubicBezTo>
                    <a:pt x="1538" y="2001"/>
                    <a:pt x="1576" y="1982"/>
                    <a:pt x="1604" y="1982"/>
                  </a:cubicBezTo>
                  <a:cubicBezTo>
                    <a:pt x="1607" y="1982"/>
                    <a:pt x="1610" y="1982"/>
                    <a:pt x="1613" y="1983"/>
                  </a:cubicBezTo>
                  <a:lnTo>
                    <a:pt x="1619" y="1983"/>
                  </a:lnTo>
                  <a:lnTo>
                    <a:pt x="1619" y="1988"/>
                  </a:lnTo>
                  <a:cubicBezTo>
                    <a:pt x="1625" y="1988"/>
                    <a:pt x="1630" y="1983"/>
                    <a:pt x="1636" y="1983"/>
                  </a:cubicBezTo>
                  <a:lnTo>
                    <a:pt x="1686" y="1983"/>
                  </a:lnTo>
                  <a:cubicBezTo>
                    <a:pt x="1681" y="1983"/>
                    <a:pt x="1681" y="1983"/>
                    <a:pt x="1681" y="1988"/>
                  </a:cubicBezTo>
                  <a:cubicBezTo>
                    <a:pt x="1669" y="1988"/>
                    <a:pt x="1669" y="1988"/>
                    <a:pt x="1664" y="1983"/>
                  </a:cubicBezTo>
                  <a:lnTo>
                    <a:pt x="1664" y="1983"/>
                  </a:lnTo>
                  <a:cubicBezTo>
                    <a:pt x="1664" y="1988"/>
                    <a:pt x="1672" y="1990"/>
                    <a:pt x="1683" y="1990"/>
                  </a:cubicBezTo>
                  <a:cubicBezTo>
                    <a:pt x="1693" y="1990"/>
                    <a:pt x="1706" y="1988"/>
                    <a:pt x="1714" y="1988"/>
                  </a:cubicBezTo>
                  <a:cubicBezTo>
                    <a:pt x="1709" y="1977"/>
                    <a:pt x="1730" y="1977"/>
                    <a:pt x="1710" y="1967"/>
                  </a:cubicBezTo>
                  <a:lnTo>
                    <a:pt x="1710" y="1967"/>
                  </a:lnTo>
                  <a:cubicBezTo>
                    <a:pt x="1708" y="1967"/>
                    <a:pt x="1703" y="1969"/>
                    <a:pt x="1697" y="1972"/>
                  </a:cubicBezTo>
                  <a:lnTo>
                    <a:pt x="1653" y="1972"/>
                  </a:lnTo>
                  <a:cubicBezTo>
                    <a:pt x="1661" y="1968"/>
                    <a:pt x="1671" y="1964"/>
                    <a:pt x="1683" y="1964"/>
                  </a:cubicBezTo>
                  <a:cubicBezTo>
                    <a:pt x="1688" y="1964"/>
                    <a:pt x="1693" y="1964"/>
                    <a:pt x="1697" y="1966"/>
                  </a:cubicBezTo>
                  <a:cubicBezTo>
                    <a:pt x="1703" y="1955"/>
                    <a:pt x="1714" y="1949"/>
                    <a:pt x="1714" y="1944"/>
                  </a:cubicBezTo>
                  <a:close/>
                  <a:moveTo>
                    <a:pt x="1876" y="2506"/>
                  </a:moveTo>
                  <a:cubicBezTo>
                    <a:pt x="1876" y="2506"/>
                    <a:pt x="1877" y="2507"/>
                    <a:pt x="1877" y="2509"/>
                  </a:cubicBezTo>
                  <a:cubicBezTo>
                    <a:pt x="1876" y="2509"/>
                    <a:pt x="1875" y="2509"/>
                    <a:pt x="1874" y="2509"/>
                  </a:cubicBezTo>
                  <a:lnTo>
                    <a:pt x="1874" y="2509"/>
                  </a:lnTo>
                  <a:cubicBezTo>
                    <a:pt x="1875" y="2508"/>
                    <a:pt x="1876" y="2506"/>
                    <a:pt x="1876" y="2506"/>
                  </a:cubicBezTo>
                  <a:close/>
                  <a:moveTo>
                    <a:pt x="1916" y="2504"/>
                  </a:moveTo>
                  <a:cubicBezTo>
                    <a:pt x="1910" y="2509"/>
                    <a:pt x="1916" y="2509"/>
                    <a:pt x="1910" y="2515"/>
                  </a:cubicBezTo>
                  <a:lnTo>
                    <a:pt x="1910" y="2504"/>
                  </a:lnTo>
                  <a:close/>
                  <a:moveTo>
                    <a:pt x="1933" y="2509"/>
                  </a:moveTo>
                  <a:lnTo>
                    <a:pt x="1927" y="2515"/>
                  </a:lnTo>
                  <a:cubicBezTo>
                    <a:pt x="1927" y="2515"/>
                    <a:pt x="1927" y="2509"/>
                    <a:pt x="1927" y="2509"/>
                  </a:cubicBezTo>
                  <a:close/>
                  <a:moveTo>
                    <a:pt x="1737" y="2515"/>
                  </a:moveTo>
                  <a:lnTo>
                    <a:pt x="1737" y="2526"/>
                  </a:lnTo>
                  <a:lnTo>
                    <a:pt x="1742" y="2521"/>
                  </a:lnTo>
                  <a:lnTo>
                    <a:pt x="1737" y="2515"/>
                  </a:lnTo>
                  <a:close/>
                  <a:moveTo>
                    <a:pt x="1737" y="2526"/>
                  </a:moveTo>
                  <a:lnTo>
                    <a:pt x="1737" y="2526"/>
                  </a:lnTo>
                  <a:lnTo>
                    <a:pt x="1737" y="2526"/>
                  </a:lnTo>
                  <a:close/>
                  <a:moveTo>
                    <a:pt x="1753" y="2526"/>
                  </a:moveTo>
                  <a:cubicBezTo>
                    <a:pt x="1753" y="2526"/>
                    <a:pt x="1753" y="2526"/>
                    <a:pt x="1753" y="2526"/>
                  </a:cubicBezTo>
                  <a:cubicBezTo>
                    <a:pt x="1753" y="2526"/>
                    <a:pt x="1753" y="2526"/>
                    <a:pt x="1753" y="2526"/>
                  </a:cubicBezTo>
                  <a:close/>
                  <a:moveTo>
                    <a:pt x="1860" y="2526"/>
                  </a:moveTo>
                  <a:cubicBezTo>
                    <a:pt x="1860" y="2526"/>
                    <a:pt x="1860" y="2526"/>
                    <a:pt x="1860" y="2526"/>
                  </a:cubicBezTo>
                  <a:lnTo>
                    <a:pt x="1860" y="2526"/>
                  </a:lnTo>
                  <a:close/>
                  <a:moveTo>
                    <a:pt x="1954" y="2512"/>
                  </a:moveTo>
                  <a:cubicBezTo>
                    <a:pt x="1954" y="2512"/>
                    <a:pt x="1952" y="2515"/>
                    <a:pt x="1949" y="2521"/>
                  </a:cubicBezTo>
                  <a:cubicBezTo>
                    <a:pt x="1951" y="2519"/>
                    <a:pt x="1952" y="2518"/>
                    <a:pt x="1953" y="2518"/>
                  </a:cubicBezTo>
                  <a:lnTo>
                    <a:pt x="1953" y="2518"/>
                  </a:lnTo>
                  <a:cubicBezTo>
                    <a:pt x="1955" y="2518"/>
                    <a:pt x="1953" y="2522"/>
                    <a:pt x="1949" y="2526"/>
                  </a:cubicBezTo>
                  <a:cubicBezTo>
                    <a:pt x="1952" y="2526"/>
                    <a:pt x="1954" y="2528"/>
                    <a:pt x="1954" y="2528"/>
                  </a:cubicBezTo>
                  <a:cubicBezTo>
                    <a:pt x="1955" y="2528"/>
                    <a:pt x="1955" y="2526"/>
                    <a:pt x="1955" y="2521"/>
                  </a:cubicBezTo>
                  <a:cubicBezTo>
                    <a:pt x="1955" y="2515"/>
                    <a:pt x="1955" y="2512"/>
                    <a:pt x="1954" y="2512"/>
                  </a:cubicBezTo>
                  <a:close/>
                  <a:moveTo>
                    <a:pt x="241" y="2509"/>
                  </a:moveTo>
                  <a:lnTo>
                    <a:pt x="219" y="2520"/>
                  </a:lnTo>
                  <a:lnTo>
                    <a:pt x="219" y="2520"/>
                  </a:lnTo>
                  <a:cubicBezTo>
                    <a:pt x="219" y="2520"/>
                    <a:pt x="219" y="2520"/>
                    <a:pt x="219" y="2520"/>
                  </a:cubicBezTo>
                  <a:lnTo>
                    <a:pt x="219" y="2520"/>
                  </a:lnTo>
                  <a:cubicBezTo>
                    <a:pt x="219" y="2520"/>
                    <a:pt x="219" y="2520"/>
                    <a:pt x="219" y="2521"/>
                  </a:cubicBezTo>
                  <a:lnTo>
                    <a:pt x="219" y="2520"/>
                  </a:lnTo>
                  <a:lnTo>
                    <a:pt x="219" y="2520"/>
                  </a:lnTo>
                  <a:cubicBezTo>
                    <a:pt x="221" y="2521"/>
                    <a:pt x="223" y="2521"/>
                    <a:pt x="225" y="2521"/>
                  </a:cubicBezTo>
                  <a:cubicBezTo>
                    <a:pt x="219" y="2526"/>
                    <a:pt x="219" y="2526"/>
                    <a:pt x="219" y="2532"/>
                  </a:cubicBezTo>
                  <a:cubicBezTo>
                    <a:pt x="220" y="2533"/>
                    <a:pt x="221" y="2533"/>
                    <a:pt x="221" y="2533"/>
                  </a:cubicBezTo>
                  <a:cubicBezTo>
                    <a:pt x="225" y="2533"/>
                    <a:pt x="228" y="2528"/>
                    <a:pt x="231" y="2528"/>
                  </a:cubicBezTo>
                  <a:cubicBezTo>
                    <a:pt x="233" y="2528"/>
                    <a:pt x="234" y="2529"/>
                    <a:pt x="236" y="2532"/>
                  </a:cubicBezTo>
                  <a:cubicBezTo>
                    <a:pt x="236" y="2537"/>
                    <a:pt x="230" y="2543"/>
                    <a:pt x="225" y="2543"/>
                  </a:cubicBezTo>
                  <a:cubicBezTo>
                    <a:pt x="226" y="2545"/>
                    <a:pt x="229" y="2545"/>
                    <a:pt x="233" y="2545"/>
                  </a:cubicBezTo>
                  <a:cubicBezTo>
                    <a:pt x="241" y="2545"/>
                    <a:pt x="251" y="2543"/>
                    <a:pt x="258" y="2543"/>
                  </a:cubicBezTo>
                  <a:lnTo>
                    <a:pt x="264" y="2543"/>
                  </a:lnTo>
                  <a:cubicBezTo>
                    <a:pt x="267" y="2529"/>
                    <a:pt x="260" y="2526"/>
                    <a:pt x="250" y="2526"/>
                  </a:cubicBezTo>
                  <a:cubicBezTo>
                    <a:pt x="244" y="2526"/>
                    <a:pt x="237" y="2527"/>
                    <a:pt x="232" y="2527"/>
                  </a:cubicBezTo>
                  <a:cubicBezTo>
                    <a:pt x="229" y="2527"/>
                    <a:pt x="226" y="2527"/>
                    <a:pt x="225" y="2526"/>
                  </a:cubicBezTo>
                  <a:lnTo>
                    <a:pt x="241" y="2509"/>
                  </a:lnTo>
                  <a:close/>
                  <a:moveTo>
                    <a:pt x="275" y="2543"/>
                  </a:moveTo>
                  <a:cubicBezTo>
                    <a:pt x="275" y="2549"/>
                    <a:pt x="269" y="2554"/>
                    <a:pt x="264" y="2554"/>
                  </a:cubicBezTo>
                  <a:cubicBezTo>
                    <a:pt x="262" y="2555"/>
                    <a:pt x="260" y="2556"/>
                    <a:pt x="259" y="2556"/>
                  </a:cubicBezTo>
                  <a:cubicBezTo>
                    <a:pt x="254" y="2556"/>
                    <a:pt x="258" y="2547"/>
                    <a:pt x="258" y="2543"/>
                  </a:cubicBezTo>
                  <a:lnTo>
                    <a:pt x="258" y="2543"/>
                  </a:lnTo>
                  <a:cubicBezTo>
                    <a:pt x="253" y="2554"/>
                    <a:pt x="247" y="2554"/>
                    <a:pt x="241" y="2554"/>
                  </a:cubicBezTo>
                  <a:cubicBezTo>
                    <a:pt x="247" y="2557"/>
                    <a:pt x="254" y="2558"/>
                    <a:pt x="260" y="2558"/>
                  </a:cubicBezTo>
                  <a:cubicBezTo>
                    <a:pt x="267" y="2558"/>
                    <a:pt x="272" y="2557"/>
                    <a:pt x="275" y="2554"/>
                  </a:cubicBezTo>
                  <a:lnTo>
                    <a:pt x="275" y="2543"/>
                  </a:lnTo>
                  <a:close/>
                  <a:moveTo>
                    <a:pt x="1580" y="0"/>
                  </a:moveTo>
                  <a:cubicBezTo>
                    <a:pt x="1569" y="0"/>
                    <a:pt x="1574" y="17"/>
                    <a:pt x="1569" y="28"/>
                  </a:cubicBezTo>
                  <a:cubicBezTo>
                    <a:pt x="1566" y="29"/>
                    <a:pt x="1565" y="29"/>
                    <a:pt x="1563" y="29"/>
                  </a:cubicBezTo>
                  <a:cubicBezTo>
                    <a:pt x="1555" y="29"/>
                    <a:pt x="1562" y="16"/>
                    <a:pt x="1557" y="6"/>
                  </a:cubicBezTo>
                  <a:lnTo>
                    <a:pt x="1557" y="6"/>
                  </a:lnTo>
                  <a:cubicBezTo>
                    <a:pt x="1546" y="11"/>
                    <a:pt x="1541" y="28"/>
                    <a:pt x="1529" y="28"/>
                  </a:cubicBezTo>
                  <a:cubicBezTo>
                    <a:pt x="1529" y="23"/>
                    <a:pt x="1529" y="23"/>
                    <a:pt x="1529" y="17"/>
                  </a:cubicBezTo>
                  <a:cubicBezTo>
                    <a:pt x="1518" y="34"/>
                    <a:pt x="1496" y="17"/>
                    <a:pt x="1485" y="39"/>
                  </a:cubicBezTo>
                  <a:cubicBezTo>
                    <a:pt x="1485" y="34"/>
                    <a:pt x="1479" y="34"/>
                    <a:pt x="1479" y="34"/>
                  </a:cubicBezTo>
                  <a:lnTo>
                    <a:pt x="1479" y="34"/>
                  </a:lnTo>
                  <a:cubicBezTo>
                    <a:pt x="1485" y="39"/>
                    <a:pt x="1485" y="51"/>
                    <a:pt x="1485" y="56"/>
                  </a:cubicBezTo>
                  <a:cubicBezTo>
                    <a:pt x="1481" y="56"/>
                    <a:pt x="1477" y="61"/>
                    <a:pt x="1473" y="61"/>
                  </a:cubicBezTo>
                  <a:cubicBezTo>
                    <a:pt x="1472" y="61"/>
                    <a:pt x="1470" y="60"/>
                    <a:pt x="1468" y="56"/>
                  </a:cubicBezTo>
                  <a:cubicBezTo>
                    <a:pt x="1462" y="39"/>
                    <a:pt x="1479" y="45"/>
                    <a:pt x="1479" y="34"/>
                  </a:cubicBezTo>
                  <a:lnTo>
                    <a:pt x="1479" y="34"/>
                  </a:lnTo>
                  <a:cubicBezTo>
                    <a:pt x="1465" y="39"/>
                    <a:pt x="1454" y="52"/>
                    <a:pt x="1445" y="52"/>
                  </a:cubicBezTo>
                  <a:cubicBezTo>
                    <a:pt x="1443" y="52"/>
                    <a:pt x="1441" y="51"/>
                    <a:pt x="1440" y="51"/>
                  </a:cubicBezTo>
                  <a:cubicBezTo>
                    <a:pt x="1434" y="34"/>
                    <a:pt x="1462" y="45"/>
                    <a:pt x="1451" y="34"/>
                  </a:cubicBezTo>
                  <a:lnTo>
                    <a:pt x="1451" y="34"/>
                  </a:lnTo>
                  <a:lnTo>
                    <a:pt x="1462" y="39"/>
                  </a:lnTo>
                  <a:cubicBezTo>
                    <a:pt x="1457" y="25"/>
                    <a:pt x="1459" y="25"/>
                    <a:pt x="1462" y="25"/>
                  </a:cubicBezTo>
                  <a:cubicBezTo>
                    <a:pt x="1465" y="25"/>
                    <a:pt x="1468" y="25"/>
                    <a:pt x="1462" y="11"/>
                  </a:cubicBezTo>
                  <a:cubicBezTo>
                    <a:pt x="1459" y="11"/>
                    <a:pt x="1456" y="10"/>
                    <a:pt x="1454" y="10"/>
                  </a:cubicBezTo>
                  <a:cubicBezTo>
                    <a:pt x="1442" y="10"/>
                    <a:pt x="1438" y="18"/>
                    <a:pt x="1426" y="18"/>
                  </a:cubicBezTo>
                  <a:cubicBezTo>
                    <a:pt x="1424" y="18"/>
                    <a:pt x="1421" y="18"/>
                    <a:pt x="1417" y="17"/>
                  </a:cubicBezTo>
                  <a:lnTo>
                    <a:pt x="1417" y="17"/>
                  </a:lnTo>
                  <a:cubicBezTo>
                    <a:pt x="1417" y="28"/>
                    <a:pt x="1423" y="28"/>
                    <a:pt x="1417" y="39"/>
                  </a:cubicBezTo>
                  <a:cubicBezTo>
                    <a:pt x="1414" y="42"/>
                    <a:pt x="1410" y="43"/>
                    <a:pt x="1408" y="43"/>
                  </a:cubicBezTo>
                  <a:cubicBezTo>
                    <a:pt x="1393" y="43"/>
                    <a:pt x="1389" y="17"/>
                    <a:pt x="1380" y="17"/>
                  </a:cubicBezTo>
                  <a:cubicBezTo>
                    <a:pt x="1378" y="17"/>
                    <a:pt x="1376" y="19"/>
                    <a:pt x="1373" y="23"/>
                  </a:cubicBezTo>
                  <a:cubicBezTo>
                    <a:pt x="1368" y="32"/>
                    <a:pt x="1367" y="46"/>
                    <a:pt x="1356" y="46"/>
                  </a:cubicBezTo>
                  <a:cubicBezTo>
                    <a:pt x="1355" y="46"/>
                    <a:pt x="1353" y="46"/>
                    <a:pt x="1350" y="45"/>
                  </a:cubicBezTo>
                  <a:lnTo>
                    <a:pt x="1356" y="23"/>
                  </a:lnTo>
                  <a:lnTo>
                    <a:pt x="1356" y="23"/>
                  </a:lnTo>
                  <a:cubicBezTo>
                    <a:pt x="1337" y="23"/>
                    <a:pt x="1342" y="42"/>
                    <a:pt x="1331" y="42"/>
                  </a:cubicBezTo>
                  <a:cubicBezTo>
                    <a:pt x="1329" y="42"/>
                    <a:pt x="1326" y="41"/>
                    <a:pt x="1323" y="40"/>
                  </a:cubicBezTo>
                  <a:lnTo>
                    <a:pt x="1323" y="40"/>
                  </a:lnTo>
                  <a:cubicBezTo>
                    <a:pt x="1322" y="43"/>
                    <a:pt x="1320" y="45"/>
                    <a:pt x="1317" y="45"/>
                  </a:cubicBezTo>
                  <a:lnTo>
                    <a:pt x="1311" y="28"/>
                  </a:lnTo>
                  <a:cubicBezTo>
                    <a:pt x="1289" y="34"/>
                    <a:pt x="1266" y="45"/>
                    <a:pt x="1244" y="51"/>
                  </a:cubicBezTo>
                  <a:cubicBezTo>
                    <a:pt x="1244" y="45"/>
                    <a:pt x="1249" y="39"/>
                    <a:pt x="1244" y="34"/>
                  </a:cubicBezTo>
                  <a:cubicBezTo>
                    <a:pt x="1227" y="40"/>
                    <a:pt x="1207" y="43"/>
                    <a:pt x="1188" y="43"/>
                  </a:cubicBezTo>
                  <a:cubicBezTo>
                    <a:pt x="1174" y="43"/>
                    <a:pt x="1160" y="42"/>
                    <a:pt x="1149" y="39"/>
                  </a:cubicBezTo>
                  <a:lnTo>
                    <a:pt x="1137" y="56"/>
                  </a:lnTo>
                  <a:cubicBezTo>
                    <a:pt x="1137" y="56"/>
                    <a:pt x="1132" y="51"/>
                    <a:pt x="1132" y="45"/>
                  </a:cubicBezTo>
                  <a:lnTo>
                    <a:pt x="1132" y="45"/>
                  </a:lnTo>
                  <a:cubicBezTo>
                    <a:pt x="1121" y="45"/>
                    <a:pt x="1137" y="56"/>
                    <a:pt x="1132" y="62"/>
                  </a:cubicBezTo>
                  <a:cubicBezTo>
                    <a:pt x="1126" y="62"/>
                    <a:pt x="1121" y="56"/>
                    <a:pt x="1126" y="51"/>
                  </a:cubicBezTo>
                  <a:lnTo>
                    <a:pt x="1126" y="51"/>
                  </a:lnTo>
                  <a:cubicBezTo>
                    <a:pt x="1106" y="66"/>
                    <a:pt x="1082" y="85"/>
                    <a:pt x="1057" y="85"/>
                  </a:cubicBezTo>
                  <a:cubicBezTo>
                    <a:pt x="1054" y="85"/>
                    <a:pt x="1051" y="85"/>
                    <a:pt x="1048" y="84"/>
                  </a:cubicBezTo>
                  <a:lnTo>
                    <a:pt x="1053" y="79"/>
                  </a:lnTo>
                  <a:lnTo>
                    <a:pt x="1053" y="79"/>
                  </a:lnTo>
                  <a:cubicBezTo>
                    <a:pt x="1033" y="79"/>
                    <a:pt x="1041" y="107"/>
                    <a:pt x="1029" y="107"/>
                  </a:cubicBezTo>
                  <a:cubicBezTo>
                    <a:pt x="1028" y="107"/>
                    <a:pt x="1027" y="107"/>
                    <a:pt x="1025" y="107"/>
                  </a:cubicBezTo>
                  <a:lnTo>
                    <a:pt x="1025" y="101"/>
                  </a:lnTo>
                  <a:cubicBezTo>
                    <a:pt x="986" y="112"/>
                    <a:pt x="958" y="146"/>
                    <a:pt x="925" y="146"/>
                  </a:cubicBezTo>
                  <a:cubicBezTo>
                    <a:pt x="930" y="168"/>
                    <a:pt x="885" y="163"/>
                    <a:pt x="902" y="185"/>
                  </a:cubicBezTo>
                  <a:cubicBezTo>
                    <a:pt x="880" y="191"/>
                    <a:pt x="880" y="185"/>
                    <a:pt x="852" y="202"/>
                  </a:cubicBezTo>
                  <a:cubicBezTo>
                    <a:pt x="846" y="207"/>
                    <a:pt x="857" y="224"/>
                    <a:pt x="852" y="230"/>
                  </a:cubicBezTo>
                  <a:lnTo>
                    <a:pt x="841" y="224"/>
                  </a:lnTo>
                  <a:lnTo>
                    <a:pt x="846" y="241"/>
                  </a:lnTo>
                  <a:lnTo>
                    <a:pt x="829" y="241"/>
                  </a:lnTo>
                  <a:lnTo>
                    <a:pt x="824" y="247"/>
                  </a:lnTo>
                  <a:lnTo>
                    <a:pt x="835" y="247"/>
                  </a:lnTo>
                  <a:cubicBezTo>
                    <a:pt x="835" y="263"/>
                    <a:pt x="807" y="269"/>
                    <a:pt x="801" y="269"/>
                  </a:cubicBezTo>
                  <a:cubicBezTo>
                    <a:pt x="801" y="280"/>
                    <a:pt x="796" y="291"/>
                    <a:pt x="796" y="303"/>
                  </a:cubicBezTo>
                  <a:cubicBezTo>
                    <a:pt x="793" y="303"/>
                    <a:pt x="791" y="301"/>
                    <a:pt x="791" y="298"/>
                  </a:cubicBezTo>
                  <a:lnTo>
                    <a:pt x="791" y="298"/>
                  </a:lnTo>
                  <a:cubicBezTo>
                    <a:pt x="790" y="299"/>
                    <a:pt x="790" y="299"/>
                    <a:pt x="789" y="299"/>
                  </a:cubicBezTo>
                  <a:cubicBezTo>
                    <a:pt x="787" y="299"/>
                    <a:pt x="784" y="297"/>
                    <a:pt x="782" y="297"/>
                  </a:cubicBezTo>
                  <a:cubicBezTo>
                    <a:pt x="780" y="297"/>
                    <a:pt x="779" y="298"/>
                    <a:pt x="779" y="303"/>
                  </a:cubicBezTo>
                  <a:cubicBezTo>
                    <a:pt x="785" y="303"/>
                    <a:pt x="785" y="308"/>
                    <a:pt x="790" y="314"/>
                  </a:cubicBezTo>
                  <a:cubicBezTo>
                    <a:pt x="779" y="314"/>
                    <a:pt x="768" y="331"/>
                    <a:pt x="762" y="347"/>
                  </a:cubicBezTo>
                  <a:lnTo>
                    <a:pt x="757" y="336"/>
                  </a:lnTo>
                  <a:cubicBezTo>
                    <a:pt x="740" y="359"/>
                    <a:pt x="740" y="387"/>
                    <a:pt x="729" y="415"/>
                  </a:cubicBezTo>
                  <a:cubicBezTo>
                    <a:pt x="730" y="413"/>
                    <a:pt x="732" y="413"/>
                    <a:pt x="735" y="413"/>
                  </a:cubicBezTo>
                  <a:cubicBezTo>
                    <a:pt x="742" y="413"/>
                    <a:pt x="749" y="418"/>
                    <a:pt x="745" y="426"/>
                  </a:cubicBezTo>
                  <a:lnTo>
                    <a:pt x="742" y="424"/>
                  </a:lnTo>
                  <a:lnTo>
                    <a:pt x="742" y="424"/>
                  </a:lnTo>
                  <a:cubicBezTo>
                    <a:pt x="743" y="425"/>
                    <a:pt x="744" y="427"/>
                    <a:pt x="745" y="432"/>
                  </a:cubicBezTo>
                  <a:cubicBezTo>
                    <a:pt x="744" y="433"/>
                    <a:pt x="742" y="434"/>
                    <a:pt x="740" y="434"/>
                  </a:cubicBezTo>
                  <a:cubicBezTo>
                    <a:pt x="735" y="434"/>
                    <a:pt x="729" y="429"/>
                    <a:pt x="729" y="420"/>
                  </a:cubicBezTo>
                  <a:lnTo>
                    <a:pt x="729" y="437"/>
                  </a:lnTo>
                  <a:cubicBezTo>
                    <a:pt x="723" y="432"/>
                    <a:pt x="723" y="432"/>
                    <a:pt x="717" y="426"/>
                  </a:cubicBezTo>
                  <a:lnTo>
                    <a:pt x="717" y="426"/>
                  </a:lnTo>
                  <a:cubicBezTo>
                    <a:pt x="723" y="437"/>
                    <a:pt x="695" y="443"/>
                    <a:pt x="706" y="454"/>
                  </a:cubicBezTo>
                  <a:lnTo>
                    <a:pt x="701" y="454"/>
                  </a:lnTo>
                  <a:cubicBezTo>
                    <a:pt x="689" y="482"/>
                    <a:pt x="695" y="493"/>
                    <a:pt x="684" y="516"/>
                  </a:cubicBezTo>
                  <a:cubicBezTo>
                    <a:pt x="701" y="521"/>
                    <a:pt x="695" y="527"/>
                    <a:pt x="701" y="538"/>
                  </a:cubicBezTo>
                  <a:cubicBezTo>
                    <a:pt x="689" y="549"/>
                    <a:pt x="673" y="560"/>
                    <a:pt x="673" y="583"/>
                  </a:cubicBezTo>
                  <a:cubicBezTo>
                    <a:pt x="673" y="594"/>
                    <a:pt x="678" y="588"/>
                    <a:pt x="684" y="594"/>
                  </a:cubicBezTo>
                  <a:cubicBezTo>
                    <a:pt x="675" y="594"/>
                    <a:pt x="670" y="603"/>
                    <a:pt x="666" y="603"/>
                  </a:cubicBezTo>
                  <a:cubicBezTo>
                    <a:pt x="664" y="603"/>
                    <a:pt x="663" y="602"/>
                    <a:pt x="661" y="600"/>
                  </a:cubicBezTo>
                  <a:cubicBezTo>
                    <a:pt x="656" y="622"/>
                    <a:pt x="656" y="628"/>
                    <a:pt x="656" y="656"/>
                  </a:cubicBezTo>
                  <a:lnTo>
                    <a:pt x="667" y="656"/>
                  </a:lnTo>
                  <a:cubicBezTo>
                    <a:pt x="667" y="661"/>
                    <a:pt x="656" y="667"/>
                    <a:pt x="656" y="667"/>
                  </a:cubicBezTo>
                  <a:lnTo>
                    <a:pt x="650" y="661"/>
                  </a:lnTo>
                  <a:lnTo>
                    <a:pt x="650" y="661"/>
                  </a:lnTo>
                  <a:cubicBezTo>
                    <a:pt x="656" y="700"/>
                    <a:pt x="594" y="717"/>
                    <a:pt x="605" y="751"/>
                  </a:cubicBezTo>
                  <a:lnTo>
                    <a:pt x="611" y="779"/>
                  </a:lnTo>
                  <a:cubicBezTo>
                    <a:pt x="609" y="781"/>
                    <a:pt x="607" y="782"/>
                    <a:pt x="606" y="782"/>
                  </a:cubicBezTo>
                  <a:cubicBezTo>
                    <a:pt x="602" y="782"/>
                    <a:pt x="603" y="772"/>
                    <a:pt x="597" y="772"/>
                  </a:cubicBezTo>
                  <a:cubicBezTo>
                    <a:pt x="596" y="772"/>
                    <a:pt x="595" y="772"/>
                    <a:pt x="594" y="773"/>
                  </a:cubicBezTo>
                  <a:cubicBezTo>
                    <a:pt x="600" y="807"/>
                    <a:pt x="572" y="812"/>
                    <a:pt x="577" y="840"/>
                  </a:cubicBezTo>
                  <a:cubicBezTo>
                    <a:pt x="538" y="846"/>
                    <a:pt x="555" y="902"/>
                    <a:pt x="521" y="919"/>
                  </a:cubicBezTo>
                  <a:lnTo>
                    <a:pt x="533" y="919"/>
                  </a:lnTo>
                  <a:cubicBezTo>
                    <a:pt x="538" y="930"/>
                    <a:pt x="521" y="924"/>
                    <a:pt x="521" y="930"/>
                  </a:cubicBezTo>
                  <a:cubicBezTo>
                    <a:pt x="525" y="930"/>
                    <a:pt x="529" y="927"/>
                    <a:pt x="531" y="927"/>
                  </a:cubicBezTo>
                  <a:cubicBezTo>
                    <a:pt x="532" y="927"/>
                    <a:pt x="533" y="928"/>
                    <a:pt x="533" y="930"/>
                  </a:cubicBezTo>
                  <a:cubicBezTo>
                    <a:pt x="521" y="986"/>
                    <a:pt x="477" y="1031"/>
                    <a:pt x="449" y="1081"/>
                  </a:cubicBezTo>
                  <a:cubicBezTo>
                    <a:pt x="437" y="1098"/>
                    <a:pt x="488" y="1104"/>
                    <a:pt x="454" y="1120"/>
                  </a:cubicBezTo>
                  <a:lnTo>
                    <a:pt x="443" y="1109"/>
                  </a:lnTo>
                  <a:lnTo>
                    <a:pt x="443" y="1109"/>
                  </a:lnTo>
                  <a:cubicBezTo>
                    <a:pt x="449" y="1154"/>
                    <a:pt x="415" y="1188"/>
                    <a:pt x="409" y="1232"/>
                  </a:cubicBezTo>
                  <a:cubicBezTo>
                    <a:pt x="409" y="1227"/>
                    <a:pt x="404" y="1227"/>
                    <a:pt x="404" y="1221"/>
                  </a:cubicBezTo>
                  <a:cubicBezTo>
                    <a:pt x="393" y="1227"/>
                    <a:pt x="393" y="1249"/>
                    <a:pt x="404" y="1255"/>
                  </a:cubicBezTo>
                  <a:cubicBezTo>
                    <a:pt x="403" y="1256"/>
                    <a:pt x="401" y="1256"/>
                    <a:pt x="400" y="1256"/>
                  </a:cubicBezTo>
                  <a:cubicBezTo>
                    <a:pt x="397" y="1256"/>
                    <a:pt x="394" y="1253"/>
                    <a:pt x="390" y="1253"/>
                  </a:cubicBezTo>
                  <a:cubicBezTo>
                    <a:pt x="389" y="1253"/>
                    <a:pt x="388" y="1254"/>
                    <a:pt x="387" y="1255"/>
                  </a:cubicBezTo>
                  <a:cubicBezTo>
                    <a:pt x="381" y="1260"/>
                    <a:pt x="393" y="1277"/>
                    <a:pt x="381" y="1277"/>
                  </a:cubicBezTo>
                  <a:cubicBezTo>
                    <a:pt x="381" y="1277"/>
                    <a:pt x="381" y="1277"/>
                    <a:pt x="381" y="1272"/>
                  </a:cubicBezTo>
                  <a:cubicBezTo>
                    <a:pt x="381" y="1283"/>
                    <a:pt x="365" y="1300"/>
                    <a:pt x="381" y="1300"/>
                  </a:cubicBezTo>
                  <a:cubicBezTo>
                    <a:pt x="370" y="1311"/>
                    <a:pt x="376" y="1328"/>
                    <a:pt x="365" y="1333"/>
                  </a:cubicBezTo>
                  <a:cubicBezTo>
                    <a:pt x="376" y="1344"/>
                    <a:pt x="348" y="1356"/>
                    <a:pt x="365" y="1367"/>
                  </a:cubicBezTo>
                  <a:cubicBezTo>
                    <a:pt x="362" y="1365"/>
                    <a:pt x="359" y="1364"/>
                    <a:pt x="357" y="1364"/>
                  </a:cubicBezTo>
                  <a:cubicBezTo>
                    <a:pt x="346" y="1364"/>
                    <a:pt x="342" y="1385"/>
                    <a:pt x="342" y="1395"/>
                  </a:cubicBezTo>
                  <a:cubicBezTo>
                    <a:pt x="342" y="1394"/>
                    <a:pt x="342" y="1393"/>
                    <a:pt x="341" y="1393"/>
                  </a:cubicBezTo>
                  <a:cubicBezTo>
                    <a:pt x="340" y="1393"/>
                    <a:pt x="338" y="1396"/>
                    <a:pt x="334" y="1396"/>
                  </a:cubicBezTo>
                  <a:cubicBezTo>
                    <a:pt x="333" y="1396"/>
                    <a:pt x="332" y="1396"/>
                    <a:pt x="331" y="1395"/>
                  </a:cubicBezTo>
                  <a:lnTo>
                    <a:pt x="331" y="1395"/>
                  </a:lnTo>
                  <a:cubicBezTo>
                    <a:pt x="325" y="1406"/>
                    <a:pt x="325" y="1417"/>
                    <a:pt x="337" y="1417"/>
                  </a:cubicBezTo>
                  <a:cubicBezTo>
                    <a:pt x="303" y="1428"/>
                    <a:pt x="337" y="1462"/>
                    <a:pt x="303" y="1462"/>
                  </a:cubicBezTo>
                  <a:cubicBezTo>
                    <a:pt x="303" y="1496"/>
                    <a:pt x="297" y="1524"/>
                    <a:pt x="292" y="1557"/>
                  </a:cubicBezTo>
                  <a:cubicBezTo>
                    <a:pt x="275" y="1546"/>
                    <a:pt x="303" y="1524"/>
                    <a:pt x="281" y="1518"/>
                  </a:cubicBezTo>
                  <a:lnTo>
                    <a:pt x="281" y="1518"/>
                  </a:lnTo>
                  <a:cubicBezTo>
                    <a:pt x="281" y="1546"/>
                    <a:pt x="286" y="1568"/>
                    <a:pt x="275" y="1591"/>
                  </a:cubicBezTo>
                  <a:cubicBezTo>
                    <a:pt x="274" y="1592"/>
                    <a:pt x="273" y="1592"/>
                    <a:pt x="272" y="1592"/>
                  </a:cubicBezTo>
                  <a:cubicBezTo>
                    <a:pt x="269" y="1592"/>
                    <a:pt x="268" y="1584"/>
                    <a:pt x="264" y="1580"/>
                  </a:cubicBezTo>
                  <a:cubicBezTo>
                    <a:pt x="264" y="1608"/>
                    <a:pt x="241" y="1630"/>
                    <a:pt x="241" y="1658"/>
                  </a:cubicBezTo>
                  <a:cubicBezTo>
                    <a:pt x="243" y="1658"/>
                    <a:pt x="244" y="1657"/>
                    <a:pt x="245" y="1657"/>
                  </a:cubicBezTo>
                  <a:cubicBezTo>
                    <a:pt x="256" y="1657"/>
                    <a:pt x="258" y="1679"/>
                    <a:pt x="265" y="1688"/>
                  </a:cubicBezTo>
                  <a:lnTo>
                    <a:pt x="265" y="1688"/>
                  </a:lnTo>
                  <a:cubicBezTo>
                    <a:pt x="262" y="1685"/>
                    <a:pt x="259" y="1684"/>
                    <a:pt x="257" y="1684"/>
                  </a:cubicBezTo>
                  <a:cubicBezTo>
                    <a:pt x="251" y="1684"/>
                    <a:pt x="248" y="1693"/>
                    <a:pt x="240" y="1693"/>
                  </a:cubicBezTo>
                  <a:cubicBezTo>
                    <a:pt x="238" y="1693"/>
                    <a:pt x="237" y="1693"/>
                    <a:pt x="235" y="1692"/>
                  </a:cubicBezTo>
                  <a:lnTo>
                    <a:pt x="235" y="1692"/>
                  </a:lnTo>
                  <a:cubicBezTo>
                    <a:pt x="232" y="1695"/>
                    <a:pt x="230" y="1696"/>
                    <a:pt x="227" y="1696"/>
                  </a:cubicBezTo>
                  <a:cubicBezTo>
                    <a:pt x="225" y="1696"/>
                    <a:pt x="222" y="1694"/>
                    <a:pt x="219" y="1692"/>
                  </a:cubicBezTo>
                  <a:lnTo>
                    <a:pt x="219" y="1692"/>
                  </a:lnTo>
                  <a:cubicBezTo>
                    <a:pt x="219" y="1708"/>
                    <a:pt x="230" y="1708"/>
                    <a:pt x="225" y="1720"/>
                  </a:cubicBezTo>
                  <a:cubicBezTo>
                    <a:pt x="219" y="1720"/>
                    <a:pt x="219" y="1714"/>
                    <a:pt x="213" y="1714"/>
                  </a:cubicBezTo>
                  <a:lnTo>
                    <a:pt x="213" y="1714"/>
                  </a:lnTo>
                  <a:cubicBezTo>
                    <a:pt x="219" y="1725"/>
                    <a:pt x="225" y="1736"/>
                    <a:pt x="219" y="1748"/>
                  </a:cubicBezTo>
                  <a:cubicBezTo>
                    <a:pt x="213" y="1742"/>
                    <a:pt x="213" y="1742"/>
                    <a:pt x="213" y="1742"/>
                  </a:cubicBezTo>
                  <a:lnTo>
                    <a:pt x="213" y="1742"/>
                  </a:lnTo>
                  <a:cubicBezTo>
                    <a:pt x="208" y="1759"/>
                    <a:pt x="219" y="1787"/>
                    <a:pt x="202" y="1804"/>
                  </a:cubicBezTo>
                  <a:cubicBezTo>
                    <a:pt x="198" y="1801"/>
                    <a:pt x="195" y="1800"/>
                    <a:pt x="193" y="1800"/>
                  </a:cubicBezTo>
                  <a:cubicBezTo>
                    <a:pt x="188" y="1800"/>
                    <a:pt x="187" y="1805"/>
                    <a:pt x="180" y="1805"/>
                  </a:cubicBezTo>
                  <a:cubicBezTo>
                    <a:pt x="179" y="1805"/>
                    <a:pt x="177" y="1804"/>
                    <a:pt x="174" y="1804"/>
                  </a:cubicBezTo>
                  <a:lnTo>
                    <a:pt x="174" y="1820"/>
                  </a:lnTo>
                  <a:lnTo>
                    <a:pt x="185" y="1815"/>
                  </a:lnTo>
                  <a:lnTo>
                    <a:pt x="185" y="1815"/>
                  </a:lnTo>
                  <a:cubicBezTo>
                    <a:pt x="180" y="1826"/>
                    <a:pt x="191" y="1843"/>
                    <a:pt x="180" y="1848"/>
                  </a:cubicBezTo>
                  <a:lnTo>
                    <a:pt x="174" y="1837"/>
                  </a:lnTo>
                  <a:lnTo>
                    <a:pt x="169" y="1860"/>
                  </a:lnTo>
                  <a:lnTo>
                    <a:pt x="180" y="1854"/>
                  </a:lnTo>
                  <a:cubicBezTo>
                    <a:pt x="185" y="1865"/>
                    <a:pt x="202" y="1860"/>
                    <a:pt x="191" y="1871"/>
                  </a:cubicBezTo>
                  <a:cubicBezTo>
                    <a:pt x="191" y="1870"/>
                    <a:pt x="191" y="1870"/>
                    <a:pt x="191" y="1870"/>
                  </a:cubicBezTo>
                  <a:cubicBezTo>
                    <a:pt x="189" y="1870"/>
                    <a:pt x="184" y="1882"/>
                    <a:pt x="174" y="1882"/>
                  </a:cubicBezTo>
                  <a:cubicBezTo>
                    <a:pt x="180" y="1893"/>
                    <a:pt x="180" y="1899"/>
                    <a:pt x="174" y="1904"/>
                  </a:cubicBezTo>
                  <a:cubicBezTo>
                    <a:pt x="169" y="1904"/>
                    <a:pt x="157" y="1899"/>
                    <a:pt x="152" y="1899"/>
                  </a:cubicBezTo>
                  <a:lnTo>
                    <a:pt x="152" y="1899"/>
                  </a:lnTo>
                  <a:cubicBezTo>
                    <a:pt x="162" y="1909"/>
                    <a:pt x="149" y="1919"/>
                    <a:pt x="155" y="1933"/>
                  </a:cubicBezTo>
                  <a:lnTo>
                    <a:pt x="155" y="1933"/>
                  </a:lnTo>
                  <a:cubicBezTo>
                    <a:pt x="151" y="1929"/>
                    <a:pt x="146" y="1927"/>
                    <a:pt x="146" y="1927"/>
                  </a:cubicBezTo>
                  <a:lnTo>
                    <a:pt x="146" y="1927"/>
                  </a:lnTo>
                  <a:lnTo>
                    <a:pt x="152" y="1938"/>
                  </a:lnTo>
                  <a:cubicBezTo>
                    <a:pt x="149" y="1941"/>
                    <a:pt x="148" y="1942"/>
                    <a:pt x="146" y="1942"/>
                  </a:cubicBezTo>
                  <a:cubicBezTo>
                    <a:pt x="145" y="1942"/>
                    <a:pt x="143" y="1941"/>
                    <a:pt x="141" y="1938"/>
                  </a:cubicBezTo>
                  <a:lnTo>
                    <a:pt x="141" y="1938"/>
                  </a:lnTo>
                  <a:cubicBezTo>
                    <a:pt x="129" y="1955"/>
                    <a:pt x="163" y="1944"/>
                    <a:pt x="146" y="1955"/>
                  </a:cubicBezTo>
                  <a:cubicBezTo>
                    <a:pt x="146" y="1955"/>
                    <a:pt x="146" y="1955"/>
                    <a:pt x="146" y="1949"/>
                  </a:cubicBezTo>
                  <a:cubicBezTo>
                    <a:pt x="129" y="1966"/>
                    <a:pt x="135" y="1988"/>
                    <a:pt x="124" y="2005"/>
                  </a:cubicBezTo>
                  <a:cubicBezTo>
                    <a:pt x="107" y="2000"/>
                    <a:pt x="124" y="1988"/>
                    <a:pt x="113" y="1988"/>
                  </a:cubicBezTo>
                  <a:lnTo>
                    <a:pt x="113" y="1988"/>
                  </a:lnTo>
                  <a:cubicBezTo>
                    <a:pt x="101" y="2011"/>
                    <a:pt x="107" y="2044"/>
                    <a:pt x="96" y="2067"/>
                  </a:cubicBezTo>
                  <a:lnTo>
                    <a:pt x="101" y="2061"/>
                  </a:lnTo>
                  <a:lnTo>
                    <a:pt x="101" y="2061"/>
                  </a:lnTo>
                  <a:cubicBezTo>
                    <a:pt x="118" y="2078"/>
                    <a:pt x="79" y="2078"/>
                    <a:pt x="85" y="2089"/>
                  </a:cubicBezTo>
                  <a:cubicBezTo>
                    <a:pt x="85" y="2089"/>
                    <a:pt x="80" y="2087"/>
                    <a:pt x="78" y="2085"/>
                  </a:cubicBezTo>
                  <a:lnTo>
                    <a:pt x="78" y="2085"/>
                  </a:lnTo>
                  <a:cubicBezTo>
                    <a:pt x="68" y="2101"/>
                    <a:pt x="68" y="2118"/>
                    <a:pt x="68" y="2145"/>
                  </a:cubicBezTo>
                  <a:lnTo>
                    <a:pt x="62" y="2140"/>
                  </a:lnTo>
                  <a:cubicBezTo>
                    <a:pt x="51" y="2151"/>
                    <a:pt x="51" y="2162"/>
                    <a:pt x="40" y="2173"/>
                  </a:cubicBezTo>
                  <a:cubicBezTo>
                    <a:pt x="45" y="2179"/>
                    <a:pt x="45" y="2184"/>
                    <a:pt x="51" y="2184"/>
                  </a:cubicBezTo>
                  <a:cubicBezTo>
                    <a:pt x="6" y="2201"/>
                    <a:pt x="45" y="2252"/>
                    <a:pt x="12" y="2274"/>
                  </a:cubicBezTo>
                  <a:cubicBezTo>
                    <a:pt x="12" y="2270"/>
                    <a:pt x="9" y="2266"/>
                    <a:pt x="7" y="2266"/>
                  </a:cubicBezTo>
                  <a:cubicBezTo>
                    <a:pt x="7" y="2266"/>
                    <a:pt x="6" y="2267"/>
                    <a:pt x="6" y="2268"/>
                  </a:cubicBezTo>
                  <a:cubicBezTo>
                    <a:pt x="6" y="2274"/>
                    <a:pt x="6" y="2285"/>
                    <a:pt x="6" y="2296"/>
                  </a:cubicBezTo>
                  <a:cubicBezTo>
                    <a:pt x="17" y="2296"/>
                    <a:pt x="12" y="2296"/>
                    <a:pt x="23" y="2291"/>
                  </a:cubicBezTo>
                  <a:cubicBezTo>
                    <a:pt x="29" y="2291"/>
                    <a:pt x="34" y="2302"/>
                    <a:pt x="34" y="2308"/>
                  </a:cubicBezTo>
                  <a:cubicBezTo>
                    <a:pt x="31" y="2304"/>
                    <a:pt x="27" y="2303"/>
                    <a:pt x="24" y="2303"/>
                  </a:cubicBezTo>
                  <a:cubicBezTo>
                    <a:pt x="16" y="2303"/>
                    <a:pt x="10" y="2309"/>
                    <a:pt x="6" y="2313"/>
                  </a:cubicBezTo>
                  <a:lnTo>
                    <a:pt x="17" y="2313"/>
                  </a:lnTo>
                  <a:cubicBezTo>
                    <a:pt x="0" y="2330"/>
                    <a:pt x="40" y="2313"/>
                    <a:pt x="29" y="2336"/>
                  </a:cubicBezTo>
                  <a:lnTo>
                    <a:pt x="23" y="2336"/>
                  </a:lnTo>
                  <a:cubicBezTo>
                    <a:pt x="29" y="2341"/>
                    <a:pt x="40" y="2347"/>
                    <a:pt x="40" y="2352"/>
                  </a:cubicBezTo>
                  <a:cubicBezTo>
                    <a:pt x="37" y="2355"/>
                    <a:pt x="35" y="2356"/>
                    <a:pt x="34" y="2356"/>
                  </a:cubicBezTo>
                  <a:cubicBezTo>
                    <a:pt x="31" y="2356"/>
                    <a:pt x="31" y="2351"/>
                    <a:pt x="27" y="2351"/>
                  </a:cubicBezTo>
                  <a:cubicBezTo>
                    <a:pt x="26" y="2351"/>
                    <a:pt x="25" y="2352"/>
                    <a:pt x="23" y="2352"/>
                  </a:cubicBezTo>
                  <a:cubicBezTo>
                    <a:pt x="29" y="2364"/>
                    <a:pt x="51" y="2358"/>
                    <a:pt x="51" y="2375"/>
                  </a:cubicBezTo>
                  <a:cubicBezTo>
                    <a:pt x="45" y="2375"/>
                    <a:pt x="40" y="2369"/>
                    <a:pt x="34" y="2364"/>
                  </a:cubicBezTo>
                  <a:cubicBezTo>
                    <a:pt x="29" y="2380"/>
                    <a:pt x="34" y="2380"/>
                    <a:pt x="34" y="2392"/>
                  </a:cubicBezTo>
                  <a:cubicBezTo>
                    <a:pt x="40" y="2397"/>
                    <a:pt x="40" y="2403"/>
                    <a:pt x="45" y="2408"/>
                  </a:cubicBezTo>
                  <a:lnTo>
                    <a:pt x="45" y="2403"/>
                  </a:lnTo>
                  <a:cubicBezTo>
                    <a:pt x="51" y="2401"/>
                    <a:pt x="55" y="2400"/>
                    <a:pt x="59" y="2400"/>
                  </a:cubicBezTo>
                  <a:cubicBezTo>
                    <a:pt x="74" y="2400"/>
                    <a:pt x="73" y="2415"/>
                    <a:pt x="89" y="2415"/>
                  </a:cubicBezTo>
                  <a:cubicBezTo>
                    <a:pt x="91" y="2415"/>
                    <a:pt x="93" y="2415"/>
                    <a:pt x="96" y="2414"/>
                  </a:cubicBezTo>
                  <a:lnTo>
                    <a:pt x="96" y="2414"/>
                  </a:lnTo>
                  <a:cubicBezTo>
                    <a:pt x="68" y="2420"/>
                    <a:pt x="85" y="2425"/>
                    <a:pt x="73" y="2431"/>
                  </a:cubicBezTo>
                  <a:cubicBezTo>
                    <a:pt x="73" y="2436"/>
                    <a:pt x="78" y="2445"/>
                    <a:pt x="75" y="2447"/>
                  </a:cubicBezTo>
                  <a:lnTo>
                    <a:pt x="75" y="2447"/>
                  </a:lnTo>
                  <a:cubicBezTo>
                    <a:pt x="76" y="2447"/>
                    <a:pt x="77" y="2447"/>
                    <a:pt x="78" y="2447"/>
                  </a:cubicBezTo>
                  <a:cubicBezTo>
                    <a:pt x="87" y="2447"/>
                    <a:pt x="83" y="2460"/>
                    <a:pt x="95" y="2460"/>
                  </a:cubicBezTo>
                  <a:cubicBezTo>
                    <a:pt x="97" y="2460"/>
                    <a:pt x="99" y="2460"/>
                    <a:pt x="101" y="2459"/>
                  </a:cubicBezTo>
                  <a:lnTo>
                    <a:pt x="101" y="2459"/>
                  </a:lnTo>
                  <a:cubicBezTo>
                    <a:pt x="96" y="2465"/>
                    <a:pt x="107" y="2465"/>
                    <a:pt x="96" y="2470"/>
                  </a:cubicBezTo>
                  <a:cubicBezTo>
                    <a:pt x="98" y="2471"/>
                    <a:pt x="99" y="2472"/>
                    <a:pt x="100" y="2472"/>
                  </a:cubicBezTo>
                  <a:cubicBezTo>
                    <a:pt x="105" y="2472"/>
                    <a:pt x="102" y="2463"/>
                    <a:pt x="107" y="2459"/>
                  </a:cubicBezTo>
                  <a:cubicBezTo>
                    <a:pt x="128" y="2459"/>
                    <a:pt x="124" y="2499"/>
                    <a:pt x="152" y="2499"/>
                  </a:cubicBezTo>
                  <a:cubicBezTo>
                    <a:pt x="153" y="2499"/>
                    <a:pt x="155" y="2498"/>
                    <a:pt x="157" y="2498"/>
                  </a:cubicBezTo>
                  <a:cubicBezTo>
                    <a:pt x="162" y="2499"/>
                    <a:pt x="166" y="2500"/>
                    <a:pt x="170" y="2500"/>
                  </a:cubicBezTo>
                  <a:cubicBezTo>
                    <a:pt x="181" y="2500"/>
                    <a:pt x="190" y="2496"/>
                    <a:pt x="200" y="2496"/>
                  </a:cubicBezTo>
                  <a:cubicBezTo>
                    <a:pt x="204" y="2496"/>
                    <a:pt x="209" y="2497"/>
                    <a:pt x="213" y="2498"/>
                  </a:cubicBezTo>
                  <a:cubicBezTo>
                    <a:pt x="213" y="2504"/>
                    <a:pt x="197" y="2509"/>
                    <a:pt x="197" y="2509"/>
                  </a:cubicBezTo>
                  <a:cubicBezTo>
                    <a:pt x="201" y="2519"/>
                    <a:pt x="210" y="2520"/>
                    <a:pt x="219" y="2520"/>
                  </a:cubicBezTo>
                  <a:lnTo>
                    <a:pt x="219" y="2520"/>
                  </a:lnTo>
                  <a:cubicBezTo>
                    <a:pt x="219" y="2509"/>
                    <a:pt x="225" y="2504"/>
                    <a:pt x="230" y="2504"/>
                  </a:cubicBezTo>
                  <a:cubicBezTo>
                    <a:pt x="230" y="2497"/>
                    <a:pt x="228" y="2496"/>
                    <a:pt x="226" y="2496"/>
                  </a:cubicBezTo>
                  <a:cubicBezTo>
                    <a:pt x="225" y="2496"/>
                    <a:pt x="223" y="2497"/>
                    <a:pt x="221" y="2497"/>
                  </a:cubicBezTo>
                  <a:cubicBezTo>
                    <a:pt x="220" y="2497"/>
                    <a:pt x="219" y="2496"/>
                    <a:pt x="219" y="2493"/>
                  </a:cubicBezTo>
                  <a:cubicBezTo>
                    <a:pt x="219" y="2487"/>
                    <a:pt x="219" y="2487"/>
                    <a:pt x="225" y="2487"/>
                  </a:cubicBezTo>
                  <a:lnTo>
                    <a:pt x="213" y="2487"/>
                  </a:lnTo>
                  <a:cubicBezTo>
                    <a:pt x="213" y="2487"/>
                    <a:pt x="217" y="2480"/>
                    <a:pt x="218" y="2480"/>
                  </a:cubicBezTo>
                  <a:lnTo>
                    <a:pt x="218" y="2480"/>
                  </a:lnTo>
                  <a:cubicBezTo>
                    <a:pt x="219" y="2480"/>
                    <a:pt x="219" y="2481"/>
                    <a:pt x="219" y="2481"/>
                  </a:cubicBezTo>
                  <a:cubicBezTo>
                    <a:pt x="219" y="2480"/>
                    <a:pt x="219" y="2480"/>
                    <a:pt x="218" y="2480"/>
                  </a:cubicBezTo>
                  <a:cubicBezTo>
                    <a:pt x="218" y="2480"/>
                    <a:pt x="218" y="2480"/>
                    <a:pt x="218" y="2480"/>
                  </a:cubicBezTo>
                  <a:lnTo>
                    <a:pt x="218" y="2480"/>
                  </a:lnTo>
                  <a:cubicBezTo>
                    <a:pt x="212" y="2465"/>
                    <a:pt x="191" y="2475"/>
                    <a:pt x="191" y="2465"/>
                  </a:cubicBezTo>
                  <a:lnTo>
                    <a:pt x="197" y="2465"/>
                  </a:lnTo>
                  <a:cubicBezTo>
                    <a:pt x="190" y="2462"/>
                    <a:pt x="186" y="2461"/>
                    <a:pt x="183" y="2461"/>
                  </a:cubicBezTo>
                  <a:cubicBezTo>
                    <a:pt x="174" y="2461"/>
                    <a:pt x="179" y="2471"/>
                    <a:pt x="157" y="2476"/>
                  </a:cubicBezTo>
                  <a:lnTo>
                    <a:pt x="169" y="2442"/>
                  </a:lnTo>
                  <a:lnTo>
                    <a:pt x="163" y="2453"/>
                  </a:lnTo>
                  <a:cubicBezTo>
                    <a:pt x="157" y="2448"/>
                    <a:pt x="157" y="2448"/>
                    <a:pt x="157" y="2442"/>
                  </a:cubicBezTo>
                  <a:cubicBezTo>
                    <a:pt x="146" y="2442"/>
                    <a:pt x="157" y="2448"/>
                    <a:pt x="146" y="2453"/>
                  </a:cubicBezTo>
                  <a:cubicBezTo>
                    <a:pt x="146" y="2436"/>
                    <a:pt x="118" y="2436"/>
                    <a:pt x="129" y="2414"/>
                  </a:cubicBezTo>
                  <a:lnTo>
                    <a:pt x="129" y="2414"/>
                  </a:lnTo>
                  <a:cubicBezTo>
                    <a:pt x="118" y="2420"/>
                    <a:pt x="135" y="2431"/>
                    <a:pt x="118" y="2431"/>
                  </a:cubicBezTo>
                  <a:cubicBezTo>
                    <a:pt x="129" y="2408"/>
                    <a:pt x="107" y="2420"/>
                    <a:pt x="107" y="2408"/>
                  </a:cubicBezTo>
                  <a:cubicBezTo>
                    <a:pt x="110" y="2403"/>
                    <a:pt x="113" y="2403"/>
                    <a:pt x="115" y="2403"/>
                  </a:cubicBezTo>
                  <a:cubicBezTo>
                    <a:pt x="117" y="2403"/>
                    <a:pt x="118" y="2403"/>
                    <a:pt x="118" y="2397"/>
                  </a:cubicBezTo>
                  <a:lnTo>
                    <a:pt x="118" y="2397"/>
                  </a:lnTo>
                  <a:cubicBezTo>
                    <a:pt x="115" y="2399"/>
                    <a:pt x="113" y="2400"/>
                    <a:pt x="111" y="2400"/>
                  </a:cubicBezTo>
                  <a:cubicBezTo>
                    <a:pt x="103" y="2400"/>
                    <a:pt x="105" y="2380"/>
                    <a:pt x="96" y="2375"/>
                  </a:cubicBezTo>
                  <a:cubicBezTo>
                    <a:pt x="96" y="2375"/>
                    <a:pt x="101" y="2369"/>
                    <a:pt x="101" y="2369"/>
                  </a:cubicBezTo>
                  <a:cubicBezTo>
                    <a:pt x="101" y="2368"/>
                    <a:pt x="101" y="2368"/>
                    <a:pt x="100" y="2368"/>
                  </a:cubicBezTo>
                  <a:cubicBezTo>
                    <a:pt x="97" y="2368"/>
                    <a:pt x="89" y="2376"/>
                    <a:pt x="85" y="2380"/>
                  </a:cubicBezTo>
                  <a:cubicBezTo>
                    <a:pt x="79" y="2375"/>
                    <a:pt x="73" y="2364"/>
                    <a:pt x="68" y="2358"/>
                  </a:cubicBezTo>
                  <a:cubicBezTo>
                    <a:pt x="68" y="2358"/>
                    <a:pt x="62" y="2336"/>
                    <a:pt x="68" y="2324"/>
                  </a:cubicBezTo>
                  <a:cubicBezTo>
                    <a:pt x="51" y="2324"/>
                    <a:pt x="51" y="2313"/>
                    <a:pt x="51" y="2302"/>
                  </a:cubicBezTo>
                  <a:cubicBezTo>
                    <a:pt x="62" y="2302"/>
                    <a:pt x="62" y="2308"/>
                    <a:pt x="68" y="2308"/>
                  </a:cubicBezTo>
                  <a:lnTo>
                    <a:pt x="68" y="2302"/>
                  </a:lnTo>
                  <a:cubicBezTo>
                    <a:pt x="62" y="2302"/>
                    <a:pt x="62" y="2296"/>
                    <a:pt x="62" y="2291"/>
                  </a:cubicBezTo>
                  <a:lnTo>
                    <a:pt x="62" y="2291"/>
                  </a:lnTo>
                  <a:lnTo>
                    <a:pt x="73" y="2296"/>
                  </a:lnTo>
                  <a:cubicBezTo>
                    <a:pt x="73" y="2285"/>
                    <a:pt x="62" y="2268"/>
                    <a:pt x="73" y="2257"/>
                  </a:cubicBezTo>
                  <a:cubicBezTo>
                    <a:pt x="70" y="2255"/>
                    <a:pt x="65" y="2255"/>
                    <a:pt x="60" y="2255"/>
                  </a:cubicBezTo>
                  <a:lnTo>
                    <a:pt x="60" y="2255"/>
                  </a:lnTo>
                  <a:cubicBezTo>
                    <a:pt x="50" y="2255"/>
                    <a:pt x="40" y="2255"/>
                    <a:pt x="40" y="2240"/>
                  </a:cubicBezTo>
                  <a:lnTo>
                    <a:pt x="40" y="2240"/>
                  </a:lnTo>
                  <a:cubicBezTo>
                    <a:pt x="45" y="2240"/>
                    <a:pt x="57" y="2246"/>
                    <a:pt x="57" y="2252"/>
                  </a:cubicBezTo>
                  <a:cubicBezTo>
                    <a:pt x="57" y="2246"/>
                    <a:pt x="51" y="2246"/>
                    <a:pt x="57" y="2240"/>
                  </a:cubicBezTo>
                  <a:lnTo>
                    <a:pt x="62" y="2252"/>
                  </a:lnTo>
                  <a:cubicBezTo>
                    <a:pt x="73" y="2246"/>
                    <a:pt x="57" y="2246"/>
                    <a:pt x="62" y="2240"/>
                  </a:cubicBezTo>
                  <a:lnTo>
                    <a:pt x="73" y="2240"/>
                  </a:lnTo>
                  <a:cubicBezTo>
                    <a:pt x="73" y="2240"/>
                    <a:pt x="68" y="2246"/>
                    <a:pt x="73" y="2246"/>
                  </a:cubicBezTo>
                  <a:cubicBezTo>
                    <a:pt x="73" y="2240"/>
                    <a:pt x="85" y="2235"/>
                    <a:pt x="90" y="2235"/>
                  </a:cubicBezTo>
                  <a:cubicBezTo>
                    <a:pt x="85" y="2235"/>
                    <a:pt x="79" y="2235"/>
                    <a:pt x="79" y="2229"/>
                  </a:cubicBezTo>
                  <a:cubicBezTo>
                    <a:pt x="81" y="2223"/>
                    <a:pt x="83" y="2222"/>
                    <a:pt x="85" y="2222"/>
                  </a:cubicBezTo>
                  <a:cubicBezTo>
                    <a:pt x="88" y="2222"/>
                    <a:pt x="92" y="2225"/>
                    <a:pt x="96" y="2225"/>
                  </a:cubicBezTo>
                  <a:cubicBezTo>
                    <a:pt x="98" y="2225"/>
                    <a:pt x="100" y="2225"/>
                    <a:pt x="101" y="2224"/>
                  </a:cubicBezTo>
                  <a:cubicBezTo>
                    <a:pt x="96" y="2218"/>
                    <a:pt x="101" y="2212"/>
                    <a:pt x="90" y="2207"/>
                  </a:cubicBezTo>
                  <a:cubicBezTo>
                    <a:pt x="96" y="2201"/>
                    <a:pt x="101" y="2201"/>
                    <a:pt x="101" y="2201"/>
                  </a:cubicBezTo>
                  <a:cubicBezTo>
                    <a:pt x="101" y="2196"/>
                    <a:pt x="113" y="2173"/>
                    <a:pt x="96" y="2173"/>
                  </a:cubicBezTo>
                  <a:cubicBezTo>
                    <a:pt x="90" y="2151"/>
                    <a:pt x="124" y="2134"/>
                    <a:pt x="124" y="2112"/>
                  </a:cubicBezTo>
                  <a:lnTo>
                    <a:pt x="129" y="2112"/>
                  </a:lnTo>
                  <a:cubicBezTo>
                    <a:pt x="129" y="2100"/>
                    <a:pt x="135" y="2084"/>
                    <a:pt x="129" y="2072"/>
                  </a:cubicBezTo>
                  <a:cubicBezTo>
                    <a:pt x="135" y="2067"/>
                    <a:pt x="141" y="2067"/>
                    <a:pt x="146" y="2067"/>
                  </a:cubicBezTo>
                  <a:cubicBezTo>
                    <a:pt x="146" y="2061"/>
                    <a:pt x="146" y="2056"/>
                    <a:pt x="157" y="2044"/>
                  </a:cubicBezTo>
                  <a:cubicBezTo>
                    <a:pt x="157" y="2050"/>
                    <a:pt x="159" y="2050"/>
                    <a:pt x="159" y="2050"/>
                  </a:cubicBezTo>
                  <a:cubicBezTo>
                    <a:pt x="160" y="2050"/>
                    <a:pt x="160" y="2050"/>
                    <a:pt x="157" y="2056"/>
                  </a:cubicBezTo>
                  <a:cubicBezTo>
                    <a:pt x="169" y="2044"/>
                    <a:pt x="174" y="2044"/>
                    <a:pt x="169" y="2028"/>
                  </a:cubicBezTo>
                  <a:lnTo>
                    <a:pt x="169" y="2028"/>
                  </a:lnTo>
                  <a:cubicBezTo>
                    <a:pt x="171" y="2030"/>
                    <a:pt x="174" y="2031"/>
                    <a:pt x="176" y="2031"/>
                  </a:cubicBezTo>
                  <a:cubicBezTo>
                    <a:pt x="182" y="2031"/>
                    <a:pt x="185" y="2021"/>
                    <a:pt x="185" y="2016"/>
                  </a:cubicBezTo>
                  <a:lnTo>
                    <a:pt x="185" y="2016"/>
                  </a:lnTo>
                  <a:lnTo>
                    <a:pt x="174" y="2022"/>
                  </a:lnTo>
                  <a:cubicBezTo>
                    <a:pt x="174" y="2016"/>
                    <a:pt x="180" y="2011"/>
                    <a:pt x="180" y="2005"/>
                  </a:cubicBezTo>
                  <a:lnTo>
                    <a:pt x="197" y="2011"/>
                  </a:lnTo>
                  <a:cubicBezTo>
                    <a:pt x="225" y="1994"/>
                    <a:pt x="185" y="1955"/>
                    <a:pt x="219" y="1949"/>
                  </a:cubicBezTo>
                  <a:cubicBezTo>
                    <a:pt x="218" y="1947"/>
                    <a:pt x="217" y="1946"/>
                    <a:pt x="215" y="1946"/>
                  </a:cubicBezTo>
                  <a:cubicBezTo>
                    <a:pt x="212" y="1946"/>
                    <a:pt x="209" y="1952"/>
                    <a:pt x="206" y="1952"/>
                  </a:cubicBezTo>
                  <a:cubicBezTo>
                    <a:pt x="204" y="1952"/>
                    <a:pt x="203" y="1952"/>
                    <a:pt x="202" y="1949"/>
                  </a:cubicBezTo>
                  <a:cubicBezTo>
                    <a:pt x="208" y="1938"/>
                    <a:pt x="230" y="1932"/>
                    <a:pt x="236" y="1932"/>
                  </a:cubicBezTo>
                  <a:cubicBezTo>
                    <a:pt x="247" y="1916"/>
                    <a:pt x="219" y="1904"/>
                    <a:pt x="230" y="1893"/>
                  </a:cubicBezTo>
                  <a:cubicBezTo>
                    <a:pt x="225" y="1893"/>
                    <a:pt x="208" y="1888"/>
                    <a:pt x="213" y="1876"/>
                  </a:cubicBezTo>
                  <a:cubicBezTo>
                    <a:pt x="216" y="1872"/>
                    <a:pt x="220" y="1870"/>
                    <a:pt x="225" y="1870"/>
                  </a:cubicBezTo>
                  <a:cubicBezTo>
                    <a:pt x="231" y="1870"/>
                    <a:pt x="238" y="1873"/>
                    <a:pt x="241" y="1876"/>
                  </a:cubicBezTo>
                  <a:cubicBezTo>
                    <a:pt x="236" y="1882"/>
                    <a:pt x="236" y="1882"/>
                    <a:pt x="236" y="1882"/>
                  </a:cubicBezTo>
                  <a:cubicBezTo>
                    <a:pt x="236" y="1884"/>
                    <a:pt x="236" y="1886"/>
                    <a:pt x="236" y="1888"/>
                  </a:cubicBezTo>
                  <a:lnTo>
                    <a:pt x="236" y="1888"/>
                  </a:lnTo>
                  <a:cubicBezTo>
                    <a:pt x="245" y="1883"/>
                    <a:pt x="251" y="1870"/>
                    <a:pt x="256" y="1870"/>
                  </a:cubicBezTo>
                  <a:cubicBezTo>
                    <a:pt x="257" y="1870"/>
                    <a:pt x="257" y="1870"/>
                    <a:pt x="258" y="1871"/>
                  </a:cubicBezTo>
                  <a:cubicBezTo>
                    <a:pt x="258" y="1866"/>
                    <a:pt x="257" y="1864"/>
                    <a:pt x="256" y="1864"/>
                  </a:cubicBezTo>
                  <a:cubicBezTo>
                    <a:pt x="253" y="1864"/>
                    <a:pt x="250" y="1868"/>
                    <a:pt x="247" y="1871"/>
                  </a:cubicBezTo>
                  <a:cubicBezTo>
                    <a:pt x="258" y="1860"/>
                    <a:pt x="258" y="1848"/>
                    <a:pt x="269" y="1832"/>
                  </a:cubicBezTo>
                  <a:lnTo>
                    <a:pt x="269" y="1832"/>
                  </a:lnTo>
                  <a:cubicBezTo>
                    <a:pt x="267" y="1834"/>
                    <a:pt x="264" y="1836"/>
                    <a:pt x="262" y="1836"/>
                  </a:cubicBezTo>
                  <a:cubicBezTo>
                    <a:pt x="260" y="1836"/>
                    <a:pt x="258" y="1834"/>
                    <a:pt x="258" y="1832"/>
                  </a:cubicBezTo>
                  <a:cubicBezTo>
                    <a:pt x="275" y="1815"/>
                    <a:pt x="253" y="1820"/>
                    <a:pt x="258" y="1804"/>
                  </a:cubicBezTo>
                  <a:cubicBezTo>
                    <a:pt x="260" y="1803"/>
                    <a:pt x="261" y="1802"/>
                    <a:pt x="263" y="1802"/>
                  </a:cubicBezTo>
                  <a:cubicBezTo>
                    <a:pt x="268" y="1802"/>
                    <a:pt x="271" y="1806"/>
                    <a:pt x="273" y="1806"/>
                  </a:cubicBezTo>
                  <a:cubicBezTo>
                    <a:pt x="274" y="1806"/>
                    <a:pt x="275" y="1804"/>
                    <a:pt x="275" y="1798"/>
                  </a:cubicBezTo>
                  <a:cubicBezTo>
                    <a:pt x="277" y="1795"/>
                    <a:pt x="278" y="1793"/>
                    <a:pt x="280" y="1793"/>
                  </a:cubicBezTo>
                  <a:cubicBezTo>
                    <a:pt x="284" y="1793"/>
                    <a:pt x="288" y="1800"/>
                    <a:pt x="292" y="1804"/>
                  </a:cubicBezTo>
                  <a:cubicBezTo>
                    <a:pt x="286" y="1787"/>
                    <a:pt x="309" y="1781"/>
                    <a:pt x="314" y="1776"/>
                  </a:cubicBezTo>
                  <a:cubicBezTo>
                    <a:pt x="314" y="1774"/>
                    <a:pt x="314" y="1773"/>
                    <a:pt x="314" y="1770"/>
                  </a:cubicBezTo>
                  <a:lnTo>
                    <a:pt x="303" y="1770"/>
                  </a:lnTo>
                  <a:cubicBezTo>
                    <a:pt x="309" y="1764"/>
                    <a:pt x="309" y="1764"/>
                    <a:pt x="314" y="1764"/>
                  </a:cubicBezTo>
                  <a:cubicBezTo>
                    <a:pt x="309" y="1759"/>
                    <a:pt x="297" y="1759"/>
                    <a:pt x="292" y="1748"/>
                  </a:cubicBezTo>
                  <a:cubicBezTo>
                    <a:pt x="297" y="1748"/>
                    <a:pt x="292" y="1731"/>
                    <a:pt x="309" y="1731"/>
                  </a:cubicBezTo>
                  <a:lnTo>
                    <a:pt x="309" y="1731"/>
                  </a:lnTo>
                  <a:cubicBezTo>
                    <a:pt x="293" y="1747"/>
                    <a:pt x="316" y="1738"/>
                    <a:pt x="315" y="1750"/>
                  </a:cubicBezTo>
                  <a:lnTo>
                    <a:pt x="315" y="1750"/>
                  </a:lnTo>
                  <a:cubicBezTo>
                    <a:pt x="316" y="1747"/>
                    <a:pt x="320" y="1746"/>
                    <a:pt x="320" y="1742"/>
                  </a:cubicBezTo>
                  <a:cubicBezTo>
                    <a:pt x="325" y="1742"/>
                    <a:pt x="325" y="1742"/>
                    <a:pt x="325" y="1748"/>
                  </a:cubicBezTo>
                  <a:cubicBezTo>
                    <a:pt x="342" y="1731"/>
                    <a:pt x="314" y="1731"/>
                    <a:pt x="320" y="1714"/>
                  </a:cubicBezTo>
                  <a:lnTo>
                    <a:pt x="320" y="1714"/>
                  </a:lnTo>
                  <a:cubicBezTo>
                    <a:pt x="321" y="1716"/>
                    <a:pt x="323" y="1716"/>
                    <a:pt x="326" y="1716"/>
                  </a:cubicBezTo>
                  <a:cubicBezTo>
                    <a:pt x="331" y="1716"/>
                    <a:pt x="337" y="1712"/>
                    <a:pt x="337" y="1708"/>
                  </a:cubicBezTo>
                  <a:lnTo>
                    <a:pt x="337" y="1708"/>
                  </a:lnTo>
                  <a:cubicBezTo>
                    <a:pt x="335" y="1712"/>
                    <a:pt x="333" y="1713"/>
                    <a:pt x="331" y="1713"/>
                  </a:cubicBezTo>
                  <a:cubicBezTo>
                    <a:pt x="325" y="1713"/>
                    <a:pt x="320" y="1705"/>
                    <a:pt x="320" y="1697"/>
                  </a:cubicBezTo>
                  <a:cubicBezTo>
                    <a:pt x="331" y="1692"/>
                    <a:pt x="320" y="1686"/>
                    <a:pt x="320" y="1680"/>
                  </a:cubicBezTo>
                  <a:lnTo>
                    <a:pt x="314" y="1686"/>
                  </a:lnTo>
                  <a:cubicBezTo>
                    <a:pt x="309" y="1680"/>
                    <a:pt x="314" y="1675"/>
                    <a:pt x="314" y="1664"/>
                  </a:cubicBezTo>
                  <a:cubicBezTo>
                    <a:pt x="320" y="1669"/>
                    <a:pt x="314" y="1675"/>
                    <a:pt x="320" y="1675"/>
                  </a:cubicBezTo>
                  <a:cubicBezTo>
                    <a:pt x="309" y="1658"/>
                    <a:pt x="342" y="1658"/>
                    <a:pt x="337" y="1641"/>
                  </a:cubicBezTo>
                  <a:cubicBezTo>
                    <a:pt x="348" y="1641"/>
                    <a:pt x="353" y="1647"/>
                    <a:pt x="359" y="1647"/>
                  </a:cubicBezTo>
                  <a:cubicBezTo>
                    <a:pt x="353" y="1624"/>
                    <a:pt x="376" y="1636"/>
                    <a:pt x="370" y="1613"/>
                  </a:cubicBezTo>
                  <a:cubicBezTo>
                    <a:pt x="366" y="1613"/>
                    <a:pt x="364" y="1614"/>
                    <a:pt x="363" y="1614"/>
                  </a:cubicBezTo>
                  <a:cubicBezTo>
                    <a:pt x="362" y="1614"/>
                    <a:pt x="362" y="1612"/>
                    <a:pt x="359" y="1602"/>
                  </a:cubicBezTo>
                  <a:lnTo>
                    <a:pt x="353" y="1630"/>
                  </a:lnTo>
                  <a:lnTo>
                    <a:pt x="348" y="1608"/>
                  </a:lnTo>
                  <a:cubicBezTo>
                    <a:pt x="342" y="1613"/>
                    <a:pt x="348" y="1624"/>
                    <a:pt x="342" y="1630"/>
                  </a:cubicBezTo>
                  <a:cubicBezTo>
                    <a:pt x="337" y="1619"/>
                    <a:pt x="337" y="1619"/>
                    <a:pt x="331" y="1619"/>
                  </a:cubicBezTo>
                  <a:cubicBezTo>
                    <a:pt x="348" y="1619"/>
                    <a:pt x="331" y="1596"/>
                    <a:pt x="342" y="1591"/>
                  </a:cubicBezTo>
                  <a:lnTo>
                    <a:pt x="342" y="1591"/>
                  </a:lnTo>
                  <a:lnTo>
                    <a:pt x="370" y="1602"/>
                  </a:lnTo>
                  <a:cubicBezTo>
                    <a:pt x="387" y="1591"/>
                    <a:pt x="370" y="1563"/>
                    <a:pt x="387" y="1546"/>
                  </a:cubicBezTo>
                  <a:lnTo>
                    <a:pt x="387" y="1546"/>
                  </a:lnTo>
                  <a:lnTo>
                    <a:pt x="376" y="1552"/>
                  </a:lnTo>
                  <a:cubicBezTo>
                    <a:pt x="370" y="1540"/>
                    <a:pt x="381" y="1535"/>
                    <a:pt x="381" y="1529"/>
                  </a:cubicBezTo>
                  <a:lnTo>
                    <a:pt x="398" y="1529"/>
                  </a:lnTo>
                  <a:cubicBezTo>
                    <a:pt x="393" y="1524"/>
                    <a:pt x="409" y="1512"/>
                    <a:pt x="393" y="1501"/>
                  </a:cubicBezTo>
                  <a:lnTo>
                    <a:pt x="409" y="1496"/>
                  </a:lnTo>
                  <a:cubicBezTo>
                    <a:pt x="421" y="1479"/>
                    <a:pt x="393" y="1468"/>
                    <a:pt x="404" y="1451"/>
                  </a:cubicBezTo>
                  <a:lnTo>
                    <a:pt x="404" y="1451"/>
                  </a:lnTo>
                  <a:cubicBezTo>
                    <a:pt x="409" y="1456"/>
                    <a:pt x="415" y="1451"/>
                    <a:pt x="421" y="1468"/>
                  </a:cubicBezTo>
                  <a:cubicBezTo>
                    <a:pt x="421" y="1462"/>
                    <a:pt x="426" y="1456"/>
                    <a:pt x="421" y="1456"/>
                  </a:cubicBezTo>
                  <a:cubicBezTo>
                    <a:pt x="426" y="1451"/>
                    <a:pt x="415" y="1434"/>
                    <a:pt x="426" y="1428"/>
                  </a:cubicBezTo>
                  <a:cubicBezTo>
                    <a:pt x="421" y="1428"/>
                    <a:pt x="415" y="1423"/>
                    <a:pt x="415" y="1417"/>
                  </a:cubicBezTo>
                  <a:lnTo>
                    <a:pt x="421" y="1417"/>
                  </a:lnTo>
                  <a:cubicBezTo>
                    <a:pt x="415" y="1417"/>
                    <a:pt x="421" y="1406"/>
                    <a:pt x="409" y="1406"/>
                  </a:cubicBezTo>
                  <a:cubicBezTo>
                    <a:pt x="443" y="1400"/>
                    <a:pt x="426" y="1356"/>
                    <a:pt x="454" y="1350"/>
                  </a:cubicBezTo>
                  <a:cubicBezTo>
                    <a:pt x="460" y="1339"/>
                    <a:pt x="460" y="1322"/>
                    <a:pt x="465" y="1311"/>
                  </a:cubicBezTo>
                  <a:lnTo>
                    <a:pt x="471" y="1311"/>
                  </a:lnTo>
                  <a:cubicBezTo>
                    <a:pt x="482" y="1300"/>
                    <a:pt x="449" y="1294"/>
                    <a:pt x="465" y="1277"/>
                  </a:cubicBezTo>
                  <a:cubicBezTo>
                    <a:pt x="468" y="1276"/>
                    <a:pt x="470" y="1276"/>
                    <a:pt x="471" y="1276"/>
                  </a:cubicBezTo>
                  <a:cubicBezTo>
                    <a:pt x="479" y="1276"/>
                    <a:pt x="472" y="1288"/>
                    <a:pt x="477" y="1288"/>
                  </a:cubicBezTo>
                  <a:cubicBezTo>
                    <a:pt x="479" y="1289"/>
                    <a:pt x="481" y="1289"/>
                    <a:pt x="482" y="1289"/>
                  </a:cubicBezTo>
                  <a:cubicBezTo>
                    <a:pt x="501" y="1289"/>
                    <a:pt x="484" y="1260"/>
                    <a:pt x="505" y="1255"/>
                  </a:cubicBezTo>
                  <a:lnTo>
                    <a:pt x="505" y="1260"/>
                  </a:lnTo>
                  <a:cubicBezTo>
                    <a:pt x="516" y="1255"/>
                    <a:pt x="505" y="1232"/>
                    <a:pt x="510" y="1221"/>
                  </a:cubicBezTo>
                  <a:lnTo>
                    <a:pt x="516" y="1221"/>
                  </a:lnTo>
                  <a:cubicBezTo>
                    <a:pt x="505" y="1205"/>
                    <a:pt x="510" y="1183"/>
                    <a:pt x="510" y="1166"/>
                  </a:cubicBezTo>
                  <a:lnTo>
                    <a:pt x="510" y="1166"/>
                  </a:lnTo>
                  <a:cubicBezTo>
                    <a:pt x="511" y="1167"/>
                    <a:pt x="512" y="1168"/>
                    <a:pt x="513" y="1169"/>
                  </a:cubicBezTo>
                  <a:lnTo>
                    <a:pt x="513" y="1169"/>
                  </a:lnTo>
                  <a:cubicBezTo>
                    <a:pt x="512" y="1168"/>
                    <a:pt x="511" y="1166"/>
                    <a:pt x="510" y="1165"/>
                  </a:cubicBezTo>
                  <a:lnTo>
                    <a:pt x="510" y="1165"/>
                  </a:lnTo>
                  <a:cubicBezTo>
                    <a:pt x="510" y="1165"/>
                    <a:pt x="510" y="1166"/>
                    <a:pt x="510" y="1166"/>
                  </a:cubicBezTo>
                  <a:lnTo>
                    <a:pt x="510" y="1166"/>
                  </a:lnTo>
                  <a:cubicBezTo>
                    <a:pt x="509" y="1164"/>
                    <a:pt x="509" y="1162"/>
                    <a:pt x="510" y="1160"/>
                  </a:cubicBezTo>
                  <a:cubicBezTo>
                    <a:pt x="514" y="1156"/>
                    <a:pt x="521" y="1152"/>
                    <a:pt x="528" y="1152"/>
                  </a:cubicBezTo>
                  <a:cubicBezTo>
                    <a:pt x="532" y="1152"/>
                    <a:pt x="535" y="1152"/>
                    <a:pt x="538" y="1154"/>
                  </a:cubicBezTo>
                  <a:lnTo>
                    <a:pt x="533" y="1165"/>
                  </a:lnTo>
                  <a:cubicBezTo>
                    <a:pt x="549" y="1165"/>
                    <a:pt x="538" y="1148"/>
                    <a:pt x="544" y="1143"/>
                  </a:cubicBezTo>
                  <a:lnTo>
                    <a:pt x="544" y="1143"/>
                  </a:lnTo>
                  <a:lnTo>
                    <a:pt x="549" y="1148"/>
                  </a:lnTo>
                  <a:cubicBezTo>
                    <a:pt x="555" y="1126"/>
                    <a:pt x="538" y="1120"/>
                    <a:pt x="549" y="1098"/>
                  </a:cubicBezTo>
                  <a:lnTo>
                    <a:pt x="544" y="1098"/>
                  </a:lnTo>
                  <a:cubicBezTo>
                    <a:pt x="533" y="1081"/>
                    <a:pt x="561" y="1092"/>
                    <a:pt x="549" y="1081"/>
                  </a:cubicBezTo>
                  <a:lnTo>
                    <a:pt x="566" y="1081"/>
                  </a:lnTo>
                  <a:cubicBezTo>
                    <a:pt x="566" y="1076"/>
                    <a:pt x="561" y="1048"/>
                    <a:pt x="566" y="1036"/>
                  </a:cubicBezTo>
                  <a:cubicBezTo>
                    <a:pt x="572" y="1048"/>
                    <a:pt x="572" y="1064"/>
                    <a:pt x="577" y="1081"/>
                  </a:cubicBezTo>
                  <a:cubicBezTo>
                    <a:pt x="583" y="1076"/>
                    <a:pt x="583" y="1059"/>
                    <a:pt x="583" y="1053"/>
                  </a:cubicBezTo>
                  <a:lnTo>
                    <a:pt x="583" y="1053"/>
                  </a:lnTo>
                  <a:cubicBezTo>
                    <a:pt x="583" y="1053"/>
                    <a:pt x="583" y="1059"/>
                    <a:pt x="577" y="1059"/>
                  </a:cubicBezTo>
                  <a:cubicBezTo>
                    <a:pt x="572" y="1042"/>
                    <a:pt x="566" y="1031"/>
                    <a:pt x="572" y="1014"/>
                  </a:cubicBezTo>
                  <a:lnTo>
                    <a:pt x="572" y="1014"/>
                  </a:lnTo>
                  <a:cubicBezTo>
                    <a:pt x="577" y="1016"/>
                    <a:pt x="581" y="1017"/>
                    <a:pt x="584" y="1017"/>
                  </a:cubicBezTo>
                  <a:cubicBezTo>
                    <a:pt x="604" y="1017"/>
                    <a:pt x="604" y="980"/>
                    <a:pt x="628" y="980"/>
                  </a:cubicBezTo>
                  <a:cubicBezTo>
                    <a:pt x="628" y="947"/>
                    <a:pt x="656" y="930"/>
                    <a:pt x="667" y="902"/>
                  </a:cubicBezTo>
                  <a:cubicBezTo>
                    <a:pt x="633" y="902"/>
                    <a:pt x="667" y="891"/>
                    <a:pt x="639" y="880"/>
                  </a:cubicBezTo>
                  <a:cubicBezTo>
                    <a:pt x="645" y="874"/>
                    <a:pt x="645" y="874"/>
                    <a:pt x="645" y="874"/>
                  </a:cubicBezTo>
                  <a:lnTo>
                    <a:pt x="673" y="857"/>
                  </a:lnTo>
                  <a:cubicBezTo>
                    <a:pt x="678" y="857"/>
                    <a:pt x="673" y="868"/>
                    <a:pt x="678" y="868"/>
                  </a:cubicBezTo>
                  <a:cubicBezTo>
                    <a:pt x="683" y="862"/>
                    <a:pt x="686" y="860"/>
                    <a:pt x="689" y="860"/>
                  </a:cubicBezTo>
                  <a:cubicBezTo>
                    <a:pt x="692" y="860"/>
                    <a:pt x="695" y="861"/>
                    <a:pt x="697" y="861"/>
                  </a:cubicBezTo>
                  <a:cubicBezTo>
                    <a:pt x="700" y="861"/>
                    <a:pt x="703" y="860"/>
                    <a:pt x="706" y="857"/>
                  </a:cubicBezTo>
                  <a:cubicBezTo>
                    <a:pt x="695" y="857"/>
                    <a:pt x="695" y="846"/>
                    <a:pt x="701" y="840"/>
                  </a:cubicBezTo>
                  <a:lnTo>
                    <a:pt x="701" y="840"/>
                  </a:lnTo>
                  <a:lnTo>
                    <a:pt x="684" y="846"/>
                  </a:lnTo>
                  <a:cubicBezTo>
                    <a:pt x="678" y="824"/>
                    <a:pt x="712" y="840"/>
                    <a:pt x="706" y="812"/>
                  </a:cubicBezTo>
                  <a:lnTo>
                    <a:pt x="706" y="812"/>
                  </a:lnTo>
                  <a:lnTo>
                    <a:pt x="712" y="824"/>
                  </a:lnTo>
                  <a:cubicBezTo>
                    <a:pt x="712" y="807"/>
                    <a:pt x="729" y="784"/>
                    <a:pt x="712" y="762"/>
                  </a:cubicBezTo>
                  <a:cubicBezTo>
                    <a:pt x="716" y="762"/>
                    <a:pt x="724" y="762"/>
                    <a:pt x="724" y="765"/>
                  </a:cubicBezTo>
                  <a:lnTo>
                    <a:pt x="724" y="765"/>
                  </a:lnTo>
                  <a:cubicBezTo>
                    <a:pt x="739" y="737"/>
                    <a:pt x="729" y="694"/>
                    <a:pt x="745" y="678"/>
                  </a:cubicBezTo>
                  <a:lnTo>
                    <a:pt x="751" y="684"/>
                  </a:lnTo>
                  <a:cubicBezTo>
                    <a:pt x="751" y="678"/>
                    <a:pt x="745" y="672"/>
                    <a:pt x="751" y="667"/>
                  </a:cubicBezTo>
                  <a:cubicBezTo>
                    <a:pt x="757" y="667"/>
                    <a:pt x="757" y="672"/>
                    <a:pt x="757" y="672"/>
                  </a:cubicBezTo>
                  <a:lnTo>
                    <a:pt x="757" y="672"/>
                  </a:lnTo>
                  <a:cubicBezTo>
                    <a:pt x="757" y="667"/>
                    <a:pt x="751" y="650"/>
                    <a:pt x="757" y="644"/>
                  </a:cubicBezTo>
                  <a:lnTo>
                    <a:pt x="762" y="656"/>
                  </a:lnTo>
                  <a:cubicBezTo>
                    <a:pt x="785" y="633"/>
                    <a:pt x="762" y="611"/>
                    <a:pt x="762" y="583"/>
                  </a:cubicBezTo>
                  <a:lnTo>
                    <a:pt x="762" y="583"/>
                  </a:lnTo>
                  <a:cubicBezTo>
                    <a:pt x="767" y="585"/>
                    <a:pt x="770" y="586"/>
                    <a:pt x="774" y="586"/>
                  </a:cubicBezTo>
                  <a:cubicBezTo>
                    <a:pt x="789" y="586"/>
                    <a:pt x="797" y="570"/>
                    <a:pt x="801" y="566"/>
                  </a:cubicBezTo>
                  <a:lnTo>
                    <a:pt x="807" y="566"/>
                  </a:lnTo>
                  <a:cubicBezTo>
                    <a:pt x="818" y="538"/>
                    <a:pt x="807" y="510"/>
                    <a:pt x="813" y="482"/>
                  </a:cubicBezTo>
                  <a:cubicBezTo>
                    <a:pt x="841" y="471"/>
                    <a:pt x="846" y="426"/>
                    <a:pt x="869" y="409"/>
                  </a:cubicBezTo>
                  <a:cubicBezTo>
                    <a:pt x="863" y="409"/>
                    <a:pt x="852" y="398"/>
                    <a:pt x="852" y="392"/>
                  </a:cubicBezTo>
                  <a:cubicBezTo>
                    <a:pt x="861" y="392"/>
                    <a:pt x="855" y="378"/>
                    <a:pt x="861" y="378"/>
                  </a:cubicBezTo>
                  <a:cubicBezTo>
                    <a:pt x="863" y="378"/>
                    <a:pt x="865" y="379"/>
                    <a:pt x="869" y="381"/>
                  </a:cubicBezTo>
                  <a:lnTo>
                    <a:pt x="863" y="381"/>
                  </a:lnTo>
                  <a:cubicBezTo>
                    <a:pt x="867" y="382"/>
                    <a:pt x="870" y="383"/>
                    <a:pt x="873" y="383"/>
                  </a:cubicBezTo>
                  <a:cubicBezTo>
                    <a:pt x="886" y="383"/>
                    <a:pt x="886" y="373"/>
                    <a:pt x="891" y="364"/>
                  </a:cubicBezTo>
                  <a:lnTo>
                    <a:pt x="869" y="353"/>
                  </a:lnTo>
                  <a:cubicBezTo>
                    <a:pt x="911" y="348"/>
                    <a:pt x="903" y="291"/>
                    <a:pt x="932" y="291"/>
                  </a:cubicBezTo>
                  <a:cubicBezTo>
                    <a:pt x="933" y="291"/>
                    <a:pt x="934" y="291"/>
                    <a:pt x="936" y="291"/>
                  </a:cubicBezTo>
                  <a:cubicBezTo>
                    <a:pt x="936" y="280"/>
                    <a:pt x="936" y="275"/>
                    <a:pt x="936" y="269"/>
                  </a:cubicBezTo>
                  <a:lnTo>
                    <a:pt x="947" y="275"/>
                  </a:lnTo>
                  <a:cubicBezTo>
                    <a:pt x="964" y="269"/>
                    <a:pt x="969" y="263"/>
                    <a:pt x="981" y="247"/>
                  </a:cubicBezTo>
                  <a:lnTo>
                    <a:pt x="986" y="258"/>
                  </a:lnTo>
                  <a:cubicBezTo>
                    <a:pt x="992" y="252"/>
                    <a:pt x="975" y="219"/>
                    <a:pt x="981" y="207"/>
                  </a:cubicBezTo>
                  <a:lnTo>
                    <a:pt x="981" y="207"/>
                  </a:lnTo>
                  <a:lnTo>
                    <a:pt x="986" y="213"/>
                  </a:lnTo>
                  <a:cubicBezTo>
                    <a:pt x="986" y="213"/>
                    <a:pt x="986" y="213"/>
                    <a:pt x="986" y="219"/>
                  </a:cubicBezTo>
                  <a:lnTo>
                    <a:pt x="992" y="219"/>
                  </a:lnTo>
                  <a:lnTo>
                    <a:pt x="997" y="224"/>
                  </a:lnTo>
                  <a:cubicBezTo>
                    <a:pt x="997" y="224"/>
                    <a:pt x="997" y="219"/>
                    <a:pt x="1003" y="219"/>
                  </a:cubicBezTo>
                  <a:lnTo>
                    <a:pt x="1003" y="219"/>
                  </a:lnTo>
                  <a:cubicBezTo>
                    <a:pt x="1003" y="219"/>
                    <a:pt x="1003" y="219"/>
                    <a:pt x="1003" y="219"/>
                  </a:cubicBezTo>
                  <a:cubicBezTo>
                    <a:pt x="1003" y="219"/>
                    <a:pt x="1003" y="224"/>
                    <a:pt x="1003" y="230"/>
                  </a:cubicBezTo>
                  <a:cubicBezTo>
                    <a:pt x="1003" y="235"/>
                    <a:pt x="997" y="241"/>
                    <a:pt x="997" y="241"/>
                  </a:cubicBezTo>
                  <a:cubicBezTo>
                    <a:pt x="1003" y="241"/>
                    <a:pt x="1003" y="224"/>
                    <a:pt x="1009" y="219"/>
                  </a:cubicBezTo>
                  <a:lnTo>
                    <a:pt x="1009" y="219"/>
                  </a:lnTo>
                  <a:cubicBezTo>
                    <a:pt x="1007" y="220"/>
                    <a:pt x="1006" y="222"/>
                    <a:pt x="1005" y="224"/>
                  </a:cubicBezTo>
                  <a:lnTo>
                    <a:pt x="1005" y="224"/>
                  </a:lnTo>
                  <a:cubicBezTo>
                    <a:pt x="1006" y="219"/>
                    <a:pt x="1006" y="218"/>
                    <a:pt x="1006" y="218"/>
                  </a:cubicBezTo>
                  <a:lnTo>
                    <a:pt x="1006" y="218"/>
                  </a:lnTo>
                  <a:cubicBezTo>
                    <a:pt x="1006" y="218"/>
                    <a:pt x="1006" y="219"/>
                    <a:pt x="1009" y="219"/>
                  </a:cubicBezTo>
                  <a:cubicBezTo>
                    <a:pt x="1009" y="224"/>
                    <a:pt x="1009" y="224"/>
                    <a:pt x="1009" y="224"/>
                  </a:cubicBezTo>
                  <a:cubicBezTo>
                    <a:pt x="1011" y="219"/>
                    <a:pt x="1013" y="219"/>
                    <a:pt x="1013" y="219"/>
                  </a:cubicBezTo>
                  <a:cubicBezTo>
                    <a:pt x="1014" y="219"/>
                    <a:pt x="1014" y="219"/>
                    <a:pt x="1014" y="213"/>
                  </a:cubicBezTo>
                  <a:lnTo>
                    <a:pt x="1025" y="213"/>
                  </a:lnTo>
                  <a:cubicBezTo>
                    <a:pt x="1021" y="217"/>
                    <a:pt x="1017" y="235"/>
                    <a:pt x="1018" y="235"/>
                  </a:cubicBezTo>
                  <a:cubicBezTo>
                    <a:pt x="1018" y="235"/>
                    <a:pt x="1019" y="234"/>
                    <a:pt x="1020" y="230"/>
                  </a:cubicBezTo>
                  <a:cubicBezTo>
                    <a:pt x="1020" y="224"/>
                    <a:pt x="1025" y="213"/>
                    <a:pt x="1025" y="213"/>
                  </a:cubicBezTo>
                  <a:lnTo>
                    <a:pt x="1025" y="213"/>
                  </a:lnTo>
                  <a:lnTo>
                    <a:pt x="1020" y="230"/>
                  </a:lnTo>
                  <a:lnTo>
                    <a:pt x="1020" y="230"/>
                  </a:lnTo>
                  <a:cubicBezTo>
                    <a:pt x="1020" y="230"/>
                    <a:pt x="1023" y="223"/>
                    <a:pt x="1025" y="219"/>
                  </a:cubicBezTo>
                  <a:lnTo>
                    <a:pt x="1025" y="219"/>
                  </a:lnTo>
                  <a:cubicBezTo>
                    <a:pt x="1025" y="219"/>
                    <a:pt x="1025" y="219"/>
                    <a:pt x="1025" y="219"/>
                  </a:cubicBezTo>
                  <a:lnTo>
                    <a:pt x="1025" y="219"/>
                  </a:lnTo>
                  <a:cubicBezTo>
                    <a:pt x="1027" y="216"/>
                    <a:pt x="1029" y="213"/>
                    <a:pt x="1031" y="213"/>
                  </a:cubicBezTo>
                  <a:lnTo>
                    <a:pt x="1031" y="213"/>
                  </a:lnTo>
                  <a:lnTo>
                    <a:pt x="1031" y="213"/>
                  </a:lnTo>
                  <a:cubicBezTo>
                    <a:pt x="1031" y="219"/>
                    <a:pt x="1031" y="224"/>
                    <a:pt x="1031" y="230"/>
                  </a:cubicBezTo>
                  <a:cubicBezTo>
                    <a:pt x="1031" y="232"/>
                    <a:pt x="1031" y="238"/>
                    <a:pt x="1031" y="241"/>
                  </a:cubicBezTo>
                  <a:lnTo>
                    <a:pt x="1034" y="235"/>
                  </a:lnTo>
                  <a:lnTo>
                    <a:pt x="1034" y="235"/>
                  </a:lnTo>
                  <a:cubicBezTo>
                    <a:pt x="1034" y="235"/>
                    <a:pt x="1034" y="235"/>
                    <a:pt x="1033" y="235"/>
                  </a:cubicBezTo>
                  <a:lnTo>
                    <a:pt x="1033" y="235"/>
                  </a:lnTo>
                  <a:cubicBezTo>
                    <a:pt x="1035" y="232"/>
                    <a:pt x="1037" y="227"/>
                    <a:pt x="1037" y="224"/>
                  </a:cubicBezTo>
                  <a:cubicBezTo>
                    <a:pt x="1037" y="224"/>
                    <a:pt x="1037" y="230"/>
                    <a:pt x="1037" y="235"/>
                  </a:cubicBezTo>
                  <a:cubicBezTo>
                    <a:pt x="1040" y="228"/>
                    <a:pt x="1044" y="221"/>
                    <a:pt x="1044" y="221"/>
                  </a:cubicBezTo>
                  <a:lnTo>
                    <a:pt x="1044" y="221"/>
                  </a:lnTo>
                  <a:cubicBezTo>
                    <a:pt x="1045" y="221"/>
                    <a:pt x="1044" y="224"/>
                    <a:pt x="1042" y="230"/>
                  </a:cubicBezTo>
                  <a:cubicBezTo>
                    <a:pt x="1042" y="230"/>
                    <a:pt x="1042" y="231"/>
                    <a:pt x="1042" y="231"/>
                  </a:cubicBezTo>
                  <a:cubicBezTo>
                    <a:pt x="1043" y="231"/>
                    <a:pt x="1046" y="224"/>
                    <a:pt x="1048" y="220"/>
                  </a:cubicBezTo>
                  <a:lnTo>
                    <a:pt x="1048" y="220"/>
                  </a:lnTo>
                  <a:cubicBezTo>
                    <a:pt x="1049" y="223"/>
                    <a:pt x="1053" y="220"/>
                    <a:pt x="1048" y="235"/>
                  </a:cubicBezTo>
                  <a:cubicBezTo>
                    <a:pt x="1051" y="231"/>
                    <a:pt x="1052" y="230"/>
                    <a:pt x="1053" y="230"/>
                  </a:cubicBezTo>
                  <a:cubicBezTo>
                    <a:pt x="1054" y="230"/>
                    <a:pt x="1053" y="232"/>
                    <a:pt x="1053" y="232"/>
                  </a:cubicBezTo>
                  <a:cubicBezTo>
                    <a:pt x="1054" y="232"/>
                    <a:pt x="1055" y="229"/>
                    <a:pt x="1059" y="219"/>
                  </a:cubicBezTo>
                  <a:lnTo>
                    <a:pt x="1059" y="219"/>
                  </a:lnTo>
                  <a:cubicBezTo>
                    <a:pt x="1053" y="235"/>
                    <a:pt x="1053" y="235"/>
                    <a:pt x="1053" y="247"/>
                  </a:cubicBezTo>
                  <a:lnTo>
                    <a:pt x="1059" y="241"/>
                  </a:lnTo>
                  <a:cubicBezTo>
                    <a:pt x="1059" y="241"/>
                    <a:pt x="1059" y="235"/>
                    <a:pt x="1059" y="230"/>
                  </a:cubicBezTo>
                  <a:lnTo>
                    <a:pt x="1059" y="230"/>
                  </a:lnTo>
                  <a:lnTo>
                    <a:pt x="1059" y="230"/>
                  </a:lnTo>
                  <a:cubicBezTo>
                    <a:pt x="1059" y="230"/>
                    <a:pt x="1059" y="230"/>
                    <a:pt x="1059" y="230"/>
                  </a:cubicBezTo>
                  <a:cubicBezTo>
                    <a:pt x="1060" y="229"/>
                    <a:pt x="1060" y="229"/>
                    <a:pt x="1061" y="229"/>
                  </a:cubicBezTo>
                  <a:lnTo>
                    <a:pt x="1061" y="229"/>
                  </a:lnTo>
                  <a:cubicBezTo>
                    <a:pt x="1063" y="229"/>
                    <a:pt x="1059" y="242"/>
                    <a:pt x="1059" y="247"/>
                  </a:cubicBezTo>
                  <a:lnTo>
                    <a:pt x="1059" y="247"/>
                  </a:lnTo>
                  <a:cubicBezTo>
                    <a:pt x="1060" y="245"/>
                    <a:pt x="1060" y="244"/>
                    <a:pt x="1061" y="244"/>
                  </a:cubicBezTo>
                  <a:lnTo>
                    <a:pt x="1061" y="244"/>
                  </a:lnTo>
                  <a:cubicBezTo>
                    <a:pt x="1061" y="244"/>
                    <a:pt x="1057" y="255"/>
                    <a:pt x="1057" y="255"/>
                  </a:cubicBezTo>
                  <a:cubicBezTo>
                    <a:pt x="1058" y="255"/>
                    <a:pt x="1058" y="254"/>
                    <a:pt x="1059" y="252"/>
                  </a:cubicBezTo>
                  <a:cubicBezTo>
                    <a:pt x="1059" y="249"/>
                    <a:pt x="1061" y="245"/>
                    <a:pt x="1063" y="243"/>
                  </a:cubicBezTo>
                  <a:lnTo>
                    <a:pt x="1063" y="243"/>
                  </a:lnTo>
                  <a:cubicBezTo>
                    <a:pt x="1060" y="247"/>
                    <a:pt x="1065" y="247"/>
                    <a:pt x="1065" y="247"/>
                  </a:cubicBezTo>
                  <a:lnTo>
                    <a:pt x="1059" y="252"/>
                  </a:lnTo>
                  <a:cubicBezTo>
                    <a:pt x="1059" y="254"/>
                    <a:pt x="1060" y="255"/>
                    <a:pt x="1060" y="255"/>
                  </a:cubicBezTo>
                  <a:cubicBezTo>
                    <a:pt x="1062" y="255"/>
                    <a:pt x="1065" y="252"/>
                    <a:pt x="1065" y="252"/>
                  </a:cubicBezTo>
                  <a:cubicBezTo>
                    <a:pt x="1067" y="250"/>
                    <a:pt x="1068" y="247"/>
                    <a:pt x="1070" y="244"/>
                  </a:cubicBezTo>
                  <a:lnTo>
                    <a:pt x="1070" y="244"/>
                  </a:lnTo>
                  <a:cubicBezTo>
                    <a:pt x="1070" y="247"/>
                    <a:pt x="1070" y="251"/>
                    <a:pt x="1067" y="255"/>
                  </a:cubicBezTo>
                  <a:lnTo>
                    <a:pt x="1067" y="255"/>
                  </a:lnTo>
                  <a:cubicBezTo>
                    <a:pt x="1067" y="255"/>
                    <a:pt x="1067" y="255"/>
                    <a:pt x="1067" y="255"/>
                  </a:cubicBezTo>
                  <a:cubicBezTo>
                    <a:pt x="1066" y="255"/>
                    <a:pt x="1066" y="256"/>
                    <a:pt x="1065" y="258"/>
                  </a:cubicBezTo>
                  <a:cubicBezTo>
                    <a:pt x="1066" y="257"/>
                    <a:pt x="1066" y="256"/>
                    <a:pt x="1067" y="255"/>
                  </a:cubicBezTo>
                  <a:lnTo>
                    <a:pt x="1067" y="255"/>
                  </a:lnTo>
                  <a:cubicBezTo>
                    <a:pt x="1068" y="256"/>
                    <a:pt x="1067" y="261"/>
                    <a:pt x="1068" y="261"/>
                  </a:cubicBezTo>
                  <a:cubicBezTo>
                    <a:pt x="1068" y="261"/>
                    <a:pt x="1069" y="260"/>
                    <a:pt x="1070" y="258"/>
                  </a:cubicBezTo>
                  <a:lnTo>
                    <a:pt x="1076" y="258"/>
                  </a:lnTo>
                  <a:cubicBezTo>
                    <a:pt x="1076" y="241"/>
                    <a:pt x="1076" y="247"/>
                    <a:pt x="1081" y="235"/>
                  </a:cubicBezTo>
                  <a:cubicBezTo>
                    <a:pt x="1081" y="241"/>
                    <a:pt x="1081" y="252"/>
                    <a:pt x="1081" y="252"/>
                  </a:cubicBezTo>
                  <a:cubicBezTo>
                    <a:pt x="1081" y="250"/>
                    <a:pt x="1083" y="247"/>
                    <a:pt x="1084" y="243"/>
                  </a:cubicBezTo>
                  <a:lnTo>
                    <a:pt x="1084" y="243"/>
                  </a:lnTo>
                  <a:cubicBezTo>
                    <a:pt x="1084" y="246"/>
                    <a:pt x="1083" y="248"/>
                    <a:pt x="1081" y="252"/>
                  </a:cubicBezTo>
                  <a:cubicBezTo>
                    <a:pt x="1081" y="252"/>
                    <a:pt x="1087" y="247"/>
                    <a:pt x="1087" y="241"/>
                  </a:cubicBezTo>
                  <a:cubicBezTo>
                    <a:pt x="1089" y="239"/>
                    <a:pt x="1090" y="238"/>
                    <a:pt x="1090" y="238"/>
                  </a:cubicBezTo>
                  <a:lnTo>
                    <a:pt x="1090" y="238"/>
                  </a:lnTo>
                  <a:cubicBezTo>
                    <a:pt x="1090" y="238"/>
                    <a:pt x="1090" y="238"/>
                    <a:pt x="1090" y="238"/>
                  </a:cubicBezTo>
                  <a:lnTo>
                    <a:pt x="1090" y="238"/>
                  </a:lnTo>
                  <a:cubicBezTo>
                    <a:pt x="1093" y="235"/>
                    <a:pt x="1093" y="234"/>
                    <a:pt x="1093" y="230"/>
                  </a:cubicBezTo>
                  <a:cubicBezTo>
                    <a:pt x="1093" y="230"/>
                    <a:pt x="1093" y="235"/>
                    <a:pt x="1093" y="241"/>
                  </a:cubicBezTo>
                  <a:lnTo>
                    <a:pt x="1091" y="241"/>
                  </a:lnTo>
                  <a:cubicBezTo>
                    <a:pt x="1090" y="247"/>
                    <a:pt x="1088" y="258"/>
                    <a:pt x="1089" y="258"/>
                  </a:cubicBezTo>
                  <a:cubicBezTo>
                    <a:pt x="1089" y="258"/>
                    <a:pt x="1091" y="256"/>
                    <a:pt x="1093" y="252"/>
                  </a:cubicBezTo>
                  <a:lnTo>
                    <a:pt x="1098" y="241"/>
                  </a:lnTo>
                  <a:lnTo>
                    <a:pt x="1098" y="241"/>
                  </a:lnTo>
                  <a:cubicBezTo>
                    <a:pt x="1098" y="247"/>
                    <a:pt x="1093" y="252"/>
                    <a:pt x="1093" y="258"/>
                  </a:cubicBezTo>
                  <a:cubicBezTo>
                    <a:pt x="1096" y="253"/>
                    <a:pt x="1098" y="251"/>
                    <a:pt x="1099" y="251"/>
                  </a:cubicBezTo>
                  <a:cubicBezTo>
                    <a:pt x="1101" y="251"/>
                    <a:pt x="1100" y="256"/>
                    <a:pt x="1101" y="256"/>
                  </a:cubicBezTo>
                  <a:cubicBezTo>
                    <a:pt x="1102" y="256"/>
                    <a:pt x="1103" y="255"/>
                    <a:pt x="1104" y="252"/>
                  </a:cubicBezTo>
                  <a:lnTo>
                    <a:pt x="1104" y="252"/>
                  </a:lnTo>
                  <a:cubicBezTo>
                    <a:pt x="1101" y="261"/>
                    <a:pt x="1100" y="265"/>
                    <a:pt x="1100" y="267"/>
                  </a:cubicBezTo>
                  <a:lnTo>
                    <a:pt x="1100" y="267"/>
                  </a:lnTo>
                  <a:cubicBezTo>
                    <a:pt x="1099" y="267"/>
                    <a:pt x="1099" y="268"/>
                    <a:pt x="1098" y="269"/>
                  </a:cubicBezTo>
                  <a:lnTo>
                    <a:pt x="1100" y="268"/>
                  </a:lnTo>
                  <a:lnTo>
                    <a:pt x="1100" y="268"/>
                  </a:lnTo>
                  <a:cubicBezTo>
                    <a:pt x="1100" y="268"/>
                    <a:pt x="1100" y="268"/>
                    <a:pt x="1100" y="268"/>
                  </a:cubicBezTo>
                  <a:cubicBezTo>
                    <a:pt x="1100" y="268"/>
                    <a:pt x="1101" y="267"/>
                    <a:pt x="1102" y="265"/>
                  </a:cubicBezTo>
                  <a:lnTo>
                    <a:pt x="1102" y="265"/>
                  </a:lnTo>
                  <a:lnTo>
                    <a:pt x="1104" y="263"/>
                  </a:lnTo>
                  <a:cubicBezTo>
                    <a:pt x="1104" y="262"/>
                    <a:pt x="1104" y="261"/>
                    <a:pt x="1104" y="258"/>
                  </a:cubicBezTo>
                  <a:cubicBezTo>
                    <a:pt x="1105" y="257"/>
                    <a:pt x="1106" y="257"/>
                    <a:pt x="1107" y="257"/>
                  </a:cubicBezTo>
                  <a:cubicBezTo>
                    <a:pt x="1114" y="257"/>
                    <a:pt x="1109" y="275"/>
                    <a:pt x="1109" y="280"/>
                  </a:cubicBezTo>
                  <a:cubicBezTo>
                    <a:pt x="1109" y="281"/>
                    <a:pt x="1109" y="281"/>
                    <a:pt x="1110" y="281"/>
                  </a:cubicBezTo>
                  <a:cubicBezTo>
                    <a:pt x="1111" y="281"/>
                    <a:pt x="1121" y="254"/>
                    <a:pt x="1122" y="254"/>
                  </a:cubicBezTo>
                  <a:lnTo>
                    <a:pt x="1122" y="254"/>
                  </a:lnTo>
                  <a:cubicBezTo>
                    <a:pt x="1122" y="254"/>
                    <a:pt x="1121" y="255"/>
                    <a:pt x="1121" y="258"/>
                  </a:cubicBezTo>
                  <a:lnTo>
                    <a:pt x="1115" y="275"/>
                  </a:lnTo>
                  <a:cubicBezTo>
                    <a:pt x="1119" y="268"/>
                    <a:pt x="1121" y="267"/>
                    <a:pt x="1122" y="267"/>
                  </a:cubicBezTo>
                  <a:cubicBezTo>
                    <a:pt x="1123" y="267"/>
                    <a:pt x="1123" y="268"/>
                    <a:pt x="1123" y="268"/>
                  </a:cubicBezTo>
                  <a:cubicBezTo>
                    <a:pt x="1124" y="268"/>
                    <a:pt x="1125" y="267"/>
                    <a:pt x="1126" y="263"/>
                  </a:cubicBezTo>
                  <a:cubicBezTo>
                    <a:pt x="1126" y="269"/>
                    <a:pt x="1126" y="269"/>
                    <a:pt x="1126" y="269"/>
                  </a:cubicBezTo>
                  <a:cubicBezTo>
                    <a:pt x="1124" y="273"/>
                    <a:pt x="1124" y="275"/>
                    <a:pt x="1124" y="275"/>
                  </a:cubicBezTo>
                  <a:cubicBezTo>
                    <a:pt x="1124" y="275"/>
                    <a:pt x="1125" y="274"/>
                    <a:pt x="1126" y="273"/>
                  </a:cubicBezTo>
                  <a:lnTo>
                    <a:pt x="1126" y="273"/>
                  </a:lnTo>
                  <a:cubicBezTo>
                    <a:pt x="1126" y="273"/>
                    <a:pt x="1126" y="274"/>
                    <a:pt x="1126" y="275"/>
                  </a:cubicBezTo>
                  <a:cubicBezTo>
                    <a:pt x="1126" y="276"/>
                    <a:pt x="1126" y="276"/>
                    <a:pt x="1127" y="276"/>
                  </a:cubicBezTo>
                  <a:cubicBezTo>
                    <a:pt x="1127" y="276"/>
                    <a:pt x="1127" y="276"/>
                    <a:pt x="1127" y="276"/>
                  </a:cubicBezTo>
                  <a:lnTo>
                    <a:pt x="1127" y="276"/>
                  </a:lnTo>
                  <a:cubicBezTo>
                    <a:pt x="1126" y="277"/>
                    <a:pt x="1126" y="278"/>
                    <a:pt x="1126" y="280"/>
                  </a:cubicBezTo>
                  <a:cubicBezTo>
                    <a:pt x="1130" y="276"/>
                    <a:pt x="1128" y="278"/>
                    <a:pt x="1129" y="275"/>
                  </a:cubicBezTo>
                  <a:lnTo>
                    <a:pt x="1129" y="275"/>
                  </a:lnTo>
                  <a:cubicBezTo>
                    <a:pt x="1129" y="275"/>
                    <a:pt x="1128" y="275"/>
                    <a:pt x="1127" y="275"/>
                  </a:cubicBezTo>
                  <a:lnTo>
                    <a:pt x="1127" y="275"/>
                  </a:lnTo>
                  <a:cubicBezTo>
                    <a:pt x="1128" y="274"/>
                    <a:pt x="1130" y="271"/>
                    <a:pt x="1131" y="271"/>
                  </a:cubicBezTo>
                  <a:cubicBezTo>
                    <a:pt x="1131" y="271"/>
                    <a:pt x="1131" y="271"/>
                    <a:pt x="1131" y="271"/>
                  </a:cubicBezTo>
                  <a:lnTo>
                    <a:pt x="1131" y="271"/>
                  </a:lnTo>
                  <a:cubicBezTo>
                    <a:pt x="1131" y="270"/>
                    <a:pt x="1132" y="270"/>
                    <a:pt x="1132" y="269"/>
                  </a:cubicBezTo>
                  <a:cubicBezTo>
                    <a:pt x="1132" y="270"/>
                    <a:pt x="1132" y="271"/>
                    <a:pt x="1132" y="271"/>
                  </a:cubicBezTo>
                  <a:cubicBezTo>
                    <a:pt x="1134" y="271"/>
                    <a:pt x="1136" y="267"/>
                    <a:pt x="1137" y="267"/>
                  </a:cubicBezTo>
                  <a:cubicBezTo>
                    <a:pt x="1137" y="267"/>
                    <a:pt x="1137" y="268"/>
                    <a:pt x="1137" y="269"/>
                  </a:cubicBezTo>
                  <a:cubicBezTo>
                    <a:pt x="1137" y="267"/>
                    <a:pt x="1137" y="266"/>
                    <a:pt x="1137" y="265"/>
                  </a:cubicBezTo>
                  <a:lnTo>
                    <a:pt x="1137" y="265"/>
                  </a:lnTo>
                  <a:cubicBezTo>
                    <a:pt x="1138" y="265"/>
                    <a:pt x="1140" y="263"/>
                    <a:pt x="1143" y="258"/>
                  </a:cubicBezTo>
                  <a:lnTo>
                    <a:pt x="1143" y="258"/>
                  </a:lnTo>
                  <a:cubicBezTo>
                    <a:pt x="1137" y="269"/>
                    <a:pt x="1136" y="273"/>
                    <a:pt x="1137" y="273"/>
                  </a:cubicBezTo>
                  <a:cubicBezTo>
                    <a:pt x="1137" y="273"/>
                    <a:pt x="1137" y="273"/>
                    <a:pt x="1138" y="273"/>
                  </a:cubicBezTo>
                  <a:lnTo>
                    <a:pt x="1138" y="273"/>
                  </a:lnTo>
                  <a:cubicBezTo>
                    <a:pt x="1137" y="274"/>
                    <a:pt x="1137" y="277"/>
                    <a:pt x="1137" y="280"/>
                  </a:cubicBezTo>
                  <a:cubicBezTo>
                    <a:pt x="1137" y="280"/>
                    <a:pt x="1137" y="275"/>
                    <a:pt x="1143" y="269"/>
                  </a:cubicBezTo>
                  <a:lnTo>
                    <a:pt x="1143" y="269"/>
                  </a:lnTo>
                  <a:cubicBezTo>
                    <a:pt x="1142" y="274"/>
                    <a:pt x="1142" y="276"/>
                    <a:pt x="1142" y="276"/>
                  </a:cubicBezTo>
                  <a:cubicBezTo>
                    <a:pt x="1143" y="276"/>
                    <a:pt x="1146" y="267"/>
                    <a:pt x="1147" y="267"/>
                  </a:cubicBezTo>
                  <a:lnTo>
                    <a:pt x="1147" y="267"/>
                  </a:lnTo>
                  <a:cubicBezTo>
                    <a:pt x="1147" y="267"/>
                    <a:pt x="1146" y="270"/>
                    <a:pt x="1143" y="280"/>
                  </a:cubicBezTo>
                  <a:cubicBezTo>
                    <a:pt x="1147" y="272"/>
                    <a:pt x="1151" y="267"/>
                    <a:pt x="1153" y="263"/>
                  </a:cubicBezTo>
                  <a:lnTo>
                    <a:pt x="1153" y="263"/>
                  </a:lnTo>
                  <a:cubicBezTo>
                    <a:pt x="1151" y="269"/>
                    <a:pt x="1151" y="269"/>
                    <a:pt x="1151" y="269"/>
                  </a:cubicBezTo>
                  <a:cubicBezTo>
                    <a:pt x="1151" y="269"/>
                    <a:pt x="1151" y="269"/>
                    <a:pt x="1150" y="276"/>
                  </a:cubicBezTo>
                  <a:lnTo>
                    <a:pt x="1150" y="276"/>
                  </a:lnTo>
                  <a:cubicBezTo>
                    <a:pt x="1152" y="270"/>
                    <a:pt x="1157" y="262"/>
                    <a:pt x="1159" y="262"/>
                  </a:cubicBezTo>
                  <a:cubicBezTo>
                    <a:pt x="1160" y="262"/>
                    <a:pt x="1160" y="263"/>
                    <a:pt x="1160" y="263"/>
                  </a:cubicBezTo>
                  <a:cubicBezTo>
                    <a:pt x="1160" y="263"/>
                    <a:pt x="1154" y="269"/>
                    <a:pt x="1154" y="275"/>
                  </a:cubicBezTo>
                  <a:cubicBezTo>
                    <a:pt x="1156" y="271"/>
                    <a:pt x="1157" y="269"/>
                    <a:pt x="1157" y="269"/>
                  </a:cubicBezTo>
                  <a:lnTo>
                    <a:pt x="1157" y="269"/>
                  </a:lnTo>
                  <a:cubicBezTo>
                    <a:pt x="1157" y="269"/>
                    <a:pt x="1157" y="271"/>
                    <a:pt x="1157" y="271"/>
                  </a:cubicBezTo>
                  <a:cubicBezTo>
                    <a:pt x="1158" y="271"/>
                    <a:pt x="1159" y="270"/>
                    <a:pt x="1160" y="269"/>
                  </a:cubicBezTo>
                  <a:cubicBezTo>
                    <a:pt x="1165" y="252"/>
                    <a:pt x="1171" y="241"/>
                    <a:pt x="1177" y="235"/>
                  </a:cubicBezTo>
                  <a:lnTo>
                    <a:pt x="1177" y="235"/>
                  </a:lnTo>
                  <a:cubicBezTo>
                    <a:pt x="1165" y="258"/>
                    <a:pt x="1171" y="241"/>
                    <a:pt x="1160" y="275"/>
                  </a:cubicBezTo>
                  <a:cubicBezTo>
                    <a:pt x="1160" y="275"/>
                    <a:pt x="1160" y="274"/>
                    <a:pt x="1160" y="274"/>
                  </a:cubicBezTo>
                  <a:lnTo>
                    <a:pt x="1160" y="274"/>
                  </a:lnTo>
                  <a:cubicBezTo>
                    <a:pt x="1160" y="274"/>
                    <a:pt x="1160" y="274"/>
                    <a:pt x="1160" y="275"/>
                  </a:cubicBezTo>
                  <a:lnTo>
                    <a:pt x="1160" y="275"/>
                  </a:lnTo>
                  <a:cubicBezTo>
                    <a:pt x="1162" y="273"/>
                    <a:pt x="1163" y="271"/>
                    <a:pt x="1164" y="269"/>
                  </a:cubicBezTo>
                  <a:lnTo>
                    <a:pt x="1164" y="269"/>
                  </a:lnTo>
                  <a:cubicBezTo>
                    <a:pt x="1163" y="271"/>
                    <a:pt x="1161" y="273"/>
                    <a:pt x="1160" y="274"/>
                  </a:cubicBezTo>
                  <a:lnTo>
                    <a:pt x="1160" y="274"/>
                  </a:lnTo>
                  <a:cubicBezTo>
                    <a:pt x="1163" y="271"/>
                    <a:pt x="1164" y="268"/>
                    <a:pt x="1165" y="264"/>
                  </a:cubicBezTo>
                  <a:lnTo>
                    <a:pt x="1165" y="264"/>
                  </a:lnTo>
                  <a:cubicBezTo>
                    <a:pt x="1165" y="265"/>
                    <a:pt x="1165" y="267"/>
                    <a:pt x="1164" y="269"/>
                  </a:cubicBezTo>
                  <a:lnTo>
                    <a:pt x="1164" y="269"/>
                  </a:lnTo>
                  <a:cubicBezTo>
                    <a:pt x="1165" y="268"/>
                    <a:pt x="1165" y="266"/>
                    <a:pt x="1165" y="264"/>
                  </a:cubicBezTo>
                  <a:lnTo>
                    <a:pt x="1165" y="264"/>
                  </a:lnTo>
                  <a:cubicBezTo>
                    <a:pt x="1166" y="262"/>
                    <a:pt x="1167" y="260"/>
                    <a:pt x="1168" y="259"/>
                  </a:cubicBezTo>
                  <a:lnTo>
                    <a:pt x="1168" y="259"/>
                  </a:lnTo>
                  <a:cubicBezTo>
                    <a:pt x="1167" y="262"/>
                    <a:pt x="1165" y="266"/>
                    <a:pt x="1165" y="269"/>
                  </a:cubicBezTo>
                  <a:lnTo>
                    <a:pt x="1165" y="269"/>
                  </a:lnTo>
                  <a:cubicBezTo>
                    <a:pt x="1165" y="269"/>
                    <a:pt x="1165" y="263"/>
                    <a:pt x="1171" y="258"/>
                  </a:cubicBezTo>
                  <a:lnTo>
                    <a:pt x="1171" y="258"/>
                  </a:lnTo>
                  <a:cubicBezTo>
                    <a:pt x="1170" y="258"/>
                    <a:pt x="1169" y="258"/>
                    <a:pt x="1168" y="259"/>
                  </a:cubicBezTo>
                  <a:lnTo>
                    <a:pt x="1168" y="259"/>
                  </a:lnTo>
                  <a:cubicBezTo>
                    <a:pt x="1169" y="257"/>
                    <a:pt x="1170" y="256"/>
                    <a:pt x="1170" y="256"/>
                  </a:cubicBezTo>
                  <a:cubicBezTo>
                    <a:pt x="1171" y="256"/>
                    <a:pt x="1171" y="257"/>
                    <a:pt x="1171" y="258"/>
                  </a:cubicBezTo>
                  <a:cubicBezTo>
                    <a:pt x="1171" y="263"/>
                    <a:pt x="1171" y="263"/>
                    <a:pt x="1171" y="263"/>
                  </a:cubicBezTo>
                  <a:cubicBezTo>
                    <a:pt x="1171" y="263"/>
                    <a:pt x="1175" y="249"/>
                    <a:pt x="1176" y="249"/>
                  </a:cubicBezTo>
                  <a:cubicBezTo>
                    <a:pt x="1176" y="249"/>
                    <a:pt x="1177" y="250"/>
                    <a:pt x="1177" y="252"/>
                  </a:cubicBezTo>
                  <a:cubicBezTo>
                    <a:pt x="1172" y="265"/>
                    <a:pt x="1175" y="262"/>
                    <a:pt x="1173" y="267"/>
                  </a:cubicBezTo>
                  <a:lnTo>
                    <a:pt x="1173" y="267"/>
                  </a:lnTo>
                  <a:lnTo>
                    <a:pt x="1177" y="263"/>
                  </a:lnTo>
                  <a:cubicBezTo>
                    <a:pt x="1177" y="263"/>
                    <a:pt x="1180" y="256"/>
                    <a:pt x="1182" y="256"/>
                  </a:cubicBezTo>
                  <a:cubicBezTo>
                    <a:pt x="1182" y="256"/>
                    <a:pt x="1182" y="257"/>
                    <a:pt x="1182" y="258"/>
                  </a:cubicBezTo>
                  <a:lnTo>
                    <a:pt x="1182" y="252"/>
                  </a:lnTo>
                  <a:cubicBezTo>
                    <a:pt x="1182" y="247"/>
                    <a:pt x="1188" y="235"/>
                    <a:pt x="1188" y="235"/>
                  </a:cubicBezTo>
                  <a:cubicBezTo>
                    <a:pt x="1188" y="238"/>
                    <a:pt x="1188" y="240"/>
                    <a:pt x="1188" y="241"/>
                  </a:cubicBezTo>
                  <a:cubicBezTo>
                    <a:pt x="1188" y="247"/>
                    <a:pt x="1182" y="258"/>
                    <a:pt x="1182" y="263"/>
                  </a:cubicBezTo>
                  <a:cubicBezTo>
                    <a:pt x="1188" y="252"/>
                    <a:pt x="1182" y="263"/>
                    <a:pt x="1188" y="247"/>
                  </a:cubicBezTo>
                  <a:cubicBezTo>
                    <a:pt x="1188" y="252"/>
                    <a:pt x="1188" y="252"/>
                    <a:pt x="1188" y="263"/>
                  </a:cubicBezTo>
                  <a:cubicBezTo>
                    <a:pt x="1188" y="263"/>
                    <a:pt x="1190" y="257"/>
                    <a:pt x="1191" y="252"/>
                  </a:cubicBezTo>
                  <a:lnTo>
                    <a:pt x="1191" y="252"/>
                  </a:lnTo>
                  <a:cubicBezTo>
                    <a:pt x="1191" y="252"/>
                    <a:pt x="1191" y="252"/>
                    <a:pt x="1191" y="252"/>
                  </a:cubicBezTo>
                  <a:lnTo>
                    <a:pt x="1191" y="252"/>
                  </a:lnTo>
                  <a:cubicBezTo>
                    <a:pt x="1191" y="252"/>
                    <a:pt x="1191" y="252"/>
                    <a:pt x="1191" y="252"/>
                  </a:cubicBezTo>
                  <a:lnTo>
                    <a:pt x="1193" y="252"/>
                  </a:lnTo>
                  <a:cubicBezTo>
                    <a:pt x="1193" y="251"/>
                    <a:pt x="1193" y="251"/>
                    <a:pt x="1193" y="251"/>
                  </a:cubicBezTo>
                  <a:cubicBezTo>
                    <a:pt x="1192" y="251"/>
                    <a:pt x="1192" y="251"/>
                    <a:pt x="1191" y="252"/>
                  </a:cubicBezTo>
                  <a:lnTo>
                    <a:pt x="1191" y="252"/>
                  </a:lnTo>
                  <a:cubicBezTo>
                    <a:pt x="1192" y="250"/>
                    <a:pt x="1192" y="249"/>
                    <a:pt x="1193" y="249"/>
                  </a:cubicBezTo>
                  <a:cubicBezTo>
                    <a:pt x="1193" y="249"/>
                    <a:pt x="1193" y="250"/>
                    <a:pt x="1193" y="252"/>
                  </a:cubicBezTo>
                  <a:cubicBezTo>
                    <a:pt x="1188" y="269"/>
                    <a:pt x="1193" y="258"/>
                    <a:pt x="1188" y="269"/>
                  </a:cubicBezTo>
                  <a:lnTo>
                    <a:pt x="1188" y="269"/>
                  </a:lnTo>
                  <a:cubicBezTo>
                    <a:pt x="1188" y="269"/>
                    <a:pt x="1195" y="259"/>
                    <a:pt x="1198" y="257"/>
                  </a:cubicBezTo>
                  <a:lnTo>
                    <a:pt x="1198" y="257"/>
                  </a:lnTo>
                  <a:cubicBezTo>
                    <a:pt x="1197" y="259"/>
                    <a:pt x="1197" y="260"/>
                    <a:pt x="1198" y="260"/>
                  </a:cubicBezTo>
                  <a:cubicBezTo>
                    <a:pt x="1198" y="260"/>
                    <a:pt x="1198" y="259"/>
                    <a:pt x="1199" y="258"/>
                  </a:cubicBezTo>
                  <a:lnTo>
                    <a:pt x="1199" y="258"/>
                  </a:lnTo>
                  <a:cubicBezTo>
                    <a:pt x="1199" y="259"/>
                    <a:pt x="1193" y="269"/>
                    <a:pt x="1193" y="269"/>
                  </a:cubicBezTo>
                  <a:cubicBezTo>
                    <a:pt x="1193" y="269"/>
                    <a:pt x="1196" y="269"/>
                    <a:pt x="1198" y="267"/>
                  </a:cubicBezTo>
                  <a:lnTo>
                    <a:pt x="1198" y="267"/>
                  </a:lnTo>
                  <a:cubicBezTo>
                    <a:pt x="1193" y="281"/>
                    <a:pt x="1193" y="286"/>
                    <a:pt x="1193" y="291"/>
                  </a:cubicBezTo>
                  <a:cubicBezTo>
                    <a:pt x="1193" y="303"/>
                    <a:pt x="1193" y="308"/>
                    <a:pt x="1193" y="314"/>
                  </a:cubicBezTo>
                  <a:cubicBezTo>
                    <a:pt x="1199" y="331"/>
                    <a:pt x="1199" y="342"/>
                    <a:pt x="1193" y="364"/>
                  </a:cubicBezTo>
                  <a:cubicBezTo>
                    <a:pt x="1188" y="347"/>
                    <a:pt x="1177" y="364"/>
                    <a:pt x="1177" y="336"/>
                  </a:cubicBezTo>
                  <a:cubicBezTo>
                    <a:pt x="1171" y="347"/>
                    <a:pt x="1165" y="359"/>
                    <a:pt x="1171" y="364"/>
                  </a:cubicBezTo>
                  <a:cubicBezTo>
                    <a:pt x="1165" y="370"/>
                    <a:pt x="1171" y="404"/>
                    <a:pt x="1160" y="415"/>
                  </a:cubicBezTo>
                  <a:cubicBezTo>
                    <a:pt x="1160" y="426"/>
                    <a:pt x="1171" y="426"/>
                    <a:pt x="1165" y="443"/>
                  </a:cubicBezTo>
                  <a:lnTo>
                    <a:pt x="1160" y="443"/>
                  </a:lnTo>
                  <a:cubicBezTo>
                    <a:pt x="1164" y="443"/>
                    <a:pt x="1161" y="462"/>
                    <a:pt x="1167" y="462"/>
                  </a:cubicBezTo>
                  <a:cubicBezTo>
                    <a:pt x="1167" y="462"/>
                    <a:pt x="1168" y="462"/>
                    <a:pt x="1169" y="461"/>
                  </a:cubicBezTo>
                  <a:lnTo>
                    <a:pt x="1169" y="461"/>
                  </a:lnTo>
                  <a:cubicBezTo>
                    <a:pt x="1132" y="495"/>
                    <a:pt x="1137" y="578"/>
                    <a:pt x="1098" y="611"/>
                  </a:cubicBezTo>
                  <a:cubicBezTo>
                    <a:pt x="1093" y="639"/>
                    <a:pt x="1087" y="678"/>
                    <a:pt x="1076" y="706"/>
                  </a:cubicBezTo>
                  <a:cubicBezTo>
                    <a:pt x="1076" y="706"/>
                    <a:pt x="1073" y="706"/>
                    <a:pt x="1073" y="704"/>
                  </a:cubicBezTo>
                  <a:lnTo>
                    <a:pt x="1073" y="704"/>
                  </a:lnTo>
                  <a:cubicBezTo>
                    <a:pt x="1057" y="734"/>
                    <a:pt x="1091" y="736"/>
                    <a:pt x="1065" y="773"/>
                  </a:cubicBezTo>
                  <a:cubicBezTo>
                    <a:pt x="1062" y="776"/>
                    <a:pt x="1060" y="777"/>
                    <a:pt x="1059" y="777"/>
                  </a:cubicBezTo>
                  <a:cubicBezTo>
                    <a:pt x="1053" y="777"/>
                    <a:pt x="1061" y="755"/>
                    <a:pt x="1060" y="755"/>
                  </a:cubicBezTo>
                  <a:lnTo>
                    <a:pt x="1060" y="755"/>
                  </a:lnTo>
                  <a:cubicBezTo>
                    <a:pt x="1060" y="755"/>
                    <a:pt x="1060" y="755"/>
                    <a:pt x="1059" y="756"/>
                  </a:cubicBezTo>
                  <a:cubicBezTo>
                    <a:pt x="1025" y="756"/>
                    <a:pt x="1042" y="812"/>
                    <a:pt x="1014" y="835"/>
                  </a:cubicBezTo>
                  <a:lnTo>
                    <a:pt x="1020" y="829"/>
                  </a:lnTo>
                  <a:lnTo>
                    <a:pt x="1020" y="829"/>
                  </a:lnTo>
                  <a:cubicBezTo>
                    <a:pt x="998" y="846"/>
                    <a:pt x="1008" y="884"/>
                    <a:pt x="992" y="923"/>
                  </a:cubicBezTo>
                  <a:lnTo>
                    <a:pt x="992" y="923"/>
                  </a:lnTo>
                  <a:cubicBezTo>
                    <a:pt x="992" y="922"/>
                    <a:pt x="992" y="920"/>
                    <a:pt x="992" y="919"/>
                  </a:cubicBezTo>
                  <a:lnTo>
                    <a:pt x="992" y="919"/>
                  </a:lnTo>
                  <a:cubicBezTo>
                    <a:pt x="992" y="919"/>
                    <a:pt x="992" y="924"/>
                    <a:pt x="992" y="924"/>
                  </a:cubicBezTo>
                  <a:cubicBezTo>
                    <a:pt x="992" y="924"/>
                    <a:pt x="992" y="923"/>
                    <a:pt x="992" y="923"/>
                  </a:cubicBezTo>
                  <a:lnTo>
                    <a:pt x="992" y="923"/>
                  </a:lnTo>
                  <a:cubicBezTo>
                    <a:pt x="996" y="956"/>
                    <a:pt x="986" y="999"/>
                    <a:pt x="975" y="1036"/>
                  </a:cubicBezTo>
                  <a:cubicBezTo>
                    <a:pt x="969" y="1020"/>
                    <a:pt x="975" y="1020"/>
                    <a:pt x="964" y="1020"/>
                  </a:cubicBezTo>
                  <a:cubicBezTo>
                    <a:pt x="958" y="1036"/>
                    <a:pt x="981" y="1020"/>
                    <a:pt x="975" y="1053"/>
                  </a:cubicBezTo>
                  <a:cubicBezTo>
                    <a:pt x="964" y="1064"/>
                    <a:pt x="953" y="1081"/>
                    <a:pt x="936" y="1081"/>
                  </a:cubicBezTo>
                  <a:lnTo>
                    <a:pt x="947" y="1053"/>
                  </a:lnTo>
                  <a:lnTo>
                    <a:pt x="947" y="1053"/>
                  </a:lnTo>
                  <a:cubicBezTo>
                    <a:pt x="925" y="1059"/>
                    <a:pt x="936" y="1087"/>
                    <a:pt x="925" y="1104"/>
                  </a:cubicBezTo>
                  <a:lnTo>
                    <a:pt x="919" y="1098"/>
                  </a:lnTo>
                  <a:cubicBezTo>
                    <a:pt x="902" y="1143"/>
                    <a:pt x="919" y="1154"/>
                    <a:pt x="902" y="1199"/>
                  </a:cubicBezTo>
                  <a:lnTo>
                    <a:pt x="908" y="1199"/>
                  </a:lnTo>
                  <a:cubicBezTo>
                    <a:pt x="919" y="1232"/>
                    <a:pt x="891" y="1216"/>
                    <a:pt x="897" y="1249"/>
                  </a:cubicBezTo>
                  <a:lnTo>
                    <a:pt x="874" y="1249"/>
                  </a:lnTo>
                  <a:cubicBezTo>
                    <a:pt x="874" y="1266"/>
                    <a:pt x="869" y="1316"/>
                    <a:pt x="857" y="1350"/>
                  </a:cubicBezTo>
                  <a:cubicBezTo>
                    <a:pt x="852" y="1328"/>
                    <a:pt x="863" y="1288"/>
                    <a:pt x="863" y="1260"/>
                  </a:cubicBezTo>
                  <a:lnTo>
                    <a:pt x="863" y="1260"/>
                  </a:lnTo>
                  <a:cubicBezTo>
                    <a:pt x="857" y="1277"/>
                    <a:pt x="841" y="1322"/>
                    <a:pt x="846" y="1333"/>
                  </a:cubicBezTo>
                  <a:cubicBezTo>
                    <a:pt x="846" y="1322"/>
                    <a:pt x="846" y="1316"/>
                    <a:pt x="852" y="1311"/>
                  </a:cubicBezTo>
                  <a:lnTo>
                    <a:pt x="852" y="1311"/>
                  </a:lnTo>
                  <a:cubicBezTo>
                    <a:pt x="857" y="1333"/>
                    <a:pt x="852" y="1367"/>
                    <a:pt x="841" y="1400"/>
                  </a:cubicBezTo>
                  <a:cubicBezTo>
                    <a:pt x="837" y="1398"/>
                    <a:pt x="834" y="1397"/>
                    <a:pt x="832" y="1397"/>
                  </a:cubicBezTo>
                  <a:cubicBezTo>
                    <a:pt x="805" y="1397"/>
                    <a:pt x="793" y="1486"/>
                    <a:pt x="762" y="1501"/>
                  </a:cubicBezTo>
                  <a:cubicBezTo>
                    <a:pt x="751" y="1563"/>
                    <a:pt x="706" y="1619"/>
                    <a:pt x="684" y="1686"/>
                  </a:cubicBezTo>
                  <a:cubicBezTo>
                    <a:pt x="689" y="1684"/>
                    <a:pt x="692" y="1684"/>
                    <a:pt x="694" y="1684"/>
                  </a:cubicBezTo>
                  <a:cubicBezTo>
                    <a:pt x="706" y="1684"/>
                    <a:pt x="677" y="1709"/>
                    <a:pt x="701" y="1714"/>
                  </a:cubicBezTo>
                  <a:cubicBezTo>
                    <a:pt x="695" y="1731"/>
                    <a:pt x="695" y="1736"/>
                    <a:pt x="695" y="1736"/>
                  </a:cubicBezTo>
                  <a:lnTo>
                    <a:pt x="689" y="1736"/>
                  </a:lnTo>
                  <a:lnTo>
                    <a:pt x="656" y="1781"/>
                  </a:lnTo>
                  <a:cubicBezTo>
                    <a:pt x="654" y="1783"/>
                    <a:pt x="653" y="1784"/>
                    <a:pt x="652" y="1784"/>
                  </a:cubicBezTo>
                  <a:cubicBezTo>
                    <a:pt x="648" y="1784"/>
                    <a:pt x="655" y="1764"/>
                    <a:pt x="650" y="1764"/>
                  </a:cubicBezTo>
                  <a:lnTo>
                    <a:pt x="650" y="1764"/>
                  </a:lnTo>
                  <a:cubicBezTo>
                    <a:pt x="633" y="1798"/>
                    <a:pt x="633" y="1776"/>
                    <a:pt x="617" y="1792"/>
                  </a:cubicBezTo>
                  <a:cubicBezTo>
                    <a:pt x="628" y="1792"/>
                    <a:pt x="622" y="1809"/>
                    <a:pt x="611" y="1832"/>
                  </a:cubicBezTo>
                  <a:lnTo>
                    <a:pt x="639" y="1809"/>
                  </a:lnTo>
                  <a:lnTo>
                    <a:pt x="639" y="1809"/>
                  </a:lnTo>
                  <a:cubicBezTo>
                    <a:pt x="628" y="1865"/>
                    <a:pt x="594" y="1843"/>
                    <a:pt x="589" y="1899"/>
                  </a:cubicBezTo>
                  <a:lnTo>
                    <a:pt x="589" y="1876"/>
                  </a:lnTo>
                  <a:cubicBezTo>
                    <a:pt x="583" y="1904"/>
                    <a:pt x="549" y="1972"/>
                    <a:pt x="561" y="2005"/>
                  </a:cubicBezTo>
                  <a:cubicBezTo>
                    <a:pt x="558" y="2008"/>
                    <a:pt x="555" y="2009"/>
                    <a:pt x="552" y="2009"/>
                  </a:cubicBezTo>
                  <a:cubicBezTo>
                    <a:pt x="549" y="2009"/>
                    <a:pt x="546" y="2006"/>
                    <a:pt x="549" y="2000"/>
                  </a:cubicBezTo>
                  <a:lnTo>
                    <a:pt x="549" y="2000"/>
                  </a:lnTo>
                  <a:cubicBezTo>
                    <a:pt x="516" y="2061"/>
                    <a:pt x="510" y="2145"/>
                    <a:pt x="477" y="2190"/>
                  </a:cubicBezTo>
                  <a:lnTo>
                    <a:pt x="477" y="2179"/>
                  </a:lnTo>
                  <a:cubicBezTo>
                    <a:pt x="471" y="2196"/>
                    <a:pt x="477" y="2207"/>
                    <a:pt x="465" y="2218"/>
                  </a:cubicBezTo>
                  <a:cubicBezTo>
                    <a:pt x="465" y="2218"/>
                    <a:pt x="463" y="2216"/>
                    <a:pt x="461" y="2216"/>
                  </a:cubicBezTo>
                  <a:cubicBezTo>
                    <a:pt x="460" y="2216"/>
                    <a:pt x="460" y="2216"/>
                    <a:pt x="460" y="2218"/>
                  </a:cubicBezTo>
                  <a:cubicBezTo>
                    <a:pt x="460" y="2224"/>
                    <a:pt x="454" y="2252"/>
                    <a:pt x="449" y="2263"/>
                  </a:cubicBezTo>
                  <a:lnTo>
                    <a:pt x="443" y="2246"/>
                  </a:lnTo>
                  <a:cubicBezTo>
                    <a:pt x="409" y="2302"/>
                    <a:pt x="421" y="2347"/>
                    <a:pt x="404" y="2397"/>
                  </a:cubicBezTo>
                  <a:cubicBezTo>
                    <a:pt x="398" y="2397"/>
                    <a:pt x="387" y="2403"/>
                    <a:pt x="376" y="2420"/>
                  </a:cubicBezTo>
                  <a:cubicBezTo>
                    <a:pt x="359" y="2442"/>
                    <a:pt x="342" y="2476"/>
                    <a:pt x="331" y="2498"/>
                  </a:cubicBezTo>
                  <a:lnTo>
                    <a:pt x="325" y="2498"/>
                  </a:lnTo>
                  <a:cubicBezTo>
                    <a:pt x="314" y="2521"/>
                    <a:pt x="309" y="2537"/>
                    <a:pt x="303" y="2554"/>
                  </a:cubicBezTo>
                  <a:cubicBezTo>
                    <a:pt x="297" y="2554"/>
                    <a:pt x="297" y="2554"/>
                    <a:pt x="292" y="2560"/>
                  </a:cubicBezTo>
                  <a:cubicBezTo>
                    <a:pt x="292" y="2554"/>
                    <a:pt x="297" y="2549"/>
                    <a:pt x="297" y="2549"/>
                  </a:cubicBezTo>
                  <a:lnTo>
                    <a:pt x="297" y="2549"/>
                  </a:lnTo>
                  <a:cubicBezTo>
                    <a:pt x="292" y="2554"/>
                    <a:pt x="275" y="2560"/>
                    <a:pt x="275" y="2577"/>
                  </a:cubicBezTo>
                  <a:cubicBezTo>
                    <a:pt x="286" y="2565"/>
                    <a:pt x="286" y="2571"/>
                    <a:pt x="297" y="2560"/>
                  </a:cubicBezTo>
                  <a:lnTo>
                    <a:pt x="303" y="2560"/>
                  </a:lnTo>
                  <a:cubicBezTo>
                    <a:pt x="297" y="2571"/>
                    <a:pt x="292" y="2577"/>
                    <a:pt x="292" y="2588"/>
                  </a:cubicBezTo>
                  <a:cubicBezTo>
                    <a:pt x="292" y="2593"/>
                    <a:pt x="286" y="2599"/>
                    <a:pt x="286" y="2605"/>
                  </a:cubicBezTo>
                  <a:lnTo>
                    <a:pt x="309" y="2605"/>
                  </a:lnTo>
                  <a:lnTo>
                    <a:pt x="359" y="2599"/>
                  </a:lnTo>
                  <a:cubicBezTo>
                    <a:pt x="387" y="2599"/>
                    <a:pt x="415" y="2593"/>
                    <a:pt x="443" y="2593"/>
                  </a:cubicBezTo>
                  <a:cubicBezTo>
                    <a:pt x="471" y="2588"/>
                    <a:pt x="499" y="2588"/>
                    <a:pt x="516" y="2582"/>
                  </a:cubicBezTo>
                  <a:cubicBezTo>
                    <a:pt x="538" y="2593"/>
                    <a:pt x="576" y="2595"/>
                    <a:pt x="617" y="2595"/>
                  </a:cubicBezTo>
                  <a:cubicBezTo>
                    <a:pt x="630" y="2595"/>
                    <a:pt x="644" y="2595"/>
                    <a:pt x="658" y="2595"/>
                  </a:cubicBezTo>
                  <a:cubicBezTo>
                    <a:pt x="685" y="2595"/>
                    <a:pt x="712" y="2595"/>
                    <a:pt x="734" y="2599"/>
                  </a:cubicBezTo>
                  <a:cubicBezTo>
                    <a:pt x="723" y="2593"/>
                    <a:pt x="734" y="2582"/>
                    <a:pt x="745" y="2577"/>
                  </a:cubicBezTo>
                  <a:cubicBezTo>
                    <a:pt x="747" y="2577"/>
                    <a:pt x="749" y="2577"/>
                    <a:pt x="752" y="2577"/>
                  </a:cubicBezTo>
                  <a:cubicBezTo>
                    <a:pt x="762" y="2577"/>
                    <a:pt x="774" y="2572"/>
                    <a:pt x="782" y="2572"/>
                  </a:cubicBezTo>
                  <a:cubicBezTo>
                    <a:pt x="787" y="2572"/>
                    <a:pt x="790" y="2574"/>
                    <a:pt x="790" y="2582"/>
                  </a:cubicBezTo>
                  <a:lnTo>
                    <a:pt x="785" y="2582"/>
                  </a:lnTo>
                  <a:cubicBezTo>
                    <a:pt x="791" y="2592"/>
                    <a:pt x="806" y="2594"/>
                    <a:pt x="823" y="2594"/>
                  </a:cubicBezTo>
                  <a:cubicBezTo>
                    <a:pt x="834" y="2594"/>
                    <a:pt x="846" y="2593"/>
                    <a:pt x="857" y="2593"/>
                  </a:cubicBezTo>
                  <a:lnTo>
                    <a:pt x="863" y="2565"/>
                  </a:lnTo>
                  <a:cubicBezTo>
                    <a:pt x="883" y="2575"/>
                    <a:pt x="907" y="2577"/>
                    <a:pt x="932" y="2577"/>
                  </a:cubicBezTo>
                  <a:cubicBezTo>
                    <a:pt x="948" y="2577"/>
                    <a:pt x="965" y="2577"/>
                    <a:pt x="981" y="2577"/>
                  </a:cubicBezTo>
                  <a:cubicBezTo>
                    <a:pt x="1003" y="2571"/>
                    <a:pt x="1020" y="2571"/>
                    <a:pt x="1037" y="2571"/>
                  </a:cubicBezTo>
                  <a:cubicBezTo>
                    <a:pt x="1065" y="2571"/>
                    <a:pt x="1087" y="2577"/>
                    <a:pt x="1109" y="2582"/>
                  </a:cubicBezTo>
                  <a:lnTo>
                    <a:pt x="1132" y="2582"/>
                  </a:lnTo>
                  <a:cubicBezTo>
                    <a:pt x="1137" y="2577"/>
                    <a:pt x="1132" y="2565"/>
                    <a:pt x="1137" y="2560"/>
                  </a:cubicBezTo>
                  <a:cubicBezTo>
                    <a:pt x="1143" y="2543"/>
                    <a:pt x="1143" y="2526"/>
                    <a:pt x="1143" y="2509"/>
                  </a:cubicBezTo>
                  <a:lnTo>
                    <a:pt x="1154" y="2521"/>
                  </a:lnTo>
                  <a:cubicBezTo>
                    <a:pt x="1171" y="2476"/>
                    <a:pt x="1177" y="2465"/>
                    <a:pt x="1182" y="2448"/>
                  </a:cubicBezTo>
                  <a:cubicBezTo>
                    <a:pt x="1182" y="2425"/>
                    <a:pt x="1188" y="2408"/>
                    <a:pt x="1193" y="2380"/>
                  </a:cubicBezTo>
                  <a:lnTo>
                    <a:pt x="1199" y="2392"/>
                  </a:lnTo>
                  <a:cubicBezTo>
                    <a:pt x="1210" y="2358"/>
                    <a:pt x="1171" y="2341"/>
                    <a:pt x="1177" y="2313"/>
                  </a:cubicBezTo>
                  <a:lnTo>
                    <a:pt x="1199" y="2308"/>
                  </a:lnTo>
                  <a:cubicBezTo>
                    <a:pt x="1205" y="2252"/>
                    <a:pt x="1233" y="2201"/>
                    <a:pt x="1233" y="2145"/>
                  </a:cubicBezTo>
                  <a:cubicBezTo>
                    <a:pt x="1233" y="2151"/>
                    <a:pt x="1238" y="2151"/>
                    <a:pt x="1238" y="2162"/>
                  </a:cubicBezTo>
                  <a:cubicBezTo>
                    <a:pt x="1244" y="2134"/>
                    <a:pt x="1277" y="2072"/>
                    <a:pt x="1249" y="2072"/>
                  </a:cubicBezTo>
                  <a:cubicBezTo>
                    <a:pt x="1266" y="2072"/>
                    <a:pt x="1266" y="2022"/>
                    <a:pt x="1272" y="2011"/>
                  </a:cubicBezTo>
                  <a:lnTo>
                    <a:pt x="1277" y="2022"/>
                  </a:lnTo>
                  <a:cubicBezTo>
                    <a:pt x="1272" y="2000"/>
                    <a:pt x="1272" y="1994"/>
                    <a:pt x="1300" y="1983"/>
                  </a:cubicBezTo>
                  <a:lnTo>
                    <a:pt x="1300" y="1983"/>
                  </a:lnTo>
                  <a:cubicBezTo>
                    <a:pt x="1304" y="1983"/>
                    <a:pt x="1305" y="1988"/>
                    <a:pt x="1302" y="1990"/>
                  </a:cubicBezTo>
                  <a:lnTo>
                    <a:pt x="1302" y="1990"/>
                  </a:lnTo>
                  <a:cubicBezTo>
                    <a:pt x="1300" y="1989"/>
                    <a:pt x="1297" y="1989"/>
                    <a:pt x="1294" y="1988"/>
                  </a:cubicBezTo>
                  <a:lnTo>
                    <a:pt x="1294" y="1988"/>
                  </a:lnTo>
                  <a:cubicBezTo>
                    <a:pt x="1296" y="1990"/>
                    <a:pt x="1298" y="1990"/>
                    <a:pt x="1300" y="1990"/>
                  </a:cubicBezTo>
                  <a:cubicBezTo>
                    <a:pt x="1301" y="1990"/>
                    <a:pt x="1301" y="1990"/>
                    <a:pt x="1302" y="1990"/>
                  </a:cubicBezTo>
                  <a:lnTo>
                    <a:pt x="1302" y="1990"/>
                  </a:lnTo>
                  <a:cubicBezTo>
                    <a:pt x="1303" y="1990"/>
                    <a:pt x="1304" y="1990"/>
                    <a:pt x="1304" y="1990"/>
                  </a:cubicBezTo>
                  <a:cubicBezTo>
                    <a:pt x="1317" y="1990"/>
                    <a:pt x="1317" y="1982"/>
                    <a:pt x="1332" y="1982"/>
                  </a:cubicBezTo>
                  <a:cubicBezTo>
                    <a:pt x="1336" y="1982"/>
                    <a:pt x="1340" y="1982"/>
                    <a:pt x="1345" y="1983"/>
                  </a:cubicBezTo>
                  <a:lnTo>
                    <a:pt x="1333" y="1988"/>
                  </a:lnTo>
                  <a:cubicBezTo>
                    <a:pt x="1361" y="1988"/>
                    <a:pt x="1361" y="1983"/>
                    <a:pt x="1378" y="1972"/>
                  </a:cubicBezTo>
                  <a:cubicBezTo>
                    <a:pt x="1382" y="1970"/>
                    <a:pt x="1386" y="1969"/>
                    <a:pt x="1392" y="1969"/>
                  </a:cubicBezTo>
                  <a:cubicBezTo>
                    <a:pt x="1404" y="1969"/>
                    <a:pt x="1421" y="1973"/>
                    <a:pt x="1429" y="1977"/>
                  </a:cubicBezTo>
                  <a:cubicBezTo>
                    <a:pt x="1423" y="1983"/>
                    <a:pt x="1412" y="1983"/>
                    <a:pt x="1406" y="1988"/>
                  </a:cubicBezTo>
                  <a:lnTo>
                    <a:pt x="1412" y="1988"/>
                  </a:lnTo>
                  <a:cubicBezTo>
                    <a:pt x="1406" y="1994"/>
                    <a:pt x="1406" y="1994"/>
                    <a:pt x="1401" y="1994"/>
                  </a:cubicBezTo>
                  <a:lnTo>
                    <a:pt x="1423" y="1994"/>
                  </a:lnTo>
                  <a:cubicBezTo>
                    <a:pt x="1417" y="1994"/>
                    <a:pt x="1406" y="1994"/>
                    <a:pt x="1401" y="2000"/>
                  </a:cubicBezTo>
                  <a:cubicBezTo>
                    <a:pt x="1412" y="2000"/>
                    <a:pt x="1423" y="1994"/>
                    <a:pt x="1429" y="1994"/>
                  </a:cubicBezTo>
                  <a:lnTo>
                    <a:pt x="1429" y="1994"/>
                  </a:lnTo>
                  <a:cubicBezTo>
                    <a:pt x="1417" y="2000"/>
                    <a:pt x="1412" y="2000"/>
                    <a:pt x="1417" y="2000"/>
                  </a:cubicBezTo>
                  <a:lnTo>
                    <a:pt x="1406" y="2000"/>
                  </a:lnTo>
                  <a:cubicBezTo>
                    <a:pt x="1412" y="2000"/>
                    <a:pt x="1412" y="2005"/>
                    <a:pt x="1423" y="2005"/>
                  </a:cubicBezTo>
                  <a:cubicBezTo>
                    <a:pt x="1412" y="2011"/>
                    <a:pt x="1429" y="2011"/>
                    <a:pt x="1406" y="2016"/>
                  </a:cubicBezTo>
                  <a:lnTo>
                    <a:pt x="1423" y="2016"/>
                  </a:lnTo>
                  <a:cubicBezTo>
                    <a:pt x="1401" y="2016"/>
                    <a:pt x="1423" y="2022"/>
                    <a:pt x="1395" y="2028"/>
                  </a:cubicBezTo>
                  <a:cubicBezTo>
                    <a:pt x="1417" y="2028"/>
                    <a:pt x="1406" y="2033"/>
                    <a:pt x="1423" y="2033"/>
                  </a:cubicBezTo>
                  <a:lnTo>
                    <a:pt x="1417" y="2033"/>
                  </a:lnTo>
                  <a:cubicBezTo>
                    <a:pt x="1417" y="2039"/>
                    <a:pt x="1406" y="2039"/>
                    <a:pt x="1406" y="2039"/>
                  </a:cubicBezTo>
                  <a:lnTo>
                    <a:pt x="1440" y="2039"/>
                  </a:lnTo>
                  <a:cubicBezTo>
                    <a:pt x="1423" y="2044"/>
                    <a:pt x="1417" y="2044"/>
                    <a:pt x="1401" y="2044"/>
                  </a:cubicBezTo>
                  <a:cubicBezTo>
                    <a:pt x="1412" y="2044"/>
                    <a:pt x="1416" y="2047"/>
                    <a:pt x="1420" y="2047"/>
                  </a:cubicBezTo>
                  <a:cubicBezTo>
                    <a:pt x="1422" y="2047"/>
                    <a:pt x="1425" y="2046"/>
                    <a:pt x="1429" y="2044"/>
                  </a:cubicBezTo>
                  <a:lnTo>
                    <a:pt x="1429" y="2044"/>
                  </a:lnTo>
                  <a:cubicBezTo>
                    <a:pt x="1417" y="2050"/>
                    <a:pt x="1423" y="2050"/>
                    <a:pt x="1406" y="2050"/>
                  </a:cubicBezTo>
                  <a:cubicBezTo>
                    <a:pt x="1429" y="2050"/>
                    <a:pt x="1412" y="2056"/>
                    <a:pt x="1429" y="2056"/>
                  </a:cubicBezTo>
                  <a:cubicBezTo>
                    <a:pt x="1417" y="2056"/>
                    <a:pt x="1406" y="2056"/>
                    <a:pt x="1412" y="2061"/>
                  </a:cubicBezTo>
                  <a:lnTo>
                    <a:pt x="1401" y="2061"/>
                  </a:lnTo>
                  <a:cubicBezTo>
                    <a:pt x="1401" y="2063"/>
                    <a:pt x="1403" y="2064"/>
                    <a:pt x="1405" y="2064"/>
                  </a:cubicBezTo>
                  <a:cubicBezTo>
                    <a:pt x="1411" y="2064"/>
                    <a:pt x="1419" y="2061"/>
                    <a:pt x="1423" y="2061"/>
                  </a:cubicBezTo>
                  <a:cubicBezTo>
                    <a:pt x="1429" y="2061"/>
                    <a:pt x="1412" y="2061"/>
                    <a:pt x="1406" y="2067"/>
                  </a:cubicBezTo>
                  <a:lnTo>
                    <a:pt x="1423" y="2067"/>
                  </a:lnTo>
                  <a:cubicBezTo>
                    <a:pt x="1423" y="2072"/>
                    <a:pt x="1423" y="2072"/>
                    <a:pt x="1417" y="2072"/>
                  </a:cubicBezTo>
                  <a:cubicBezTo>
                    <a:pt x="1429" y="2072"/>
                    <a:pt x="1417" y="2078"/>
                    <a:pt x="1434" y="2078"/>
                  </a:cubicBezTo>
                  <a:lnTo>
                    <a:pt x="1451" y="2078"/>
                  </a:lnTo>
                  <a:cubicBezTo>
                    <a:pt x="1447" y="2080"/>
                    <a:pt x="1445" y="2081"/>
                    <a:pt x="1444" y="2081"/>
                  </a:cubicBezTo>
                  <a:cubicBezTo>
                    <a:pt x="1442" y="2081"/>
                    <a:pt x="1442" y="2078"/>
                    <a:pt x="1434" y="2078"/>
                  </a:cubicBezTo>
                  <a:cubicBezTo>
                    <a:pt x="1440" y="2084"/>
                    <a:pt x="1457" y="2084"/>
                    <a:pt x="1451" y="2089"/>
                  </a:cubicBezTo>
                  <a:cubicBezTo>
                    <a:pt x="1440" y="2089"/>
                    <a:pt x="1441" y="2087"/>
                    <a:pt x="1438" y="2087"/>
                  </a:cubicBezTo>
                  <a:cubicBezTo>
                    <a:pt x="1437" y="2087"/>
                    <a:pt x="1434" y="2087"/>
                    <a:pt x="1429" y="2089"/>
                  </a:cubicBezTo>
                  <a:lnTo>
                    <a:pt x="1434" y="2084"/>
                  </a:lnTo>
                  <a:lnTo>
                    <a:pt x="1434" y="2084"/>
                  </a:lnTo>
                  <a:cubicBezTo>
                    <a:pt x="1423" y="2086"/>
                    <a:pt x="1424" y="2086"/>
                    <a:pt x="1425" y="2086"/>
                  </a:cubicBezTo>
                  <a:cubicBezTo>
                    <a:pt x="1426" y="2086"/>
                    <a:pt x="1426" y="2086"/>
                    <a:pt x="1412" y="2089"/>
                  </a:cubicBezTo>
                  <a:cubicBezTo>
                    <a:pt x="1406" y="2095"/>
                    <a:pt x="1423" y="2095"/>
                    <a:pt x="1417" y="2100"/>
                  </a:cubicBezTo>
                  <a:cubicBezTo>
                    <a:pt x="1429" y="2095"/>
                    <a:pt x="1429" y="2095"/>
                    <a:pt x="1440" y="2095"/>
                  </a:cubicBezTo>
                  <a:cubicBezTo>
                    <a:pt x="1457" y="2100"/>
                    <a:pt x="1401" y="2106"/>
                    <a:pt x="1423" y="2106"/>
                  </a:cubicBezTo>
                  <a:cubicBezTo>
                    <a:pt x="1434" y="2106"/>
                    <a:pt x="1451" y="2106"/>
                    <a:pt x="1440" y="2112"/>
                  </a:cubicBezTo>
                  <a:lnTo>
                    <a:pt x="1423" y="2112"/>
                  </a:lnTo>
                  <a:cubicBezTo>
                    <a:pt x="1423" y="2114"/>
                    <a:pt x="1430" y="2114"/>
                    <a:pt x="1436" y="2114"/>
                  </a:cubicBezTo>
                  <a:cubicBezTo>
                    <a:pt x="1441" y="2114"/>
                    <a:pt x="1445" y="2114"/>
                    <a:pt x="1440" y="2117"/>
                  </a:cubicBezTo>
                  <a:lnTo>
                    <a:pt x="1429" y="2117"/>
                  </a:lnTo>
                  <a:cubicBezTo>
                    <a:pt x="1425" y="2119"/>
                    <a:pt x="1425" y="2120"/>
                    <a:pt x="1427" y="2120"/>
                  </a:cubicBezTo>
                  <a:cubicBezTo>
                    <a:pt x="1430" y="2120"/>
                    <a:pt x="1440" y="2117"/>
                    <a:pt x="1440" y="2117"/>
                  </a:cubicBezTo>
                  <a:lnTo>
                    <a:pt x="1440" y="2117"/>
                  </a:lnTo>
                  <a:lnTo>
                    <a:pt x="1429" y="2123"/>
                  </a:lnTo>
                  <a:cubicBezTo>
                    <a:pt x="1429" y="2128"/>
                    <a:pt x="1440" y="2134"/>
                    <a:pt x="1445" y="2134"/>
                  </a:cubicBezTo>
                  <a:cubicBezTo>
                    <a:pt x="1443" y="2137"/>
                    <a:pt x="1440" y="2137"/>
                    <a:pt x="1437" y="2137"/>
                  </a:cubicBezTo>
                  <a:cubicBezTo>
                    <a:pt x="1434" y="2137"/>
                    <a:pt x="1431" y="2137"/>
                    <a:pt x="1429" y="2140"/>
                  </a:cubicBezTo>
                  <a:cubicBezTo>
                    <a:pt x="1440" y="2145"/>
                    <a:pt x="1429" y="2156"/>
                    <a:pt x="1423" y="2162"/>
                  </a:cubicBezTo>
                  <a:lnTo>
                    <a:pt x="1440" y="2162"/>
                  </a:lnTo>
                  <a:cubicBezTo>
                    <a:pt x="1440" y="2162"/>
                    <a:pt x="1440" y="2162"/>
                    <a:pt x="1440" y="2162"/>
                  </a:cubicBezTo>
                  <a:lnTo>
                    <a:pt x="1440" y="2162"/>
                  </a:lnTo>
                  <a:cubicBezTo>
                    <a:pt x="1445" y="2168"/>
                    <a:pt x="1434" y="2168"/>
                    <a:pt x="1429" y="2168"/>
                  </a:cubicBezTo>
                  <a:cubicBezTo>
                    <a:pt x="1445" y="2168"/>
                    <a:pt x="1457" y="2179"/>
                    <a:pt x="1445" y="2184"/>
                  </a:cubicBezTo>
                  <a:lnTo>
                    <a:pt x="1440" y="2184"/>
                  </a:lnTo>
                  <a:cubicBezTo>
                    <a:pt x="1437" y="2187"/>
                    <a:pt x="1444" y="2187"/>
                    <a:pt x="1450" y="2187"/>
                  </a:cubicBezTo>
                  <a:cubicBezTo>
                    <a:pt x="1457" y="2187"/>
                    <a:pt x="1462" y="2187"/>
                    <a:pt x="1457" y="2190"/>
                  </a:cubicBezTo>
                  <a:lnTo>
                    <a:pt x="1451" y="2190"/>
                  </a:lnTo>
                  <a:cubicBezTo>
                    <a:pt x="1451" y="2201"/>
                    <a:pt x="1462" y="2207"/>
                    <a:pt x="1445" y="2218"/>
                  </a:cubicBezTo>
                  <a:cubicBezTo>
                    <a:pt x="1449" y="2217"/>
                    <a:pt x="1450" y="2217"/>
                    <a:pt x="1451" y="2217"/>
                  </a:cubicBezTo>
                  <a:lnTo>
                    <a:pt x="1451" y="2217"/>
                  </a:lnTo>
                  <a:cubicBezTo>
                    <a:pt x="1453" y="2217"/>
                    <a:pt x="1440" y="2224"/>
                    <a:pt x="1462" y="2224"/>
                  </a:cubicBezTo>
                  <a:cubicBezTo>
                    <a:pt x="1451" y="2229"/>
                    <a:pt x="1445" y="2229"/>
                    <a:pt x="1440" y="2235"/>
                  </a:cubicBezTo>
                  <a:cubicBezTo>
                    <a:pt x="1437" y="2238"/>
                    <a:pt x="1441" y="2238"/>
                    <a:pt x="1446" y="2238"/>
                  </a:cubicBezTo>
                  <a:cubicBezTo>
                    <a:pt x="1451" y="2238"/>
                    <a:pt x="1457" y="2238"/>
                    <a:pt x="1457" y="2240"/>
                  </a:cubicBezTo>
                  <a:lnTo>
                    <a:pt x="1440" y="2246"/>
                  </a:lnTo>
                  <a:lnTo>
                    <a:pt x="1457" y="2246"/>
                  </a:lnTo>
                  <a:cubicBezTo>
                    <a:pt x="1462" y="2246"/>
                    <a:pt x="1445" y="2252"/>
                    <a:pt x="1440" y="2252"/>
                  </a:cubicBezTo>
                  <a:lnTo>
                    <a:pt x="1457" y="2263"/>
                  </a:lnTo>
                  <a:cubicBezTo>
                    <a:pt x="1451" y="2263"/>
                    <a:pt x="1445" y="2257"/>
                    <a:pt x="1440" y="2257"/>
                  </a:cubicBezTo>
                  <a:lnTo>
                    <a:pt x="1440" y="2257"/>
                  </a:lnTo>
                  <a:cubicBezTo>
                    <a:pt x="1457" y="2263"/>
                    <a:pt x="1429" y="2263"/>
                    <a:pt x="1440" y="2263"/>
                  </a:cubicBezTo>
                  <a:lnTo>
                    <a:pt x="1451" y="2263"/>
                  </a:lnTo>
                  <a:cubicBezTo>
                    <a:pt x="1445" y="2268"/>
                    <a:pt x="1445" y="2268"/>
                    <a:pt x="1451" y="2274"/>
                  </a:cubicBezTo>
                  <a:lnTo>
                    <a:pt x="1440" y="2274"/>
                  </a:lnTo>
                  <a:cubicBezTo>
                    <a:pt x="1440" y="2280"/>
                    <a:pt x="1445" y="2285"/>
                    <a:pt x="1445" y="2291"/>
                  </a:cubicBezTo>
                  <a:cubicBezTo>
                    <a:pt x="1449" y="2291"/>
                    <a:pt x="1458" y="2288"/>
                    <a:pt x="1463" y="2288"/>
                  </a:cubicBezTo>
                  <a:cubicBezTo>
                    <a:pt x="1466" y="2288"/>
                    <a:pt x="1468" y="2289"/>
                    <a:pt x="1468" y="2291"/>
                  </a:cubicBezTo>
                  <a:lnTo>
                    <a:pt x="1451" y="2291"/>
                  </a:lnTo>
                  <a:lnTo>
                    <a:pt x="1457" y="2296"/>
                  </a:lnTo>
                  <a:lnTo>
                    <a:pt x="1445" y="2296"/>
                  </a:lnTo>
                  <a:cubicBezTo>
                    <a:pt x="1451" y="2296"/>
                    <a:pt x="1429" y="2302"/>
                    <a:pt x="1445" y="2302"/>
                  </a:cubicBezTo>
                  <a:lnTo>
                    <a:pt x="1440" y="2302"/>
                  </a:lnTo>
                  <a:cubicBezTo>
                    <a:pt x="1440" y="2308"/>
                    <a:pt x="1445" y="2313"/>
                    <a:pt x="1451" y="2319"/>
                  </a:cubicBezTo>
                  <a:cubicBezTo>
                    <a:pt x="1455" y="2317"/>
                    <a:pt x="1457" y="2316"/>
                    <a:pt x="1459" y="2316"/>
                  </a:cubicBezTo>
                  <a:cubicBezTo>
                    <a:pt x="1463" y="2316"/>
                    <a:pt x="1464" y="2319"/>
                    <a:pt x="1468" y="2319"/>
                  </a:cubicBezTo>
                  <a:cubicBezTo>
                    <a:pt x="1468" y="2324"/>
                    <a:pt x="1457" y="2330"/>
                    <a:pt x="1457" y="2336"/>
                  </a:cubicBezTo>
                  <a:cubicBezTo>
                    <a:pt x="1468" y="2336"/>
                    <a:pt x="1468" y="2330"/>
                    <a:pt x="1479" y="2330"/>
                  </a:cubicBezTo>
                  <a:cubicBezTo>
                    <a:pt x="1471" y="2334"/>
                    <a:pt x="1469" y="2338"/>
                    <a:pt x="1464" y="2338"/>
                  </a:cubicBezTo>
                  <a:cubicBezTo>
                    <a:pt x="1462" y="2338"/>
                    <a:pt x="1460" y="2337"/>
                    <a:pt x="1457" y="2336"/>
                  </a:cubicBezTo>
                  <a:lnTo>
                    <a:pt x="1457" y="2336"/>
                  </a:lnTo>
                  <a:cubicBezTo>
                    <a:pt x="1462" y="2341"/>
                    <a:pt x="1462" y="2347"/>
                    <a:pt x="1473" y="2352"/>
                  </a:cubicBezTo>
                  <a:cubicBezTo>
                    <a:pt x="1479" y="2347"/>
                    <a:pt x="1479" y="2347"/>
                    <a:pt x="1485" y="2347"/>
                  </a:cubicBezTo>
                  <a:cubicBezTo>
                    <a:pt x="1485" y="2347"/>
                    <a:pt x="1479" y="2352"/>
                    <a:pt x="1473" y="2352"/>
                  </a:cubicBezTo>
                  <a:cubicBezTo>
                    <a:pt x="1490" y="2358"/>
                    <a:pt x="1440" y="2375"/>
                    <a:pt x="1468" y="2380"/>
                  </a:cubicBezTo>
                  <a:lnTo>
                    <a:pt x="1479" y="2380"/>
                  </a:lnTo>
                  <a:cubicBezTo>
                    <a:pt x="1479" y="2383"/>
                    <a:pt x="1476" y="2383"/>
                    <a:pt x="1473" y="2383"/>
                  </a:cubicBezTo>
                  <a:cubicBezTo>
                    <a:pt x="1469" y="2383"/>
                    <a:pt x="1465" y="2383"/>
                    <a:pt x="1462" y="2386"/>
                  </a:cubicBezTo>
                  <a:cubicBezTo>
                    <a:pt x="1485" y="2392"/>
                    <a:pt x="1462" y="2397"/>
                    <a:pt x="1473" y="2403"/>
                  </a:cubicBezTo>
                  <a:cubicBezTo>
                    <a:pt x="1440" y="2414"/>
                    <a:pt x="1479" y="2414"/>
                    <a:pt x="1462" y="2431"/>
                  </a:cubicBezTo>
                  <a:lnTo>
                    <a:pt x="1468" y="2425"/>
                  </a:lnTo>
                  <a:lnTo>
                    <a:pt x="1468" y="2425"/>
                  </a:lnTo>
                  <a:cubicBezTo>
                    <a:pt x="1479" y="2431"/>
                    <a:pt x="1462" y="2431"/>
                    <a:pt x="1462" y="2436"/>
                  </a:cubicBezTo>
                  <a:cubicBezTo>
                    <a:pt x="1468" y="2431"/>
                    <a:pt x="1468" y="2431"/>
                    <a:pt x="1473" y="2431"/>
                  </a:cubicBezTo>
                  <a:cubicBezTo>
                    <a:pt x="1490" y="2448"/>
                    <a:pt x="1473" y="2481"/>
                    <a:pt x="1490" y="2509"/>
                  </a:cubicBezTo>
                  <a:cubicBezTo>
                    <a:pt x="1491" y="2510"/>
                    <a:pt x="1491" y="2510"/>
                    <a:pt x="1492" y="2510"/>
                  </a:cubicBezTo>
                  <a:cubicBezTo>
                    <a:pt x="1498" y="2510"/>
                    <a:pt x="1512" y="2496"/>
                    <a:pt x="1517" y="2496"/>
                  </a:cubicBezTo>
                  <a:cubicBezTo>
                    <a:pt x="1519" y="2496"/>
                    <a:pt x="1520" y="2498"/>
                    <a:pt x="1518" y="2504"/>
                  </a:cubicBezTo>
                  <a:lnTo>
                    <a:pt x="1507" y="2509"/>
                  </a:lnTo>
                  <a:cubicBezTo>
                    <a:pt x="1525" y="2509"/>
                    <a:pt x="1536" y="2524"/>
                    <a:pt x="1551" y="2524"/>
                  </a:cubicBezTo>
                  <a:cubicBezTo>
                    <a:pt x="1555" y="2524"/>
                    <a:pt x="1559" y="2523"/>
                    <a:pt x="1563" y="2521"/>
                  </a:cubicBezTo>
                  <a:lnTo>
                    <a:pt x="1563" y="2521"/>
                  </a:lnTo>
                  <a:cubicBezTo>
                    <a:pt x="1557" y="2526"/>
                    <a:pt x="1557" y="2532"/>
                    <a:pt x="1557" y="2532"/>
                  </a:cubicBezTo>
                  <a:cubicBezTo>
                    <a:pt x="1557" y="2535"/>
                    <a:pt x="1559" y="2537"/>
                    <a:pt x="1560" y="2537"/>
                  </a:cubicBezTo>
                  <a:cubicBezTo>
                    <a:pt x="1564" y="2537"/>
                    <a:pt x="1570" y="2530"/>
                    <a:pt x="1574" y="2526"/>
                  </a:cubicBezTo>
                  <a:lnTo>
                    <a:pt x="1574" y="2526"/>
                  </a:lnTo>
                  <a:cubicBezTo>
                    <a:pt x="1574" y="2526"/>
                    <a:pt x="1569" y="2532"/>
                    <a:pt x="1569" y="2537"/>
                  </a:cubicBezTo>
                  <a:cubicBezTo>
                    <a:pt x="1569" y="2538"/>
                    <a:pt x="1570" y="2538"/>
                    <a:pt x="1572" y="2538"/>
                  </a:cubicBezTo>
                  <a:cubicBezTo>
                    <a:pt x="1576" y="2538"/>
                    <a:pt x="1581" y="2533"/>
                    <a:pt x="1583" y="2533"/>
                  </a:cubicBezTo>
                  <a:cubicBezTo>
                    <a:pt x="1585" y="2533"/>
                    <a:pt x="1585" y="2534"/>
                    <a:pt x="1585" y="2537"/>
                  </a:cubicBezTo>
                  <a:lnTo>
                    <a:pt x="1580" y="2537"/>
                  </a:lnTo>
                  <a:cubicBezTo>
                    <a:pt x="1583" y="2537"/>
                    <a:pt x="1585" y="2539"/>
                    <a:pt x="1588" y="2539"/>
                  </a:cubicBezTo>
                  <a:cubicBezTo>
                    <a:pt x="1590" y="2539"/>
                    <a:pt x="1591" y="2537"/>
                    <a:pt x="1591" y="2532"/>
                  </a:cubicBezTo>
                  <a:cubicBezTo>
                    <a:pt x="1592" y="2533"/>
                    <a:pt x="1593" y="2533"/>
                    <a:pt x="1594" y="2533"/>
                  </a:cubicBezTo>
                  <a:cubicBezTo>
                    <a:pt x="1596" y="2533"/>
                    <a:pt x="1597" y="2530"/>
                    <a:pt x="1599" y="2530"/>
                  </a:cubicBezTo>
                  <a:cubicBezTo>
                    <a:pt x="1600" y="2530"/>
                    <a:pt x="1601" y="2531"/>
                    <a:pt x="1602" y="2532"/>
                  </a:cubicBezTo>
                  <a:cubicBezTo>
                    <a:pt x="1602" y="2526"/>
                    <a:pt x="1603" y="2525"/>
                    <a:pt x="1604" y="2525"/>
                  </a:cubicBezTo>
                  <a:cubicBezTo>
                    <a:pt x="1604" y="2525"/>
                    <a:pt x="1606" y="2527"/>
                    <a:pt x="1607" y="2527"/>
                  </a:cubicBezTo>
                  <a:cubicBezTo>
                    <a:pt x="1607" y="2527"/>
                    <a:pt x="1608" y="2526"/>
                    <a:pt x="1608" y="2521"/>
                  </a:cubicBezTo>
                  <a:cubicBezTo>
                    <a:pt x="1608" y="2532"/>
                    <a:pt x="1609" y="2536"/>
                    <a:pt x="1611" y="2536"/>
                  </a:cubicBezTo>
                  <a:cubicBezTo>
                    <a:pt x="1613" y="2536"/>
                    <a:pt x="1615" y="2534"/>
                    <a:pt x="1617" y="2531"/>
                  </a:cubicBezTo>
                  <a:lnTo>
                    <a:pt x="1617" y="2531"/>
                  </a:lnTo>
                  <a:cubicBezTo>
                    <a:pt x="1617" y="2533"/>
                    <a:pt x="1619" y="2536"/>
                    <a:pt x="1619" y="2543"/>
                  </a:cubicBezTo>
                  <a:cubicBezTo>
                    <a:pt x="1619" y="2543"/>
                    <a:pt x="1625" y="2537"/>
                    <a:pt x="1625" y="2526"/>
                  </a:cubicBezTo>
                  <a:cubicBezTo>
                    <a:pt x="1625" y="2534"/>
                    <a:pt x="1625" y="2536"/>
                    <a:pt x="1627" y="2536"/>
                  </a:cubicBezTo>
                  <a:cubicBezTo>
                    <a:pt x="1628" y="2536"/>
                    <a:pt x="1631" y="2530"/>
                    <a:pt x="1633" y="2530"/>
                  </a:cubicBezTo>
                  <a:cubicBezTo>
                    <a:pt x="1635" y="2530"/>
                    <a:pt x="1636" y="2533"/>
                    <a:pt x="1636" y="2543"/>
                  </a:cubicBezTo>
                  <a:cubicBezTo>
                    <a:pt x="1641" y="2532"/>
                    <a:pt x="1653" y="2526"/>
                    <a:pt x="1658" y="2521"/>
                  </a:cubicBezTo>
                  <a:lnTo>
                    <a:pt x="1658" y="2521"/>
                  </a:lnTo>
                  <a:cubicBezTo>
                    <a:pt x="1658" y="2532"/>
                    <a:pt x="1657" y="2532"/>
                    <a:pt x="1655" y="2532"/>
                  </a:cubicBezTo>
                  <a:cubicBezTo>
                    <a:pt x="1654" y="2532"/>
                    <a:pt x="1653" y="2532"/>
                    <a:pt x="1653" y="2543"/>
                  </a:cubicBezTo>
                  <a:cubicBezTo>
                    <a:pt x="1658" y="2538"/>
                    <a:pt x="1663" y="2520"/>
                    <a:pt x="1668" y="2520"/>
                  </a:cubicBezTo>
                  <a:cubicBezTo>
                    <a:pt x="1668" y="2520"/>
                    <a:pt x="1669" y="2520"/>
                    <a:pt x="1669" y="2521"/>
                  </a:cubicBezTo>
                  <a:cubicBezTo>
                    <a:pt x="1669" y="2526"/>
                    <a:pt x="1669" y="2532"/>
                    <a:pt x="1669" y="2537"/>
                  </a:cubicBezTo>
                  <a:cubicBezTo>
                    <a:pt x="1672" y="2532"/>
                    <a:pt x="1675" y="2532"/>
                    <a:pt x="1678" y="2532"/>
                  </a:cubicBezTo>
                  <a:cubicBezTo>
                    <a:pt x="1681" y="2532"/>
                    <a:pt x="1683" y="2532"/>
                    <a:pt x="1686" y="2526"/>
                  </a:cubicBezTo>
                  <a:cubicBezTo>
                    <a:pt x="1686" y="2529"/>
                    <a:pt x="1686" y="2531"/>
                    <a:pt x="1686" y="2532"/>
                  </a:cubicBezTo>
                  <a:cubicBezTo>
                    <a:pt x="1686" y="2515"/>
                    <a:pt x="1692" y="2504"/>
                    <a:pt x="1697" y="2493"/>
                  </a:cubicBezTo>
                  <a:lnTo>
                    <a:pt x="1697" y="2493"/>
                  </a:lnTo>
                  <a:cubicBezTo>
                    <a:pt x="1692" y="2521"/>
                    <a:pt x="1703" y="2504"/>
                    <a:pt x="1692" y="2537"/>
                  </a:cubicBezTo>
                  <a:cubicBezTo>
                    <a:pt x="1697" y="2532"/>
                    <a:pt x="1697" y="2532"/>
                    <a:pt x="1697" y="2521"/>
                  </a:cubicBezTo>
                  <a:cubicBezTo>
                    <a:pt x="1697" y="2526"/>
                    <a:pt x="1697" y="2526"/>
                    <a:pt x="1697" y="2537"/>
                  </a:cubicBezTo>
                  <a:cubicBezTo>
                    <a:pt x="1703" y="2532"/>
                    <a:pt x="1703" y="2521"/>
                    <a:pt x="1703" y="2521"/>
                  </a:cubicBezTo>
                  <a:cubicBezTo>
                    <a:pt x="1703" y="2526"/>
                    <a:pt x="1703" y="2526"/>
                    <a:pt x="1703" y="2532"/>
                  </a:cubicBezTo>
                  <a:cubicBezTo>
                    <a:pt x="1703" y="2527"/>
                    <a:pt x="1707" y="2519"/>
                    <a:pt x="1708" y="2519"/>
                  </a:cubicBezTo>
                  <a:cubicBezTo>
                    <a:pt x="1708" y="2519"/>
                    <a:pt x="1709" y="2519"/>
                    <a:pt x="1709" y="2521"/>
                  </a:cubicBezTo>
                  <a:cubicBezTo>
                    <a:pt x="1709" y="2521"/>
                    <a:pt x="1709" y="2526"/>
                    <a:pt x="1709" y="2526"/>
                  </a:cubicBezTo>
                  <a:cubicBezTo>
                    <a:pt x="1714" y="2526"/>
                    <a:pt x="1719" y="2508"/>
                    <a:pt x="1724" y="2508"/>
                  </a:cubicBezTo>
                  <a:cubicBezTo>
                    <a:pt x="1724" y="2508"/>
                    <a:pt x="1725" y="2509"/>
                    <a:pt x="1725" y="2509"/>
                  </a:cubicBezTo>
                  <a:cubicBezTo>
                    <a:pt x="1720" y="2532"/>
                    <a:pt x="1725" y="2521"/>
                    <a:pt x="1725" y="2537"/>
                  </a:cubicBezTo>
                  <a:lnTo>
                    <a:pt x="1731" y="2532"/>
                  </a:lnTo>
                  <a:lnTo>
                    <a:pt x="1731" y="2521"/>
                  </a:lnTo>
                  <a:cubicBezTo>
                    <a:pt x="1731" y="2521"/>
                    <a:pt x="1735" y="2513"/>
                    <a:pt x="1736" y="2513"/>
                  </a:cubicBezTo>
                  <a:cubicBezTo>
                    <a:pt x="1736" y="2513"/>
                    <a:pt x="1737" y="2514"/>
                    <a:pt x="1737" y="2515"/>
                  </a:cubicBezTo>
                  <a:cubicBezTo>
                    <a:pt x="1741" y="2506"/>
                    <a:pt x="1742" y="2497"/>
                    <a:pt x="1742" y="2497"/>
                  </a:cubicBezTo>
                  <a:cubicBezTo>
                    <a:pt x="1742" y="2497"/>
                    <a:pt x="1742" y="2497"/>
                    <a:pt x="1742" y="2498"/>
                  </a:cubicBezTo>
                  <a:cubicBezTo>
                    <a:pt x="1742" y="2498"/>
                    <a:pt x="1748" y="2498"/>
                    <a:pt x="1748" y="2509"/>
                  </a:cubicBezTo>
                  <a:cubicBezTo>
                    <a:pt x="1748" y="2505"/>
                    <a:pt x="1751" y="2501"/>
                    <a:pt x="1752" y="2501"/>
                  </a:cubicBezTo>
                  <a:cubicBezTo>
                    <a:pt x="1753" y="2501"/>
                    <a:pt x="1753" y="2502"/>
                    <a:pt x="1753" y="2504"/>
                  </a:cubicBezTo>
                  <a:cubicBezTo>
                    <a:pt x="1753" y="2509"/>
                    <a:pt x="1753" y="2521"/>
                    <a:pt x="1753" y="2526"/>
                  </a:cubicBezTo>
                  <a:cubicBezTo>
                    <a:pt x="1753" y="2509"/>
                    <a:pt x="1759" y="2521"/>
                    <a:pt x="1759" y="2504"/>
                  </a:cubicBezTo>
                  <a:cubicBezTo>
                    <a:pt x="1759" y="2505"/>
                    <a:pt x="1759" y="2507"/>
                    <a:pt x="1759" y="2509"/>
                  </a:cubicBezTo>
                  <a:cubicBezTo>
                    <a:pt x="1765" y="2515"/>
                    <a:pt x="1765" y="2515"/>
                    <a:pt x="1765" y="2521"/>
                  </a:cubicBezTo>
                  <a:cubicBezTo>
                    <a:pt x="1765" y="2519"/>
                    <a:pt x="1765" y="2517"/>
                    <a:pt x="1765" y="2515"/>
                  </a:cubicBezTo>
                  <a:cubicBezTo>
                    <a:pt x="1766" y="2516"/>
                    <a:pt x="1767" y="2517"/>
                    <a:pt x="1768" y="2517"/>
                  </a:cubicBezTo>
                  <a:cubicBezTo>
                    <a:pt x="1771" y="2517"/>
                    <a:pt x="1775" y="2513"/>
                    <a:pt x="1778" y="2513"/>
                  </a:cubicBezTo>
                  <a:cubicBezTo>
                    <a:pt x="1779" y="2513"/>
                    <a:pt x="1780" y="2514"/>
                    <a:pt x="1781" y="2515"/>
                  </a:cubicBezTo>
                  <a:cubicBezTo>
                    <a:pt x="1781" y="2523"/>
                    <a:pt x="1780" y="2523"/>
                    <a:pt x="1779" y="2523"/>
                  </a:cubicBezTo>
                  <a:cubicBezTo>
                    <a:pt x="1777" y="2523"/>
                    <a:pt x="1776" y="2523"/>
                    <a:pt x="1776" y="2532"/>
                  </a:cubicBezTo>
                  <a:cubicBezTo>
                    <a:pt x="1781" y="2532"/>
                    <a:pt x="1793" y="2515"/>
                    <a:pt x="1798" y="2515"/>
                  </a:cubicBezTo>
                  <a:lnTo>
                    <a:pt x="1793" y="2515"/>
                  </a:lnTo>
                  <a:cubicBezTo>
                    <a:pt x="1794" y="2509"/>
                    <a:pt x="1795" y="2507"/>
                    <a:pt x="1796" y="2507"/>
                  </a:cubicBezTo>
                  <a:cubicBezTo>
                    <a:pt x="1798" y="2507"/>
                    <a:pt x="1799" y="2517"/>
                    <a:pt x="1802" y="2517"/>
                  </a:cubicBezTo>
                  <a:cubicBezTo>
                    <a:pt x="1802" y="2517"/>
                    <a:pt x="1803" y="2517"/>
                    <a:pt x="1804" y="2515"/>
                  </a:cubicBezTo>
                  <a:lnTo>
                    <a:pt x="1804" y="2515"/>
                  </a:lnTo>
                  <a:cubicBezTo>
                    <a:pt x="1804" y="2519"/>
                    <a:pt x="1801" y="2525"/>
                    <a:pt x="1800" y="2527"/>
                  </a:cubicBezTo>
                  <a:lnTo>
                    <a:pt x="1800" y="2527"/>
                  </a:lnTo>
                  <a:cubicBezTo>
                    <a:pt x="1799" y="2527"/>
                    <a:pt x="1799" y="2527"/>
                    <a:pt x="1798" y="2526"/>
                  </a:cubicBezTo>
                  <a:lnTo>
                    <a:pt x="1798" y="2526"/>
                  </a:lnTo>
                  <a:cubicBezTo>
                    <a:pt x="1798" y="2527"/>
                    <a:pt x="1798" y="2528"/>
                    <a:pt x="1799" y="2528"/>
                  </a:cubicBezTo>
                  <a:cubicBezTo>
                    <a:pt x="1799" y="2528"/>
                    <a:pt x="1799" y="2527"/>
                    <a:pt x="1800" y="2527"/>
                  </a:cubicBezTo>
                  <a:lnTo>
                    <a:pt x="1800" y="2527"/>
                  </a:lnTo>
                  <a:cubicBezTo>
                    <a:pt x="1800" y="2527"/>
                    <a:pt x="1801" y="2528"/>
                    <a:pt x="1801" y="2528"/>
                  </a:cubicBezTo>
                  <a:cubicBezTo>
                    <a:pt x="1806" y="2528"/>
                    <a:pt x="1811" y="2519"/>
                    <a:pt x="1815" y="2515"/>
                  </a:cubicBezTo>
                  <a:lnTo>
                    <a:pt x="1815" y="2521"/>
                  </a:lnTo>
                  <a:cubicBezTo>
                    <a:pt x="1821" y="2526"/>
                    <a:pt x="1821" y="2526"/>
                    <a:pt x="1826" y="2526"/>
                  </a:cubicBezTo>
                  <a:cubicBezTo>
                    <a:pt x="1826" y="2521"/>
                    <a:pt x="1826" y="2521"/>
                    <a:pt x="1826" y="2515"/>
                  </a:cubicBezTo>
                  <a:cubicBezTo>
                    <a:pt x="1828" y="2524"/>
                    <a:pt x="1830" y="2527"/>
                    <a:pt x="1832" y="2527"/>
                  </a:cubicBezTo>
                  <a:cubicBezTo>
                    <a:pt x="1836" y="2527"/>
                    <a:pt x="1840" y="2517"/>
                    <a:pt x="1844" y="2517"/>
                  </a:cubicBezTo>
                  <a:cubicBezTo>
                    <a:pt x="1846" y="2517"/>
                    <a:pt x="1847" y="2519"/>
                    <a:pt x="1849" y="2526"/>
                  </a:cubicBezTo>
                  <a:cubicBezTo>
                    <a:pt x="1849" y="2526"/>
                    <a:pt x="1849" y="2532"/>
                    <a:pt x="1849" y="2532"/>
                  </a:cubicBezTo>
                  <a:lnTo>
                    <a:pt x="1854" y="2526"/>
                  </a:lnTo>
                  <a:cubicBezTo>
                    <a:pt x="1854" y="2515"/>
                    <a:pt x="1854" y="2521"/>
                    <a:pt x="1854" y="2509"/>
                  </a:cubicBezTo>
                  <a:cubicBezTo>
                    <a:pt x="1854" y="2504"/>
                    <a:pt x="1860" y="2498"/>
                    <a:pt x="1860" y="2498"/>
                  </a:cubicBezTo>
                  <a:lnTo>
                    <a:pt x="1860" y="2498"/>
                  </a:lnTo>
                  <a:cubicBezTo>
                    <a:pt x="1854" y="2509"/>
                    <a:pt x="1860" y="2521"/>
                    <a:pt x="1860" y="2526"/>
                  </a:cubicBezTo>
                  <a:lnTo>
                    <a:pt x="1860" y="2515"/>
                  </a:lnTo>
                  <a:cubicBezTo>
                    <a:pt x="1860" y="2518"/>
                    <a:pt x="1860" y="2519"/>
                    <a:pt x="1860" y="2519"/>
                  </a:cubicBezTo>
                  <a:cubicBezTo>
                    <a:pt x="1860" y="2519"/>
                    <a:pt x="1861" y="2502"/>
                    <a:pt x="1864" y="2502"/>
                  </a:cubicBezTo>
                  <a:cubicBezTo>
                    <a:pt x="1864" y="2502"/>
                    <a:pt x="1865" y="2502"/>
                    <a:pt x="1865" y="2504"/>
                  </a:cubicBezTo>
                  <a:lnTo>
                    <a:pt x="1865" y="2509"/>
                  </a:lnTo>
                  <a:cubicBezTo>
                    <a:pt x="1865" y="2509"/>
                    <a:pt x="1871" y="2504"/>
                    <a:pt x="1871" y="2504"/>
                  </a:cubicBezTo>
                  <a:lnTo>
                    <a:pt x="1871" y="2504"/>
                  </a:lnTo>
                  <a:cubicBezTo>
                    <a:pt x="1871" y="2515"/>
                    <a:pt x="1865" y="2509"/>
                    <a:pt x="1865" y="2521"/>
                  </a:cubicBezTo>
                  <a:cubicBezTo>
                    <a:pt x="1867" y="2521"/>
                    <a:pt x="1869" y="2518"/>
                    <a:pt x="1871" y="2515"/>
                  </a:cubicBezTo>
                  <a:lnTo>
                    <a:pt x="1871" y="2515"/>
                  </a:lnTo>
                  <a:cubicBezTo>
                    <a:pt x="1871" y="2515"/>
                    <a:pt x="1871" y="2515"/>
                    <a:pt x="1871" y="2515"/>
                  </a:cubicBezTo>
                  <a:cubicBezTo>
                    <a:pt x="1871" y="2525"/>
                    <a:pt x="1871" y="2527"/>
                    <a:pt x="1872" y="2527"/>
                  </a:cubicBezTo>
                  <a:cubicBezTo>
                    <a:pt x="1873" y="2527"/>
                    <a:pt x="1874" y="2526"/>
                    <a:pt x="1877" y="2526"/>
                  </a:cubicBezTo>
                  <a:lnTo>
                    <a:pt x="1877" y="2532"/>
                  </a:lnTo>
                  <a:cubicBezTo>
                    <a:pt x="1879" y="2515"/>
                    <a:pt x="1881" y="2514"/>
                    <a:pt x="1882" y="2514"/>
                  </a:cubicBezTo>
                  <a:cubicBezTo>
                    <a:pt x="1883" y="2514"/>
                    <a:pt x="1883" y="2514"/>
                    <a:pt x="1883" y="2514"/>
                  </a:cubicBezTo>
                  <a:cubicBezTo>
                    <a:pt x="1884" y="2514"/>
                    <a:pt x="1886" y="2513"/>
                    <a:pt x="1888" y="2504"/>
                  </a:cubicBezTo>
                  <a:lnTo>
                    <a:pt x="1888" y="2504"/>
                  </a:lnTo>
                  <a:cubicBezTo>
                    <a:pt x="1882" y="2526"/>
                    <a:pt x="1888" y="2515"/>
                    <a:pt x="1888" y="2532"/>
                  </a:cubicBezTo>
                  <a:cubicBezTo>
                    <a:pt x="1888" y="2537"/>
                    <a:pt x="1888" y="2537"/>
                    <a:pt x="1888" y="2543"/>
                  </a:cubicBezTo>
                  <a:cubicBezTo>
                    <a:pt x="1889" y="2540"/>
                    <a:pt x="1890" y="2540"/>
                    <a:pt x="1891" y="2540"/>
                  </a:cubicBezTo>
                  <a:cubicBezTo>
                    <a:pt x="1892" y="2540"/>
                    <a:pt x="1893" y="2544"/>
                    <a:pt x="1893" y="2544"/>
                  </a:cubicBezTo>
                  <a:cubicBezTo>
                    <a:pt x="1893" y="2544"/>
                    <a:pt x="1893" y="2542"/>
                    <a:pt x="1893" y="2537"/>
                  </a:cubicBezTo>
                  <a:cubicBezTo>
                    <a:pt x="1893" y="2543"/>
                    <a:pt x="1899" y="2537"/>
                    <a:pt x="1893" y="2549"/>
                  </a:cubicBezTo>
                  <a:cubicBezTo>
                    <a:pt x="1899" y="2543"/>
                    <a:pt x="1893" y="2537"/>
                    <a:pt x="1899" y="2532"/>
                  </a:cubicBezTo>
                  <a:cubicBezTo>
                    <a:pt x="1900" y="2530"/>
                    <a:pt x="1901" y="2529"/>
                    <a:pt x="1901" y="2529"/>
                  </a:cubicBezTo>
                  <a:cubicBezTo>
                    <a:pt x="1904" y="2529"/>
                    <a:pt x="1905" y="2540"/>
                    <a:pt x="1907" y="2540"/>
                  </a:cubicBezTo>
                  <a:cubicBezTo>
                    <a:pt x="1908" y="2540"/>
                    <a:pt x="1909" y="2538"/>
                    <a:pt x="1910" y="2532"/>
                  </a:cubicBezTo>
                  <a:cubicBezTo>
                    <a:pt x="1916" y="2526"/>
                    <a:pt x="1921" y="2515"/>
                    <a:pt x="1927" y="2504"/>
                  </a:cubicBezTo>
                  <a:lnTo>
                    <a:pt x="1927" y="2504"/>
                  </a:lnTo>
                  <a:cubicBezTo>
                    <a:pt x="1927" y="2515"/>
                    <a:pt x="1921" y="2521"/>
                    <a:pt x="1921" y="2521"/>
                  </a:cubicBezTo>
                  <a:cubicBezTo>
                    <a:pt x="1924" y="2523"/>
                    <a:pt x="1926" y="2525"/>
                    <a:pt x="1927" y="2525"/>
                  </a:cubicBezTo>
                  <a:cubicBezTo>
                    <a:pt x="1928" y="2525"/>
                    <a:pt x="1930" y="2523"/>
                    <a:pt x="1933" y="2521"/>
                  </a:cubicBezTo>
                  <a:lnTo>
                    <a:pt x="1933" y="2521"/>
                  </a:lnTo>
                  <a:cubicBezTo>
                    <a:pt x="1927" y="2526"/>
                    <a:pt x="1927" y="2526"/>
                    <a:pt x="1927" y="2532"/>
                  </a:cubicBezTo>
                  <a:cubicBezTo>
                    <a:pt x="1931" y="2532"/>
                    <a:pt x="1932" y="2524"/>
                    <a:pt x="1933" y="2521"/>
                  </a:cubicBezTo>
                  <a:lnTo>
                    <a:pt x="1933" y="2521"/>
                  </a:lnTo>
                  <a:cubicBezTo>
                    <a:pt x="1933" y="2521"/>
                    <a:pt x="1933" y="2521"/>
                    <a:pt x="1933" y="2521"/>
                  </a:cubicBezTo>
                  <a:lnTo>
                    <a:pt x="1933" y="2521"/>
                  </a:lnTo>
                  <a:cubicBezTo>
                    <a:pt x="1933" y="2520"/>
                    <a:pt x="1933" y="2519"/>
                    <a:pt x="1933" y="2519"/>
                  </a:cubicBezTo>
                  <a:cubicBezTo>
                    <a:pt x="1933" y="2519"/>
                    <a:pt x="1933" y="2520"/>
                    <a:pt x="1933" y="2521"/>
                  </a:cubicBezTo>
                  <a:lnTo>
                    <a:pt x="1933" y="2509"/>
                  </a:lnTo>
                  <a:lnTo>
                    <a:pt x="1938" y="2509"/>
                  </a:lnTo>
                  <a:cubicBezTo>
                    <a:pt x="1938" y="2509"/>
                    <a:pt x="1933" y="2521"/>
                    <a:pt x="1933" y="2521"/>
                  </a:cubicBezTo>
                  <a:cubicBezTo>
                    <a:pt x="1933" y="2526"/>
                    <a:pt x="1933" y="2537"/>
                    <a:pt x="1933" y="2543"/>
                  </a:cubicBezTo>
                  <a:cubicBezTo>
                    <a:pt x="1933" y="2537"/>
                    <a:pt x="1938" y="2526"/>
                    <a:pt x="1938" y="2526"/>
                  </a:cubicBezTo>
                  <a:lnTo>
                    <a:pt x="1938" y="2526"/>
                  </a:lnTo>
                  <a:cubicBezTo>
                    <a:pt x="1938" y="2532"/>
                    <a:pt x="1938" y="2537"/>
                    <a:pt x="1933" y="2543"/>
                  </a:cubicBezTo>
                  <a:cubicBezTo>
                    <a:pt x="1938" y="2537"/>
                    <a:pt x="1938" y="2537"/>
                    <a:pt x="1944" y="2532"/>
                  </a:cubicBezTo>
                  <a:lnTo>
                    <a:pt x="1944" y="2532"/>
                  </a:lnTo>
                  <a:cubicBezTo>
                    <a:pt x="1943" y="2533"/>
                    <a:pt x="1942" y="2533"/>
                    <a:pt x="1941" y="2533"/>
                  </a:cubicBezTo>
                  <a:cubicBezTo>
                    <a:pt x="1938" y="2533"/>
                    <a:pt x="1938" y="2525"/>
                    <a:pt x="1938" y="2521"/>
                  </a:cubicBezTo>
                  <a:lnTo>
                    <a:pt x="1944" y="2521"/>
                  </a:lnTo>
                  <a:cubicBezTo>
                    <a:pt x="1944" y="2515"/>
                    <a:pt x="1944" y="2509"/>
                    <a:pt x="1938" y="2509"/>
                  </a:cubicBezTo>
                  <a:lnTo>
                    <a:pt x="1949" y="2509"/>
                  </a:lnTo>
                  <a:cubicBezTo>
                    <a:pt x="1949" y="2521"/>
                    <a:pt x="1944" y="2532"/>
                    <a:pt x="1944" y="2543"/>
                  </a:cubicBezTo>
                  <a:cubicBezTo>
                    <a:pt x="1949" y="2532"/>
                    <a:pt x="1949" y="2537"/>
                    <a:pt x="1949" y="2521"/>
                  </a:cubicBezTo>
                  <a:cubicBezTo>
                    <a:pt x="1949" y="2515"/>
                    <a:pt x="1949" y="2515"/>
                    <a:pt x="1949" y="2509"/>
                  </a:cubicBezTo>
                  <a:cubicBezTo>
                    <a:pt x="1955" y="2509"/>
                    <a:pt x="1966" y="2515"/>
                    <a:pt x="1972" y="2515"/>
                  </a:cubicBezTo>
                  <a:lnTo>
                    <a:pt x="2017" y="2521"/>
                  </a:lnTo>
                  <a:cubicBezTo>
                    <a:pt x="2073" y="2526"/>
                    <a:pt x="2134" y="2532"/>
                    <a:pt x="2190" y="2543"/>
                  </a:cubicBezTo>
                  <a:cubicBezTo>
                    <a:pt x="2200" y="2546"/>
                    <a:pt x="2208" y="2548"/>
                    <a:pt x="2214" y="2548"/>
                  </a:cubicBezTo>
                  <a:cubicBezTo>
                    <a:pt x="2229" y="2548"/>
                    <a:pt x="2236" y="2540"/>
                    <a:pt x="2252" y="2532"/>
                  </a:cubicBezTo>
                  <a:lnTo>
                    <a:pt x="2258" y="2549"/>
                  </a:lnTo>
                  <a:lnTo>
                    <a:pt x="2291" y="2532"/>
                  </a:lnTo>
                  <a:cubicBezTo>
                    <a:pt x="2300" y="2529"/>
                    <a:pt x="2308" y="2528"/>
                    <a:pt x="2316" y="2528"/>
                  </a:cubicBezTo>
                  <a:cubicBezTo>
                    <a:pt x="2343" y="2528"/>
                    <a:pt x="2369" y="2541"/>
                    <a:pt x="2397" y="2541"/>
                  </a:cubicBezTo>
                  <a:cubicBezTo>
                    <a:pt x="2410" y="2541"/>
                    <a:pt x="2423" y="2539"/>
                    <a:pt x="2437" y="2532"/>
                  </a:cubicBezTo>
                  <a:lnTo>
                    <a:pt x="2431" y="2521"/>
                  </a:lnTo>
                  <a:cubicBezTo>
                    <a:pt x="2446" y="2521"/>
                    <a:pt x="2471" y="2516"/>
                    <a:pt x="2486" y="2516"/>
                  </a:cubicBezTo>
                  <a:cubicBezTo>
                    <a:pt x="2493" y="2516"/>
                    <a:pt x="2498" y="2517"/>
                    <a:pt x="2498" y="2521"/>
                  </a:cubicBezTo>
                  <a:cubicBezTo>
                    <a:pt x="2498" y="2521"/>
                    <a:pt x="2502" y="2513"/>
                    <a:pt x="2506" y="2513"/>
                  </a:cubicBezTo>
                  <a:cubicBezTo>
                    <a:pt x="2507" y="2513"/>
                    <a:pt x="2508" y="2514"/>
                    <a:pt x="2510" y="2515"/>
                  </a:cubicBezTo>
                  <a:lnTo>
                    <a:pt x="2515" y="2521"/>
                  </a:lnTo>
                  <a:lnTo>
                    <a:pt x="2566" y="2498"/>
                  </a:lnTo>
                  <a:cubicBezTo>
                    <a:pt x="2599" y="2498"/>
                    <a:pt x="2575" y="2523"/>
                    <a:pt x="2603" y="2523"/>
                  </a:cubicBezTo>
                  <a:cubicBezTo>
                    <a:pt x="2607" y="2523"/>
                    <a:pt x="2614" y="2522"/>
                    <a:pt x="2622" y="2521"/>
                  </a:cubicBezTo>
                  <a:cubicBezTo>
                    <a:pt x="2644" y="2509"/>
                    <a:pt x="2683" y="2487"/>
                    <a:pt x="2672" y="2481"/>
                  </a:cubicBezTo>
                  <a:cubicBezTo>
                    <a:pt x="2666" y="2481"/>
                    <a:pt x="2650" y="2481"/>
                    <a:pt x="2650" y="2476"/>
                  </a:cubicBezTo>
                  <a:lnTo>
                    <a:pt x="2666" y="2465"/>
                  </a:lnTo>
                  <a:cubicBezTo>
                    <a:pt x="2666" y="2448"/>
                    <a:pt x="2672" y="2431"/>
                    <a:pt x="2650" y="2420"/>
                  </a:cubicBezTo>
                  <a:cubicBezTo>
                    <a:pt x="2650" y="2408"/>
                    <a:pt x="2650" y="2397"/>
                    <a:pt x="2638" y="2380"/>
                  </a:cubicBezTo>
                  <a:cubicBezTo>
                    <a:pt x="2638" y="2379"/>
                    <a:pt x="2639" y="2378"/>
                    <a:pt x="2640" y="2378"/>
                  </a:cubicBezTo>
                  <a:cubicBezTo>
                    <a:pt x="2642" y="2378"/>
                    <a:pt x="2646" y="2380"/>
                    <a:pt x="2650" y="2380"/>
                  </a:cubicBezTo>
                  <a:cubicBezTo>
                    <a:pt x="2642" y="2373"/>
                    <a:pt x="2631" y="2362"/>
                    <a:pt x="2622" y="2362"/>
                  </a:cubicBezTo>
                  <a:cubicBezTo>
                    <a:pt x="2618" y="2362"/>
                    <a:pt x="2614" y="2364"/>
                    <a:pt x="2610" y="2369"/>
                  </a:cubicBezTo>
                  <a:cubicBezTo>
                    <a:pt x="2627" y="2380"/>
                    <a:pt x="2622" y="2380"/>
                    <a:pt x="2644" y="2392"/>
                  </a:cubicBezTo>
                  <a:cubicBezTo>
                    <a:pt x="2650" y="2408"/>
                    <a:pt x="2644" y="2414"/>
                    <a:pt x="2638" y="2414"/>
                  </a:cubicBezTo>
                  <a:cubicBezTo>
                    <a:pt x="2638" y="2414"/>
                    <a:pt x="2638" y="2414"/>
                    <a:pt x="2638" y="2420"/>
                  </a:cubicBezTo>
                  <a:cubicBezTo>
                    <a:pt x="2633" y="2414"/>
                    <a:pt x="2627" y="2414"/>
                    <a:pt x="2627" y="2414"/>
                  </a:cubicBezTo>
                  <a:lnTo>
                    <a:pt x="2594" y="2436"/>
                  </a:lnTo>
                  <a:lnTo>
                    <a:pt x="2582" y="2425"/>
                  </a:lnTo>
                  <a:lnTo>
                    <a:pt x="2610" y="2420"/>
                  </a:lnTo>
                  <a:cubicBezTo>
                    <a:pt x="2607" y="2419"/>
                    <a:pt x="2604" y="2418"/>
                    <a:pt x="2601" y="2418"/>
                  </a:cubicBezTo>
                  <a:cubicBezTo>
                    <a:pt x="2589" y="2418"/>
                    <a:pt x="2580" y="2426"/>
                    <a:pt x="2571" y="2431"/>
                  </a:cubicBezTo>
                  <a:cubicBezTo>
                    <a:pt x="2566" y="2425"/>
                    <a:pt x="2560" y="2425"/>
                    <a:pt x="2554" y="2425"/>
                  </a:cubicBezTo>
                  <a:lnTo>
                    <a:pt x="2526" y="2448"/>
                  </a:lnTo>
                  <a:cubicBezTo>
                    <a:pt x="2521" y="2442"/>
                    <a:pt x="2538" y="2431"/>
                    <a:pt x="2515" y="2431"/>
                  </a:cubicBezTo>
                  <a:cubicBezTo>
                    <a:pt x="2498" y="2442"/>
                    <a:pt x="2532" y="2448"/>
                    <a:pt x="2510" y="2459"/>
                  </a:cubicBezTo>
                  <a:cubicBezTo>
                    <a:pt x="2496" y="2452"/>
                    <a:pt x="2493" y="2447"/>
                    <a:pt x="2488" y="2447"/>
                  </a:cubicBezTo>
                  <a:cubicBezTo>
                    <a:pt x="2486" y="2447"/>
                    <a:pt x="2482" y="2449"/>
                    <a:pt x="2476" y="2453"/>
                  </a:cubicBezTo>
                  <a:cubicBezTo>
                    <a:pt x="2470" y="2448"/>
                    <a:pt x="2476" y="2442"/>
                    <a:pt x="2482" y="2436"/>
                  </a:cubicBezTo>
                  <a:lnTo>
                    <a:pt x="2482" y="2436"/>
                  </a:lnTo>
                  <a:cubicBezTo>
                    <a:pt x="2465" y="2448"/>
                    <a:pt x="2437" y="2448"/>
                    <a:pt x="2431" y="2459"/>
                  </a:cubicBezTo>
                  <a:cubicBezTo>
                    <a:pt x="2427" y="2456"/>
                    <a:pt x="2422" y="2456"/>
                    <a:pt x="2417" y="2456"/>
                  </a:cubicBezTo>
                  <a:cubicBezTo>
                    <a:pt x="2407" y="2456"/>
                    <a:pt x="2396" y="2458"/>
                    <a:pt x="2388" y="2458"/>
                  </a:cubicBezTo>
                  <a:cubicBezTo>
                    <a:pt x="2380" y="2458"/>
                    <a:pt x="2375" y="2456"/>
                    <a:pt x="2375" y="2448"/>
                  </a:cubicBezTo>
                  <a:cubicBezTo>
                    <a:pt x="2370" y="2453"/>
                    <a:pt x="2342" y="2465"/>
                    <a:pt x="2330" y="2470"/>
                  </a:cubicBezTo>
                  <a:cubicBezTo>
                    <a:pt x="2344" y="2456"/>
                    <a:pt x="2329" y="2456"/>
                    <a:pt x="2311" y="2456"/>
                  </a:cubicBezTo>
                  <a:cubicBezTo>
                    <a:pt x="2293" y="2456"/>
                    <a:pt x="2272" y="2456"/>
                    <a:pt x="2274" y="2442"/>
                  </a:cubicBezTo>
                  <a:lnTo>
                    <a:pt x="2274" y="2442"/>
                  </a:lnTo>
                  <a:cubicBezTo>
                    <a:pt x="2259" y="2463"/>
                    <a:pt x="2209" y="2455"/>
                    <a:pt x="2170" y="2458"/>
                  </a:cubicBezTo>
                  <a:lnTo>
                    <a:pt x="2170" y="2458"/>
                  </a:lnTo>
                  <a:cubicBezTo>
                    <a:pt x="2150" y="2453"/>
                    <a:pt x="2145" y="2447"/>
                    <a:pt x="2134" y="2442"/>
                  </a:cubicBezTo>
                  <a:cubicBezTo>
                    <a:pt x="2129" y="2459"/>
                    <a:pt x="2095" y="2465"/>
                    <a:pt x="2073" y="2470"/>
                  </a:cubicBezTo>
                  <a:cubicBezTo>
                    <a:pt x="2050" y="2448"/>
                    <a:pt x="2095" y="2453"/>
                    <a:pt x="2090" y="2431"/>
                  </a:cubicBezTo>
                  <a:lnTo>
                    <a:pt x="2090" y="2431"/>
                  </a:lnTo>
                  <a:cubicBezTo>
                    <a:pt x="2090" y="2448"/>
                    <a:pt x="2039" y="2442"/>
                    <a:pt x="2050" y="2453"/>
                  </a:cubicBezTo>
                  <a:cubicBezTo>
                    <a:pt x="2028" y="2442"/>
                    <a:pt x="2033" y="2448"/>
                    <a:pt x="2022" y="2431"/>
                  </a:cubicBezTo>
                  <a:cubicBezTo>
                    <a:pt x="2020" y="2439"/>
                    <a:pt x="2017" y="2441"/>
                    <a:pt x="2014" y="2441"/>
                  </a:cubicBezTo>
                  <a:cubicBezTo>
                    <a:pt x="2010" y="2441"/>
                    <a:pt x="2005" y="2439"/>
                    <a:pt x="1999" y="2439"/>
                  </a:cubicBezTo>
                  <a:cubicBezTo>
                    <a:pt x="1996" y="2439"/>
                    <a:pt x="1992" y="2440"/>
                    <a:pt x="1989" y="2442"/>
                  </a:cubicBezTo>
                  <a:cubicBezTo>
                    <a:pt x="1972" y="2436"/>
                    <a:pt x="1983" y="2431"/>
                    <a:pt x="1977" y="2425"/>
                  </a:cubicBezTo>
                  <a:cubicBezTo>
                    <a:pt x="1977" y="2420"/>
                    <a:pt x="1983" y="2414"/>
                    <a:pt x="1983" y="2414"/>
                  </a:cubicBezTo>
                  <a:lnTo>
                    <a:pt x="1983" y="2414"/>
                  </a:lnTo>
                  <a:cubicBezTo>
                    <a:pt x="1983" y="2414"/>
                    <a:pt x="1972" y="2425"/>
                    <a:pt x="1966" y="2436"/>
                  </a:cubicBezTo>
                  <a:cubicBezTo>
                    <a:pt x="1949" y="2431"/>
                    <a:pt x="1972" y="2420"/>
                    <a:pt x="1977" y="2414"/>
                  </a:cubicBezTo>
                  <a:lnTo>
                    <a:pt x="1977" y="2414"/>
                  </a:lnTo>
                  <a:cubicBezTo>
                    <a:pt x="1977" y="2414"/>
                    <a:pt x="1975" y="2417"/>
                    <a:pt x="1972" y="2417"/>
                  </a:cubicBezTo>
                  <a:cubicBezTo>
                    <a:pt x="1970" y="2417"/>
                    <a:pt x="1968" y="2416"/>
                    <a:pt x="1966" y="2414"/>
                  </a:cubicBezTo>
                  <a:cubicBezTo>
                    <a:pt x="1961" y="2403"/>
                    <a:pt x="1955" y="2392"/>
                    <a:pt x="1955" y="2386"/>
                  </a:cubicBezTo>
                  <a:cubicBezTo>
                    <a:pt x="1955" y="2380"/>
                    <a:pt x="1955" y="2380"/>
                    <a:pt x="1961" y="2380"/>
                  </a:cubicBezTo>
                  <a:cubicBezTo>
                    <a:pt x="1944" y="2358"/>
                    <a:pt x="1944" y="2308"/>
                    <a:pt x="1921" y="2280"/>
                  </a:cubicBezTo>
                  <a:cubicBezTo>
                    <a:pt x="1921" y="2279"/>
                    <a:pt x="1921" y="2278"/>
                    <a:pt x="1922" y="2277"/>
                  </a:cubicBezTo>
                  <a:lnTo>
                    <a:pt x="1922" y="2277"/>
                  </a:lnTo>
                  <a:cubicBezTo>
                    <a:pt x="1914" y="2282"/>
                    <a:pt x="1909" y="2285"/>
                    <a:pt x="1905" y="2285"/>
                  </a:cubicBezTo>
                  <a:cubicBezTo>
                    <a:pt x="1899" y="2268"/>
                    <a:pt x="1888" y="2257"/>
                    <a:pt x="1893" y="2252"/>
                  </a:cubicBezTo>
                  <a:lnTo>
                    <a:pt x="1893" y="2252"/>
                  </a:lnTo>
                  <a:cubicBezTo>
                    <a:pt x="1897" y="2256"/>
                    <a:pt x="1902" y="2257"/>
                    <a:pt x="1903" y="2259"/>
                  </a:cubicBezTo>
                  <a:lnTo>
                    <a:pt x="1903" y="2259"/>
                  </a:lnTo>
                  <a:lnTo>
                    <a:pt x="1899" y="2246"/>
                  </a:lnTo>
                  <a:cubicBezTo>
                    <a:pt x="1901" y="2243"/>
                    <a:pt x="1903" y="2242"/>
                    <a:pt x="1904" y="2242"/>
                  </a:cubicBezTo>
                  <a:cubicBezTo>
                    <a:pt x="1911" y="2242"/>
                    <a:pt x="1912" y="2268"/>
                    <a:pt x="1921" y="2268"/>
                  </a:cubicBezTo>
                  <a:cubicBezTo>
                    <a:pt x="1910" y="2235"/>
                    <a:pt x="1888" y="2207"/>
                    <a:pt x="1888" y="2179"/>
                  </a:cubicBezTo>
                  <a:cubicBezTo>
                    <a:pt x="1888" y="2179"/>
                    <a:pt x="1889" y="2179"/>
                    <a:pt x="1889" y="2179"/>
                  </a:cubicBezTo>
                  <a:cubicBezTo>
                    <a:pt x="1897" y="2179"/>
                    <a:pt x="1902" y="2211"/>
                    <a:pt x="1907" y="2211"/>
                  </a:cubicBezTo>
                  <a:cubicBezTo>
                    <a:pt x="1908" y="2211"/>
                    <a:pt x="1909" y="2209"/>
                    <a:pt x="1910" y="2201"/>
                  </a:cubicBezTo>
                  <a:lnTo>
                    <a:pt x="1910" y="2235"/>
                  </a:lnTo>
                  <a:cubicBezTo>
                    <a:pt x="1916" y="2227"/>
                    <a:pt x="1919" y="2224"/>
                    <a:pt x="1921" y="2224"/>
                  </a:cubicBezTo>
                  <a:cubicBezTo>
                    <a:pt x="1925" y="2224"/>
                    <a:pt x="1924" y="2237"/>
                    <a:pt x="1929" y="2237"/>
                  </a:cubicBezTo>
                  <a:cubicBezTo>
                    <a:pt x="1930" y="2237"/>
                    <a:pt x="1933" y="2235"/>
                    <a:pt x="1938" y="2229"/>
                  </a:cubicBezTo>
                  <a:cubicBezTo>
                    <a:pt x="1927" y="2179"/>
                    <a:pt x="1916" y="2179"/>
                    <a:pt x="1910" y="2128"/>
                  </a:cubicBezTo>
                  <a:cubicBezTo>
                    <a:pt x="1908" y="2127"/>
                    <a:pt x="1906" y="2127"/>
                    <a:pt x="1904" y="2127"/>
                  </a:cubicBezTo>
                  <a:cubicBezTo>
                    <a:pt x="1900" y="2127"/>
                    <a:pt x="1898" y="2130"/>
                    <a:pt x="1894" y="2130"/>
                  </a:cubicBezTo>
                  <a:cubicBezTo>
                    <a:pt x="1892" y="2130"/>
                    <a:pt x="1890" y="2130"/>
                    <a:pt x="1888" y="2128"/>
                  </a:cubicBezTo>
                  <a:cubicBezTo>
                    <a:pt x="1854" y="2067"/>
                    <a:pt x="1910" y="2061"/>
                    <a:pt x="1871" y="2022"/>
                  </a:cubicBezTo>
                  <a:cubicBezTo>
                    <a:pt x="1860" y="2011"/>
                    <a:pt x="1837" y="2016"/>
                    <a:pt x="1837" y="1977"/>
                  </a:cubicBezTo>
                  <a:lnTo>
                    <a:pt x="1837" y="1977"/>
                  </a:lnTo>
                  <a:lnTo>
                    <a:pt x="1860" y="1983"/>
                  </a:lnTo>
                  <a:cubicBezTo>
                    <a:pt x="1854" y="1972"/>
                    <a:pt x="1849" y="1966"/>
                    <a:pt x="1849" y="1960"/>
                  </a:cubicBezTo>
                  <a:cubicBezTo>
                    <a:pt x="1843" y="1949"/>
                    <a:pt x="1837" y="1949"/>
                    <a:pt x="1832" y="1944"/>
                  </a:cubicBezTo>
                  <a:cubicBezTo>
                    <a:pt x="1826" y="1938"/>
                    <a:pt x="1821" y="1932"/>
                    <a:pt x="1809" y="1888"/>
                  </a:cubicBezTo>
                  <a:lnTo>
                    <a:pt x="1809" y="1888"/>
                  </a:lnTo>
                  <a:cubicBezTo>
                    <a:pt x="1819" y="1893"/>
                    <a:pt x="1829" y="1929"/>
                    <a:pt x="1831" y="1929"/>
                  </a:cubicBezTo>
                  <a:cubicBezTo>
                    <a:pt x="1832" y="1929"/>
                    <a:pt x="1832" y="1928"/>
                    <a:pt x="1832" y="1927"/>
                  </a:cubicBezTo>
                  <a:cubicBezTo>
                    <a:pt x="1826" y="1899"/>
                    <a:pt x="1821" y="1888"/>
                    <a:pt x="1815" y="1888"/>
                  </a:cubicBezTo>
                  <a:cubicBezTo>
                    <a:pt x="1809" y="1882"/>
                    <a:pt x="1809" y="1882"/>
                    <a:pt x="1787" y="1882"/>
                  </a:cubicBezTo>
                  <a:cubicBezTo>
                    <a:pt x="1787" y="1876"/>
                    <a:pt x="1787" y="1876"/>
                    <a:pt x="1787" y="1871"/>
                  </a:cubicBezTo>
                  <a:cubicBezTo>
                    <a:pt x="1765" y="1871"/>
                    <a:pt x="1742" y="1871"/>
                    <a:pt x="1720" y="1876"/>
                  </a:cubicBezTo>
                  <a:cubicBezTo>
                    <a:pt x="1709" y="1876"/>
                    <a:pt x="1697" y="1882"/>
                    <a:pt x="1681" y="1882"/>
                  </a:cubicBezTo>
                  <a:cubicBezTo>
                    <a:pt x="1658" y="1888"/>
                    <a:pt x="1630" y="1893"/>
                    <a:pt x="1602" y="1899"/>
                  </a:cubicBezTo>
                  <a:cubicBezTo>
                    <a:pt x="1608" y="1893"/>
                    <a:pt x="1613" y="1888"/>
                    <a:pt x="1602" y="1882"/>
                  </a:cubicBezTo>
                  <a:cubicBezTo>
                    <a:pt x="1574" y="1887"/>
                    <a:pt x="1543" y="1889"/>
                    <a:pt x="1513" y="1889"/>
                  </a:cubicBezTo>
                  <a:cubicBezTo>
                    <a:pt x="1471" y="1889"/>
                    <a:pt x="1428" y="1885"/>
                    <a:pt x="1389" y="1882"/>
                  </a:cubicBezTo>
                  <a:lnTo>
                    <a:pt x="1367" y="1899"/>
                  </a:lnTo>
                  <a:cubicBezTo>
                    <a:pt x="1361" y="1899"/>
                    <a:pt x="1356" y="1893"/>
                    <a:pt x="1361" y="1888"/>
                  </a:cubicBezTo>
                  <a:cubicBezTo>
                    <a:pt x="1333" y="1888"/>
                    <a:pt x="1361" y="1899"/>
                    <a:pt x="1345" y="1904"/>
                  </a:cubicBezTo>
                  <a:cubicBezTo>
                    <a:pt x="1333" y="1904"/>
                    <a:pt x="1328" y="1899"/>
                    <a:pt x="1333" y="1893"/>
                  </a:cubicBezTo>
                  <a:lnTo>
                    <a:pt x="1333" y="1893"/>
                  </a:lnTo>
                  <a:cubicBezTo>
                    <a:pt x="1317" y="1899"/>
                    <a:pt x="1277" y="1904"/>
                    <a:pt x="1233" y="1932"/>
                  </a:cubicBezTo>
                  <a:cubicBezTo>
                    <a:pt x="1188" y="1966"/>
                    <a:pt x="1177" y="2005"/>
                    <a:pt x="1160" y="2028"/>
                  </a:cubicBezTo>
                  <a:lnTo>
                    <a:pt x="1160" y="2016"/>
                  </a:lnTo>
                  <a:lnTo>
                    <a:pt x="1160" y="2016"/>
                  </a:lnTo>
                  <a:cubicBezTo>
                    <a:pt x="1143" y="2056"/>
                    <a:pt x="1177" y="2067"/>
                    <a:pt x="1154" y="2100"/>
                  </a:cubicBezTo>
                  <a:lnTo>
                    <a:pt x="1154" y="2089"/>
                  </a:lnTo>
                  <a:cubicBezTo>
                    <a:pt x="1126" y="2168"/>
                    <a:pt x="1121" y="2263"/>
                    <a:pt x="1087" y="2319"/>
                  </a:cubicBezTo>
                  <a:cubicBezTo>
                    <a:pt x="1104" y="2330"/>
                    <a:pt x="1065" y="2392"/>
                    <a:pt x="1093" y="2403"/>
                  </a:cubicBezTo>
                  <a:cubicBezTo>
                    <a:pt x="1076" y="2425"/>
                    <a:pt x="1070" y="2431"/>
                    <a:pt x="1065" y="2436"/>
                  </a:cubicBezTo>
                  <a:cubicBezTo>
                    <a:pt x="1065" y="2442"/>
                    <a:pt x="1059" y="2453"/>
                    <a:pt x="1053" y="2453"/>
                  </a:cubicBezTo>
                  <a:cubicBezTo>
                    <a:pt x="1053" y="2453"/>
                    <a:pt x="1048" y="2459"/>
                    <a:pt x="1048" y="2459"/>
                  </a:cubicBezTo>
                  <a:cubicBezTo>
                    <a:pt x="1048" y="2459"/>
                    <a:pt x="1059" y="2481"/>
                    <a:pt x="1048" y="2481"/>
                  </a:cubicBezTo>
                  <a:lnTo>
                    <a:pt x="1042" y="2465"/>
                  </a:lnTo>
                  <a:cubicBezTo>
                    <a:pt x="1042" y="2470"/>
                    <a:pt x="1042" y="2476"/>
                    <a:pt x="1037" y="2481"/>
                  </a:cubicBezTo>
                  <a:lnTo>
                    <a:pt x="1020" y="2465"/>
                  </a:lnTo>
                  <a:lnTo>
                    <a:pt x="1003" y="2470"/>
                  </a:lnTo>
                  <a:cubicBezTo>
                    <a:pt x="1009" y="2470"/>
                    <a:pt x="1020" y="2476"/>
                    <a:pt x="1014" y="2481"/>
                  </a:cubicBezTo>
                  <a:cubicBezTo>
                    <a:pt x="1010" y="2482"/>
                    <a:pt x="1006" y="2482"/>
                    <a:pt x="1002" y="2482"/>
                  </a:cubicBezTo>
                  <a:cubicBezTo>
                    <a:pt x="974" y="2482"/>
                    <a:pt x="941" y="2469"/>
                    <a:pt x="936" y="2465"/>
                  </a:cubicBezTo>
                  <a:lnTo>
                    <a:pt x="863" y="2476"/>
                  </a:lnTo>
                  <a:cubicBezTo>
                    <a:pt x="863" y="2470"/>
                    <a:pt x="874" y="2470"/>
                    <a:pt x="885" y="2465"/>
                  </a:cubicBezTo>
                  <a:lnTo>
                    <a:pt x="885" y="2465"/>
                  </a:lnTo>
                  <a:cubicBezTo>
                    <a:pt x="877" y="2468"/>
                    <a:pt x="872" y="2469"/>
                    <a:pt x="869" y="2469"/>
                  </a:cubicBezTo>
                  <a:cubicBezTo>
                    <a:pt x="860" y="2469"/>
                    <a:pt x="866" y="2460"/>
                    <a:pt x="857" y="2460"/>
                  </a:cubicBezTo>
                  <a:cubicBezTo>
                    <a:pt x="854" y="2460"/>
                    <a:pt x="849" y="2461"/>
                    <a:pt x="841" y="2465"/>
                  </a:cubicBezTo>
                  <a:cubicBezTo>
                    <a:pt x="846" y="2470"/>
                    <a:pt x="841" y="2476"/>
                    <a:pt x="841" y="2476"/>
                  </a:cubicBezTo>
                  <a:cubicBezTo>
                    <a:pt x="829" y="2473"/>
                    <a:pt x="814" y="2472"/>
                    <a:pt x="798" y="2472"/>
                  </a:cubicBezTo>
                  <a:cubicBezTo>
                    <a:pt x="782" y="2472"/>
                    <a:pt x="765" y="2473"/>
                    <a:pt x="751" y="2476"/>
                  </a:cubicBezTo>
                  <a:lnTo>
                    <a:pt x="757" y="2465"/>
                  </a:lnTo>
                  <a:cubicBezTo>
                    <a:pt x="701" y="2465"/>
                    <a:pt x="639" y="2476"/>
                    <a:pt x="577" y="2481"/>
                  </a:cubicBezTo>
                  <a:cubicBezTo>
                    <a:pt x="600" y="2481"/>
                    <a:pt x="594" y="2498"/>
                    <a:pt x="577" y="2504"/>
                  </a:cubicBezTo>
                  <a:lnTo>
                    <a:pt x="572" y="2487"/>
                  </a:lnTo>
                  <a:lnTo>
                    <a:pt x="572" y="2487"/>
                  </a:lnTo>
                  <a:cubicBezTo>
                    <a:pt x="561" y="2498"/>
                    <a:pt x="589" y="2493"/>
                    <a:pt x="566" y="2504"/>
                  </a:cubicBezTo>
                  <a:cubicBezTo>
                    <a:pt x="544" y="2504"/>
                    <a:pt x="549" y="2487"/>
                    <a:pt x="561" y="2481"/>
                  </a:cubicBezTo>
                  <a:lnTo>
                    <a:pt x="561" y="2481"/>
                  </a:lnTo>
                  <a:lnTo>
                    <a:pt x="533" y="2487"/>
                  </a:lnTo>
                  <a:cubicBezTo>
                    <a:pt x="533" y="2487"/>
                    <a:pt x="538" y="2481"/>
                    <a:pt x="544" y="2476"/>
                  </a:cubicBezTo>
                  <a:lnTo>
                    <a:pt x="544" y="2476"/>
                  </a:lnTo>
                  <a:cubicBezTo>
                    <a:pt x="541" y="2478"/>
                    <a:pt x="538" y="2479"/>
                    <a:pt x="534" y="2479"/>
                  </a:cubicBezTo>
                  <a:cubicBezTo>
                    <a:pt x="522" y="2479"/>
                    <a:pt x="506" y="2472"/>
                    <a:pt x="498" y="2472"/>
                  </a:cubicBezTo>
                  <a:cubicBezTo>
                    <a:pt x="495" y="2472"/>
                    <a:pt x="493" y="2473"/>
                    <a:pt x="493" y="2476"/>
                  </a:cubicBezTo>
                  <a:cubicBezTo>
                    <a:pt x="491" y="2476"/>
                    <a:pt x="486" y="2477"/>
                    <a:pt x="484" y="2477"/>
                  </a:cubicBezTo>
                  <a:cubicBezTo>
                    <a:pt x="481" y="2477"/>
                    <a:pt x="479" y="2476"/>
                    <a:pt x="482" y="2470"/>
                  </a:cubicBezTo>
                  <a:lnTo>
                    <a:pt x="482" y="2470"/>
                  </a:lnTo>
                  <a:cubicBezTo>
                    <a:pt x="477" y="2472"/>
                    <a:pt x="473" y="2473"/>
                    <a:pt x="471" y="2473"/>
                  </a:cubicBezTo>
                  <a:cubicBezTo>
                    <a:pt x="467" y="2473"/>
                    <a:pt x="467" y="2470"/>
                    <a:pt x="460" y="2470"/>
                  </a:cubicBezTo>
                  <a:cubicBezTo>
                    <a:pt x="465" y="2465"/>
                    <a:pt x="499" y="2414"/>
                    <a:pt x="510" y="2380"/>
                  </a:cubicBezTo>
                  <a:cubicBezTo>
                    <a:pt x="521" y="2347"/>
                    <a:pt x="505" y="2364"/>
                    <a:pt x="505" y="2347"/>
                  </a:cubicBezTo>
                  <a:lnTo>
                    <a:pt x="505" y="2347"/>
                  </a:lnTo>
                  <a:cubicBezTo>
                    <a:pt x="505" y="2347"/>
                    <a:pt x="506" y="2347"/>
                    <a:pt x="507" y="2347"/>
                  </a:cubicBezTo>
                  <a:cubicBezTo>
                    <a:pt x="515" y="2347"/>
                    <a:pt x="526" y="2329"/>
                    <a:pt x="530" y="2329"/>
                  </a:cubicBezTo>
                  <a:cubicBezTo>
                    <a:pt x="532" y="2329"/>
                    <a:pt x="533" y="2331"/>
                    <a:pt x="533" y="2336"/>
                  </a:cubicBezTo>
                  <a:cubicBezTo>
                    <a:pt x="549" y="2285"/>
                    <a:pt x="555" y="2274"/>
                    <a:pt x="572" y="2207"/>
                  </a:cubicBezTo>
                  <a:lnTo>
                    <a:pt x="572" y="2207"/>
                  </a:lnTo>
                  <a:cubicBezTo>
                    <a:pt x="568" y="2211"/>
                    <a:pt x="564" y="2215"/>
                    <a:pt x="562" y="2215"/>
                  </a:cubicBezTo>
                  <a:cubicBezTo>
                    <a:pt x="561" y="2215"/>
                    <a:pt x="561" y="2214"/>
                    <a:pt x="561" y="2212"/>
                  </a:cubicBezTo>
                  <a:cubicBezTo>
                    <a:pt x="561" y="2201"/>
                    <a:pt x="577" y="2190"/>
                    <a:pt x="577" y="2190"/>
                  </a:cubicBezTo>
                  <a:lnTo>
                    <a:pt x="577" y="2196"/>
                  </a:lnTo>
                  <a:cubicBezTo>
                    <a:pt x="594" y="2117"/>
                    <a:pt x="678" y="2044"/>
                    <a:pt x="678" y="1983"/>
                  </a:cubicBezTo>
                  <a:lnTo>
                    <a:pt x="689" y="1921"/>
                  </a:lnTo>
                  <a:cubicBezTo>
                    <a:pt x="693" y="1915"/>
                    <a:pt x="696" y="1913"/>
                    <a:pt x="697" y="1913"/>
                  </a:cubicBezTo>
                  <a:cubicBezTo>
                    <a:pt x="701" y="1913"/>
                    <a:pt x="699" y="1930"/>
                    <a:pt x="702" y="1930"/>
                  </a:cubicBezTo>
                  <a:cubicBezTo>
                    <a:pt x="703" y="1930"/>
                    <a:pt x="704" y="1929"/>
                    <a:pt x="706" y="1927"/>
                  </a:cubicBezTo>
                  <a:cubicBezTo>
                    <a:pt x="717" y="1854"/>
                    <a:pt x="751" y="1826"/>
                    <a:pt x="762" y="1770"/>
                  </a:cubicBezTo>
                  <a:cubicBezTo>
                    <a:pt x="813" y="1742"/>
                    <a:pt x="818" y="1624"/>
                    <a:pt x="857" y="1580"/>
                  </a:cubicBezTo>
                  <a:lnTo>
                    <a:pt x="852" y="1580"/>
                  </a:lnTo>
                  <a:cubicBezTo>
                    <a:pt x="846" y="1563"/>
                    <a:pt x="863" y="1563"/>
                    <a:pt x="869" y="1557"/>
                  </a:cubicBezTo>
                  <a:cubicBezTo>
                    <a:pt x="867" y="1556"/>
                    <a:pt x="865" y="1556"/>
                    <a:pt x="864" y="1556"/>
                  </a:cubicBezTo>
                  <a:cubicBezTo>
                    <a:pt x="858" y="1556"/>
                    <a:pt x="855" y="1561"/>
                    <a:pt x="853" y="1561"/>
                  </a:cubicBezTo>
                  <a:cubicBezTo>
                    <a:pt x="852" y="1561"/>
                    <a:pt x="852" y="1560"/>
                    <a:pt x="852" y="1557"/>
                  </a:cubicBezTo>
                  <a:cubicBezTo>
                    <a:pt x="891" y="1434"/>
                    <a:pt x="958" y="1316"/>
                    <a:pt x="1014" y="1193"/>
                  </a:cubicBezTo>
                  <a:cubicBezTo>
                    <a:pt x="1031" y="1148"/>
                    <a:pt x="981" y="1154"/>
                    <a:pt x="1020" y="1104"/>
                  </a:cubicBezTo>
                  <a:lnTo>
                    <a:pt x="1020" y="1104"/>
                  </a:lnTo>
                  <a:lnTo>
                    <a:pt x="1031" y="1126"/>
                  </a:lnTo>
                  <a:cubicBezTo>
                    <a:pt x="1048" y="1031"/>
                    <a:pt x="1098" y="941"/>
                    <a:pt x="1115" y="846"/>
                  </a:cubicBezTo>
                  <a:cubicBezTo>
                    <a:pt x="1115" y="852"/>
                    <a:pt x="1121" y="852"/>
                    <a:pt x="1115" y="863"/>
                  </a:cubicBezTo>
                  <a:cubicBezTo>
                    <a:pt x="1132" y="846"/>
                    <a:pt x="1143" y="790"/>
                    <a:pt x="1132" y="790"/>
                  </a:cubicBezTo>
                  <a:cubicBezTo>
                    <a:pt x="1134" y="783"/>
                    <a:pt x="1136" y="782"/>
                    <a:pt x="1138" y="782"/>
                  </a:cubicBezTo>
                  <a:cubicBezTo>
                    <a:pt x="1140" y="782"/>
                    <a:pt x="1142" y="783"/>
                    <a:pt x="1144" y="783"/>
                  </a:cubicBezTo>
                  <a:cubicBezTo>
                    <a:pt x="1145" y="783"/>
                    <a:pt x="1147" y="782"/>
                    <a:pt x="1149" y="779"/>
                  </a:cubicBezTo>
                  <a:cubicBezTo>
                    <a:pt x="1160" y="762"/>
                    <a:pt x="1149" y="728"/>
                    <a:pt x="1165" y="723"/>
                  </a:cubicBezTo>
                  <a:cubicBezTo>
                    <a:pt x="1165" y="723"/>
                    <a:pt x="1165" y="728"/>
                    <a:pt x="1165" y="734"/>
                  </a:cubicBezTo>
                  <a:cubicBezTo>
                    <a:pt x="1165" y="719"/>
                    <a:pt x="1183" y="682"/>
                    <a:pt x="1175" y="682"/>
                  </a:cubicBezTo>
                  <a:lnTo>
                    <a:pt x="1175" y="682"/>
                  </a:lnTo>
                  <a:cubicBezTo>
                    <a:pt x="1174" y="682"/>
                    <a:pt x="1173" y="682"/>
                    <a:pt x="1171" y="684"/>
                  </a:cubicBezTo>
                  <a:cubicBezTo>
                    <a:pt x="1188" y="650"/>
                    <a:pt x="1188" y="616"/>
                    <a:pt x="1205" y="594"/>
                  </a:cubicBezTo>
                  <a:cubicBezTo>
                    <a:pt x="1193" y="572"/>
                    <a:pt x="1227" y="538"/>
                    <a:pt x="1210" y="527"/>
                  </a:cubicBezTo>
                  <a:lnTo>
                    <a:pt x="1210" y="527"/>
                  </a:lnTo>
                  <a:cubicBezTo>
                    <a:pt x="1211" y="527"/>
                    <a:pt x="1212" y="527"/>
                    <a:pt x="1212" y="527"/>
                  </a:cubicBezTo>
                  <a:cubicBezTo>
                    <a:pt x="1228" y="527"/>
                    <a:pt x="1244" y="470"/>
                    <a:pt x="1244" y="443"/>
                  </a:cubicBezTo>
                  <a:cubicBezTo>
                    <a:pt x="1244" y="445"/>
                    <a:pt x="1244" y="445"/>
                    <a:pt x="1245" y="445"/>
                  </a:cubicBezTo>
                  <a:cubicBezTo>
                    <a:pt x="1247" y="445"/>
                    <a:pt x="1253" y="434"/>
                    <a:pt x="1257" y="434"/>
                  </a:cubicBezTo>
                  <a:cubicBezTo>
                    <a:pt x="1259" y="434"/>
                    <a:pt x="1260" y="435"/>
                    <a:pt x="1261" y="437"/>
                  </a:cubicBezTo>
                  <a:cubicBezTo>
                    <a:pt x="1266" y="415"/>
                    <a:pt x="1272" y="392"/>
                    <a:pt x="1261" y="392"/>
                  </a:cubicBezTo>
                  <a:cubicBezTo>
                    <a:pt x="1277" y="375"/>
                    <a:pt x="1283" y="347"/>
                    <a:pt x="1283" y="325"/>
                  </a:cubicBezTo>
                  <a:cubicBezTo>
                    <a:pt x="1283" y="319"/>
                    <a:pt x="1283" y="303"/>
                    <a:pt x="1289" y="303"/>
                  </a:cubicBezTo>
                  <a:cubicBezTo>
                    <a:pt x="1289" y="300"/>
                    <a:pt x="1290" y="298"/>
                    <a:pt x="1292" y="298"/>
                  </a:cubicBezTo>
                  <a:cubicBezTo>
                    <a:pt x="1294" y="298"/>
                    <a:pt x="1297" y="300"/>
                    <a:pt x="1300" y="303"/>
                  </a:cubicBezTo>
                  <a:cubicBezTo>
                    <a:pt x="1300" y="297"/>
                    <a:pt x="1300" y="297"/>
                    <a:pt x="1300" y="297"/>
                  </a:cubicBezTo>
                  <a:cubicBezTo>
                    <a:pt x="1300" y="291"/>
                    <a:pt x="1305" y="291"/>
                    <a:pt x="1305" y="286"/>
                  </a:cubicBezTo>
                  <a:cubicBezTo>
                    <a:pt x="1322" y="286"/>
                    <a:pt x="1339" y="280"/>
                    <a:pt x="1356" y="280"/>
                  </a:cubicBezTo>
                  <a:cubicBezTo>
                    <a:pt x="1384" y="275"/>
                    <a:pt x="1417" y="269"/>
                    <a:pt x="1445" y="263"/>
                  </a:cubicBezTo>
                  <a:lnTo>
                    <a:pt x="1445" y="263"/>
                  </a:lnTo>
                  <a:cubicBezTo>
                    <a:pt x="1445" y="286"/>
                    <a:pt x="1373" y="269"/>
                    <a:pt x="1378" y="291"/>
                  </a:cubicBezTo>
                  <a:cubicBezTo>
                    <a:pt x="1440" y="280"/>
                    <a:pt x="1473" y="258"/>
                    <a:pt x="1541" y="258"/>
                  </a:cubicBezTo>
                  <a:lnTo>
                    <a:pt x="1541" y="258"/>
                  </a:lnTo>
                  <a:cubicBezTo>
                    <a:pt x="1557" y="258"/>
                    <a:pt x="1529" y="269"/>
                    <a:pt x="1529" y="269"/>
                  </a:cubicBezTo>
                  <a:cubicBezTo>
                    <a:pt x="1591" y="258"/>
                    <a:pt x="1653" y="263"/>
                    <a:pt x="1709" y="247"/>
                  </a:cubicBezTo>
                  <a:lnTo>
                    <a:pt x="1709" y="247"/>
                  </a:lnTo>
                  <a:cubicBezTo>
                    <a:pt x="1709" y="247"/>
                    <a:pt x="1703" y="252"/>
                    <a:pt x="1697" y="252"/>
                  </a:cubicBezTo>
                  <a:cubicBezTo>
                    <a:pt x="1709" y="252"/>
                    <a:pt x="1725" y="252"/>
                    <a:pt x="1720" y="247"/>
                  </a:cubicBezTo>
                  <a:lnTo>
                    <a:pt x="1709" y="247"/>
                  </a:lnTo>
                  <a:cubicBezTo>
                    <a:pt x="1692" y="236"/>
                    <a:pt x="1749" y="215"/>
                    <a:pt x="1753" y="208"/>
                  </a:cubicBezTo>
                  <a:lnTo>
                    <a:pt x="1753" y="208"/>
                  </a:lnTo>
                  <a:cubicBezTo>
                    <a:pt x="1748" y="224"/>
                    <a:pt x="1759" y="224"/>
                    <a:pt x="1770" y="224"/>
                  </a:cubicBezTo>
                  <a:cubicBezTo>
                    <a:pt x="1781" y="224"/>
                    <a:pt x="1787" y="230"/>
                    <a:pt x="1776" y="247"/>
                  </a:cubicBezTo>
                  <a:cubicBezTo>
                    <a:pt x="1781" y="247"/>
                    <a:pt x="1787" y="241"/>
                    <a:pt x="1787" y="235"/>
                  </a:cubicBezTo>
                  <a:cubicBezTo>
                    <a:pt x="1793" y="235"/>
                    <a:pt x="1793" y="241"/>
                    <a:pt x="1787" y="247"/>
                  </a:cubicBezTo>
                  <a:lnTo>
                    <a:pt x="1787" y="247"/>
                  </a:lnTo>
                  <a:cubicBezTo>
                    <a:pt x="1787" y="247"/>
                    <a:pt x="1793" y="241"/>
                    <a:pt x="1798" y="241"/>
                  </a:cubicBezTo>
                  <a:cubicBezTo>
                    <a:pt x="1798" y="241"/>
                    <a:pt x="1800" y="240"/>
                    <a:pt x="1802" y="240"/>
                  </a:cubicBezTo>
                  <a:cubicBezTo>
                    <a:pt x="1804" y="240"/>
                    <a:pt x="1807" y="241"/>
                    <a:pt x="1809" y="247"/>
                  </a:cubicBezTo>
                  <a:cubicBezTo>
                    <a:pt x="1807" y="249"/>
                    <a:pt x="1805" y="249"/>
                    <a:pt x="1804" y="249"/>
                  </a:cubicBezTo>
                  <a:cubicBezTo>
                    <a:pt x="1802" y="249"/>
                    <a:pt x="1801" y="249"/>
                    <a:pt x="1798" y="252"/>
                  </a:cubicBezTo>
                  <a:cubicBezTo>
                    <a:pt x="1804" y="252"/>
                    <a:pt x="1809" y="252"/>
                    <a:pt x="1815" y="258"/>
                  </a:cubicBezTo>
                  <a:cubicBezTo>
                    <a:pt x="1821" y="269"/>
                    <a:pt x="1826" y="275"/>
                    <a:pt x="1832" y="291"/>
                  </a:cubicBezTo>
                  <a:cubicBezTo>
                    <a:pt x="1832" y="291"/>
                    <a:pt x="1831" y="293"/>
                    <a:pt x="1830" y="293"/>
                  </a:cubicBezTo>
                  <a:lnTo>
                    <a:pt x="1830" y="293"/>
                  </a:lnTo>
                  <a:cubicBezTo>
                    <a:pt x="1828" y="291"/>
                    <a:pt x="1827" y="288"/>
                    <a:pt x="1826" y="286"/>
                  </a:cubicBezTo>
                  <a:lnTo>
                    <a:pt x="1826" y="286"/>
                  </a:lnTo>
                  <a:cubicBezTo>
                    <a:pt x="1826" y="291"/>
                    <a:pt x="1828" y="293"/>
                    <a:pt x="1829" y="293"/>
                  </a:cubicBezTo>
                  <a:cubicBezTo>
                    <a:pt x="1829" y="293"/>
                    <a:pt x="1829" y="293"/>
                    <a:pt x="1830" y="293"/>
                  </a:cubicBezTo>
                  <a:lnTo>
                    <a:pt x="1830" y="293"/>
                  </a:lnTo>
                  <a:cubicBezTo>
                    <a:pt x="1852" y="338"/>
                    <a:pt x="1889" y="361"/>
                    <a:pt x="1905" y="415"/>
                  </a:cubicBezTo>
                  <a:cubicBezTo>
                    <a:pt x="1902" y="414"/>
                    <a:pt x="1900" y="414"/>
                    <a:pt x="1898" y="414"/>
                  </a:cubicBezTo>
                  <a:cubicBezTo>
                    <a:pt x="1881" y="414"/>
                    <a:pt x="1904" y="438"/>
                    <a:pt x="1893" y="448"/>
                  </a:cubicBezTo>
                  <a:lnTo>
                    <a:pt x="1910" y="476"/>
                  </a:lnTo>
                  <a:lnTo>
                    <a:pt x="1910" y="460"/>
                  </a:lnTo>
                  <a:cubicBezTo>
                    <a:pt x="1921" y="482"/>
                    <a:pt x="1944" y="499"/>
                    <a:pt x="1949" y="527"/>
                  </a:cubicBezTo>
                  <a:lnTo>
                    <a:pt x="1933" y="510"/>
                  </a:lnTo>
                  <a:lnTo>
                    <a:pt x="1961" y="555"/>
                  </a:lnTo>
                  <a:lnTo>
                    <a:pt x="1955" y="527"/>
                  </a:lnTo>
                  <a:lnTo>
                    <a:pt x="1955" y="527"/>
                  </a:lnTo>
                  <a:cubicBezTo>
                    <a:pt x="1960" y="533"/>
                    <a:pt x="1964" y="535"/>
                    <a:pt x="1966" y="535"/>
                  </a:cubicBezTo>
                  <a:cubicBezTo>
                    <a:pt x="1969" y="535"/>
                    <a:pt x="1971" y="533"/>
                    <a:pt x="1973" y="533"/>
                  </a:cubicBezTo>
                  <a:cubicBezTo>
                    <a:pt x="1976" y="533"/>
                    <a:pt x="1979" y="536"/>
                    <a:pt x="1983" y="549"/>
                  </a:cubicBezTo>
                  <a:cubicBezTo>
                    <a:pt x="1983" y="549"/>
                    <a:pt x="1982" y="548"/>
                    <a:pt x="1982" y="548"/>
                  </a:cubicBezTo>
                  <a:lnTo>
                    <a:pt x="1982" y="548"/>
                  </a:lnTo>
                  <a:cubicBezTo>
                    <a:pt x="1980" y="548"/>
                    <a:pt x="1994" y="573"/>
                    <a:pt x="1989" y="594"/>
                  </a:cubicBezTo>
                  <a:cubicBezTo>
                    <a:pt x="2000" y="600"/>
                    <a:pt x="2011" y="611"/>
                    <a:pt x="2017" y="633"/>
                  </a:cubicBezTo>
                  <a:cubicBezTo>
                    <a:pt x="2017" y="639"/>
                    <a:pt x="2000" y="639"/>
                    <a:pt x="1994" y="639"/>
                  </a:cubicBezTo>
                  <a:cubicBezTo>
                    <a:pt x="2017" y="650"/>
                    <a:pt x="2028" y="700"/>
                    <a:pt x="2045" y="706"/>
                  </a:cubicBezTo>
                  <a:cubicBezTo>
                    <a:pt x="2039" y="706"/>
                    <a:pt x="2033" y="706"/>
                    <a:pt x="2033" y="712"/>
                  </a:cubicBezTo>
                  <a:lnTo>
                    <a:pt x="2045" y="717"/>
                  </a:lnTo>
                  <a:cubicBezTo>
                    <a:pt x="2050" y="728"/>
                    <a:pt x="2050" y="728"/>
                    <a:pt x="2039" y="734"/>
                  </a:cubicBezTo>
                  <a:cubicBezTo>
                    <a:pt x="2043" y="743"/>
                    <a:pt x="2047" y="745"/>
                    <a:pt x="2049" y="745"/>
                  </a:cubicBezTo>
                  <a:cubicBezTo>
                    <a:pt x="2053" y="745"/>
                    <a:pt x="2056" y="738"/>
                    <a:pt x="2059" y="738"/>
                  </a:cubicBezTo>
                  <a:cubicBezTo>
                    <a:pt x="2061" y="738"/>
                    <a:pt x="2064" y="742"/>
                    <a:pt x="2067" y="756"/>
                  </a:cubicBezTo>
                  <a:cubicBezTo>
                    <a:pt x="2061" y="756"/>
                    <a:pt x="2061" y="756"/>
                    <a:pt x="2056" y="751"/>
                  </a:cubicBezTo>
                  <a:lnTo>
                    <a:pt x="2056" y="751"/>
                  </a:lnTo>
                  <a:cubicBezTo>
                    <a:pt x="2073" y="796"/>
                    <a:pt x="2101" y="829"/>
                    <a:pt x="2112" y="868"/>
                  </a:cubicBezTo>
                  <a:cubicBezTo>
                    <a:pt x="2110" y="873"/>
                    <a:pt x="2108" y="874"/>
                    <a:pt x="2106" y="874"/>
                  </a:cubicBezTo>
                  <a:cubicBezTo>
                    <a:pt x="2100" y="874"/>
                    <a:pt x="2095" y="854"/>
                    <a:pt x="2089" y="854"/>
                  </a:cubicBezTo>
                  <a:cubicBezTo>
                    <a:pt x="2087" y="854"/>
                    <a:pt x="2086" y="855"/>
                    <a:pt x="2084" y="857"/>
                  </a:cubicBezTo>
                  <a:cubicBezTo>
                    <a:pt x="2110" y="909"/>
                    <a:pt x="2146" y="957"/>
                    <a:pt x="2169" y="1008"/>
                  </a:cubicBezTo>
                  <a:lnTo>
                    <a:pt x="2169" y="1008"/>
                  </a:lnTo>
                  <a:cubicBezTo>
                    <a:pt x="2195" y="1009"/>
                    <a:pt x="2175" y="1051"/>
                    <a:pt x="2194" y="1073"/>
                  </a:cubicBezTo>
                  <a:lnTo>
                    <a:pt x="2194" y="1073"/>
                  </a:lnTo>
                  <a:cubicBezTo>
                    <a:pt x="2193" y="1073"/>
                    <a:pt x="2193" y="1073"/>
                    <a:pt x="2192" y="1073"/>
                  </a:cubicBezTo>
                  <a:cubicBezTo>
                    <a:pt x="2187" y="1073"/>
                    <a:pt x="2181" y="1076"/>
                    <a:pt x="2185" y="1076"/>
                  </a:cubicBezTo>
                  <a:cubicBezTo>
                    <a:pt x="2196" y="1115"/>
                    <a:pt x="2224" y="1148"/>
                    <a:pt x="2252" y="1204"/>
                  </a:cubicBezTo>
                  <a:lnTo>
                    <a:pt x="2241" y="1199"/>
                  </a:lnTo>
                  <a:lnTo>
                    <a:pt x="2241" y="1199"/>
                  </a:lnTo>
                  <a:cubicBezTo>
                    <a:pt x="2246" y="1221"/>
                    <a:pt x="2263" y="1255"/>
                    <a:pt x="2269" y="1283"/>
                  </a:cubicBezTo>
                  <a:cubicBezTo>
                    <a:pt x="2273" y="1287"/>
                    <a:pt x="2276" y="1293"/>
                    <a:pt x="2280" y="1293"/>
                  </a:cubicBezTo>
                  <a:cubicBezTo>
                    <a:pt x="2282" y="1293"/>
                    <a:pt x="2284" y="1292"/>
                    <a:pt x="2286" y="1288"/>
                  </a:cubicBezTo>
                  <a:lnTo>
                    <a:pt x="2286" y="1288"/>
                  </a:lnTo>
                  <a:cubicBezTo>
                    <a:pt x="2280" y="1378"/>
                    <a:pt x="2358" y="1423"/>
                    <a:pt x="2353" y="1501"/>
                  </a:cubicBezTo>
                  <a:cubicBezTo>
                    <a:pt x="2353" y="1493"/>
                    <a:pt x="2347" y="1488"/>
                    <a:pt x="2344" y="1488"/>
                  </a:cubicBezTo>
                  <a:cubicBezTo>
                    <a:pt x="2342" y="1488"/>
                    <a:pt x="2342" y="1489"/>
                    <a:pt x="2342" y="1490"/>
                  </a:cubicBezTo>
                  <a:lnTo>
                    <a:pt x="2370" y="1540"/>
                  </a:lnTo>
                  <a:cubicBezTo>
                    <a:pt x="2381" y="1535"/>
                    <a:pt x="2375" y="1535"/>
                    <a:pt x="2375" y="1518"/>
                  </a:cubicBezTo>
                  <a:lnTo>
                    <a:pt x="2375" y="1518"/>
                  </a:lnTo>
                  <a:cubicBezTo>
                    <a:pt x="2386" y="1524"/>
                    <a:pt x="2398" y="1540"/>
                    <a:pt x="2403" y="1552"/>
                  </a:cubicBezTo>
                  <a:cubicBezTo>
                    <a:pt x="2399" y="1546"/>
                    <a:pt x="2395" y="1543"/>
                    <a:pt x="2393" y="1543"/>
                  </a:cubicBezTo>
                  <a:cubicBezTo>
                    <a:pt x="2386" y="1543"/>
                    <a:pt x="2385" y="1560"/>
                    <a:pt x="2381" y="1568"/>
                  </a:cubicBezTo>
                  <a:lnTo>
                    <a:pt x="2392" y="1568"/>
                  </a:lnTo>
                  <a:cubicBezTo>
                    <a:pt x="2386" y="1602"/>
                    <a:pt x="2414" y="1568"/>
                    <a:pt x="2414" y="1613"/>
                  </a:cubicBezTo>
                  <a:lnTo>
                    <a:pt x="2409" y="1613"/>
                  </a:lnTo>
                  <a:cubicBezTo>
                    <a:pt x="2420" y="1624"/>
                    <a:pt x="2431" y="1636"/>
                    <a:pt x="2437" y="1652"/>
                  </a:cubicBezTo>
                  <a:cubicBezTo>
                    <a:pt x="2434" y="1655"/>
                    <a:pt x="2433" y="1656"/>
                    <a:pt x="2431" y="1656"/>
                  </a:cubicBezTo>
                  <a:cubicBezTo>
                    <a:pt x="2425" y="1656"/>
                    <a:pt x="2423" y="1641"/>
                    <a:pt x="2414" y="1641"/>
                  </a:cubicBezTo>
                  <a:lnTo>
                    <a:pt x="2414" y="1641"/>
                  </a:lnTo>
                  <a:cubicBezTo>
                    <a:pt x="2420" y="1664"/>
                    <a:pt x="2448" y="1680"/>
                    <a:pt x="2448" y="1703"/>
                  </a:cubicBezTo>
                  <a:cubicBezTo>
                    <a:pt x="2437" y="1697"/>
                    <a:pt x="2437" y="1680"/>
                    <a:pt x="2426" y="1675"/>
                  </a:cubicBezTo>
                  <a:lnTo>
                    <a:pt x="2426" y="1675"/>
                  </a:lnTo>
                  <a:cubicBezTo>
                    <a:pt x="2420" y="1697"/>
                    <a:pt x="2426" y="1703"/>
                    <a:pt x="2431" y="1720"/>
                  </a:cubicBezTo>
                  <a:lnTo>
                    <a:pt x="2431" y="1714"/>
                  </a:lnTo>
                  <a:lnTo>
                    <a:pt x="2437" y="1759"/>
                  </a:lnTo>
                  <a:lnTo>
                    <a:pt x="2437" y="1748"/>
                  </a:lnTo>
                  <a:cubicBezTo>
                    <a:pt x="2472" y="1763"/>
                    <a:pt x="2462" y="1797"/>
                    <a:pt x="2485" y="1828"/>
                  </a:cubicBezTo>
                  <a:lnTo>
                    <a:pt x="2485" y="1828"/>
                  </a:lnTo>
                  <a:cubicBezTo>
                    <a:pt x="2480" y="1823"/>
                    <a:pt x="2477" y="1821"/>
                    <a:pt x="2476" y="1821"/>
                  </a:cubicBezTo>
                  <a:cubicBezTo>
                    <a:pt x="2473" y="1821"/>
                    <a:pt x="2475" y="1832"/>
                    <a:pt x="2465" y="1832"/>
                  </a:cubicBezTo>
                  <a:cubicBezTo>
                    <a:pt x="2465" y="1843"/>
                    <a:pt x="2465" y="1860"/>
                    <a:pt x="2459" y="1860"/>
                  </a:cubicBezTo>
                  <a:cubicBezTo>
                    <a:pt x="2476" y="1871"/>
                    <a:pt x="2465" y="1893"/>
                    <a:pt x="2487" y="1910"/>
                  </a:cubicBezTo>
                  <a:cubicBezTo>
                    <a:pt x="2482" y="1916"/>
                    <a:pt x="2493" y="1932"/>
                    <a:pt x="2482" y="1932"/>
                  </a:cubicBezTo>
                  <a:cubicBezTo>
                    <a:pt x="2483" y="1938"/>
                    <a:pt x="2484" y="1940"/>
                    <a:pt x="2485" y="1940"/>
                  </a:cubicBezTo>
                  <a:cubicBezTo>
                    <a:pt x="2487" y="1940"/>
                    <a:pt x="2489" y="1921"/>
                    <a:pt x="2493" y="1921"/>
                  </a:cubicBezTo>
                  <a:cubicBezTo>
                    <a:pt x="2515" y="1955"/>
                    <a:pt x="2498" y="2016"/>
                    <a:pt x="2538" y="2061"/>
                  </a:cubicBezTo>
                  <a:cubicBezTo>
                    <a:pt x="2554" y="2106"/>
                    <a:pt x="2571" y="2112"/>
                    <a:pt x="2594" y="2151"/>
                  </a:cubicBezTo>
                  <a:cubicBezTo>
                    <a:pt x="2592" y="2155"/>
                    <a:pt x="2590" y="2157"/>
                    <a:pt x="2587" y="2157"/>
                  </a:cubicBezTo>
                  <a:cubicBezTo>
                    <a:pt x="2580" y="2157"/>
                    <a:pt x="2571" y="2145"/>
                    <a:pt x="2571" y="2145"/>
                  </a:cubicBezTo>
                  <a:lnTo>
                    <a:pt x="2571" y="2145"/>
                  </a:lnTo>
                  <a:cubicBezTo>
                    <a:pt x="2577" y="2168"/>
                    <a:pt x="2582" y="2184"/>
                    <a:pt x="2594" y="2207"/>
                  </a:cubicBezTo>
                  <a:cubicBezTo>
                    <a:pt x="2592" y="2205"/>
                    <a:pt x="2591" y="2205"/>
                    <a:pt x="2589" y="2205"/>
                  </a:cubicBezTo>
                  <a:cubicBezTo>
                    <a:pt x="2585" y="2205"/>
                    <a:pt x="2582" y="2210"/>
                    <a:pt x="2582" y="2218"/>
                  </a:cubicBezTo>
                  <a:cubicBezTo>
                    <a:pt x="2588" y="2235"/>
                    <a:pt x="2599" y="2224"/>
                    <a:pt x="2599" y="2252"/>
                  </a:cubicBezTo>
                  <a:cubicBezTo>
                    <a:pt x="2594" y="2246"/>
                    <a:pt x="2582" y="2246"/>
                    <a:pt x="2577" y="2235"/>
                  </a:cubicBezTo>
                  <a:lnTo>
                    <a:pt x="2577" y="2235"/>
                  </a:lnTo>
                  <a:cubicBezTo>
                    <a:pt x="2588" y="2257"/>
                    <a:pt x="2599" y="2274"/>
                    <a:pt x="2610" y="2296"/>
                  </a:cubicBezTo>
                  <a:lnTo>
                    <a:pt x="2622" y="2308"/>
                  </a:lnTo>
                  <a:cubicBezTo>
                    <a:pt x="2644" y="2285"/>
                    <a:pt x="2599" y="2252"/>
                    <a:pt x="2594" y="2218"/>
                  </a:cubicBezTo>
                  <a:lnTo>
                    <a:pt x="2594" y="2218"/>
                  </a:lnTo>
                  <a:lnTo>
                    <a:pt x="2616" y="2224"/>
                  </a:lnTo>
                  <a:lnTo>
                    <a:pt x="2594" y="2201"/>
                  </a:lnTo>
                  <a:cubicBezTo>
                    <a:pt x="2594" y="2194"/>
                    <a:pt x="2598" y="2190"/>
                    <a:pt x="2602" y="2190"/>
                  </a:cubicBezTo>
                  <a:cubicBezTo>
                    <a:pt x="2605" y="2190"/>
                    <a:pt x="2608" y="2191"/>
                    <a:pt x="2610" y="2196"/>
                  </a:cubicBezTo>
                  <a:cubicBezTo>
                    <a:pt x="2616" y="2173"/>
                    <a:pt x="2599" y="2179"/>
                    <a:pt x="2605" y="2156"/>
                  </a:cubicBezTo>
                  <a:lnTo>
                    <a:pt x="2594" y="2140"/>
                  </a:lnTo>
                  <a:cubicBezTo>
                    <a:pt x="2597" y="2140"/>
                    <a:pt x="2600" y="2136"/>
                    <a:pt x="2603" y="2136"/>
                  </a:cubicBezTo>
                  <a:cubicBezTo>
                    <a:pt x="2606" y="2136"/>
                    <a:pt x="2608" y="2138"/>
                    <a:pt x="2610" y="2145"/>
                  </a:cubicBezTo>
                  <a:cubicBezTo>
                    <a:pt x="2610" y="2103"/>
                    <a:pt x="2580" y="2085"/>
                    <a:pt x="2587" y="2069"/>
                  </a:cubicBezTo>
                  <a:lnTo>
                    <a:pt x="2587" y="2069"/>
                  </a:lnTo>
                  <a:cubicBezTo>
                    <a:pt x="2587" y="2070"/>
                    <a:pt x="2588" y="2071"/>
                    <a:pt x="2588" y="2072"/>
                  </a:cubicBezTo>
                  <a:lnTo>
                    <a:pt x="2588" y="2067"/>
                  </a:lnTo>
                  <a:lnTo>
                    <a:pt x="2588" y="2067"/>
                  </a:lnTo>
                  <a:cubicBezTo>
                    <a:pt x="2587" y="2068"/>
                    <a:pt x="2587" y="2068"/>
                    <a:pt x="2587" y="2069"/>
                  </a:cubicBezTo>
                  <a:lnTo>
                    <a:pt x="2587" y="2069"/>
                  </a:lnTo>
                  <a:cubicBezTo>
                    <a:pt x="2578" y="2048"/>
                    <a:pt x="2574" y="2044"/>
                    <a:pt x="2570" y="2044"/>
                  </a:cubicBezTo>
                  <a:cubicBezTo>
                    <a:pt x="2568" y="2044"/>
                    <a:pt x="2566" y="2046"/>
                    <a:pt x="2563" y="2046"/>
                  </a:cubicBezTo>
                  <a:cubicBezTo>
                    <a:pt x="2560" y="2046"/>
                    <a:pt x="2556" y="2044"/>
                    <a:pt x="2549" y="2033"/>
                  </a:cubicBezTo>
                  <a:lnTo>
                    <a:pt x="2571" y="1994"/>
                  </a:lnTo>
                  <a:lnTo>
                    <a:pt x="2554" y="1994"/>
                  </a:lnTo>
                  <a:cubicBezTo>
                    <a:pt x="2554" y="1988"/>
                    <a:pt x="2554" y="1977"/>
                    <a:pt x="2560" y="1977"/>
                  </a:cubicBezTo>
                  <a:cubicBezTo>
                    <a:pt x="2555" y="1973"/>
                    <a:pt x="2553" y="1971"/>
                    <a:pt x="2551" y="1971"/>
                  </a:cubicBezTo>
                  <a:cubicBezTo>
                    <a:pt x="2548" y="1971"/>
                    <a:pt x="2550" y="1978"/>
                    <a:pt x="2546" y="1978"/>
                  </a:cubicBezTo>
                  <a:cubicBezTo>
                    <a:pt x="2545" y="1978"/>
                    <a:pt x="2544" y="1978"/>
                    <a:pt x="2543" y="1977"/>
                  </a:cubicBezTo>
                  <a:cubicBezTo>
                    <a:pt x="2549" y="1944"/>
                    <a:pt x="2515" y="1904"/>
                    <a:pt x="2532" y="1893"/>
                  </a:cubicBezTo>
                  <a:cubicBezTo>
                    <a:pt x="2530" y="1892"/>
                    <a:pt x="2529" y="1891"/>
                    <a:pt x="2528" y="1891"/>
                  </a:cubicBezTo>
                  <a:cubicBezTo>
                    <a:pt x="2525" y="1891"/>
                    <a:pt x="2527" y="1901"/>
                    <a:pt x="2523" y="1901"/>
                  </a:cubicBezTo>
                  <a:cubicBezTo>
                    <a:pt x="2522" y="1901"/>
                    <a:pt x="2520" y="1899"/>
                    <a:pt x="2515" y="1893"/>
                  </a:cubicBezTo>
                  <a:cubicBezTo>
                    <a:pt x="2538" y="1876"/>
                    <a:pt x="2504" y="1860"/>
                    <a:pt x="2504" y="1832"/>
                  </a:cubicBezTo>
                  <a:lnTo>
                    <a:pt x="2504" y="1832"/>
                  </a:lnTo>
                  <a:cubicBezTo>
                    <a:pt x="2515" y="1835"/>
                    <a:pt x="2518" y="1845"/>
                    <a:pt x="2521" y="1845"/>
                  </a:cubicBezTo>
                  <a:cubicBezTo>
                    <a:pt x="2523" y="1845"/>
                    <a:pt x="2524" y="1842"/>
                    <a:pt x="2526" y="1832"/>
                  </a:cubicBezTo>
                  <a:cubicBezTo>
                    <a:pt x="2498" y="1826"/>
                    <a:pt x="2515" y="1787"/>
                    <a:pt x="2504" y="1764"/>
                  </a:cubicBezTo>
                  <a:lnTo>
                    <a:pt x="2504" y="1764"/>
                  </a:lnTo>
                  <a:cubicBezTo>
                    <a:pt x="2502" y="1766"/>
                    <a:pt x="2501" y="1767"/>
                    <a:pt x="2499" y="1767"/>
                  </a:cubicBezTo>
                  <a:cubicBezTo>
                    <a:pt x="2496" y="1767"/>
                    <a:pt x="2493" y="1763"/>
                    <a:pt x="2493" y="1759"/>
                  </a:cubicBezTo>
                  <a:lnTo>
                    <a:pt x="2493" y="1759"/>
                  </a:lnTo>
                  <a:cubicBezTo>
                    <a:pt x="2498" y="1759"/>
                    <a:pt x="2504" y="1764"/>
                    <a:pt x="2504" y="1764"/>
                  </a:cubicBezTo>
                  <a:cubicBezTo>
                    <a:pt x="2504" y="1764"/>
                    <a:pt x="2510" y="1764"/>
                    <a:pt x="2510" y="1759"/>
                  </a:cubicBezTo>
                  <a:cubicBezTo>
                    <a:pt x="2510" y="1757"/>
                    <a:pt x="2508" y="1756"/>
                    <a:pt x="2506" y="1756"/>
                  </a:cubicBezTo>
                  <a:cubicBezTo>
                    <a:pt x="2503" y="1756"/>
                    <a:pt x="2496" y="1759"/>
                    <a:pt x="2493" y="1759"/>
                  </a:cubicBezTo>
                  <a:cubicBezTo>
                    <a:pt x="2482" y="1742"/>
                    <a:pt x="2476" y="1714"/>
                    <a:pt x="2465" y="1692"/>
                  </a:cubicBezTo>
                  <a:cubicBezTo>
                    <a:pt x="2470" y="1692"/>
                    <a:pt x="2454" y="1624"/>
                    <a:pt x="2448" y="1591"/>
                  </a:cubicBezTo>
                  <a:lnTo>
                    <a:pt x="2454" y="1591"/>
                  </a:lnTo>
                  <a:cubicBezTo>
                    <a:pt x="2431" y="1591"/>
                    <a:pt x="2426" y="1557"/>
                    <a:pt x="2414" y="1535"/>
                  </a:cubicBezTo>
                  <a:cubicBezTo>
                    <a:pt x="2426" y="1535"/>
                    <a:pt x="2426" y="1535"/>
                    <a:pt x="2437" y="1546"/>
                  </a:cubicBezTo>
                  <a:lnTo>
                    <a:pt x="2431" y="1524"/>
                  </a:lnTo>
                  <a:cubicBezTo>
                    <a:pt x="2420" y="1524"/>
                    <a:pt x="2414" y="1512"/>
                    <a:pt x="2409" y="1501"/>
                  </a:cubicBezTo>
                  <a:lnTo>
                    <a:pt x="2426" y="1501"/>
                  </a:lnTo>
                  <a:cubicBezTo>
                    <a:pt x="2414" y="1473"/>
                    <a:pt x="2386" y="1445"/>
                    <a:pt x="2381" y="1406"/>
                  </a:cubicBezTo>
                  <a:cubicBezTo>
                    <a:pt x="2373" y="1410"/>
                    <a:pt x="2368" y="1429"/>
                    <a:pt x="2359" y="1429"/>
                  </a:cubicBezTo>
                  <a:cubicBezTo>
                    <a:pt x="2354" y="1429"/>
                    <a:pt x="2349" y="1424"/>
                    <a:pt x="2342" y="1412"/>
                  </a:cubicBezTo>
                  <a:cubicBezTo>
                    <a:pt x="2345" y="1408"/>
                    <a:pt x="2350" y="1405"/>
                    <a:pt x="2355" y="1405"/>
                  </a:cubicBezTo>
                  <a:cubicBezTo>
                    <a:pt x="2355" y="1405"/>
                    <a:pt x="2356" y="1405"/>
                    <a:pt x="2356" y="1405"/>
                  </a:cubicBezTo>
                  <a:lnTo>
                    <a:pt x="2356" y="1405"/>
                  </a:lnTo>
                  <a:cubicBezTo>
                    <a:pt x="2354" y="1402"/>
                    <a:pt x="2353" y="1398"/>
                    <a:pt x="2353" y="1395"/>
                  </a:cubicBezTo>
                  <a:lnTo>
                    <a:pt x="2353" y="1395"/>
                  </a:lnTo>
                  <a:lnTo>
                    <a:pt x="2370" y="1406"/>
                  </a:lnTo>
                  <a:cubicBezTo>
                    <a:pt x="2364" y="1389"/>
                    <a:pt x="2358" y="1400"/>
                    <a:pt x="2353" y="1384"/>
                  </a:cubicBezTo>
                  <a:cubicBezTo>
                    <a:pt x="2364" y="1384"/>
                    <a:pt x="2353" y="1372"/>
                    <a:pt x="2364" y="1372"/>
                  </a:cubicBezTo>
                  <a:cubicBezTo>
                    <a:pt x="2364" y="1378"/>
                    <a:pt x="2364" y="1384"/>
                    <a:pt x="2370" y="1389"/>
                  </a:cubicBezTo>
                  <a:cubicBezTo>
                    <a:pt x="2364" y="1372"/>
                    <a:pt x="2364" y="1356"/>
                    <a:pt x="2370" y="1344"/>
                  </a:cubicBezTo>
                  <a:lnTo>
                    <a:pt x="2370" y="1344"/>
                  </a:lnTo>
                  <a:cubicBezTo>
                    <a:pt x="2367" y="1347"/>
                    <a:pt x="2364" y="1348"/>
                    <a:pt x="2360" y="1348"/>
                  </a:cubicBezTo>
                  <a:cubicBezTo>
                    <a:pt x="2356" y="1348"/>
                    <a:pt x="2350" y="1345"/>
                    <a:pt x="2347" y="1339"/>
                  </a:cubicBezTo>
                  <a:cubicBezTo>
                    <a:pt x="2336" y="1311"/>
                    <a:pt x="2358" y="1322"/>
                    <a:pt x="2353" y="1305"/>
                  </a:cubicBezTo>
                  <a:cubicBezTo>
                    <a:pt x="2348" y="1300"/>
                    <a:pt x="2347" y="1282"/>
                    <a:pt x="2335" y="1282"/>
                  </a:cubicBezTo>
                  <a:cubicBezTo>
                    <a:pt x="2334" y="1282"/>
                    <a:pt x="2332" y="1282"/>
                    <a:pt x="2330" y="1283"/>
                  </a:cubicBezTo>
                  <a:cubicBezTo>
                    <a:pt x="2330" y="1277"/>
                    <a:pt x="2336" y="1272"/>
                    <a:pt x="2336" y="1266"/>
                  </a:cubicBezTo>
                  <a:cubicBezTo>
                    <a:pt x="2327" y="1257"/>
                    <a:pt x="2313" y="1216"/>
                    <a:pt x="2306" y="1216"/>
                  </a:cubicBezTo>
                  <a:cubicBezTo>
                    <a:pt x="2304" y="1216"/>
                    <a:pt x="2303" y="1218"/>
                    <a:pt x="2302" y="1221"/>
                  </a:cubicBezTo>
                  <a:lnTo>
                    <a:pt x="2297" y="1221"/>
                  </a:lnTo>
                  <a:cubicBezTo>
                    <a:pt x="2269" y="1176"/>
                    <a:pt x="2263" y="1115"/>
                    <a:pt x="2241" y="1070"/>
                  </a:cubicBezTo>
                  <a:lnTo>
                    <a:pt x="2246" y="1064"/>
                  </a:lnTo>
                  <a:cubicBezTo>
                    <a:pt x="2230" y="1042"/>
                    <a:pt x="2213" y="1003"/>
                    <a:pt x="2196" y="986"/>
                  </a:cubicBezTo>
                  <a:cubicBezTo>
                    <a:pt x="2196" y="975"/>
                    <a:pt x="2196" y="964"/>
                    <a:pt x="2202" y="964"/>
                  </a:cubicBezTo>
                  <a:cubicBezTo>
                    <a:pt x="2190" y="941"/>
                    <a:pt x="2185" y="941"/>
                    <a:pt x="2179" y="908"/>
                  </a:cubicBezTo>
                  <a:lnTo>
                    <a:pt x="2179" y="908"/>
                  </a:lnTo>
                  <a:cubicBezTo>
                    <a:pt x="2184" y="912"/>
                    <a:pt x="2186" y="913"/>
                    <a:pt x="2187" y="913"/>
                  </a:cubicBezTo>
                  <a:cubicBezTo>
                    <a:pt x="2188" y="913"/>
                    <a:pt x="2187" y="912"/>
                    <a:pt x="2188" y="912"/>
                  </a:cubicBezTo>
                  <a:lnTo>
                    <a:pt x="2188" y="912"/>
                  </a:lnTo>
                  <a:cubicBezTo>
                    <a:pt x="2188" y="912"/>
                    <a:pt x="2189" y="915"/>
                    <a:pt x="2196" y="930"/>
                  </a:cubicBezTo>
                  <a:cubicBezTo>
                    <a:pt x="2185" y="896"/>
                    <a:pt x="2190" y="891"/>
                    <a:pt x="2162" y="863"/>
                  </a:cubicBezTo>
                  <a:lnTo>
                    <a:pt x="2162" y="863"/>
                  </a:lnTo>
                  <a:cubicBezTo>
                    <a:pt x="2164" y="863"/>
                    <a:pt x="2165" y="863"/>
                    <a:pt x="2166" y="863"/>
                  </a:cubicBezTo>
                  <a:cubicBezTo>
                    <a:pt x="2177" y="863"/>
                    <a:pt x="2167" y="834"/>
                    <a:pt x="2157" y="824"/>
                  </a:cubicBezTo>
                  <a:lnTo>
                    <a:pt x="2157" y="824"/>
                  </a:lnTo>
                  <a:lnTo>
                    <a:pt x="2162" y="846"/>
                  </a:lnTo>
                  <a:cubicBezTo>
                    <a:pt x="2151" y="829"/>
                    <a:pt x="2146" y="818"/>
                    <a:pt x="2140" y="801"/>
                  </a:cubicBezTo>
                  <a:lnTo>
                    <a:pt x="2140" y="801"/>
                  </a:lnTo>
                  <a:lnTo>
                    <a:pt x="2157" y="807"/>
                  </a:lnTo>
                  <a:cubicBezTo>
                    <a:pt x="2151" y="740"/>
                    <a:pt x="2084" y="712"/>
                    <a:pt x="2095" y="656"/>
                  </a:cubicBezTo>
                  <a:cubicBezTo>
                    <a:pt x="2093" y="654"/>
                    <a:pt x="2092" y="654"/>
                    <a:pt x="2091" y="654"/>
                  </a:cubicBezTo>
                  <a:lnTo>
                    <a:pt x="2091" y="654"/>
                  </a:lnTo>
                  <a:cubicBezTo>
                    <a:pt x="2084" y="654"/>
                    <a:pt x="2095" y="680"/>
                    <a:pt x="2088" y="680"/>
                  </a:cubicBezTo>
                  <a:cubicBezTo>
                    <a:pt x="2087" y="680"/>
                    <a:pt x="2086" y="679"/>
                    <a:pt x="2084" y="678"/>
                  </a:cubicBezTo>
                  <a:cubicBezTo>
                    <a:pt x="2073" y="650"/>
                    <a:pt x="2078" y="616"/>
                    <a:pt x="2078" y="605"/>
                  </a:cubicBezTo>
                  <a:cubicBezTo>
                    <a:pt x="2067" y="566"/>
                    <a:pt x="2039" y="583"/>
                    <a:pt x="2028" y="538"/>
                  </a:cubicBezTo>
                  <a:cubicBezTo>
                    <a:pt x="2025" y="544"/>
                    <a:pt x="2020" y="550"/>
                    <a:pt x="2014" y="550"/>
                  </a:cubicBezTo>
                  <a:cubicBezTo>
                    <a:pt x="2009" y="550"/>
                    <a:pt x="2002" y="545"/>
                    <a:pt x="1994" y="532"/>
                  </a:cubicBezTo>
                  <a:cubicBezTo>
                    <a:pt x="1986" y="512"/>
                    <a:pt x="1993" y="498"/>
                    <a:pt x="2001" y="498"/>
                  </a:cubicBezTo>
                  <a:cubicBezTo>
                    <a:pt x="2005" y="498"/>
                    <a:pt x="2008" y="500"/>
                    <a:pt x="2011" y="504"/>
                  </a:cubicBezTo>
                  <a:cubicBezTo>
                    <a:pt x="2017" y="510"/>
                    <a:pt x="2017" y="516"/>
                    <a:pt x="2017" y="516"/>
                  </a:cubicBezTo>
                  <a:cubicBezTo>
                    <a:pt x="2021" y="519"/>
                    <a:pt x="2024" y="526"/>
                    <a:pt x="2026" y="526"/>
                  </a:cubicBezTo>
                  <a:cubicBezTo>
                    <a:pt x="2027" y="526"/>
                    <a:pt x="2028" y="525"/>
                    <a:pt x="2028" y="521"/>
                  </a:cubicBezTo>
                  <a:lnTo>
                    <a:pt x="2022" y="521"/>
                  </a:lnTo>
                  <a:cubicBezTo>
                    <a:pt x="2022" y="505"/>
                    <a:pt x="2008" y="470"/>
                    <a:pt x="2015" y="470"/>
                  </a:cubicBezTo>
                  <a:lnTo>
                    <a:pt x="2015" y="470"/>
                  </a:lnTo>
                  <a:cubicBezTo>
                    <a:pt x="2015" y="470"/>
                    <a:pt x="2016" y="470"/>
                    <a:pt x="2017" y="471"/>
                  </a:cubicBezTo>
                  <a:cubicBezTo>
                    <a:pt x="2011" y="465"/>
                    <a:pt x="2008" y="462"/>
                    <a:pt x="2006" y="462"/>
                  </a:cubicBezTo>
                  <a:cubicBezTo>
                    <a:pt x="2003" y="462"/>
                    <a:pt x="2005" y="471"/>
                    <a:pt x="2005" y="482"/>
                  </a:cubicBezTo>
                  <a:cubicBezTo>
                    <a:pt x="2000" y="443"/>
                    <a:pt x="1983" y="432"/>
                    <a:pt x="1972" y="392"/>
                  </a:cubicBezTo>
                  <a:cubicBezTo>
                    <a:pt x="1972" y="397"/>
                    <a:pt x="1968" y="405"/>
                    <a:pt x="1967" y="405"/>
                  </a:cubicBezTo>
                  <a:cubicBezTo>
                    <a:pt x="1966" y="405"/>
                    <a:pt x="1966" y="405"/>
                    <a:pt x="1966" y="404"/>
                  </a:cubicBezTo>
                  <a:cubicBezTo>
                    <a:pt x="1944" y="347"/>
                    <a:pt x="1944" y="381"/>
                    <a:pt x="1927" y="347"/>
                  </a:cubicBezTo>
                  <a:cubicBezTo>
                    <a:pt x="1921" y="325"/>
                    <a:pt x="1949" y="347"/>
                    <a:pt x="1921" y="314"/>
                  </a:cubicBezTo>
                  <a:cubicBezTo>
                    <a:pt x="1919" y="304"/>
                    <a:pt x="1921" y="300"/>
                    <a:pt x="1925" y="300"/>
                  </a:cubicBezTo>
                  <a:cubicBezTo>
                    <a:pt x="1930" y="300"/>
                    <a:pt x="1938" y="305"/>
                    <a:pt x="1944" y="308"/>
                  </a:cubicBezTo>
                  <a:cubicBezTo>
                    <a:pt x="1916" y="286"/>
                    <a:pt x="1921" y="247"/>
                    <a:pt x="1916" y="230"/>
                  </a:cubicBezTo>
                  <a:lnTo>
                    <a:pt x="1916" y="230"/>
                  </a:lnTo>
                  <a:lnTo>
                    <a:pt x="1917" y="231"/>
                  </a:lnTo>
                  <a:lnTo>
                    <a:pt x="1917" y="231"/>
                  </a:lnTo>
                  <a:cubicBezTo>
                    <a:pt x="1915" y="227"/>
                    <a:pt x="1913" y="222"/>
                    <a:pt x="1910" y="219"/>
                  </a:cubicBezTo>
                  <a:lnTo>
                    <a:pt x="1905" y="230"/>
                  </a:lnTo>
                  <a:cubicBezTo>
                    <a:pt x="1905" y="219"/>
                    <a:pt x="1899" y="213"/>
                    <a:pt x="1905" y="213"/>
                  </a:cubicBezTo>
                  <a:cubicBezTo>
                    <a:pt x="1901" y="209"/>
                    <a:pt x="1898" y="208"/>
                    <a:pt x="1896" y="208"/>
                  </a:cubicBezTo>
                  <a:cubicBezTo>
                    <a:pt x="1891" y="208"/>
                    <a:pt x="1889" y="215"/>
                    <a:pt x="1882" y="215"/>
                  </a:cubicBezTo>
                  <a:cubicBezTo>
                    <a:pt x="1878" y="215"/>
                    <a:pt x="1873" y="213"/>
                    <a:pt x="1865" y="207"/>
                  </a:cubicBezTo>
                  <a:cubicBezTo>
                    <a:pt x="1865" y="196"/>
                    <a:pt x="1860" y="179"/>
                    <a:pt x="1854" y="168"/>
                  </a:cubicBezTo>
                  <a:cubicBezTo>
                    <a:pt x="1860" y="168"/>
                    <a:pt x="1865" y="163"/>
                    <a:pt x="1871" y="157"/>
                  </a:cubicBezTo>
                  <a:cubicBezTo>
                    <a:pt x="1877" y="157"/>
                    <a:pt x="1877" y="157"/>
                    <a:pt x="1882" y="151"/>
                  </a:cubicBezTo>
                  <a:cubicBezTo>
                    <a:pt x="1877" y="140"/>
                    <a:pt x="1877" y="135"/>
                    <a:pt x="1871" y="129"/>
                  </a:cubicBezTo>
                  <a:cubicBezTo>
                    <a:pt x="1871" y="123"/>
                    <a:pt x="1877" y="123"/>
                    <a:pt x="1877" y="118"/>
                  </a:cubicBezTo>
                  <a:cubicBezTo>
                    <a:pt x="1882" y="123"/>
                    <a:pt x="1882" y="129"/>
                    <a:pt x="1882" y="140"/>
                  </a:cubicBezTo>
                  <a:cubicBezTo>
                    <a:pt x="1893" y="123"/>
                    <a:pt x="1882" y="118"/>
                    <a:pt x="1871" y="112"/>
                  </a:cubicBezTo>
                  <a:cubicBezTo>
                    <a:pt x="1877" y="107"/>
                    <a:pt x="1877" y="101"/>
                    <a:pt x="1877" y="95"/>
                  </a:cubicBezTo>
                  <a:cubicBezTo>
                    <a:pt x="1871" y="90"/>
                    <a:pt x="1860" y="90"/>
                    <a:pt x="1849" y="84"/>
                  </a:cubicBezTo>
                  <a:cubicBezTo>
                    <a:pt x="1854" y="79"/>
                    <a:pt x="1871" y="84"/>
                    <a:pt x="1865" y="67"/>
                  </a:cubicBezTo>
                  <a:lnTo>
                    <a:pt x="1865" y="67"/>
                  </a:lnTo>
                  <a:cubicBezTo>
                    <a:pt x="1852" y="67"/>
                    <a:pt x="1853" y="82"/>
                    <a:pt x="1845" y="82"/>
                  </a:cubicBezTo>
                  <a:cubicBezTo>
                    <a:pt x="1843" y="82"/>
                    <a:pt x="1841" y="81"/>
                    <a:pt x="1837" y="79"/>
                  </a:cubicBezTo>
                  <a:cubicBezTo>
                    <a:pt x="1837" y="67"/>
                    <a:pt x="1843" y="62"/>
                    <a:pt x="1832" y="56"/>
                  </a:cubicBezTo>
                  <a:cubicBezTo>
                    <a:pt x="1832" y="51"/>
                    <a:pt x="1837" y="51"/>
                    <a:pt x="1843" y="51"/>
                  </a:cubicBezTo>
                  <a:cubicBezTo>
                    <a:pt x="1830" y="51"/>
                    <a:pt x="1816" y="43"/>
                    <a:pt x="1806" y="43"/>
                  </a:cubicBezTo>
                  <a:cubicBezTo>
                    <a:pt x="1803" y="43"/>
                    <a:pt x="1801" y="44"/>
                    <a:pt x="1798" y="45"/>
                  </a:cubicBezTo>
                  <a:cubicBezTo>
                    <a:pt x="1793" y="34"/>
                    <a:pt x="1765" y="45"/>
                    <a:pt x="1770" y="23"/>
                  </a:cubicBezTo>
                  <a:lnTo>
                    <a:pt x="1770" y="23"/>
                  </a:lnTo>
                  <a:cubicBezTo>
                    <a:pt x="1765" y="28"/>
                    <a:pt x="1753" y="39"/>
                    <a:pt x="1748" y="39"/>
                  </a:cubicBezTo>
                  <a:cubicBezTo>
                    <a:pt x="1759" y="11"/>
                    <a:pt x="1720" y="34"/>
                    <a:pt x="1725" y="11"/>
                  </a:cubicBezTo>
                  <a:lnTo>
                    <a:pt x="1725" y="11"/>
                  </a:lnTo>
                  <a:cubicBezTo>
                    <a:pt x="1714" y="28"/>
                    <a:pt x="1686" y="17"/>
                    <a:pt x="1669" y="28"/>
                  </a:cubicBezTo>
                  <a:cubicBezTo>
                    <a:pt x="1669" y="28"/>
                    <a:pt x="1675" y="23"/>
                    <a:pt x="1675" y="23"/>
                  </a:cubicBezTo>
                  <a:cubicBezTo>
                    <a:pt x="1664" y="23"/>
                    <a:pt x="1664" y="17"/>
                    <a:pt x="1658" y="11"/>
                  </a:cubicBezTo>
                  <a:cubicBezTo>
                    <a:pt x="1658" y="28"/>
                    <a:pt x="1641" y="34"/>
                    <a:pt x="1630" y="45"/>
                  </a:cubicBezTo>
                  <a:cubicBezTo>
                    <a:pt x="1619" y="28"/>
                    <a:pt x="1641" y="23"/>
                    <a:pt x="1636" y="6"/>
                  </a:cubicBezTo>
                  <a:lnTo>
                    <a:pt x="1636" y="6"/>
                  </a:lnTo>
                  <a:cubicBezTo>
                    <a:pt x="1636" y="23"/>
                    <a:pt x="1619" y="23"/>
                    <a:pt x="1619" y="34"/>
                  </a:cubicBezTo>
                  <a:cubicBezTo>
                    <a:pt x="1613" y="23"/>
                    <a:pt x="1613" y="28"/>
                    <a:pt x="1608" y="11"/>
                  </a:cubicBezTo>
                  <a:cubicBezTo>
                    <a:pt x="1608" y="23"/>
                    <a:pt x="1606" y="24"/>
                    <a:pt x="1604" y="24"/>
                  </a:cubicBezTo>
                  <a:cubicBezTo>
                    <a:pt x="1603" y="24"/>
                    <a:pt x="1602" y="24"/>
                    <a:pt x="1600" y="24"/>
                  </a:cubicBezTo>
                  <a:cubicBezTo>
                    <a:pt x="1598" y="24"/>
                    <a:pt x="1595" y="25"/>
                    <a:pt x="1591" y="28"/>
                  </a:cubicBezTo>
                  <a:cubicBezTo>
                    <a:pt x="1583" y="20"/>
                    <a:pt x="1587" y="15"/>
                    <a:pt x="1583" y="15"/>
                  </a:cubicBezTo>
                  <a:cubicBezTo>
                    <a:pt x="1581" y="15"/>
                    <a:pt x="1579" y="16"/>
                    <a:pt x="1574" y="17"/>
                  </a:cubicBezTo>
                  <a:cubicBezTo>
                    <a:pt x="1569" y="11"/>
                    <a:pt x="1580" y="0"/>
                    <a:pt x="1580" y="0"/>
                  </a:cubicBezTo>
                  <a:close/>
                </a:path>
              </a:pathLst>
            </a:custGeom>
            <a:solidFill>
              <a:srgbClr val="EA7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90" name="Google Shape;288;p41">
              <a:extLst>
                <a:ext uri="{FF2B5EF4-FFF2-40B4-BE49-F238E27FC236}">
                  <a16:creationId xmlns:a16="http://schemas.microsoft.com/office/drawing/2014/main" id="{34B18F8B-6429-4CFA-A6FB-4473A714FBC2}"/>
                </a:ext>
              </a:extLst>
            </p:cNvPr>
            <p:cNvSpPr/>
            <p:nvPr/>
          </p:nvSpPr>
          <p:spPr>
            <a:xfrm>
              <a:off x="8956750" y="1046613"/>
              <a:ext cx="53775" cy="72700"/>
            </a:xfrm>
            <a:custGeom>
              <a:avLst/>
              <a:gdLst/>
              <a:ahLst/>
              <a:cxnLst/>
              <a:rect l="l" t="t" r="r" b="b"/>
              <a:pathLst>
                <a:path w="2151" h="2908" extrusionOk="0">
                  <a:moveTo>
                    <a:pt x="863" y="1"/>
                  </a:moveTo>
                  <a:lnTo>
                    <a:pt x="858" y="3"/>
                  </a:lnTo>
                  <a:lnTo>
                    <a:pt x="858" y="3"/>
                  </a:lnTo>
                  <a:cubicBezTo>
                    <a:pt x="860" y="3"/>
                    <a:pt x="861" y="2"/>
                    <a:pt x="863" y="1"/>
                  </a:cubicBezTo>
                  <a:close/>
                  <a:moveTo>
                    <a:pt x="723" y="45"/>
                  </a:moveTo>
                  <a:lnTo>
                    <a:pt x="723" y="45"/>
                  </a:lnTo>
                  <a:cubicBezTo>
                    <a:pt x="723" y="46"/>
                    <a:pt x="722" y="46"/>
                    <a:pt x="722" y="46"/>
                  </a:cubicBezTo>
                  <a:lnTo>
                    <a:pt x="722" y="46"/>
                  </a:lnTo>
                  <a:cubicBezTo>
                    <a:pt x="724" y="45"/>
                    <a:pt x="726" y="45"/>
                    <a:pt x="723" y="45"/>
                  </a:cubicBezTo>
                  <a:close/>
                  <a:moveTo>
                    <a:pt x="722" y="46"/>
                  </a:moveTo>
                  <a:cubicBezTo>
                    <a:pt x="721" y="47"/>
                    <a:pt x="720" y="47"/>
                    <a:pt x="719" y="48"/>
                  </a:cubicBezTo>
                  <a:lnTo>
                    <a:pt x="719" y="48"/>
                  </a:lnTo>
                  <a:cubicBezTo>
                    <a:pt x="720" y="47"/>
                    <a:pt x="721" y="47"/>
                    <a:pt x="722" y="46"/>
                  </a:cubicBezTo>
                  <a:close/>
                  <a:moveTo>
                    <a:pt x="784" y="124"/>
                  </a:moveTo>
                  <a:cubicBezTo>
                    <a:pt x="784" y="124"/>
                    <a:pt x="784" y="124"/>
                    <a:pt x="784" y="124"/>
                  </a:cubicBezTo>
                  <a:cubicBezTo>
                    <a:pt x="784" y="124"/>
                    <a:pt x="784" y="124"/>
                    <a:pt x="784" y="124"/>
                  </a:cubicBezTo>
                  <a:close/>
                  <a:moveTo>
                    <a:pt x="235" y="228"/>
                  </a:moveTo>
                  <a:cubicBezTo>
                    <a:pt x="233" y="229"/>
                    <a:pt x="232" y="229"/>
                    <a:pt x="230" y="230"/>
                  </a:cubicBezTo>
                  <a:cubicBezTo>
                    <a:pt x="234" y="230"/>
                    <a:pt x="235" y="230"/>
                    <a:pt x="235" y="228"/>
                  </a:cubicBezTo>
                  <a:close/>
                  <a:moveTo>
                    <a:pt x="81" y="260"/>
                  </a:moveTo>
                  <a:cubicBezTo>
                    <a:pt x="80" y="260"/>
                    <a:pt x="78" y="262"/>
                    <a:pt x="73" y="264"/>
                  </a:cubicBezTo>
                  <a:cubicBezTo>
                    <a:pt x="75" y="265"/>
                    <a:pt x="77" y="266"/>
                    <a:pt x="79" y="266"/>
                  </a:cubicBezTo>
                  <a:cubicBezTo>
                    <a:pt x="81" y="266"/>
                    <a:pt x="84" y="265"/>
                    <a:pt x="86" y="265"/>
                  </a:cubicBezTo>
                  <a:cubicBezTo>
                    <a:pt x="88" y="265"/>
                    <a:pt x="89" y="265"/>
                    <a:pt x="90" y="266"/>
                  </a:cubicBezTo>
                  <a:lnTo>
                    <a:pt x="90" y="266"/>
                  </a:lnTo>
                  <a:cubicBezTo>
                    <a:pt x="85" y="262"/>
                    <a:pt x="83" y="260"/>
                    <a:pt x="81" y="260"/>
                  </a:cubicBezTo>
                  <a:close/>
                  <a:moveTo>
                    <a:pt x="90" y="266"/>
                  </a:moveTo>
                  <a:lnTo>
                    <a:pt x="90" y="266"/>
                  </a:lnTo>
                  <a:cubicBezTo>
                    <a:pt x="91" y="266"/>
                    <a:pt x="93" y="267"/>
                    <a:pt x="94" y="268"/>
                  </a:cubicBezTo>
                  <a:lnTo>
                    <a:pt x="94" y="268"/>
                  </a:lnTo>
                  <a:cubicBezTo>
                    <a:pt x="93" y="267"/>
                    <a:pt x="92" y="266"/>
                    <a:pt x="90" y="266"/>
                  </a:cubicBezTo>
                  <a:close/>
                  <a:moveTo>
                    <a:pt x="219" y="325"/>
                  </a:moveTo>
                  <a:lnTo>
                    <a:pt x="219" y="325"/>
                  </a:lnTo>
                  <a:cubicBezTo>
                    <a:pt x="224" y="328"/>
                    <a:pt x="228" y="329"/>
                    <a:pt x="231" y="330"/>
                  </a:cubicBezTo>
                  <a:lnTo>
                    <a:pt x="231" y="330"/>
                  </a:lnTo>
                  <a:cubicBezTo>
                    <a:pt x="227" y="328"/>
                    <a:pt x="223" y="327"/>
                    <a:pt x="219" y="325"/>
                  </a:cubicBezTo>
                  <a:close/>
                  <a:moveTo>
                    <a:pt x="790" y="348"/>
                  </a:moveTo>
                  <a:cubicBezTo>
                    <a:pt x="790" y="348"/>
                    <a:pt x="791" y="348"/>
                    <a:pt x="791" y="348"/>
                  </a:cubicBezTo>
                  <a:lnTo>
                    <a:pt x="791" y="348"/>
                  </a:lnTo>
                  <a:cubicBezTo>
                    <a:pt x="794" y="348"/>
                    <a:pt x="798" y="348"/>
                    <a:pt x="801" y="348"/>
                  </a:cubicBezTo>
                  <a:close/>
                  <a:moveTo>
                    <a:pt x="1373" y="376"/>
                  </a:moveTo>
                  <a:cubicBezTo>
                    <a:pt x="1384" y="381"/>
                    <a:pt x="1384" y="381"/>
                    <a:pt x="1384" y="387"/>
                  </a:cubicBezTo>
                  <a:cubicBezTo>
                    <a:pt x="1378" y="387"/>
                    <a:pt x="1373" y="381"/>
                    <a:pt x="1367" y="381"/>
                  </a:cubicBezTo>
                  <a:cubicBezTo>
                    <a:pt x="1367" y="381"/>
                    <a:pt x="1367" y="381"/>
                    <a:pt x="1373" y="376"/>
                  </a:cubicBezTo>
                  <a:close/>
                  <a:moveTo>
                    <a:pt x="1669" y="449"/>
                  </a:moveTo>
                  <a:lnTo>
                    <a:pt x="1669" y="449"/>
                  </a:lnTo>
                  <a:cubicBezTo>
                    <a:pt x="1669" y="449"/>
                    <a:pt x="1658" y="454"/>
                    <a:pt x="1653" y="454"/>
                  </a:cubicBezTo>
                  <a:cubicBezTo>
                    <a:pt x="1658" y="454"/>
                    <a:pt x="1664" y="454"/>
                    <a:pt x="1664" y="460"/>
                  </a:cubicBezTo>
                  <a:cubicBezTo>
                    <a:pt x="1669" y="454"/>
                    <a:pt x="1669" y="454"/>
                    <a:pt x="1669" y="449"/>
                  </a:cubicBezTo>
                  <a:close/>
                  <a:moveTo>
                    <a:pt x="443" y="504"/>
                  </a:moveTo>
                  <a:cubicBezTo>
                    <a:pt x="443" y="505"/>
                    <a:pt x="443" y="505"/>
                    <a:pt x="443" y="505"/>
                  </a:cubicBezTo>
                  <a:cubicBezTo>
                    <a:pt x="443" y="505"/>
                    <a:pt x="443" y="505"/>
                    <a:pt x="443" y="505"/>
                  </a:cubicBezTo>
                  <a:lnTo>
                    <a:pt x="443" y="505"/>
                  </a:lnTo>
                  <a:cubicBezTo>
                    <a:pt x="443" y="505"/>
                    <a:pt x="443" y="505"/>
                    <a:pt x="443" y="504"/>
                  </a:cubicBezTo>
                  <a:close/>
                  <a:moveTo>
                    <a:pt x="1440" y="493"/>
                  </a:moveTo>
                  <a:cubicBezTo>
                    <a:pt x="1440" y="499"/>
                    <a:pt x="1451" y="505"/>
                    <a:pt x="1457" y="510"/>
                  </a:cubicBezTo>
                  <a:cubicBezTo>
                    <a:pt x="1451" y="510"/>
                    <a:pt x="1440" y="505"/>
                    <a:pt x="1434" y="499"/>
                  </a:cubicBezTo>
                  <a:cubicBezTo>
                    <a:pt x="1434" y="493"/>
                    <a:pt x="1434" y="493"/>
                    <a:pt x="1440" y="493"/>
                  </a:cubicBezTo>
                  <a:close/>
                  <a:moveTo>
                    <a:pt x="443" y="505"/>
                  </a:moveTo>
                  <a:lnTo>
                    <a:pt x="443" y="505"/>
                  </a:lnTo>
                  <a:cubicBezTo>
                    <a:pt x="445" y="508"/>
                    <a:pt x="447" y="512"/>
                    <a:pt x="448" y="516"/>
                  </a:cubicBezTo>
                  <a:lnTo>
                    <a:pt x="437" y="516"/>
                  </a:lnTo>
                  <a:cubicBezTo>
                    <a:pt x="442" y="524"/>
                    <a:pt x="452" y="536"/>
                    <a:pt x="462" y="536"/>
                  </a:cubicBezTo>
                  <a:cubicBezTo>
                    <a:pt x="465" y="536"/>
                    <a:pt x="468" y="535"/>
                    <a:pt x="471" y="533"/>
                  </a:cubicBezTo>
                  <a:cubicBezTo>
                    <a:pt x="454" y="522"/>
                    <a:pt x="465" y="516"/>
                    <a:pt x="443" y="505"/>
                  </a:cubicBezTo>
                  <a:close/>
                  <a:moveTo>
                    <a:pt x="448" y="549"/>
                  </a:moveTo>
                  <a:lnTo>
                    <a:pt x="448" y="566"/>
                  </a:lnTo>
                  <a:cubicBezTo>
                    <a:pt x="448" y="563"/>
                    <a:pt x="451" y="562"/>
                    <a:pt x="454" y="562"/>
                  </a:cubicBezTo>
                  <a:cubicBezTo>
                    <a:pt x="457" y="562"/>
                    <a:pt x="460" y="563"/>
                    <a:pt x="460" y="566"/>
                  </a:cubicBezTo>
                  <a:cubicBezTo>
                    <a:pt x="461" y="568"/>
                    <a:pt x="461" y="570"/>
                    <a:pt x="462" y="572"/>
                  </a:cubicBezTo>
                  <a:lnTo>
                    <a:pt x="462" y="572"/>
                  </a:lnTo>
                  <a:cubicBezTo>
                    <a:pt x="459" y="562"/>
                    <a:pt x="455" y="554"/>
                    <a:pt x="448" y="549"/>
                  </a:cubicBezTo>
                  <a:close/>
                  <a:moveTo>
                    <a:pt x="462" y="572"/>
                  </a:moveTo>
                  <a:cubicBezTo>
                    <a:pt x="462" y="573"/>
                    <a:pt x="463" y="574"/>
                    <a:pt x="463" y="575"/>
                  </a:cubicBezTo>
                  <a:lnTo>
                    <a:pt x="463" y="575"/>
                  </a:lnTo>
                  <a:cubicBezTo>
                    <a:pt x="463" y="574"/>
                    <a:pt x="462" y="573"/>
                    <a:pt x="462" y="572"/>
                  </a:cubicBezTo>
                  <a:close/>
                  <a:moveTo>
                    <a:pt x="773" y="79"/>
                  </a:moveTo>
                  <a:cubicBezTo>
                    <a:pt x="762" y="107"/>
                    <a:pt x="801" y="85"/>
                    <a:pt x="784" y="124"/>
                  </a:cubicBezTo>
                  <a:cubicBezTo>
                    <a:pt x="790" y="118"/>
                    <a:pt x="796" y="118"/>
                    <a:pt x="796" y="107"/>
                  </a:cubicBezTo>
                  <a:cubicBezTo>
                    <a:pt x="801" y="113"/>
                    <a:pt x="801" y="113"/>
                    <a:pt x="796" y="124"/>
                  </a:cubicBezTo>
                  <a:cubicBezTo>
                    <a:pt x="818" y="118"/>
                    <a:pt x="812" y="107"/>
                    <a:pt x="829" y="107"/>
                  </a:cubicBezTo>
                  <a:cubicBezTo>
                    <a:pt x="829" y="113"/>
                    <a:pt x="829" y="113"/>
                    <a:pt x="824" y="118"/>
                  </a:cubicBezTo>
                  <a:cubicBezTo>
                    <a:pt x="832" y="110"/>
                    <a:pt x="840" y="105"/>
                    <a:pt x="850" y="105"/>
                  </a:cubicBezTo>
                  <a:cubicBezTo>
                    <a:pt x="854" y="105"/>
                    <a:pt x="858" y="106"/>
                    <a:pt x="863" y="107"/>
                  </a:cubicBezTo>
                  <a:cubicBezTo>
                    <a:pt x="863" y="107"/>
                    <a:pt x="863" y="113"/>
                    <a:pt x="857" y="113"/>
                  </a:cubicBezTo>
                  <a:cubicBezTo>
                    <a:pt x="880" y="113"/>
                    <a:pt x="898" y="98"/>
                    <a:pt x="922" y="98"/>
                  </a:cubicBezTo>
                  <a:cubicBezTo>
                    <a:pt x="928" y="98"/>
                    <a:pt x="935" y="99"/>
                    <a:pt x="941" y="101"/>
                  </a:cubicBezTo>
                  <a:cubicBezTo>
                    <a:pt x="930" y="118"/>
                    <a:pt x="947" y="107"/>
                    <a:pt x="947" y="129"/>
                  </a:cubicBezTo>
                  <a:lnTo>
                    <a:pt x="964" y="124"/>
                  </a:lnTo>
                  <a:lnTo>
                    <a:pt x="958" y="113"/>
                  </a:lnTo>
                  <a:lnTo>
                    <a:pt x="958" y="113"/>
                  </a:lnTo>
                  <a:cubicBezTo>
                    <a:pt x="962" y="114"/>
                    <a:pt x="966" y="114"/>
                    <a:pt x="969" y="114"/>
                  </a:cubicBezTo>
                  <a:cubicBezTo>
                    <a:pt x="976" y="114"/>
                    <a:pt x="983" y="113"/>
                    <a:pt x="988" y="113"/>
                  </a:cubicBezTo>
                  <a:cubicBezTo>
                    <a:pt x="994" y="113"/>
                    <a:pt x="999" y="114"/>
                    <a:pt x="1003" y="118"/>
                  </a:cubicBezTo>
                  <a:lnTo>
                    <a:pt x="992" y="118"/>
                  </a:lnTo>
                  <a:lnTo>
                    <a:pt x="1020" y="124"/>
                  </a:lnTo>
                  <a:lnTo>
                    <a:pt x="1020" y="124"/>
                  </a:lnTo>
                  <a:lnTo>
                    <a:pt x="1003" y="113"/>
                  </a:lnTo>
                  <a:cubicBezTo>
                    <a:pt x="1016" y="108"/>
                    <a:pt x="1012" y="98"/>
                    <a:pt x="1017" y="98"/>
                  </a:cubicBezTo>
                  <a:cubicBezTo>
                    <a:pt x="1019" y="98"/>
                    <a:pt x="1021" y="99"/>
                    <a:pt x="1025" y="101"/>
                  </a:cubicBezTo>
                  <a:cubicBezTo>
                    <a:pt x="1020" y="101"/>
                    <a:pt x="1042" y="101"/>
                    <a:pt x="1048" y="113"/>
                  </a:cubicBezTo>
                  <a:cubicBezTo>
                    <a:pt x="1051" y="113"/>
                    <a:pt x="1058" y="110"/>
                    <a:pt x="1065" y="110"/>
                  </a:cubicBezTo>
                  <a:cubicBezTo>
                    <a:pt x="1068" y="110"/>
                    <a:pt x="1072" y="111"/>
                    <a:pt x="1076" y="113"/>
                  </a:cubicBezTo>
                  <a:cubicBezTo>
                    <a:pt x="1076" y="118"/>
                    <a:pt x="1064" y="135"/>
                    <a:pt x="1070" y="135"/>
                  </a:cubicBezTo>
                  <a:cubicBezTo>
                    <a:pt x="1072" y="132"/>
                    <a:pt x="1075" y="131"/>
                    <a:pt x="1079" y="131"/>
                  </a:cubicBezTo>
                  <a:cubicBezTo>
                    <a:pt x="1086" y="131"/>
                    <a:pt x="1095" y="133"/>
                    <a:pt x="1103" y="133"/>
                  </a:cubicBezTo>
                  <a:cubicBezTo>
                    <a:pt x="1106" y="133"/>
                    <a:pt x="1109" y="133"/>
                    <a:pt x="1111" y="132"/>
                  </a:cubicBezTo>
                  <a:lnTo>
                    <a:pt x="1111" y="132"/>
                  </a:lnTo>
                  <a:cubicBezTo>
                    <a:pt x="1109" y="135"/>
                    <a:pt x="1109" y="141"/>
                    <a:pt x="1109" y="141"/>
                  </a:cubicBezTo>
                  <a:lnTo>
                    <a:pt x="1120" y="135"/>
                  </a:lnTo>
                  <a:cubicBezTo>
                    <a:pt x="1126" y="141"/>
                    <a:pt x="1126" y="141"/>
                    <a:pt x="1120" y="146"/>
                  </a:cubicBezTo>
                  <a:cubicBezTo>
                    <a:pt x="1124" y="148"/>
                    <a:pt x="1126" y="149"/>
                    <a:pt x="1128" y="149"/>
                  </a:cubicBezTo>
                  <a:cubicBezTo>
                    <a:pt x="1135" y="149"/>
                    <a:pt x="1129" y="136"/>
                    <a:pt x="1134" y="136"/>
                  </a:cubicBezTo>
                  <a:lnTo>
                    <a:pt x="1134" y="136"/>
                  </a:lnTo>
                  <a:cubicBezTo>
                    <a:pt x="1136" y="136"/>
                    <a:pt x="1138" y="137"/>
                    <a:pt x="1143" y="141"/>
                  </a:cubicBezTo>
                  <a:cubicBezTo>
                    <a:pt x="1143" y="141"/>
                    <a:pt x="1143" y="141"/>
                    <a:pt x="1137" y="146"/>
                  </a:cubicBezTo>
                  <a:cubicBezTo>
                    <a:pt x="1160" y="157"/>
                    <a:pt x="1188" y="152"/>
                    <a:pt x="1205" y="169"/>
                  </a:cubicBezTo>
                  <a:cubicBezTo>
                    <a:pt x="1205" y="174"/>
                    <a:pt x="1203" y="175"/>
                    <a:pt x="1201" y="175"/>
                  </a:cubicBezTo>
                  <a:cubicBezTo>
                    <a:pt x="1198" y="175"/>
                    <a:pt x="1194" y="173"/>
                    <a:pt x="1192" y="173"/>
                  </a:cubicBezTo>
                  <a:cubicBezTo>
                    <a:pt x="1189" y="173"/>
                    <a:pt x="1188" y="175"/>
                    <a:pt x="1188" y="180"/>
                  </a:cubicBezTo>
                  <a:cubicBezTo>
                    <a:pt x="1221" y="185"/>
                    <a:pt x="1261" y="185"/>
                    <a:pt x="1289" y="202"/>
                  </a:cubicBezTo>
                  <a:lnTo>
                    <a:pt x="1283" y="197"/>
                  </a:lnTo>
                  <a:cubicBezTo>
                    <a:pt x="1285" y="194"/>
                    <a:pt x="1287" y="192"/>
                    <a:pt x="1288" y="192"/>
                  </a:cubicBezTo>
                  <a:cubicBezTo>
                    <a:pt x="1296" y="192"/>
                    <a:pt x="1303" y="219"/>
                    <a:pt x="1317" y="219"/>
                  </a:cubicBezTo>
                  <a:cubicBezTo>
                    <a:pt x="1312" y="219"/>
                    <a:pt x="1308" y="226"/>
                    <a:pt x="1309" y="226"/>
                  </a:cubicBezTo>
                  <a:cubicBezTo>
                    <a:pt x="1309" y="226"/>
                    <a:pt x="1310" y="226"/>
                    <a:pt x="1311" y="225"/>
                  </a:cubicBezTo>
                  <a:cubicBezTo>
                    <a:pt x="1328" y="241"/>
                    <a:pt x="1350" y="241"/>
                    <a:pt x="1384" y="253"/>
                  </a:cubicBezTo>
                  <a:lnTo>
                    <a:pt x="1378" y="258"/>
                  </a:lnTo>
                  <a:cubicBezTo>
                    <a:pt x="1384" y="269"/>
                    <a:pt x="1401" y="275"/>
                    <a:pt x="1412" y="286"/>
                  </a:cubicBezTo>
                  <a:cubicBezTo>
                    <a:pt x="1417" y="286"/>
                    <a:pt x="1422" y="288"/>
                    <a:pt x="1424" y="288"/>
                  </a:cubicBezTo>
                  <a:cubicBezTo>
                    <a:pt x="1427" y="288"/>
                    <a:pt x="1429" y="286"/>
                    <a:pt x="1429" y="281"/>
                  </a:cubicBezTo>
                  <a:cubicBezTo>
                    <a:pt x="1440" y="331"/>
                    <a:pt x="1506" y="314"/>
                    <a:pt x="1512" y="364"/>
                  </a:cubicBezTo>
                  <a:lnTo>
                    <a:pt x="1512" y="364"/>
                  </a:lnTo>
                  <a:cubicBezTo>
                    <a:pt x="1512" y="362"/>
                    <a:pt x="1509" y="360"/>
                    <a:pt x="1508" y="360"/>
                  </a:cubicBezTo>
                  <a:cubicBezTo>
                    <a:pt x="1506" y="360"/>
                    <a:pt x="1504" y="362"/>
                    <a:pt x="1507" y="365"/>
                  </a:cubicBezTo>
                  <a:lnTo>
                    <a:pt x="1529" y="381"/>
                  </a:lnTo>
                  <a:cubicBezTo>
                    <a:pt x="1535" y="370"/>
                    <a:pt x="1535" y="376"/>
                    <a:pt x="1535" y="365"/>
                  </a:cubicBezTo>
                  <a:cubicBezTo>
                    <a:pt x="1541" y="365"/>
                    <a:pt x="1552" y="365"/>
                    <a:pt x="1557" y="370"/>
                  </a:cubicBezTo>
                  <a:cubicBezTo>
                    <a:pt x="1555" y="370"/>
                    <a:pt x="1553" y="369"/>
                    <a:pt x="1552" y="369"/>
                  </a:cubicBezTo>
                  <a:cubicBezTo>
                    <a:pt x="1542" y="369"/>
                    <a:pt x="1546" y="383"/>
                    <a:pt x="1546" y="393"/>
                  </a:cubicBezTo>
                  <a:cubicBezTo>
                    <a:pt x="1546" y="387"/>
                    <a:pt x="1552" y="387"/>
                    <a:pt x="1552" y="387"/>
                  </a:cubicBezTo>
                  <a:cubicBezTo>
                    <a:pt x="1552" y="393"/>
                    <a:pt x="1553" y="394"/>
                    <a:pt x="1554" y="394"/>
                  </a:cubicBezTo>
                  <a:cubicBezTo>
                    <a:pt x="1558" y="394"/>
                    <a:pt x="1563" y="388"/>
                    <a:pt x="1569" y="388"/>
                  </a:cubicBezTo>
                  <a:cubicBezTo>
                    <a:pt x="1573" y="388"/>
                    <a:pt x="1577" y="390"/>
                    <a:pt x="1580" y="398"/>
                  </a:cubicBezTo>
                  <a:lnTo>
                    <a:pt x="1574" y="404"/>
                  </a:lnTo>
                  <a:cubicBezTo>
                    <a:pt x="1580" y="409"/>
                    <a:pt x="1591" y="409"/>
                    <a:pt x="1597" y="415"/>
                  </a:cubicBezTo>
                  <a:cubicBezTo>
                    <a:pt x="1594" y="419"/>
                    <a:pt x="1592" y="420"/>
                    <a:pt x="1590" y="420"/>
                  </a:cubicBezTo>
                  <a:cubicBezTo>
                    <a:pt x="1588" y="420"/>
                    <a:pt x="1586" y="419"/>
                    <a:pt x="1584" y="419"/>
                  </a:cubicBezTo>
                  <a:cubicBezTo>
                    <a:pt x="1582" y="419"/>
                    <a:pt x="1581" y="419"/>
                    <a:pt x="1580" y="421"/>
                  </a:cubicBezTo>
                  <a:cubicBezTo>
                    <a:pt x="1585" y="426"/>
                    <a:pt x="1613" y="426"/>
                    <a:pt x="1608" y="443"/>
                  </a:cubicBezTo>
                  <a:cubicBezTo>
                    <a:pt x="1602" y="437"/>
                    <a:pt x="1597" y="432"/>
                    <a:pt x="1591" y="432"/>
                  </a:cubicBezTo>
                  <a:lnTo>
                    <a:pt x="1591" y="432"/>
                  </a:lnTo>
                  <a:cubicBezTo>
                    <a:pt x="1591" y="449"/>
                    <a:pt x="1591" y="449"/>
                    <a:pt x="1597" y="460"/>
                  </a:cubicBezTo>
                  <a:cubicBezTo>
                    <a:pt x="1602" y="465"/>
                    <a:pt x="1602" y="471"/>
                    <a:pt x="1602" y="477"/>
                  </a:cubicBezTo>
                  <a:lnTo>
                    <a:pt x="1602" y="471"/>
                  </a:lnTo>
                  <a:cubicBezTo>
                    <a:pt x="1606" y="471"/>
                    <a:pt x="1609" y="470"/>
                    <a:pt x="1612" y="470"/>
                  </a:cubicBezTo>
                  <a:cubicBezTo>
                    <a:pt x="1640" y="470"/>
                    <a:pt x="1633" y="494"/>
                    <a:pt x="1658" y="505"/>
                  </a:cubicBezTo>
                  <a:cubicBezTo>
                    <a:pt x="1649" y="501"/>
                    <a:pt x="1645" y="500"/>
                    <a:pt x="1643" y="500"/>
                  </a:cubicBezTo>
                  <a:lnTo>
                    <a:pt x="1643" y="500"/>
                  </a:lnTo>
                  <a:cubicBezTo>
                    <a:pt x="1638" y="500"/>
                    <a:pt x="1643" y="506"/>
                    <a:pt x="1636" y="510"/>
                  </a:cubicBezTo>
                  <a:cubicBezTo>
                    <a:pt x="1630" y="521"/>
                    <a:pt x="1630" y="527"/>
                    <a:pt x="1630" y="527"/>
                  </a:cubicBezTo>
                  <a:cubicBezTo>
                    <a:pt x="1641" y="533"/>
                    <a:pt x="1630" y="549"/>
                    <a:pt x="1653" y="555"/>
                  </a:cubicBezTo>
                  <a:cubicBezTo>
                    <a:pt x="1647" y="555"/>
                    <a:pt x="1653" y="561"/>
                    <a:pt x="1647" y="566"/>
                  </a:cubicBezTo>
                  <a:cubicBezTo>
                    <a:pt x="1653" y="566"/>
                    <a:pt x="1653" y="561"/>
                    <a:pt x="1653" y="561"/>
                  </a:cubicBezTo>
                  <a:cubicBezTo>
                    <a:pt x="1669" y="566"/>
                    <a:pt x="1669" y="577"/>
                    <a:pt x="1669" y="594"/>
                  </a:cubicBezTo>
                  <a:cubicBezTo>
                    <a:pt x="1658" y="583"/>
                    <a:pt x="1653" y="589"/>
                    <a:pt x="1636" y="566"/>
                  </a:cubicBezTo>
                  <a:lnTo>
                    <a:pt x="1636" y="566"/>
                  </a:lnTo>
                  <a:lnTo>
                    <a:pt x="1653" y="572"/>
                  </a:lnTo>
                  <a:cubicBezTo>
                    <a:pt x="1653" y="572"/>
                    <a:pt x="1653" y="572"/>
                    <a:pt x="1647" y="566"/>
                  </a:cubicBezTo>
                  <a:cubicBezTo>
                    <a:pt x="1630" y="555"/>
                    <a:pt x="1630" y="555"/>
                    <a:pt x="1613" y="549"/>
                  </a:cubicBezTo>
                  <a:cubicBezTo>
                    <a:pt x="1597" y="544"/>
                    <a:pt x="1574" y="516"/>
                    <a:pt x="1580" y="505"/>
                  </a:cubicBezTo>
                  <a:cubicBezTo>
                    <a:pt x="1569" y="505"/>
                    <a:pt x="1552" y="505"/>
                    <a:pt x="1541" y="493"/>
                  </a:cubicBezTo>
                  <a:cubicBezTo>
                    <a:pt x="1541" y="488"/>
                    <a:pt x="1546" y="488"/>
                    <a:pt x="1552" y="488"/>
                  </a:cubicBezTo>
                  <a:cubicBezTo>
                    <a:pt x="1513" y="454"/>
                    <a:pt x="1485" y="465"/>
                    <a:pt x="1462" y="443"/>
                  </a:cubicBezTo>
                  <a:cubicBezTo>
                    <a:pt x="1462" y="440"/>
                    <a:pt x="1462" y="436"/>
                    <a:pt x="1461" y="434"/>
                  </a:cubicBezTo>
                  <a:lnTo>
                    <a:pt x="1461" y="434"/>
                  </a:lnTo>
                  <a:cubicBezTo>
                    <a:pt x="1492" y="450"/>
                    <a:pt x="1518" y="465"/>
                    <a:pt x="1518" y="465"/>
                  </a:cubicBezTo>
                  <a:cubicBezTo>
                    <a:pt x="1524" y="454"/>
                    <a:pt x="1496" y="437"/>
                    <a:pt x="1524" y="432"/>
                  </a:cubicBezTo>
                  <a:cubicBezTo>
                    <a:pt x="1501" y="426"/>
                    <a:pt x="1451" y="426"/>
                    <a:pt x="1429" y="409"/>
                  </a:cubicBezTo>
                  <a:cubicBezTo>
                    <a:pt x="1429" y="409"/>
                    <a:pt x="1423" y="409"/>
                    <a:pt x="1423" y="404"/>
                  </a:cubicBezTo>
                  <a:lnTo>
                    <a:pt x="1429" y="404"/>
                  </a:lnTo>
                  <a:cubicBezTo>
                    <a:pt x="1423" y="404"/>
                    <a:pt x="1417" y="398"/>
                    <a:pt x="1412" y="398"/>
                  </a:cubicBezTo>
                  <a:cubicBezTo>
                    <a:pt x="1401" y="393"/>
                    <a:pt x="1395" y="393"/>
                    <a:pt x="1389" y="387"/>
                  </a:cubicBezTo>
                  <a:cubicBezTo>
                    <a:pt x="1389" y="376"/>
                    <a:pt x="1356" y="370"/>
                    <a:pt x="1345" y="365"/>
                  </a:cubicBezTo>
                  <a:cubicBezTo>
                    <a:pt x="1339" y="381"/>
                    <a:pt x="1322" y="370"/>
                    <a:pt x="1333" y="387"/>
                  </a:cubicBezTo>
                  <a:lnTo>
                    <a:pt x="1356" y="387"/>
                  </a:lnTo>
                  <a:lnTo>
                    <a:pt x="1356" y="393"/>
                  </a:lnTo>
                  <a:cubicBezTo>
                    <a:pt x="1361" y="393"/>
                    <a:pt x="1378" y="398"/>
                    <a:pt x="1389" y="404"/>
                  </a:cubicBezTo>
                  <a:cubicBezTo>
                    <a:pt x="1378" y="404"/>
                    <a:pt x="1361" y="404"/>
                    <a:pt x="1350" y="393"/>
                  </a:cubicBezTo>
                  <a:cubicBezTo>
                    <a:pt x="1339" y="398"/>
                    <a:pt x="1328" y="404"/>
                    <a:pt x="1322" y="409"/>
                  </a:cubicBezTo>
                  <a:cubicBezTo>
                    <a:pt x="1311" y="381"/>
                    <a:pt x="1272" y="365"/>
                    <a:pt x="1272" y="353"/>
                  </a:cubicBezTo>
                  <a:cubicBezTo>
                    <a:pt x="1244" y="350"/>
                    <a:pt x="1213" y="346"/>
                    <a:pt x="1186" y="346"/>
                  </a:cubicBezTo>
                  <a:cubicBezTo>
                    <a:pt x="1164" y="346"/>
                    <a:pt x="1144" y="349"/>
                    <a:pt x="1132" y="359"/>
                  </a:cubicBezTo>
                  <a:cubicBezTo>
                    <a:pt x="1120" y="359"/>
                    <a:pt x="1115" y="348"/>
                    <a:pt x="1115" y="342"/>
                  </a:cubicBezTo>
                  <a:lnTo>
                    <a:pt x="1132" y="342"/>
                  </a:lnTo>
                  <a:cubicBezTo>
                    <a:pt x="1123" y="342"/>
                    <a:pt x="1109" y="341"/>
                    <a:pt x="1096" y="341"/>
                  </a:cubicBezTo>
                  <a:cubicBezTo>
                    <a:pt x="1075" y="341"/>
                    <a:pt x="1054" y="343"/>
                    <a:pt x="1048" y="353"/>
                  </a:cubicBezTo>
                  <a:cubicBezTo>
                    <a:pt x="1020" y="342"/>
                    <a:pt x="1070" y="337"/>
                    <a:pt x="1025" y="337"/>
                  </a:cubicBezTo>
                  <a:lnTo>
                    <a:pt x="1031" y="331"/>
                  </a:lnTo>
                  <a:cubicBezTo>
                    <a:pt x="1015" y="326"/>
                    <a:pt x="1000" y="324"/>
                    <a:pt x="986" y="324"/>
                  </a:cubicBezTo>
                  <a:cubicBezTo>
                    <a:pt x="933" y="324"/>
                    <a:pt x="891" y="353"/>
                    <a:pt x="832" y="353"/>
                  </a:cubicBezTo>
                  <a:cubicBezTo>
                    <a:pt x="819" y="353"/>
                    <a:pt x="805" y="351"/>
                    <a:pt x="791" y="348"/>
                  </a:cubicBezTo>
                  <a:lnTo>
                    <a:pt x="791" y="348"/>
                  </a:lnTo>
                  <a:cubicBezTo>
                    <a:pt x="697" y="351"/>
                    <a:pt x="595" y="394"/>
                    <a:pt x="509" y="394"/>
                  </a:cubicBezTo>
                  <a:cubicBezTo>
                    <a:pt x="500" y="394"/>
                    <a:pt x="491" y="394"/>
                    <a:pt x="482" y="393"/>
                  </a:cubicBezTo>
                  <a:cubicBezTo>
                    <a:pt x="465" y="393"/>
                    <a:pt x="465" y="398"/>
                    <a:pt x="448" y="398"/>
                  </a:cubicBezTo>
                  <a:cubicBezTo>
                    <a:pt x="448" y="393"/>
                    <a:pt x="448" y="387"/>
                    <a:pt x="448" y="381"/>
                  </a:cubicBezTo>
                  <a:lnTo>
                    <a:pt x="415" y="376"/>
                  </a:lnTo>
                  <a:cubicBezTo>
                    <a:pt x="370" y="359"/>
                    <a:pt x="376" y="303"/>
                    <a:pt x="314" y="286"/>
                  </a:cubicBezTo>
                  <a:lnTo>
                    <a:pt x="314" y="297"/>
                  </a:lnTo>
                  <a:cubicBezTo>
                    <a:pt x="297" y="286"/>
                    <a:pt x="258" y="264"/>
                    <a:pt x="264" y="258"/>
                  </a:cubicBezTo>
                  <a:lnTo>
                    <a:pt x="264" y="258"/>
                  </a:lnTo>
                  <a:cubicBezTo>
                    <a:pt x="264" y="258"/>
                    <a:pt x="261" y="260"/>
                    <a:pt x="258" y="260"/>
                  </a:cubicBezTo>
                  <a:cubicBezTo>
                    <a:pt x="255" y="260"/>
                    <a:pt x="252" y="258"/>
                    <a:pt x="252" y="253"/>
                  </a:cubicBezTo>
                  <a:lnTo>
                    <a:pt x="252" y="247"/>
                  </a:lnTo>
                  <a:lnTo>
                    <a:pt x="213" y="236"/>
                  </a:lnTo>
                  <a:cubicBezTo>
                    <a:pt x="222" y="231"/>
                    <a:pt x="228" y="223"/>
                    <a:pt x="232" y="223"/>
                  </a:cubicBezTo>
                  <a:cubicBezTo>
                    <a:pt x="233" y="223"/>
                    <a:pt x="235" y="224"/>
                    <a:pt x="236" y="225"/>
                  </a:cubicBezTo>
                  <a:cubicBezTo>
                    <a:pt x="236" y="226"/>
                    <a:pt x="236" y="227"/>
                    <a:pt x="235" y="228"/>
                  </a:cubicBezTo>
                  <a:lnTo>
                    <a:pt x="235" y="228"/>
                  </a:lnTo>
                  <a:cubicBezTo>
                    <a:pt x="248" y="224"/>
                    <a:pt x="268" y="223"/>
                    <a:pt x="258" y="213"/>
                  </a:cubicBezTo>
                  <a:lnTo>
                    <a:pt x="258" y="213"/>
                  </a:lnTo>
                  <a:cubicBezTo>
                    <a:pt x="261" y="214"/>
                    <a:pt x="264" y="215"/>
                    <a:pt x="267" y="215"/>
                  </a:cubicBezTo>
                  <a:cubicBezTo>
                    <a:pt x="281" y="215"/>
                    <a:pt x="290" y="207"/>
                    <a:pt x="301" y="207"/>
                  </a:cubicBezTo>
                  <a:cubicBezTo>
                    <a:pt x="304" y="207"/>
                    <a:pt x="306" y="207"/>
                    <a:pt x="308" y="208"/>
                  </a:cubicBezTo>
                  <a:cubicBezTo>
                    <a:pt x="320" y="191"/>
                    <a:pt x="348" y="208"/>
                    <a:pt x="342" y="185"/>
                  </a:cubicBezTo>
                  <a:lnTo>
                    <a:pt x="342" y="185"/>
                  </a:lnTo>
                  <a:cubicBezTo>
                    <a:pt x="344" y="195"/>
                    <a:pt x="352" y="198"/>
                    <a:pt x="360" y="198"/>
                  </a:cubicBezTo>
                  <a:cubicBezTo>
                    <a:pt x="372" y="198"/>
                    <a:pt x="386" y="192"/>
                    <a:pt x="392" y="185"/>
                  </a:cubicBezTo>
                  <a:cubicBezTo>
                    <a:pt x="392" y="191"/>
                    <a:pt x="404" y="185"/>
                    <a:pt x="404" y="197"/>
                  </a:cubicBezTo>
                  <a:cubicBezTo>
                    <a:pt x="415" y="191"/>
                    <a:pt x="426" y="185"/>
                    <a:pt x="420" y="174"/>
                  </a:cubicBezTo>
                  <a:lnTo>
                    <a:pt x="420" y="174"/>
                  </a:lnTo>
                  <a:cubicBezTo>
                    <a:pt x="427" y="179"/>
                    <a:pt x="433" y="180"/>
                    <a:pt x="438" y="180"/>
                  </a:cubicBezTo>
                  <a:cubicBezTo>
                    <a:pt x="454" y="180"/>
                    <a:pt x="466" y="166"/>
                    <a:pt x="478" y="166"/>
                  </a:cubicBezTo>
                  <a:cubicBezTo>
                    <a:pt x="483" y="166"/>
                    <a:pt x="488" y="168"/>
                    <a:pt x="493" y="174"/>
                  </a:cubicBezTo>
                  <a:cubicBezTo>
                    <a:pt x="532" y="157"/>
                    <a:pt x="566" y="141"/>
                    <a:pt x="605" y="129"/>
                  </a:cubicBezTo>
                  <a:lnTo>
                    <a:pt x="605" y="129"/>
                  </a:lnTo>
                  <a:cubicBezTo>
                    <a:pt x="605" y="152"/>
                    <a:pt x="560" y="141"/>
                    <a:pt x="566" y="157"/>
                  </a:cubicBezTo>
                  <a:cubicBezTo>
                    <a:pt x="600" y="146"/>
                    <a:pt x="616" y="124"/>
                    <a:pt x="656" y="124"/>
                  </a:cubicBezTo>
                  <a:cubicBezTo>
                    <a:pt x="667" y="124"/>
                    <a:pt x="650" y="135"/>
                    <a:pt x="650" y="141"/>
                  </a:cubicBezTo>
                  <a:cubicBezTo>
                    <a:pt x="684" y="124"/>
                    <a:pt x="717" y="129"/>
                    <a:pt x="745" y="118"/>
                  </a:cubicBezTo>
                  <a:lnTo>
                    <a:pt x="745" y="118"/>
                  </a:lnTo>
                  <a:cubicBezTo>
                    <a:pt x="745" y="118"/>
                    <a:pt x="745" y="124"/>
                    <a:pt x="740" y="124"/>
                  </a:cubicBezTo>
                  <a:cubicBezTo>
                    <a:pt x="745" y="124"/>
                    <a:pt x="756" y="124"/>
                    <a:pt x="751" y="118"/>
                  </a:cubicBezTo>
                  <a:lnTo>
                    <a:pt x="745" y="118"/>
                  </a:lnTo>
                  <a:cubicBezTo>
                    <a:pt x="734" y="107"/>
                    <a:pt x="768" y="90"/>
                    <a:pt x="773" y="79"/>
                  </a:cubicBezTo>
                  <a:close/>
                  <a:moveTo>
                    <a:pt x="1669" y="600"/>
                  </a:moveTo>
                  <a:cubicBezTo>
                    <a:pt x="1669" y="605"/>
                    <a:pt x="1675" y="605"/>
                    <a:pt x="1675" y="605"/>
                  </a:cubicBezTo>
                  <a:lnTo>
                    <a:pt x="1669" y="605"/>
                  </a:lnTo>
                  <a:cubicBezTo>
                    <a:pt x="1669" y="605"/>
                    <a:pt x="1669" y="600"/>
                    <a:pt x="1669" y="600"/>
                  </a:cubicBezTo>
                  <a:close/>
                  <a:moveTo>
                    <a:pt x="1748" y="664"/>
                  </a:moveTo>
                  <a:lnTo>
                    <a:pt x="1748" y="664"/>
                  </a:lnTo>
                  <a:cubicBezTo>
                    <a:pt x="1748" y="665"/>
                    <a:pt x="1748" y="666"/>
                    <a:pt x="1748" y="667"/>
                  </a:cubicBezTo>
                  <a:cubicBezTo>
                    <a:pt x="1750" y="665"/>
                    <a:pt x="1750" y="664"/>
                    <a:pt x="1748" y="664"/>
                  </a:cubicBezTo>
                  <a:close/>
                  <a:moveTo>
                    <a:pt x="1814" y="793"/>
                  </a:moveTo>
                  <a:cubicBezTo>
                    <a:pt x="1814" y="794"/>
                    <a:pt x="1815" y="795"/>
                    <a:pt x="1815" y="796"/>
                  </a:cubicBezTo>
                  <a:cubicBezTo>
                    <a:pt x="1815" y="795"/>
                    <a:pt x="1815" y="794"/>
                    <a:pt x="1814" y="793"/>
                  </a:cubicBezTo>
                  <a:close/>
                  <a:moveTo>
                    <a:pt x="142" y="1282"/>
                  </a:moveTo>
                  <a:cubicBezTo>
                    <a:pt x="139" y="1282"/>
                    <a:pt x="138" y="1285"/>
                    <a:pt x="137" y="1286"/>
                  </a:cubicBezTo>
                  <a:lnTo>
                    <a:pt x="137" y="1286"/>
                  </a:lnTo>
                  <a:lnTo>
                    <a:pt x="146" y="1283"/>
                  </a:lnTo>
                  <a:cubicBezTo>
                    <a:pt x="144" y="1282"/>
                    <a:pt x="143" y="1282"/>
                    <a:pt x="142" y="1282"/>
                  </a:cubicBezTo>
                  <a:close/>
                  <a:moveTo>
                    <a:pt x="409" y="1457"/>
                  </a:moveTo>
                  <a:cubicBezTo>
                    <a:pt x="409" y="1459"/>
                    <a:pt x="410" y="1461"/>
                    <a:pt x="410" y="1462"/>
                  </a:cubicBezTo>
                  <a:lnTo>
                    <a:pt x="410" y="1462"/>
                  </a:lnTo>
                  <a:cubicBezTo>
                    <a:pt x="410" y="1460"/>
                    <a:pt x="409" y="1459"/>
                    <a:pt x="409" y="1457"/>
                  </a:cubicBezTo>
                  <a:close/>
                  <a:moveTo>
                    <a:pt x="1448" y="1482"/>
                  </a:moveTo>
                  <a:cubicBezTo>
                    <a:pt x="1439" y="1483"/>
                    <a:pt x="1441" y="1484"/>
                    <a:pt x="1444" y="1486"/>
                  </a:cubicBezTo>
                  <a:lnTo>
                    <a:pt x="1444" y="1486"/>
                  </a:lnTo>
                  <a:cubicBezTo>
                    <a:pt x="1445" y="1485"/>
                    <a:pt x="1447" y="1483"/>
                    <a:pt x="1448" y="1482"/>
                  </a:cubicBezTo>
                  <a:close/>
                  <a:moveTo>
                    <a:pt x="1444" y="1486"/>
                  </a:moveTo>
                  <a:lnTo>
                    <a:pt x="1444" y="1486"/>
                  </a:lnTo>
                  <a:cubicBezTo>
                    <a:pt x="1441" y="1489"/>
                    <a:pt x="1437" y="1493"/>
                    <a:pt x="1434" y="1496"/>
                  </a:cubicBezTo>
                  <a:cubicBezTo>
                    <a:pt x="1452" y="1491"/>
                    <a:pt x="1448" y="1488"/>
                    <a:pt x="1444" y="1486"/>
                  </a:cubicBezTo>
                  <a:close/>
                  <a:moveTo>
                    <a:pt x="101" y="2067"/>
                  </a:moveTo>
                  <a:cubicBezTo>
                    <a:pt x="101" y="2067"/>
                    <a:pt x="101" y="2073"/>
                    <a:pt x="101" y="2078"/>
                  </a:cubicBezTo>
                  <a:cubicBezTo>
                    <a:pt x="99" y="2080"/>
                    <a:pt x="97" y="2081"/>
                    <a:pt x="96" y="2081"/>
                  </a:cubicBezTo>
                  <a:cubicBezTo>
                    <a:pt x="92" y="2081"/>
                    <a:pt x="90" y="2078"/>
                    <a:pt x="90" y="2078"/>
                  </a:cubicBezTo>
                  <a:cubicBezTo>
                    <a:pt x="96" y="2078"/>
                    <a:pt x="96" y="2073"/>
                    <a:pt x="101" y="2067"/>
                  </a:cubicBezTo>
                  <a:close/>
                  <a:moveTo>
                    <a:pt x="12" y="2134"/>
                  </a:moveTo>
                  <a:cubicBezTo>
                    <a:pt x="12" y="2134"/>
                    <a:pt x="12" y="2140"/>
                    <a:pt x="17" y="2146"/>
                  </a:cubicBezTo>
                  <a:cubicBezTo>
                    <a:pt x="12" y="2146"/>
                    <a:pt x="12" y="2140"/>
                    <a:pt x="12" y="2140"/>
                  </a:cubicBezTo>
                  <a:cubicBezTo>
                    <a:pt x="6" y="2134"/>
                    <a:pt x="12" y="2134"/>
                    <a:pt x="12" y="2134"/>
                  </a:cubicBezTo>
                  <a:close/>
                  <a:moveTo>
                    <a:pt x="370" y="2474"/>
                  </a:moveTo>
                  <a:cubicBezTo>
                    <a:pt x="370" y="2474"/>
                    <a:pt x="370" y="2475"/>
                    <a:pt x="370" y="2476"/>
                  </a:cubicBezTo>
                  <a:cubicBezTo>
                    <a:pt x="370" y="2475"/>
                    <a:pt x="370" y="2475"/>
                    <a:pt x="370" y="2474"/>
                  </a:cubicBezTo>
                  <a:close/>
                  <a:moveTo>
                    <a:pt x="72" y="2484"/>
                  </a:moveTo>
                  <a:lnTo>
                    <a:pt x="72" y="2484"/>
                  </a:lnTo>
                  <a:cubicBezTo>
                    <a:pt x="69" y="2487"/>
                    <a:pt x="72" y="2488"/>
                    <a:pt x="73" y="2491"/>
                  </a:cubicBezTo>
                  <a:lnTo>
                    <a:pt x="73" y="2491"/>
                  </a:lnTo>
                  <a:cubicBezTo>
                    <a:pt x="72" y="2488"/>
                    <a:pt x="72" y="2486"/>
                    <a:pt x="72" y="2484"/>
                  </a:cubicBezTo>
                  <a:close/>
                  <a:moveTo>
                    <a:pt x="73" y="2491"/>
                  </a:moveTo>
                  <a:cubicBezTo>
                    <a:pt x="73" y="2491"/>
                    <a:pt x="73" y="2492"/>
                    <a:pt x="73" y="2493"/>
                  </a:cubicBezTo>
                  <a:cubicBezTo>
                    <a:pt x="73" y="2492"/>
                    <a:pt x="73" y="2491"/>
                    <a:pt x="73" y="2491"/>
                  </a:cubicBezTo>
                  <a:close/>
                  <a:moveTo>
                    <a:pt x="465" y="2611"/>
                  </a:moveTo>
                  <a:cubicBezTo>
                    <a:pt x="465" y="2613"/>
                    <a:pt x="465" y="2614"/>
                    <a:pt x="465" y="2616"/>
                  </a:cubicBezTo>
                  <a:cubicBezTo>
                    <a:pt x="465" y="2614"/>
                    <a:pt x="465" y="2612"/>
                    <a:pt x="465" y="2611"/>
                  </a:cubicBezTo>
                  <a:close/>
                  <a:moveTo>
                    <a:pt x="370" y="2638"/>
                  </a:moveTo>
                  <a:cubicBezTo>
                    <a:pt x="370" y="2650"/>
                    <a:pt x="370" y="2655"/>
                    <a:pt x="370" y="2655"/>
                  </a:cubicBezTo>
                  <a:cubicBezTo>
                    <a:pt x="370" y="2655"/>
                    <a:pt x="364" y="2650"/>
                    <a:pt x="364" y="2650"/>
                  </a:cubicBezTo>
                  <a:lnTo>
                    <a:pt x="370" y="2638"/>
                  </a:lnTo>
                  <a:close/>
                  <a:moveTo>
                    <a:pt x="392" y="2666"/>
                  </a:moveTo>
                  <a:cubicBezTo>
                    <a:pt x="392" y="2666"/>
                    <a:pt x="398" y="2666"/>
                    <a:pt x="398" y="2672"/>
                  </a:cubicBezTo>
                  <a:lnTo>
                    <a:pt x="392" y="2672"/>
                  </a:lnTo>
                  <a:cubicBezTo>
                    <a:pt x="392" y="2666"/>
                    <a:pt x="392" y="2666"/>
                    <a:pt x="392" y="2666"/>
                  </a:cubicBezTo>
                  <a:close/>
                  <a:moveTo>
                    <a:pt x="1328" y="2728"/>
                  </a:moveTo>
                  <a:cubicBezTo>
                    <a:pt x="1328" y="2728"/>
                    <a:pt x="1322" y="2731"/>
                    <a:pt x="1321" y="2733"/>
                  </a:cubicBezTo>
                  <a:lnTo>
                    <a:pt x="1321" y="2733"/>
                  </a:lnTo>
                  <a:cubicBezTo>
                    <a:pt x="1324" y="2731"/>
                    <a:pt x="1326" y="2730"/>
                    <a:pt x="1328" y="2728"/>
                  </a:cubicBezTo>
                  <a:close/>
                  <a:moveTo>
                    <a:pt x="398" y="2790"/>
                  </a:moveTo>
                  <a:cubicBezTo>
                    <a:pt x="398" y="2796"/>
                    <a:pt x="398" y="2801"/>
                    <a:pt x="404" y="2807"/>
                  </a:cubicBezTo>
                  <a:cubicBezTo>
                    <a:pt x="398" y="2796"/>
                    <a:pt x="398" y="2795"/>
                    <a:pt x="398" y="2790"/>
                  </a:cubicBezTo>
                  <a:close/>
                  <a:moveTo>
                    <a:pt x="196" y="292"/>
                  </a:moveTo>
                  <a:cubicBezTo>
                    <a:pt x="196" y="303"/>
                    <a:pt x="180" y="297"/>
                    <a:pt x="191" y="314"/>
                  </a:cubicBezTo>
                  <a:cubicBezTo>
                    <a:pt x="211" y="314"/>
                    <a:pt x="195" y="297"/>
                    <a:pt x="207" y="297"/>
                  </a:cubicBezTo>
                  <a:cubicBezTo>
                    <a:pt x="209" y="297"/>
                    <a:pt x="211" y="297"/>
                    <a:pt x="213" y="297"/>
                  </a:cubicBezTo>
                  <a:cubicBezTo>
                    <a:pt x="224" y="314"/>
                    <a:pt x="213" y="320"/>
                    <a:pt x="236" y="325"/>
                  </a:cubicBezTo>
                  <a:cubicBezTo>
                    <a:pt x="236" y="328"/>
                    <a:pt x="234" y="330"/>
                    <a:pt x="231" y="330"/>
                  </a:cubicBezTo>
                  <a:cubicBezTo>
                    <a:pt x="231" y="330"/>
                    <a:pt x="231" y="330"/>
                    <a:pt x="231" y="330"/>
                  </a:cubicBezTo>
                  <a:lnTo>
                    <a:pt x="231" y="330"/>
                  </a:lnTo>
                  <a:cubicBezTo>
                    <a:pt x="247" y="337"/>
                    <a:pt x="260" y="348"/>
                    <a:pt x="269" y="348"/>
                  </a:cubicBezTo>
                  <a:cubicBezTo>
                    <a:pt x="280" y="365"/>
                    <a:pt x="320" y="376"/>
                    <a:pt x="303" y="393"/>
                  </a:cubicBezTo>
                  <a:cubicBezTo>
                    <a:pt x="306" y="391"/>
                    <a:pt x="310" y="390"/>
                    <a:pt x="314" y="390"/>
                  </a:cubicBezTo>
                  <a:cubicBezTo>
                    <a:pt x="325" y="390"/>
                    <a:pt x="339" y="396"/>
                    <a:pt x="348" y="404"/>
                  </a:cubicBezTo>
                  <a:cubicBezTo>
                    <a:pt x="314" y="404"/>
                    <a:pt x="392" y="437"/>
                    <a:pt x="370" y="454"/>
                  </a:cubicBezTo>
                  <a:cubicBezTo>
                    <a:pt x="381" y="454"/>
                    <a:pt x="387" y="454"/>
                    <a:pt x="392" y="460"/>
                  </a:cubicBezTo>
                  <a:cubicBezTo>
                    <a:pt x="409" y="465"/>
                    <a:pt x="420" y="477"/>
                    <a:pt x="437" y="488"/>
                  </a:cubicBezTo>
                  <a:cubicBezTo>
                    <a:pt x="437" y="492"/>
                    <a:pt x="440" y="498"/>
                    <a:pt x="443" y="504"/>
                  </a:cubicBezTo>
                  <a:lnTo>
                    <a:pt x="443" y="504"/>
                  </a:lnTo>
                  <a:cubicBezTo>
                    <a:pt x="443" y="499"/>
                    <a:pt x="443" y="493"/>
                    <a:pt x="448" y="488"/>
                  </a:cubicBezTo>
                  <a:lnTo>
                    <a:pt x="460" y="488"/>
                  </a:lnTo>
                  <a:lnTo>
                    <a:pt x="488" y="482"/>
                  </a:lnTo>
                  <a:cubicBezTo>
                    <a:pt x="510" y="477"/>
                    <a:pt x="510" y="477"/>
                    <a:pt x="521" y="471"/>
                  </a:cubicBezTo>
                  <a:lnTo>
                    <a:pt x="521" y="471"/>
                  </a:lnTo>
                  <a:cubicBezTo>
                    <a:pt x="521" y="471"/>
                    <a:pt x="516" y="477"/>
                    <a:pt x="510" y="477"/>
                  </a:cubicBezTo>
                  <a:cubicBezTo>
                    <a:pt x="532" y="477"/>
                    <a:pt x="538" y="482"/>
                    <a:pt x="555" y="482"/>
                  </a:cubicBezTo>
                  <a:cubicBezTo>
                    <a:pt x="555" y="465"/>
                    <a:pt x="583" y="454"/>
                    <a:pt x="600" y="437"/>
                  </a:cubicBezTo>
                  <a:lnTo>
                    <a:pt x="600" y="437"/>
                  </a:lnTo>
                  <a:cubicBezTo>
                    <a:pt x="628" y="454"/>
                    <a:pt x="588" y="460"/>
                    <a:pt x="600" y="477"/>
                  </a:cubicBezTo>
                  <a:cubicBezTo>
                    <a:pt x="594" y="465"/>
                    <a:pt x="639" y="454"/>
                    <a:pt x="628" y="443"/>
                  </a:cubicBezTo>
                  <a:lnTo>
                    <a:pt x="628" y="443"/>
                  </a:lnTo>
                  <a:cubicBezTo>
                    <a:pt x="650" y="454"/>
                    <a:pt x="644" y="449"/>
                    <a:pt x="656" y="460"/>
                  </a:cubicBezTo>
                  <a:cubicBezTo>
                    <a:pt x="656" y="437"/>
                    <a:pt x="672" y="454"/>
                    <a:pt x="689" y="437"/>
                  </a:cubicBezTo>
                  <a:cubicBezTo>
                    <a:pt x="709" y="441"/>
                    <a:pt x="707" y="448"/>
                    <a:pt x="713" y="448"/>
                  </a:cubicBezTo>
                  <a:cubicBezTo>
                    <a:pt x="715" y="448"/>
                    <a:pt x="720" y="447"/>
                    <a:pt x="728" y="443"/>
                  </a:cubicBezTo>
                  <a:lnTo>
                    <a:pt x="728" y="443"/>
                  </a:lnTo>
                  <a:cubicBezTo>
                    <a:pt x="740" y="449"/>
                    <a:pt x="717" y="460"/>
                    <a:pt x="717" y="460"/>
                  </a:cubicBezTo>
                  <a:cubicBezTo>
                    <a:pt x="745" y="460"/>
                    <a:pt x="728" y="443"/>
                    <a:pt x="734" y="432"/>
                  </a:cubicBezTo>
                  <a:cubicBezTo>
                    <a:pt x="741" y="430"/>
                    <a:pt x="745" y="429"/>
                    <a:pt x="749" y="429"/>
                  </a:cubicBezTo>
                  <a:cubicBezTo>
                    <a:pt x="762" y="429"/>
                    <a:pt x="753" y="444"/>
                    <a:pt x="762" y="449"/>
                  </a:cubicBezTo>
                  <a:cubicBezTo>
                    <a:pt x="784" y="443"/>
                    <a:pt x="801" y="426"/>
                    <a:pt x="818" y="421"/>
                  </a:cubicBezTo>
                  <a:cubicBezTo>
                    <a:pt x="818" y="426"/>
                    <a:pt x="824" y="426"/>
                    <a:pt x="818" y="432"/>
                  </a:cubicBezTo>
                  <a:cubicBezTo>
                    <a:pt x="840" y="415"/>
                    <a:pt x="885" y="426"/>
                    <a:pt x="913" y="409"/>
                  </a:cubicBezTo>
                  <a:lnTo>
                    <a:pt x="919" y="409"/>
                  </a:lnTo>
                  <a:cubicBezTo>
                    <a:pt x="913" y="404"/>
                    <a:pt x="913" y="393"/>
                    <a:pt x="913" y="387"/>
                  </a:cubicBezTo>
                  <a:cubicBezTo>
                    <a:pt x="921" y="387"/>
                    <a:pt x="931" y="382"/>
                    <a:pt x="937" y="382"/>
                  </a:cubicBezTo>
                  <a:cubicBezTo>
                    <a:pt x="939" y="382"/>
                    <a:pt x="941" y="383"/>
                    <a:pt x="941" y="387"/>
                  </a:cubicBezTo>
                  <a:cubicBezTo>
                    <a:pt x="936" y="387"/>
                    <a:pt x="936" y="393"/>
                    <a:pt x="930" y="398"/>
                  </a:cubicBezTo>
                  <a:lnTo>
                    <a:pt x="947" y="393"/>
                  </a:lnTo>
                  <a:lnTo>
                    <a:pt x="947" y="393"/>
                  </a:lnTo>
                  <a:cubicBezTo>
                    <a:pt x="958" y="409"/>
                    <a:pt x="924" y="398"/>
                    <a:pt x="924" y="409"/>
                  </a:cubicBezTo>
                  <a:cubicBezTo>
                    <a:pt x="947" y="405"/>
                    <a:pt x="973" y="397"/>
                    <a:pt x="995" y="397"/>
                  </a:cubicBezTo>
                  <a:cubicBezTo>
                    <a:pt x="1000" y="397"/>
                    <a:pt x="1004" y="397"/>
                    <a:pt x="1008" y="398"/>
                  </a:cubicBezTo>
                  <a:cubicBezTo>
                    <a:pt x="1008" y="407"/>
                    <a:pt x="996" y="407"/>
                    <a:pt x="987" y="407"/>
                  </a:cubicBezTo>
                  <a:cubicBezTo>
                    <a:pt x="978" y="407"/>
                    <a:pt x="972" y="407"/>
                    <a:pt x="986" y="415"/>
                  </a:cubicBezTo>
                  <a:lnTo>
                    <a:pt x="952" y="409"/>
                  </a:lnTo>
                  <a:lnTo>
                    <a:pt x="952" y="409"/>
                  </a:lnTo>
                  <a:cubicBezTo>
                    <a:pt x="960" y="417"/>
                    <a:pt x="960" y="419"/>
                    <a:pt x="957" y="419"/>
                  </a:cubicBezTo>
                  <a:cubicBezTo>
                    <a:pt x="955" y="419"/>
                    <a:pt x="952" y="418"/>
                    <a:pt x="950" y="418"/>
                  </a:cubicBezTo>
                  <a:cubicBezTo>
                    <a:pt x="945" y="418"/>
                    <a:pt x="943" y="420"/>
                    <a:pt x="952" y="432"/>
                  </a:cubicBezTo>
                  <a:cubicBezTo>
                    <a:pt x="962" y="433"/>
                    <a:pt x="970" y="433"/>
                    <a:pt x="976" y="433"/>
                  </a:cubicBezTo>
                  <a:cubicBezTo>
                    <a:pt x="995" y="433"/>
                    <a:pt x="1005" y="430"/>
                    <a:pt x="1024" y="430"/>
                  </a:cubicBezTo>
                  <a:cubicBezTo>
                    <a:pt x="1030" y="430"/>
                    <a:pt x="1038" y="431"/>
                    <a:pt x="1048" y="432"/>
                  </a:cubicBezTo>
                  <a:cubicBezTo>
                    <a:pt x="1059" y="426"/>
                    <a:pt x="1042" y="421"/>
                    <a:pt x="1053" y="415"/>
                  </a:cubicBezTo>
                  <a:cubicBezTo>
                    <a:pt x="1059" y="414"/>
                    <a:pt x="1064" y="414"/>
                    <a:pt x="1068" y="414"/>
                  </a:cubicBezTo>
                  <a:cubicBezTo>
                    <a:pt x="1106" y="414"/>
                    <a:pt x="1104" y="446"/>
                    <a:pt x="1128" y="446"/>
                  </a:cubicBezTo>
                  <a:cubicBezTo>
                    <a:pt x="1132" y="446"/>
                    <a:pt x="1137" y="445"/>
                    <a:pt x="1143" y="443"/>
                  </a:cubicBezTo>
                  <a:cubicBezTo>
                    <a:pt x="1151" y="435"/>
                    <a:pt x="1158" y="425"/>
                    <a:pt x="1172" y="425"/>
                  </a:cubicBezTo>
                  <a:cubicBezTo>
                    <a:pt x="1178" y="425"/>
                    <a:pt x="1185" y="427"/>
                    <a:pt x="1193" y="432"/>
                  </a:cubicBezTo>
                  <a:lnTo>
                    <a:pt x="1182" y="443"/>
                  </a:lnTo>
                  <a:cubicBezTo>
                    <a:pt x="1189" y="445"/>
                    <a:pt x="1194" y="446"/>
                    <a:pt x="1199" y="446"/>
                  </a:cubicBezTo>
                  <a:cubicBezTo>
                    <a:pt x="1213" y="446"/>
                    <a:pt x="1216" y="438"/>
                    <a:pt x="1228" y="438"/>
                  </a:cubicBezTo>
                  <a:cubicBezTo>
                    <a:pt x="1233" y="438"/>
                    <a:pt x="1240" y="439"/>
                    <a:pt x="1249" y="443"/>
                  </a:cubicBezTo>
                  <a:cubicBezTo>
                    <a:pt x="1244" y="446"/>
                    <a:pt x="1235" y="446"/>
                    <a:pt x="1229" y="446"/>
                  </a:cubicBezTo>
                  <a:cubicBezTo>
                    <a:pt x="1223" y="446"/>
                    <a:pt x="1219" y="446"/>
                    <a:pt x="1221" y="449"/>
                  </a:cubicBezTo>
                  <a:cubicBezTo>
                    <a:pt x="1228" y="453"/>
                    <a:pt x="1232" y="455"/>
                    <a:pt x="1236" y="455"/>
                  </a:cubicBezTo>
                  <a:cubicBezTo>
                    <a:pt x="1244" y="455"/>
                    <a:pt x="1248" y="448"/>
                    <a:pt x="1259" y="448"/>
                  </a:cubicBezTo>
                  <a:cubicBezTo>
                    <a:pt x="1261" y="448"/>
                    <a:pt x="1264" y="448"/>
                    <a:pt x="1266" y="449"/>
                  </a:cubicBezTo>
                  <a:lnTo>
                    <a:pt x="1266" y="465"/>
                  </a:lnTo>
                  <a:cubicBezTo>
                    <a:pt x="1305" y="471"/>
                    <a:pt x="1356" y="477"/>
                    <a:pt x="1401" y="493"/>
                  </a:cubicBezTo>
                  <a:cubicBezTo>
                    <a:pt x="1395" y="493"/>
                    <a:pt x="1389" y="499"/>
                    <a:pt x="1395" y="505"/>
                  </a:cubicBezTo>
                  <a:cubicBezTo>
                    <a:pt x="1451" y="521"/>
                    <a:pt x="1507" y="566"/>
                    <a:pt x="1541" y="611"/>
                  </a:cubicBezTo>
                  <a:lnTo>
                    <a:pt x="1569" y="611"/>
                  </a:lnTo>
                  <a:cubicBezTo>
                    <a:pt x="1569" y="617"/>
                    <a:pt x="1569" y="622"/>
                    <a:pt x="1563" y="622"/>
                  </a:cubicBezTo>
                  <a:cubicBezTo>
                    <a:pt x="1566" y="627"/>
                    <a:pt x="1568" y="629"/>
                    <a:pt x="1569" y="629"/>
                  </a:cubicBezTo>
                  <a:cubicBezTo>
                    <a:pt x="1572" y="629"/>
                    <a:pt x="1572" y="617"/>
                    <a:pt x="1580" y="617"/>
                  </a:cubicBezTo>
                  <a:cubicBezTo>
                    <a:pt x="1589" y="626"/>
                    <a:pt x="1591" y="635"/>
                    <a:pt x="1585" y="635"/>
                  </a:cubicBezTo>
                  <a:cubicBezTo>
                    <a:pt x="1583" y="635"/>
                    <a:pt x="1582" y="635"/>
                    <a:pt x="1580" y="634"/>
                  </a:cubicBezTo>
                  <a:lnTo>
                    <a:pt x="1580" y="634"/>
                  </a:lnTo>
                  <a:cubicBezTo>
                    <a:pt x="1613" y="650"/>
                    <a:pt x="1675" y="701"/>
                    <a:pt x="1681" y="746"/>
                  </a:cubicBezTo>
                  <a:lnTo>
                    <a:pt x="1669" y="746"/>
                  </a:lnTo>
                  <a:cubicBezTo>
                    <a:pt x="1681" y="774"/>
                    <a:pt x="1709" y="762"/>
                    <a:pt x="1714" y="790"/>
                  </a:cubicBezTo>
                  <a:cubicBezTo>
                    <a:pt x="1714" y="796"/>
                    <a:pt x="1714" y="796"/>
                    <a:pt x="1714" y="796"/>
                  </a:cubicBezTo>
                  <a:lnTo>
                    <a:pt x="1709" y="790"/>
                  </a:lnTo>
                  <a:lnTo>
                    <a:pt x="1709" y="790"/>
                  </a:lnTo>
                  <a:cubicBezTo>
                    <a:pt x="1714" y="807"/>
                    <a:pt x="1720" y="824"/>
                    <a:pt x="1725" y="841"/>
                  </a:cubicBezTo>
                  <a:lnTo>
                    <a:pt x="1714" y="835"/>
                  </a:lnTo>
                  <a:lnTo>
                    <a:pt x="1714" y="846"/>
                  </a:lnTo>
                  <a:cubicBezTo>
                    <a:pt x="1716" y="848"/>
                    <a:pt x="1718" y="849"/>
                    <a:pt x="1720" y="849"/>
                  </a:cubicBezTo>
                  <a:cubicBezTo>
                    <a:pt x="1723" y="849"/>
                    <a:pt x="1725" y="846"/>
                    <a:pt x="1725" y="846"/>
                  </a:cubicBezTo>
                  <a:cubicBezTo>
                    <a:pt x="1742" y="897"/>
                    <a:pt x="1748" y="947"/>
                    <a:pt x="1731" y="981"/>
                  </a:cubicBezTo>
                  <a:cubicBezTo>
                    <a:pt x="1748" y="998"/>
                    <a:pt x="1709" y="1042"/>
                    <a:pt x="1737" y="1054"/>
                  </a:cubicBezTo>
                  <a:cubicBezTo>
                    <a:pt x="1709" y="1087"/>
                    <a:pt x="1709" y="1076"/>
                    <a:pt x="1675" y="1121"/>
                  </a:cubicBezTo>
                  <a:cubicBezTo>
                    <a:pt x="1669" y="1132"/>
                    <a:pt x="1681" y="1143"/>
                    <a:pt x="1675" y="1166"/>
                  </a:cubicBezTo>
                  <a:lnTo>
                    <a:pt x="1664" y="1154"/>
                  </a:lnTo>
                  <a:lnTo>
                    <a:pt x="1658" y="1182"/>
                  </a:lnTo>
                  <a:lnTo>
                    <a:pt x="1636" y="1182"/>
                  </a:lnTo>
                  <a:lnTo>
                    <a:pt x="1630" y="1199"/>
                  </a:lnTo>
                  <a:cubicBezTo>
                    <a:pt x="1636" y="1194"/>
                    <a:pt x="1647" y="1194"/>
                    <a:pt x="1647" y="1194"/>
                  </a:cubicBezTo>
                  <a:lnTo>
                    <a:pt x="1647" y="1194"/>
                  </a:lnTo>
                  <a:cubicBezTo>
                    <a:pt x="1637" y="1218"/>
                    <a:pt x="1606" y="1234"/>
                    <a:pt x="1595" y="1234"/>
                  </a:cubicBezTo>
                  <a:cubicBezTo>
                    <a:pt x="1593" y="1234"/>
                    <a:pt x="1592" y="1233"/>
                    <a:pt x="1591" y="1233"/>
                  </a:cubicBezTo>
                  <a:cubicBezTo>
                    <a:pt x="1580" y="1255"/>
                    <a:pt x="1563" y="1272"/>
                    <a:pt x="1552" y="1289"/>
                  </a:cubicBezTo>
                  <a:cubicBezTo>
                    <a:pt x="1546" y="1283"/>
                    <a:pt x="1557" y="1272"/>
                    <a:pt x="1557" y="1266"/>
                  </a:cubicBezTo>
                  <a:lnTo>
                    <a:pt x="1557" y="1266"/>
                  </a:lnTo>
                  <a:cubicBezTo>
                    <a:pt x="1554" y="1277"/>
                    <a:pt x="1550" y="1281"/>
                    <a:pt x="1548" y="1281"/>
                  </a:cubicBezTo>
                  <a:cubicBezTo>
                    <a:pt x="1547" y="1281"/>
                    <a:pt x="1546" y="1280"/>
                    <a:pt x="1546" y="1278"/>
                  </a:cubicBezTo>
                  <a:cubicBezTo>
                    <a:pt x="1545" y="1278"/>
                    <a:pt x="1543" y="1277"/>
                    <a:pt x="1542" y="1277"/>
                  </a:cubicBezTo>
                  <a:cubicBezTo>
                    <a:pt x="1539" y="1277"/>
                    <a:pt x="1534" y="1280"/>
                    <a:pt x="1518" y="1300"/>
                  </a:cubicBezTo>
                  <a:cubicBezTo>
                    <a:pt x="1520" y="1299"/>
                    <a:pt x="1522" y="1298"/>
                    <a:pt x="1523" y="1298"/>
                  </a:cubicBezTo>
                  <a:cubicBezTo>
                    <a:pt x="1527" y="1298"/>
                    <a:pt x="1524" y="1307"/>
                    <a:pt x="1524" y="1311"/>
                  </a:cubicBezTo>
                  <a:cubicBezTo>
                    <a:pt x="1496" y="1322"/>
                    <a:pt x="1434" y="1367"/>
                    <a:pt x="1401" y="1401"/>
                  </a:cubicBezTo>
                  <a:cubicBezTo>
                    <a:pt x="1395" y="1395"/>
                    <a:pt x="1395" y="1395"/>
                    <a:pt x="1389" y="1395"/>
                  </a:cubicBezTo>
                  <a:cubicBezTo>
                    <a:pt x="1361" y="1412"/>
                    <a:pt x="1339" y="1434"/>
                    <a:pt x="1311" y="1451"/>
                  </a:cubicBezTo>
                  <a:cubicBezTo>
                    <a:pt x="1289" y="1468"/>
                    <a:pt x="1261" y="1490"/>
                    <a:pt x="1244" y="1507"/>
                  </a:cubicBezTo>
                  <a:cubicBezTo>
                    <a:pt x="1300" y="1502"/>
                    <a:pt x="1345" y="1502"/>
                    <a:pt x="1401" y="1502"/>
                  </a:cubicBezTo>
                  <a:cubicBezTo>
                    <a:pt x="1356" y="1496"/>
                    <a:pt x="1417" y="1479"/>
                    <a:pt x="1451" y="1479"/>
                  </a:cubicBezTo>
                  <a:cubicBezTo>
                    <a:pt x="1450" y="1480"/>
                    <a:pt x="1449" y="1481"/>
                    <a:pt x="1448" y="1482"/>
                  </a:cubicBezTo>
                  <a:lnTo>
                    <a:pt x="1448" y="1482"/>
                  </a:lnTo>
                  <a:cubicBezTo>
                    <a:pt x="1453" y="1481"/>
                    <a:pt x="1461" y="1480"/>
                    <a:pt x="1473" y="1479"/>
                  </a:cubicBezTo>
                  <a:cubicBezTo>
                    <a:pt x="1513" y="1479"/>
                    <a:pt x="1479" y="1490"/>
                    <a:pt x="1440" y="1496"/>
                  </a:cubicBezTo>
                  <a:lnTo>
                    <a:pt x="1507" y="1490"/>
                  </a:lnTo>
                  <a:lnTo>
                    <a:pt x="1507" y="1490"/>
                  </a:lnTo>
                  <a:cubicBezTo>
                    <a:pt x="1507" y="1496"/>
                    <a:pt x="1490" y="1502"/>
                    <a:pt x="1479" y="1507"/>
                  </a:cubicBezTo>
                  <a:cubicBezTo>
                    <a:pt x="1485" y="1506"/>
                    <a:pt x="1491" y="1505"/>
                    <a:pt x="1496" y="1505"/>
                  </a:cubicBezTo>
                  <a:cubicBezTo>
                    <a:pt x="1509" y="1505"/>
                    <a:pt x="1519" y="1509"/>
                    <a:pt x="1535" y="1513"/>
                  </a:cubicBezTo>
                  <a:cubicBezTo>
                    <a:pt x="1547" y="1517"/>
                    <a:pt x="1561" y="1521"/>
                    <a:pt x="1575" y="1521"/>
                  </a:cubicBezTo>
                  <a:cubicBezTo>
                    <a:pt x="1581" y="1521"/>
                    <a:pt x="1586" y="1520"/>
                    <a:pt x="1591" y="1518"/>
                  </a:cubicBezTo>
                  <a:lnTo>
                    <a:pt x="1591" y="1524"/>
                  </a:lnTo>
                  <a:cubicBezTo>
                    <a:pt x="1647" y="1541"/>
                    <a:pt x="1664" y="1546"/>
                    <a:pt x="1703" y="1563"/>
                  </a:cubicBezTo>
                  <a:cubicBezTo>
                    <a:pt x="1705" y="1562"/>
                    <a:pt x="1708" y="1562"/>
                    <a:pt x="1710" y="1562"/>
                  </a:cubicBezTo>
                  <a:cubicBezTo>
                    <a:pt x="1717" y="1562"/>
                    <a:pt x="1724" y="1565"/>
                    <a:pt x="1732" y="1565"/>
                  </a:cubicBezTo>
                  <a:cubicBezTo>
                    <a:pt x="1735" y="1565"/>
                    <a:pt x="1739" y="1564"/>
                    <a:pt x="1742" y="1563"/>
                  </a:cubicBezTo>
                  <a:cubicBezTo>
                    <a:pt x="1765" y="1586"/>
                    <a:pt x="1787" y="1614"/>
                    <a:pt x="1815" y="1642"/>
                  </a:cubicBezTo>
                  <a:cubicBezTo>
                    <a:pt x="1822" y="1647"/>
                    <a:pt x="1826" y="1649"/>
                    <a:pt x="1828" y="1649"/>
                  </a:cubicBezTo>
                  <a:cubicBezTo>
                    <a:pt x="1833" y="1649"/>
                    <a:pt x="1832" y="1642"/>
                    <a:pt x="1843" y="1642"/>
                  </a:cubicBezTo>
                  <a:lnTo>
                    <a:pt x="1843" y="1642"/>
                  </a:lnTo>
                  <a:cubicBezTo>
                    <a:pt x="1838" y="1651"/>
                    <a:pt x="1853" y="1672"/>
                    <a:pt x="1848" y="1672"/>
                  </a:cubicBezTo>
                  <a:cubicBezTo>
                    <a:pt x="1847" y="1672"/>
                    <a:pt x="1846" y="1671"/>
                    <a:pt x="1843" y="1670"/>
                  </a:cubicBezTo>
                  <a:lnTo>
                    <a:pt x="1843" y="1670"/>
                  </a:lnTo>
                  <a:cubicBezTo>
                    <a:pt x="1877" y="1703"/>
                    <a:pt x="1882" y="1714"/>
                    <a:pt x="1921" y="1759"/>
                  </a:cubicBezTo>
                  <a:cubicBezTo>
                    <a:pt x="1927" y="1748"/>
                    <a:pt x="1921" y="1742"/>
                    <a:pt x="1927" y="1742"/>
                  </a:cubicBezTo>
                  <a:cubicBezTo>
                    <a:pt x="1938" y="1754"/>
                    <a:pt x="1938" y="1765"/>
                    <a:pt x="1933" y="1770"/>
                  </a:cubicBezTo>
                  <a:lnTo>
                    <a:pt x="1933" y="1770"/>
                  </a:lnTo>
                  <a:cubicBezTo>
                    <a:pt x="1931" y="1768"/>
                    <a:pt x="1929" y="1767"/>
                    <a:pt x="1927" y="1765"/>
                  </a:cubicBezTo>
                  <a:lnTo>
                    <a:pt x="1927" y="1765"/>
                  </a:lnTo>
                  <a:lnTo>
                    <a:pt x="1933" y="1770"/>
                  </a:lnTo>
                  <a:cubicBezTo>
                    <a:pt x="1933" y="1770"/>
                    <a:pt x="1933" y="1770"/>
                    <a:pt x="1933" y="1770"/>
                  </a:cubicBezTo>
                  <a:lnTo>
                    <a:pt x="1933" y="1770"/>
                  </a:lnTo>
                  <a:cubicBezTo>
                    <a:pt x="1982" y="1822"/>
                    <a:pt x="1967" y="1918"/>
                    <a:pt x="2000" y="1961"/>
                  </a:cubicBezTo>
                  <a:lnTo>
                    <a:pt x="2000" y="1955"/>
                  </a:lnTo>
                  <a:cubicBezTo>
                    <a:pt x="2011" y="1972"/>
                    <a:pt x="2017" y="1989"/>
                    <a:pt x="2022" y="2006"/>
                  </a:cubicBezTo>
                  <a:cubicBezTo>
                    <a:pt x="2024" y="2013"/>
                    <a:pt x="2024" y="2016"/>
                    <a:pt x="2022" y="2016"/>
                  </a:cubicBezTo>
                  <a:cubicBezTo>
                    <a:pt x="2020" y="2016"/>
                    <a:pt x="2015" y="2007"/>
                    <a:pt x="2013" y="2007"/>
                  </a:cubicBezTo>
                  <a:cubicBezTo>
                    <a:pt x="2012" y="2007"/>
                    <a:pt x="2011" y="2008"/>
                    <a:pt x="2011" y="2011"/>
                  </a:cubicBezTo>
                  <a:cubicBezTo>
                    <a:pt x="2039" y="2067"/>
                    <a:pt x="2017" y="2106"/>
                    <a:pt x="2028" y="2151"/>
                  </a:cubicBezTo>
                  <a:cubicBezTo>
                    <a:pt x="2011" y="2168"/>
                    <a:pt x="2011" y="2202"/>
                    <a:pt x="2005" y="2235"/>
                  </a:cubicBezTo>
                  <a:cubicBezTo>
                    <a:pt x="2000" y="2263"/>
                    <a:pt x="1994" y="2297"/>
                    <a:pt x="1972" y="2314"/>
                  </a:cubicBezTo>
                  <a:lnTo>
                    <a:pt x="1983" y="2314"/>
                  </a:lnTo>
                  <a:cubicBezTo>
                    <a:pt x="1983" y="2330"/>
                    <a:pt x="1972" y="2325"/>
                    <a:pt x="1966" y="2330"/>
                  </a:cubicBezTo>
                  <a:cubicBezTo>
                    <a:pt x="1967" y="2332"/>
                    <a:pt x="1969" y="2332"/>
                    <a:pt x="1970" y="2332"/>
                  </a:cubicBezTo>
                  <a:cubicBezTo>
                    <a:pt x="1973" y="2332"/>
                    <a:pt x="1975" y="2329"/>
                    <a:pt x="1977" y="2329"/>
                  </a:cubicBezTo>
                  <a:cubicBezTo>
                    <a:pt x="1977" y="2329"/>
                    <a:pt x="1977" y="2329"/>
                    <a:pt x="1977" y="2330"/>
                  </a:cubicBezTo>
                  <a:cubicBezTo>
                    <a:pt x="1938" y="2426"/>
                    <a:pt x="1815" y="2487"/>
                    <a:pt x="1720" y="2543"/>
                  </a:cubicBezTo>
                  <a:cubicBezTo>
                    <a:pt x="1681" y="2560"/>
                    <a:pt x="1720" y="2594"/>
                    <a:pt x="1664" y="2605"/>
                  </a:cubicBezTo>
                  <a:lnTo>
                    <a:pt x="1669" y="2582"/>
                  </a:lnTo>
                  <a:lnTo>
                    <a:pt x="1669" y="2582"/>
                  </a:lnTo>
                  <a:cubicBezTo>
                    <a:pt x="1602" y="2644"/>
                    <a:pt x="1513" y="2661"/>
                    <a:pt x="1440" y="2706"/>
                  </a:cubicBezTo>
                  <a:cubicBezTo>
                    <a:pt x="1440" y="2700"/>
                    <a:pt x="1440" y="2700"/>
                    <a:pt x="1445" y="2694"/>
                  </a:cubicBezTo>
                  <a:cubicBezTo>
                    <a:pt x="1444" y="2694"/>
                    <a:pt x="1442" y="2694"/>
                    <a:pt x="1440" y="2694"/>
                  </a:cubicBezTo>
                  <a:cubicBezTo>
                    <a:pt x="1421" y="2694"/>
                    <a:pt x="1384" y="2717"/>
                    <a:pt x="1389" y="2722"/>
                  </a:cubicBezTo>
                  <a:cubicBezTo>
                    <a:pt x="1386" y="2724"/>
                    <a:pt x="1384" y="2724"/>
                    <a:pt x="1382" y="2724"/>
                  </a:cubicBezTo>
                  <a:cubicBezTo>
                    <a:pt x="1376" y="2724"/>
                    <a:pt x="1381" y="2717"/>
                    <a:pt x="1373" y="2717"/>
                  </a:cubicBezTo>
                  <a:cubicBezTo>
                    <a:pt x="1359" y="2717"/>
                    <a:pt x="1341" y="2736"/>
                    <a:pt x="1329" y="2736"/>
                  </a:cubicBezTo>
                  <a:cubicBezTo>
                    <a:pt x="1326" y="2736"/>
                    <a:pt x="1324" y="2736"/>
                    <a:pt x="1322" y="2734"/>
                  </a:cubicBezTo>
                  <a:cubicBezTo>
                    <a:pt x="1321" y="2734"/>
                    <a:pt x="1320" y="2733"/>
                    <a:pt x="1321" y="2733"/>
                  </a:cubicBezTo>
                  <a:lnTo>
                    <a:pt x="1321" y="2733"/>
                  </a:lnTo>
                  <a:cubicBezTo>
                    <a:pt x="1306" y="2740"/>
                    <a:pt x="1279" y="2741"/>
                    <a:pt x="1289" y="2750"/>
                  </a:cubicBezTo>
                  <a:cubicBezTo>
                    <a:pt x="1260" y="2755"/>
                    <a:pt x="1239" y="2768"/>
                    <a:pt x="1216" y="2768"/>
                  </a:cubicBezTo>
                  <a:cubicBezTo>
                    <a:pt x="1212" y="2768"/>
                    <a:pt x="1208" y="2768"/>
                    <a:pt x="1205" y="2767"/>
                  </a:cubicBezTo>
                  <a:cubicBezTo>
                    <a:pt x="1193" y="2790"/>
                    <a:pt x="1148" y="2773"/>
                    <a:pt x="1148" y="2795"/>
                  </a:cubicBezTo>
                  <a:cubicBezTo>
                    <a:pt x="1148" y="2786"/>
                    <a:pt x="1138" y="2782"/>
                    <a:pt x="1125" y="2782"/>
                  </a:cubicBezTo>
                  <a:cubicBezTo>
                    <a:pt x="1107" y="2782"/>
                    <a:pt x="1083" y="2789"/>
                    <a:pt x="1070" y="2795"/>
                  </a:cubicBezTo>
                  <a:cubicBezTo>
                    <a:pt x="1076" y="2790"/>
                    <a:pt x="1053" y="2790"/>
                    <a:pt x="1059" y="2784"/>
                  </a:cubicBezTo>
                  <a:cubicBezTo>
                    <a:pt x="1036" y="2784"/>
                    <a:pt x="1014" y="2790"/>
                    <a:pt x="1020" y="2801"/>
                  </a:cubicBezTo>
                  <a:cubicBezTo>
                    <a:pt x="1011" y="2797"/>
                    <a:pt x="1002" y="2795"/>
                    <a:pt x="994" y="2795"/>
                  </a:cubicBezTo>
                  <a:cubicBezTo>
                    <a:pt x="971" y="2795"/>
                    <a:pt x="951" y="2807"/>
                    <a:pt x="935" y="2807"/>
                  </a:cubicBezTo>
                  <a:cubicBezTo>
                    <a:pt x="926" y="2807"/>
                    <a:pt x="919" y="2804"/>
                    <a:pt x="913" y="2795"/>
                  </a:cubicBezTo>
                  <a:cubicBezTo>
                    <a:pt x="846" y="2807"/>
                    <a:pt x="779" y="2812"/>
                    <a:pt x="717" y="2812"/>
                  </a:cubicBezTo>
                  <a:cubicBezTo>
                    <a:pt x="719" y="2804"/>
                    <a:pt x="728" y="2803"/>
                    <a:pt x="739" y="2803"/>
                  </a:cubicBezTo>
                  <a:cubicBezTo>
                    <a:pt x="746" y="2803"/>
                    <a:pt x="754" y="2803"/>
                    <a:pt x="762" y="2803"/>
                  </a:cubicBezTo>
                  <a:cubicBezTo>
                    <a:pt x="774" y="2803"/>
                    <a:pt x="784" y="2801"/>
                    <a:pt x="784" y="2790"/>
                  </a:cubicBezTo>
                  <a:lnTo>
                    <a:pt x="784" y="2790"/>
                  </a:lnTo>
                  <a:cubicBezTo>
                    <a:pt x="746" y="2794"/>
                    <a:pt x="716" y="2803"/>
                    <a:pt x="683" y="2803"/>
                  </a:cubicBezTo>
                  <a:cubicBezTo>
                    <a:pt x="667" y="2803"/>
                    <a:pt x="651" y="2801"/>
                    <a:pt x="633" y="2795"/>
                  </a:cubicBezTo>
                  <a:cubicBezTo>
                    <a:pt x="616" y="2790"/>
                    <a:pt x="644" y="2790"/>
                    <a:pt x="650" y="2784"/>
                  </a:cubicBezTo>
                  <a:cubicBezTo>
                    <a:pt x="622" y="2784"/>
                    <a:pt x="594" y="2779"/>
                    <a:pt x="572" y="2779"/>
                  </a:cubicBezTo>
                  <a:cubicBezTo>
                    <a:pt x="560" y="2773"/>
                    <a:pt x="549" y="2773"/>
                    <a:pt x="538" y="2767"/>
                  </a:cubicBezTo>
                  <a:cubicBezTo>
                    <a:pt x="527" y="2767"/>
                    <a:pt x="510" y="2762"/>
                    <a:pt x="510" y="2762"/>
                  </a:cubicBezTo>
                  <a:cubicBezTo>
                    <a:pt x="506" y="2762"/>
                    <a:pt x="505" y="2759"/>
                    <a:pt x="503" y="2759"/>
                  </a:cubicBezTo>
                  <a:cubicBezTo>
                    <a:pt x="502" y="2759"/>
                    <a:pt x="501" y="2760"/>
                    <a:pt x="499" y="2762"/>
                  </a:cubicBezTo>
                  <a:lnTo>
                    <a:pt x="504" y="2762"/>
                  </a:lnTo>
                  <a:cubicBezTo>
                    <a:pt x="504" y="2762"/>
                    <a:pt x="504" y="2762"/>
                    <a:pt x="504" y="2763"/>
                  </a:cubicBezTo>
                  <a:lnTo>
                    <a:pt x="504" y="2763"/>
                  </a:lnTo>
                  <a:cubicBezTo>
                    <a:pt x="506" y="2762"/>
                    <a:pt x="507" y="2762"/>
                    <a:pt x="510" y="2762"/>
                  </a:cubicBezTo>
                  <a:lnTo>
                    <a:pt x="510" y="2762"/>
                  </a:lnTo>
                  <a:cubicBezTo>
                    <a:pt x="506" y="2762"/>
                    <a:pt x="505" y="2765"/>
                    <a:pt x="502" y="2767"/>
                  </a:cubicBezTo>
                  <a:lnTo>
                    <a:pt x="502" y="2767"/>
                  </a:lnTo>
                  <a:cubicBezTo>
                    <a:pt x="502" y="2765"/>
                    <a:pt x="503" y="2764"/>
                    <a:pt x="504" y="2763"/>
                  </a:cubicBezTo>
                  <a:lnTo>
                    <a:pt x="504" y="2763"/>
                  </a:lnTo>
                  <a:cubicBezTo>
                    <a:pt x="503" y="2763"/>
                    <a:pt x="501" y="2765"/>
                    <a:pt x="499" y="2767"/>
                  </a:cubicBezTo>
                  <a:cubicBezTo>
                    <a:pt x="500" y="2767"/>
                    <a:pt x="501" y="2767"/>
                    <a:pt x="502" y="2767"/>
                  </a:cubicBezTo>
                  <a:lnTo>
                    <a:pt x="502" y="2767"/>
                  </a:lnTo>
                  <a:cubicBezTo>
                    <a:pt x="498" y="2772"/>
                    <a:pt x="495" y="2775"/>
                    <a:pt x="490" y="2775"/>
                  </a:cubicBezTo>
                  <a:cubicBezTo>
                    <a:pt x="488" y="2775"/>
                    <a:pt x="485" y="2774"/>
                    <a:pt x="482" y="2773"/>
                  </a:cubicBezTo>
                  <a:cubicBezTo>
                    <a:pt x="472" y="2773"/>
                    <a:pt x="466" y="2764"/>
                    <a:pt x="461" y="2762"/>
                  </a:cubicBezTo>
                  <a:lnTo>
                    <a:pt x="461" y="2762"/>
                  </a:lnTo>
                  <a:cubicBezTo>
                    <a:pt x="462" y="2762"/>
                    <a:pt x="463" y="2762"/>
                    <a:pt x="463" y="2762"/>
                  </a:cubicBezTo>
                  <a:cubicBezTo>
                    <a:pt x="482" y="2762"/>
                    <a:pt x="463" y="2725"/>
                    <a:pt x="481" y="2725"/>
                  </a:cubicBezTo>
                  <a:cubicBezTo>
                    <a:pt x="484" y="2725"/>
                    <a:pt x="488" y="2726"/>
                    <a:pt x="493" y="2728"/>
                  </a:cubicBezTo>
                  <a:cubicBezTo>
                    <a:pt x="493" y="2722"/>
                    <a:pt x="482" y="2717"/>
                    <a:pt x="476" y="2717"/>
                  </a:cubicBezTo>
                  <a:cubicBezTo>
                    <a:pt x="476" y="2713"/>
                    <a:pt x="479" y="2709"/>
                    <a:pt x="485" y="2709"/>
                  </a:cubicBezTo>
                  <a:cubicBezTo>
                    <a:pt x="487" y="2709"/>
                    <a:pt x="490" y="2710"/>
                    <a:pt x="493" y="2711"/>
                  </a:cubicBezTo>
                  <a:cubicBezTo>
                    <a:pt x="476" y="2678"/>
                    <a:pt x="471" y="2694"/>
                    <a:pt x="465" y="2661"/>
                  </a:cubicBezTo>
                  <a:lnTo>
                    <a:pt x="465" y="2661"/>
                  </a:lnTo>
                  <a:cubicBezTo>
                    <a:pt x="471" y="2661"/>
                    <a:pt x="476" y="2666"/>
                    <a:pt x="482" y="2672"/>
                  </a:cubicBezTo>
                  <a:cubicBezTo>
                    <a:pt x="471" y="2655"/>
                    <a:pt x="460" y="2638"/>
                    <a:pt x="460" y="2610"/>
                  </a:cubicBezTo>
                  <a:cubicBezTo>
                    <a:pt x="460" y="2610"/>
                    <a:pt x="461" y="2609"/>
                    <a:pt x="462" y="2609"/>
                  </a:cubicBezTo>
                  <a:cubicBezTo>
                    <a:pt x="463" y="2609"/>
                    <a:pt x="464" y="2610"/>
                    <a:pt x="465" y="2611"/>
                  </a:cubicBezTo>
                  <a:lnTo>
                    <a:pt x="465" y="2611"/>
                  </a:lnTo>
                  <a:cubicBezTo>
                    <a:pt x="458" y="2563"/>
                    <a:pt x="437" y="2530"/>
                    <a:pt x="443" y="2476"/>
                  </a:cubicBezTo>
                  <a:lnTo>
                    <a:pt x="443" y="2476"/>
                  </a:lnTo>
                  <a:cubicBezTo>
                    <a:pt x="446" y="2479"/>
                    <a:pt x="448" y="2481"/>
                    <a:pt x="450" y="2481"/>
                  </a:cubicBezTo>
                  <a:cubicBezTo>
                    <a:pt x="456" y="2481"/>
                    <a:pt x="452" y="2458"/>
                    <a:pt x="465" y="2454"/>
                  </a:cubicBezTo>
                  <a:lnTo>
                    <a:pt x="460" y="2426"/>
                  </a:lnTo>
                  <a:lnTo>
                    <a:pt x="448" y="2437"/>
                  </a:lnTo>
                  <a:cubicBezTo>
                    <a:pt x="448" y="2414"/>
                    <a:pt x="437" y="2392"/>
                    <a:pt x="443" y="2370"/>
                  </a:cubicBezTo>
                  <a:lnTo>
                    <a:pt x="443" y="2370"/>
                  </a:lnTo>
                  <a:lnTo>
                    <a:pt x="448" y="2386"/>
                  </a:lnTo>
                  <a:lnTo>
                    <a:pt x="443" y="2342"/>
                  </a:lnTo>
                  <a:lnTo>
                    <a:pt x="437" y="2370"/>
                  </a:lnTo>
                  <a:cubicBezTo>
                    <a:pt x="426" y="2342"/>
                    <a:pt x="415" y="2370"/>
                    <a:pt x="420" y="2336"/>
                  </a:cubicBezTo>
                  <a:lnTo>
                    <a:pt x="420" y="2336"/>
                  </a:lnTo>
                  <a:cubicBezTo>
                    <a:pt x="420" y="2336"/>
                    <a:pt x="420" y="2337"/>
                    <a:pt x="420" y="2337"/>
                  </a:cubicBezTo>
                  <a:cubicBezTo>
                    <a:pt x="420" y="2337"/>
                    <a:pt x="421" y="2307"/>
                    <a:pt x="432" y="2297"/>
                  </a:cubicBezTo>
                  <a:cubicBezTo>
                    <a:pt x="426" y="2286"/>
                    <a:pt x="420" y="2269"/>
                    <a:pt x="420" y="2252"/>
                  </a:cubicBezTo>
                  <a:cubicBezTo>
                    <a:pt x="422" y="2251"/>
                    <a:pt x="423" y="2250"/>
                    <a:pt x="425" y="2250"/>
                  </a:cubicBezTo>
                  <a:cubicBezTo>
                    <a:pt x="430" y="2250"/>
                    <a:pt x="437" y="2254"/>
                    <a:pt x="441" y="2254"/>
                  </a:cubicBezTo>
                  <a:cubicBezTo>
                    <a:pt x="442" y="2254"/>
                    <a:pt x="443" y="2253"/>
                    <a:pt x="443" y="2252"/>
                  </a:cubicBezTo>
                  <a:cubicBezTo>
                    <a:pt x="432" y="2241"/>
                    <a:pt x="437" y="2190"/>
                    <a:pt x="426" y="2179"/>
                  </a:cubicBezTo>
                  <a:lnTo>
                    <a:pt x="426" y="2179"/>
                  </a:lnTo>
                  <a:cubicBezTo>
                    <a:pt x="426" y="2179"/>
                    <a:pt x="431" y="2182"/>
                    <a:pt x="434" y="2182"/>
                  </a:cubicBezTo>
                  <a:cubicBezTo>
                    <a:pt x="436" y="2182"/>
                    <a:pt x="437" y="2181"/>
                    <a:pt x="437" y="2179"/>
                  </a:cubicBezTo>
                  <a:lnTo>
                    <a:pt x="426" y="2168"/>
                  </a:lnTo>
                  <a:cubicBezTo>
                    <a:pt x="432" y="2157"/>
                    <a:pt x="432" y="2157"/>
                    <a:pt x="437" y="2157"/>
                  </a:cubicBezTo>
                  <a:cubicBezTo>
                    <a:pt x="439" y="2146"/>
                    <a:pt x="438" y="2143"/>
                    <a:pt x="436" y="2143"/>
                  </a:cubicBezTo>
                  <a:cubicBezTo>
                    <a:pt x="434" y="2143"/>
                    <a:pt x="430" y="2146"/>
                    <a:pt x="428" y="2146"/>
                  </a:cubicBezTo>
                  <a:cubicBezTo>
                    <a:pt x="426" y="2146"/>
                    <a:pt x="424" y="2143"/>
                    <a:pt x="426" y="2129"/>
                  </a:cubicBezTo>
                  <a:lnTo>
                    <a:pt x="426" y="2129"/>
                  </a:lnTo>
                  <a:cubicBezTo>
                    <a:pt x="426" y="2129"/>
                    <a:pt x="432" y="2129"/>
                    <a:pt x="432" y="2134"/>
                  </a:cubicBezTo>
                  <a:cubicBezTo>
                    <a:pt x="437" y="2095"/>
                    <a:pt x="426" y="2050"/>
                    <a:pt x="432" y="2011"/>
                  </a:cubicBezTo>
                  <a:cubicBezTo>
                    <a:pt x="433" y="2010"/>
                    <a:pt x="435" y="2010"/>
                    <a:pt x="436" y="2010"/>
                  </a:cubicBezTo>
                  <a:cubicBezTo>
                    <a:pt x="445" y="2010"/>
                    <a:pt x="440" y="2037"/>
                    <a:pt x="445" y="2037"/>
                  </a:cubicBezTo>
                  <a:cubicBezTo>
                    <a:pt x="446" y="2037"/>
                    <a:pt x="447" y="2036"/>
                    <a:pt x="448" y="2034"/>
                  </a:cubicBezTo>
                  <a:cubicBezTo>
                    <a:pt x="448" y="1978"/>
                    <a:pt x="432" y="1916"/>
                    <a:pt x="432" y="1860"/>
                  </a:cubicBezTo>
                  <a:lnTo>
                    <a:pt x="432" y="1871"/>
                  </a:lnTo>
                  <a:cubicBezTo>
                    <a:pt x="409" y="1866"/>
                    <a:pt x="443" y="1832"/>
                    <a:pt x="432" y="1804"/>
                  </a:cubicBezTo>
                  <a:lnTo>
                    <a:pt x="432" y="1804"/>
                  </a:lnTo>
                  <a:cubicBezTo>
                    <a:pt x="436" y="1808"/>
                    <a:pt x="442" y="1812"/>
                    <a:pt x="444" y="1812"/>
                  </a:cubicBezTo>
                  <a:cubicBezTo>
                    <a:pt x="445" y="1812"/>
                    <a:pt x="444" y="1811"/>
                    <a:pt x="443" y="1810"/>
                  </a:cubicBezTo>
                  <a:cubicBezTo>
                    <a:pt x="448" y="1776"/>
                    <a:pt x="437" y="1731"/>
                    <a:pt x="432" y="1675"/>
                  </a:cubicBezTo>
                  <a:lnTo>
                    <a:pt x="432" y="1675"/>
                  </a:lnTo>
                  <a:lnTo>
                    <a:pt x="437" y="1686"/>
                  </a:lnTo>
                  <a:cubicBezTo>
                    <a:pt x="443" y="1664"/>
                    <a:pt x="443" y="1625"/>
                    <a:pt x="448" y="1602"/>
                  </a:cubicBezTo>
                  <a:cubicBezTo>
                    <a:pt x="444" y="1598"/>
                    <a:pt x="443" y="1587"/>
                    <a:pt x="438" y="1587"/>
                  </a:cubicBezTo>
                  <a:cubicBezTo>
                    <a:pt x="436" y="1587"/>
                    <a:pt x="434" y="1588"/>
                    <a:pt x="432" y="1591"/>
                  </a:cubicBezTo>
                  <a:cubicBezTo>
                    <a:pt x="471" y="1518"/>
                    <a:pt x="415" y="1446"/>
                    <a:pt x="448" y="1384"/>
                  </a:cubicBezTo>
                  <a:lnTo>
                    <a:pt x="448" y="1384"/>
                  </a:lnTo>
                  <a:cubicBezTo>
                    <a:pt x="448" y="1388"/>
                    <a:pt x="452" y="1397"/>
                    <a:pt x="453" y="1397"/>
                  </a:cubicBezTo>
                  <a:cubicBezTo>
                    <a:pt x="454" y="1397"/>
                    <a:pt x="454" y="1396"/>
                    <a:pt x="454" y="1395"/>
                  </a:cubicBezTo>
                  <a:lnTo>
                    <a:pt x="448" y="1339"/>
                  </a:lnTo>
                  <a:cubicBezTo>
                    <a:pt x="437" y="1345"/>
                    <a:pt x="443" y="1345"/>
                    <a:pt x="432" y="1356"/>
                  </a:cubicBezTo>
                  <a:cubicBezTo>
                    <a:pt x="426" y="1350"/>
                    <a:pt x="420" y="1334"/>
                    <a:pt x="420" y="1322"/>
                  </a:cubicBezTo>
                  <a:lnTo>
                    <a:pt x="420" y="1322"/>
                  </a:lnTo>
                  <a:cubicBezTo>
                    <a:pt x="424" y="1329"/>
                    <a:pt x="427" y="1332"/>
                    <a:pt x="430" y="1332"/>
                  </a:cubicBezTo>
                  <a:cubicBezTo>
                    <a:pt x="436" y="1332"/>
                    <a:pt x="441" y="1319"/>
                    <a:pt x="448" y="1311"/>
                  </a:cubicBezTo>
                  <a:lnTo>
                    <a:pt x="437" y="1311"/>
                  </a:lnTo>
                  <a:cubicBezTo>
                    <a:pt x="454" y="1283"/>
                    <a:pt x="415" y="1306"/>
                    <a:pt x="426" y="1266"/>
                  </a:cubicBezTo>
                  <a:lnTo>
                    <a:pt x="432" y="1266"/>
                  </a:lnTo>
                  <a:cubicBezTo>
                    <a:pt x="432" y="1250"/>
                    <a:pt x="426" y="1238"/>
                    <a:pt x="426" y="1222"/>
                  </a:cubicBezTo>
                  <a:cubicBezTo>
                    <a:pt x="427" y="1221"/>
                    <a:pt x="428" y="1221"/>
                    <a:pt x="429" y="1221"/>
                  </a:cubicBezTo>
                  <a:cubicBezTo>
                    <a:pt x="436" y="1221"/>
                    <a:pt x="433" y="1238"/>
                    <a:pt x="443" y="1238"/>
                  </a:cubicBezTo>
                  <a:cubicBezTo>
                    <a:pt x="443" y="1216"/>
                    <a:pt x="420" y="1194"/>
                    <a:pt x="432" y="1171"/>
                  </a:cubicBezTo>
                  <a:lnTo>
                    <a:pt x="432" y="1171"/>
                  </a:lnTo>
                  <a:cubicBezTo>
                    <a:pt x="437" y="1182"/>
                    <a:pt x="437" y="1199"/>
                    <a:pt x="437" y="1205"/>
                  </a:cubicBezTo>
                  <a:cubicBezTo>
                    <a:pt x="454" y="1182"/>
                    <a:pt x="448" y="1182"/>
                    <a:pt x="454" y="1166"/>
                  </a:cubicBezTo>
                  <a:lnTo>
                    <a:pt x="460" y="1132"/>
                  </a:lnTo>
                  <a:lnTo>
                    <a:pt x="454" y="1138"/>
                  </a:lnTo>
                  <a:cubicBezTo>
                    <a:pt x="426" y="1110"/>
                    <a:pt x="448" y="1082"/>
                    <a:pt x="432" y="1042"/>
                  </a:cubicBezTo>
                  <a:lnTo>
                    <a:pt x="432" y="1042"/>
                  </a:lnTo>
                  <a:cubicBezTo>
                    <a:pt x="438" y="1057"/>
                    <a:pt x="441" y="1062"/>
                    <a:pt x="443" y="1062"/>
                  </a:cubicBezTo>
                  <a:cubicBezTo>
                    <a:pt x="446" y="1062"/>
                    <a:pt x="447" y="1053"/>
                    <a:pt x="452" y="1053"/>
                  </a:cubicBezTo>
                  <a:cubicBezTo>
                    <a:pt x="452" y="1053"/>
                    <a:pt x="453" y="1053"/>
                    <a:pt x="454" y="1054"/>
                  </a:cubicBezTo>
                  <a:cubicBezTo>
                    <a:pt x="459" y="1044"/>
                    <a:pt x="464" y="1030"/>
                    <a:pt x="469" y="1030"/>
                  </a:cubicBezTo>
                  <a:cubicBezTo>
                    <a:pt x="469" y="1030"/>
                    <a:pt x="470" y="1030"/>
                    <a:pt x="471" y="1031"/>
                  </a:cubicBezTo>
                  <a:cubicBezTo>
                    <a:pt x="460" y="1014"/>
                    <a:pt x="476" y="1003"/>
                    <a:pt x="465" y="975"/>
                  </a:cubicBezTo>
                  <a:cubicBezTo>
                    <a:pt x="465" y="975"/>
                    <a:pt x="465" y="963"/>
                    <a:pt x="472" y="963"/>
                  </a:cubicBezTo>
                  <a:cubicBezTo>
                    <a:pt x="473" y="963"/>
                    <a:pt x="475" y="963"/>
                    <a:pt x="476" y="964"/>
                  </a:cubicBezTo>
                  <a:cubicBezTo>
                    <a:pt x="475" y="955"/>
                    <a:pt x="473" y="953"/>
                    <a:pt x="471" y="953"/>
                  </a:cubicBezTo>
                  <a:cubicBezTo>
                    <a:pt x="468" y="953"/>
                    <a:pt x="464" y="965"/>
                    <a:pt x="461" y="965"/>
                  </a:cubicBezTo>
                  <a:cubicBezTo>
                    <a:pt x="461" y="965"/>
                    <a:pt x="460" y="964"/>
                    <a:pt x="460" y="964"/>
                  </a:cubicBezTo>
                  <a:cubicBezTo>
                    <a:pt x="448" y="930"/>
                    <a:pt x="482" y="880"/>
                    <a:pt x="460" y="830"/>
                  </a:cubicBezTo>
                  <a:cubicBezTo>
                    <a:pt x="454" y="785"/>
                    <a:pt x="437" y="774"/>
                    <a:pt x="432" y="734"/>
                  </a:cubicBezTo>
                  <a:cubicBezTo>
                    <a:pt x="433" y="730"/>
                    <a:pt x="435" y="729"/>
                    <a:pt x="436" y="729"/>
                  </a:cubicBezTo>
                  <a:cubicBezTo>
                    <a:pt x="442" y="729"/>
                    <a:pt x="448" y="746"/>
                    <a:pt x="448" y="746"/>
                  </a:cubicBezTo>
                  <a:cubicBezTo>
                    <a:pt x="454" y="723"/>
                    <a:pt x="454" y="706"/>
                    <a:pt x="448" y="684"/>
                  </a:cubicBezTo>
                  <a:lnTo>
                    <a:pt x="448" y="684"/>
                  </a:lnTo>
                  <a:cubicBezTo>
                    <a:pt x="450" y="686"/>
                    <a:pt x="451" y="686"/>
                    <a:pt x="452" y="686"/>
                  </a:cubicBezTo>
                  <a:cubicBezTo>
                    <a:pt x="455" y="686"/>
                    <a:pt x="456" y="682"/>
                    <a:pt x="460" y="678"/>
                  </a:cubicBezTo>
                  <a:cubicBezTo>
                    <a:pt x="460" y="661"/>
                    <a:pt x="443" y="667"/>
                    <a:pt x="454" y="645"/>
                  </a:cubicBezTo>
                  <a:lnTo>
                    <a:pt x="454" y="645"/>
                  </a:lnTo>
                  <a:cubicBezTo>
                    <a:pt x="460" y="645"/>
                    <a:pt x="465" y="650"/>
                    <a:pt x="471" y="661"/>
                  </a:cubicBezTo>
                  <a:cubicBezTo>
                    <a:pt x="465" y="639"/>
                    <a:pt x="460" y="622"/>
                    <a:pt x="454" y="600"/>
                  </a:cubicBezTo>
                  <a:cubicBezTo>
                    <a:pt x="455" y="599"/>
                    <a:pt x="456" y="599"/>
                    <a:pt x="456" y="599"/>
                  </a:cubicBezTo>
                  <a:cubicBezTo>
                    <a:pt x="461" y="599"/>
                    <a:pt x="466" y="613"/>
                    <a:pt x="471" y="622"/>
                  </a:cubicBezTo>
                  <a:cubicBezTo>
                    <a:pt x="468" y="607"/>
                    <a:pt x="466" y="589"/>
                    <a:pt x="463" y="575"/>
                  </a:cubicBezTo>
                  <a:lnTo>
                    <a:pt x="463" y="575"/>
                  </a:lnTo>
                  <a:cubicBezTo>
                    <a:pt x="466" y="592"/>
                    <a:pt x="453" y="600"/>
                    <a:pt x="448" y="600"/>
                  </a:cubicBezTo>
                  <a:lnTo>
                    <a:pt x="448" y="583"/>
                  </a:lnTo>
                  <a:lnTo>
                    <a:pt x="448" y="583"/>
                  </a:lnTo>
                  <a:cubicBezTo>
                    <a:pt x="420" y="600"/>
                    <a:pt x="454" y="645"/>
                    <a:pt x="448" y="673"/>
                  </a:cubicBezTo>
                  <a:lnTo>
                    <a:pt x="432" y="661"/>
                  </a:lnTo>
                  <a:lnTo>
                    <a:pt x="448" y="689"/>
                  </a:lnTo>
                  <a:cubicBezTo>
                    <a:pt x="446" y="695"/>
                    <a:pt x="441" y="698"/>
                    <a:pt x="437" y="698"/>
                  </a:cubicBezTo>
                  <a:cubicBezTo>
                    <a:pt x="433" y="698"/>
                    <a:pt x="429" y="695"/>
                    <a:pt x="426" y="689"/>
                  </a:cubicBezTo>
                  <a:lnTo>
                    <a:pt x="426" y="689"/>
                  </a:lnTo>
                  <a:cubicBezTo>
                    <a:pt x="420" y="706"/>
                    <a:pt x="437" y="706"/>
                    <a:pt x="426" y="723"/>
                  </a:cubicBezTo>
                  <a:cubicBezTo>
                    <a:pt x="424" y="726"/>
                    <a:pt x="422" y="727"/>
                    <a:pt x="421" y="727"/>
                  </a:cubicBezTo>
                  <a:lnTo>
                    <a:pt x="421" y="727"/>
                  </a:lnTo>
                  <a:lnTo>
                    <a:pt x="420" y="723"/>
                  </a:lnTo>
                  <a:lnTo>
                    <a:pt x="420" y="723"/>
                  </a:lnTo>
                  <a:cubicBezTo>
                    <a:pt x="420" y="726"/>
                    <a:pt x="420" y="727"/>
                    <a:pt x="421" y="727"/>
                  </a:cubicBezTo>
                  <a:cubicBezTo>
                    <a:pt x="421" y="727"/>
                    <a:pt x="421" y="727"/>
                    <a:pt x="421" y="727"/>
                  </a:cubicBezTo>
                  <a:lnTo>
                    <a:pt x="421" y="727"/>
                  </a:lnTo>
                  <a:lnTo>
                    <a:pt x="426" y="746"/>
                  </a:lnTo>
                  <a:cubicBezTo>
                    <a:pt x="425" y="744"/>
                    <a:pt x="423" y="744"/>
                    <a:pt x="422" y="744"/>
                  </a:cubicBezTo>
                  <a:cubicBezTo>
                    <a:pt x="421" y="744"/>
                    <a:pt x="419" y="744"/>
                    <a:pt x="418" y="744"/>
                  </a:cubicBezTo>
                  <a:cubicBezTo>
                    <a:pt x="416" y="744"/>
                    <a:pt x="415" y="743"/>
                    <a:pt x="415" y="734"/>
                  </a:cubicBezTo>
                  <a:lnTo>
                    <a:pt x="415" y="734"/>
                  </a:lnTo>
                  <a:cubicBezTo>
                    <a:pt x="404" y="773"/>
                    <a:pt x="425" y="795"/>
                    <a:pt x="415" y="812"/>
                  </a:cubicBezTo>
                  <a:lnTo>
                    <a:pt x="415" y="812"/>
                  </a:lnTo>
                  <a:cubicBezTo>
                    <a:pt x="415" y="810"/>
                    <a:pt x="415" y="809"/>
                    <a:pt x="415" y="807"/>
                  </a:cubicBezTo>
                  <a:lnTo>
                    <a:pt x="415" y="813"/>
                  </a:lnTo>
                  <a:cubicBezTo>
                    <a:pt x="415" y="812"/>
                    <a:pt x="415" y="812"/>
                    <a:pt x="415" y="812"/>
                  </a:cubicBezTo>
                  <a:lnTo>
                    <a:pt x="415" y="812"/>
                  </a:lnTo>
                  <a:cubicBezTo>
                    <a:pt x="418" y="832"/>
                    <a:pt x="421" y="834"/>
                    <a:pt x="425" y="834"/>
                  </a:cubicBezTo>
                  <a:cubicBezTo>
                    <a:pt x="425" y="834"/>
                    <a:pt x="426" y="834"/>
                    <a:pt x="426" y="834"/>
                  </a:cubicBezTo>
                  <a:cubicBezTo>
                    <a:pt x="430" y="834"/>
                    <a:pt x="435" y="835"/>
                    <a:pt x="443" y="852"/>
                  </a:cubicBezTo>
                  <a:lnTo>
                    <a:pt x="409" y="880"/>
                  </a:lnTo>
                  <a:lnTo>
                    <a:pt x="420" y="886"/>
                  </a:lnTo>
                  <a:cubicBezTo>
                    <a:pt x="420" y="886"/>
                    <a:pt x="420" y="897"/>
                    <a:pt x="415" y="897"/>
                  </a:cubicBezTo>
                  <a:cubicBezTo>
                    <a:pt x="417" y="904"/>
                    <a:pt x="418" y="906"/>
                    <a:pt x="419" y="906"/>
                  </a:cubicBezTo>
                  <a:cubicBezTo>
                    <a:pt x="420" y="906"/>
                    <a:pt x="421" y="902"/>
                    <a:pt x="423" y="902"/>
                  </a:cubicBezTo>
                  <a:cubicBezTo>
                    <a:pt x="424" y="902"/>
                    <a:pt x="425" y="904"/>
                    <a:pt x="426" y="908"/>
                  </a:cubicBezTo>
                  <a:cubicBezTo>
                    <a:pt x="415" y="930"/>
                    <a:pt x="432" y="975"/>
                    <a:pt x="409" y="981"/>
                  </a:cubicBezTo>
                  <a:cubicBezTo>
                    <a:pt x="411" y="982"/>
                    <a:pt x="412" y="983"/>
                    <a:pt x="414" y="983"/>
                  </a:cubicBezTo>
                  <a:cubicBezTo>
                    <a:pt x="418" y="983"/>
                    <a:pt x="420" y="975"/>
                    <a:pt x="422" y="975"/>
                  </a:cubicBezTo>
                  <a:cubicBezTo>
                    <a:pt x="423" y="975"/>
                    <a:pt x="424" y="978"/>
                    <a:pt x="426" y="986"/>
                  </a:cubicBezTo>
                  <a:cubicBezTo>
                    <a:pt x="404" y="992"/>
                    <a:pt x="432" y="1020"/>
                    <a:pt x="420" y="1042"/>
                  </a:cubicBezTo>
                  <a:cubicBezTo>
                    <a:pt x="410" y="1035"/>
                    <a:pt x="410" y="1023"/>
                    <a:pt x="408" y="1023"/>
                  </a:cubicBezTo>
                  <a:cubicBezTo>
                    <a:pt x="406" y="1023"/>
                    <a:pt x="404" y="1027"/>
                    <a:pt x="398" y="1037"/>
                  </a:cubicBezTo>
                  <a:cubicBezTo>
                    <a:pt x="420" y="1048"/>
                    <a:pt x="392" y="1082"/>
                    <a:pt x="398" y="1098"/>
                  </a:cubicBezTo>
                  <a:cubicBezTo>
                    <a:pt x="398" y="1098"/>
                    <a:pt x="392" y="1098"/>
                    <a:pt x="387" y="1104"/>
                  </a:cubicBezTo>
                  <a:cubicBezTo>
                    <a:pt x="387" y="1110"/>
                    <a:pt x="404" y="1110"/>
                    <a:pt x="409" y="1110"/>
                  </a:cubicBezTo>
                  <a:cubicBezTo>
                    <a:pt x="404" y="1110"/>
                    <a:pt x="398" y="1104"/>
                    <a:pt x="398" y="1098"/>
                  </a:cubicBezTo>
                  <a:lnTo>
                    <a:pt x="398" y="1098"/>
                  </a:lnTo>
                  <a:cubicBezTo>
                    <a:pt x="404" y="1098"/>
                    <a:pt x="404" y="1104"/>
                    <a:pt x="409" y="1110"/>
                  </a:cubicBezTo>
                  <a:cubicBezTo>
                    <a:pt x="409" y="1126"/>
                    <a:pt x="404" y="1154"/>
                    <a:pt x="409" y="1177"/>
                  </a:cubicBezTo>
                  <a:cubicBezTo>
                    <a:pt x="404" y="1177"/>
                    <a:pt x="398" y="1238"/>
                    <a:pt x="392" y="1272"/>
                  </a:cubicBezTo>
                  <a:lnTo>
                    <a:pt x="387" y="1272"/>
                  </a:lnTo>
                  <a:cubicBezTo>
                    <a:pt x="404" y="1278"/>
                    <a:pt x="404" y="1311"/>
                    <a:pt x="404" y="1334"/>
                  </a:cubicBezTo>
                  <a:cubicBezTo>
                    <a:pt x="392" y="1334"/>
                    <a:pt x="392" y="1328"/>
                    <a:pt x="387" y="1311"/>
                  </a:cubicBezTo>
                  <a:lnTo>
                    <a:pt x="387" y="1334"/>
                  </a:lnTo>
                  <a:cubicBezTo>
                    <a:pt x="392" y="1339"/>
                    <a:pt x="392" y="1350"/>
                    <a:pt x="398" y="1362"/>
                  </a:cubicBezTo>
                  <a:lnTo>
                    <a:pt x="381" y="1356"/>
                  </a:lnTo>
                  <a:lnTo>
                    <a:pt x="381" y="1356"/>
                  </a:lnTo>
                  <a:cubicBezTo>
                    <a:pt x="381" y="1384"/>
                    <a:pt x="398" y="1418"/>
                    <a:pt x="387" y="1451"/>
                  </a:cubicBezTo>
                  <a:cubicBezTo>
                    <a:pt x="388" y="1452"/>
                    <a:pt x="389" y="1452"/>
                    <a:pt x="390" y="1452"/>
                  </a:cubicBezTo>
                  <a:cubicBezTo>
                    <a:pt x="397" y="1452"/>
                    <a:pt x="406" y="1443"/>
                    <a:pt x="414" y="1443"/>
                  </a:cubicBezTo>
                  <a:cubicBezTo>
                    <a:pt x="419" y="1443"/>
                    <a:pt x="424" y="1447"/>
                    <a:pt x="426" y="1462"/>
                  </a:cubicBezTo>
                  <a:cubicBezTo>
                    <a:pt x="424" y="1465"/>
                    <a:pt x="420" y="1466"/>
                    <a:pt x="417" y="1466"/>
                  </a:cubicBezTo>
                  <a:cubicBezTo>
                    <a:pt x="414" y="1466"/>
                    <a:pt x="412" y="1465"/>
                    <a:pt x="410" y="1462"/>
                  </a:cubicBezTo>
                  <a:lnTo>
                    <a:pt x="410" y="1462"/>
                  </a:lnTo>
                  <a:cubicBezTo>
                    <a:pt x="412" y="1466"/>
                    <a:pt x="413" y="1470"/>
                    <a:pt x="409" y="1474"/>
                  </a:cubicBezTo>
                  <a:lnTo>
                    <a:pt x="398" y="1457"/>
                  </a:lnTo>
                  <a:lnTo>
                    <a:pt x="398" y="1457"/>
                  </a:lnTo>
                  <a:cubicBezTo>
                    <a:pt x="392" y="1474"/>
                    <a:pt x="409" y="1468"/>
                    <a:pt x="409" y="1485"/>
                  </a:cubicBezTo>
                  <a:cubicBezTo>
                    <a:pt x="407" y="1484"/>
                    <a:pt x="405" y="1483"/>
                    <a:pt x="404" y="1483"/>
                  </a:cubicBezTo>
                  <a:cubicBezTo>
                    <a:pt x="398" y="1483"/>
                    <a:pt x="397" y="1490"/>
                    <a:pt x="392" y="1490"/>
                  </a:cubicBezTo>
                  <a:cubicBezTo>
                    <a:pt x="392" y="1485"/>
                    <a:pt x="398" y="1479"/>
                    <a:pt x="392" y="1474"/>
                  </a:cubicBezTo>
                  <a:cubicBezTo>
                    <a:pt x="392" y="1490"/>
                    <a:pt x="387" y="1507"/>
                    <a:pt x="381" y="1513"/>
                  </a:cubicBezTo>
                  <a:cubicBezTo>
                    <a:pt x="381" y="1513"/>
                    <a:pt x="392" y="1513"/>
                    <a:pt x="392" y="1524"/>
                  </a:cubicBezTo>
                  <a:cubicBezTo>
                    <a:pt x="392" y="1552"/>
                    <a:pt x="381" y="1535"/>
                    <a:pt x="376" y="1552"/>
                  </a:cubicBezTo>
                  <a:cubicBezTo>
                    <a:pt x="381" y="1558"/>
                    <a:pt x="376" y="1574"/>
                    <a:pt x="387" y="1580"/>
                  </a:cubicBezTo>
                  <a:cubicBezTo>
                    <a:pt x="387" y="1586"/>
                    <a:pt x="381" y="1586"/>
                    <a:pt x="376" y="1591"/>
                  </a:cubicBezTo>
                  <a:cubicBezTo>
                    <a:pt x="381" y="1606"/>
                    <a:pt x="381" y="1650"/>
                    <a:pt x="389" y="1650"/>
                  </a:cubicBezTo>
                  <a:cubicBezTo>
                    <a:pt x="390" y="1650"/>
                    <a:pt x="391" y="1649"/>
                    <a:pt x="392" y="1647"/>
                  </a:cubicBezTo>
                  <a:lnTo>
                    <a:pt x="392" y="1642"/>
                  </a:lnTo>
                  <a:lnTo>
                    <a:pt x="392" y="1642"/>
                  </a:lnTo>
                  <a:cubicBezTo>
                    <a:pt x="409" y="1692"/>
                    <a:pt x="387" y="1748"/>
                    <a:pt x="392" y="1798"/>
                  </a:cubicBezTo>
                  <a:lnTo>
                    <a:pt x="387" y="1798"/>
                  </a:lnTo>
                  <a:cubicBezTo>
                    <a:pt x="392" y="1826"/>
                    <a:pt x="387" y="1860"/>
                    <a:pt x="398" y="1882"/>
                  </a:cubicBezTo>
                  <a:cubicBezTo>
                    <a:pt x="398" y="1892"/>
                    <a:pt x="391" y="1901"/>
                    <a:pt x="385" y="1901"/>
                  </a:cubicBezTo>
                  <a:cubicBezTo>
                    <a:pt x="383" y="1901"/>
                    <a:pt x="382" y="1900"/>
                    <a:pt x="381" y="1899"/>
                  </a:cubicBezTo>
                  <a:lnTo>
                    <a:pt x="381" y="1899"/>
                  </a:lnTo>
                  <a:cubicBezTo>
                    <a:pt x="387" y="1922"/>
                    <a:pt x="392" y="1922"/>
                    <a:pt x="387" y="1955"/>
                  </a:cubicBezTo>
                  <a:cubicBezTo>
                    <a:pt x="383" y="1949"/>
                    <a:pt x="381" y="1947"/>
                    <a:pt x="380" y="1947"/>
                  </a:cubicBezTo>
                  <a:cubicBezTo>
                    <a:pt x="379" y="1947"/>
                    <a:pt x="378" y="1947"/>
                    <a:pt x="378" y="1948"/>
                  </a:cubicBezTo>
                  <a:lnTo>
                    <a:pt x="378" y="1948"/>
                  </a:lnTo>
                  <a:cubicBezTo>
                    <a:pt x="379" y="1946"/>
                    <a:pt x="380" y="1942"/>
                    <a:pt x="381" y="1933"/>
                  </a:cubicBezTo>
                  <a:lnTo>
                    <a:pt x="381" y="1933"/>
                  </a:lnTo>
                  <a:cubicBezTo>
                    <a:pt x="376" y="1961"/>
                    <a:pt x="364" y="1966"/>
                    <a:pt x="381" y="2000"/>
                  </a:cubicBezTo>
                  <a:cubicBezTo>
                    <a:pt x="380" y="1998"/>
                    <a:pt x="378" y="1998"/>
                    <a:pt x="377" y="1998"/>
                  </a:cubicBezTo>
                  <a:cubicBezTo>
                    <a:pt x="369" y="1998"/>
                    <a:pt x="365" y="2025"/>
                    <a:pt x="370" y="2039"/>
                  </a:cubicBezTo>
                  <a:lnTo>
                    <a:pt x="376" y="2017"/>
                  </a:lnTo>
                  <a:cubicBezTo>
                    <a:pt x="376" y="2034"/>
                    <a:pt x="376" y="2045"/>
                    <a:pt x="376" y="2062"/>
                  </a:cubicBezTo>
                  <a:lnTo>
                    <a:pt x="359" y="2050"/>
                  </a:lnTo>
                  <a:lnTo>
                    <a:pt x="359" y="2050"/>
                  </a:lnTo>
                  <a:cubicBezTo>
                    <a:pt x="342" y="2112"/>
                    <a:pt x="392" y="2162"/>
                    <a:pt x="359" y="2207"/>
                  </a:cubicBezTo>
                  <a:cubicBezTo>
                    <a:pt x="360" y="2210"/>
                    <a:pt x="362" y="2211"/>
                    <a:pt x="363" y="2211"/>
                  </a:cubicBezTo>
                  <a:cubicBezTo>
                    <a:pt x="369" y="2211"/>
                    <a:pt x="371" y="2183"/>
                    <a:pt x="378" y="2183"/>
                  </a:cubicBezTo>
                  <a:cubicBezTo>
                    <a:pt x="379" y="2183"/>
                    <a:pt x="380" y="2184"/>
                    <a:pt x="381" y="2185"/>
                  </a:cubicBezTo>
                  <a:cubicBezTo>
                    <a:pt x="381" y="2213"/>
                    <a:pt x="359" y="2241"/>
                    <a:pt x="359" y="2252"/>
                  </a:cubicBezTo>
                  <a:cubicBezTo>
                    <a:pt x="348" y="2291"/>
                    <a:pt x="381" y="2286"/>
                    <a:pt x="376" y="2325"/>
                  </a:cubicBezTo>
                  <a:cubicBezTo>
                    <a:pt x="377" y="2323"/>
                    <a:pt x="380" y="2322"/>
                    <a:pt x="383" y="2322"/>
                  </a:cubicBezTo>
                  <a:cubicBezTo>
                    <a:pt x="391" y="2322"/>
                    <a:pt x="400" y="2328"/>
                    <a:pt x="404" y="2347"/>
                  </a:cubicBezTo>
                  <a:cubicBezTo>
                    <a:pt x="400" y="2365"/>
                    <a:pt x="392" y="2374"/>
                    <a:pt x="385" y="2374"/>
                  </a:cubicBezTo>
                  <a:cubicBezTo>
                    <a:pt x="381" y="2374"/>
                    <a:pt x="378" y="2370"/>
                    <a:pt x="376" y="2364"/>
                  </a:cubicBezTo>
                  <a:cubicBezTo>
                    <a:pt x="376" y="2358"/>
                    <a:pt x="376" y="2353"/>
                    <a:pt x="376" y="2353"/>
                  </a:cubicBezTo>
                  <a:cubicBezTo>
                    <a:pt x="376" y="2349"/>
                    <a:pt x="372" y="2338"/>
                    <a:pt x="368" y="2338"/>
                  </a:cubicBezTo>
                  <a:cubicBezTo>
                    <a:pt x="367" y="2338"/>
                    <a:pt x="366" y="2339"/>
                    <a:pt x="364" y="2342"/>
                  </a:cubicBezTo>
                  <a:lnTo>
                    <a:pt x="370" y="2347"/>
                  </a:lnTo>
                  <a:cubicBezTo>
                    <a:pt x="365" y="2363"/>
                    <a:pt x="369" y="2393"/>
                    <a:pt x="361" y="2393"/>
                  </a:cubicBezTo>
                  <a:cubicBezTo>
                    <a:pt x="360" y="2393"/>
                    <a:pt x="360" y="2392"/>
                    <a:pt x="359" y="2392"/>
                  </a:cubicBezTo>
                  <a:lnTo>
                    <a:pt x="359" y="2392"/>
                  </a:lnTo>
                  <a:cubicBezTo>
                    <a:pt x="361" y="2398"/>
                    <a:pt x="363" y="2401"/>
                    <a:pt x="365" y="2401"/>
                  </a:cubicBezTo>
                  <a:cubicBezTo>
                    <a:pt x="366" y="2401"/>
                    <a:pt x="368" y="2398"/>
                    <a:pt x="369" y="2395"/>
                  </a:cubicBezTo>
                  <a:lnTo>
                    <a:pt x="369" y="2395"/>
                  </a:lnTo>
                  <a:cubicBezTo>
                    <a:pt x="366" y="2423"/>
                    <a:pt x="375" y="2440"/>
                    <a:pt x="370" y="2474"/>
                  </a:cubicBezTo>
                  <a:lnTo>
                    <a:pt x="370" y="2474"/>
                  </a:lnTo>
                  <a:cubicBezTo>
                    <a:pt x="371" y="2471"/>
                    <a:pt x="374" y="2468"/>
                    <a:pt x="376" y="2468"/>
                  </a:cubicBezTo>
                  <a:cubicBezTo>
                    <a:pt x="378" y="2468"/>
                    <a:pt x="380" y="2469"/>
                    <a:pt x="381" y="2470"/>
                  </a:cubicBezTo>
                  <a:cubicBezTo>
                    <a:pt x="376" y="2526"/>
                    <a:pt x="392" y="2493"/>
                    <a:pt x="392" y="2532"/>
                  </a:cubicBezTo>
                  <a:cubicBezTo>
                    <a:pt x="391" y="2537"/>
                    <a:pt x="389" y="2538"/>
                    <a:pt x="386" y="2538"/>
                  </a:cubicBezTo>
                  <a:cubicBezTo>
                    <a:pt x="385" y="2538"/>
                    <a:pt x="384" y="2538"/>
                    <a:pt x="383" y="2538"/>
                  </a:cubicBezTo>
                  <a:cubicBezTo>
                    <a:pt x="380" y="2538"/>
                    <a:pt x="378" y="2540"/>
                    <a:pt x="381" y="2560"/>
                  </a:cubicBezTo>
                  <a:cubicBezTo>
                    <a:pt x="381" y="2568"/>
                    <a:pt x="380" y="2571"/>
                    <a:pt x="378" y="2571"/>
                  </a:cubicBezTo>
                  <a:cubicBezTo>
                    <a:pt x="374" y="2571"/>
                    <a:pt x="368" y="2562"/>
                    <a:pt x="364" y="2554"/>
                  </a:cubicBezTo>
                  <a:lnTo>
                    <a:pt x="364" y="2554"/>
                  </a:lnTo>
                  <a:cubicBezTo>
                    <a:pt x="376" y="2588"/>
                    <a:pt x="364" y="2622"/>
                    <a:pt x="364" y="2638"/>
                  </a:cubicBezTo>
                  <a:lnTo>
                    <a:pt x="353" y="2622"/>
                  </a:lnTo>
                  <a:lnTo>
                    <a:pt x="353" y="2622"/>
                  </a:lnTo>
                  <a:cubicBezTo>
                    <a:pt x="359" y="2633"/>
                    <a:pt x="359" y="2638"/>
                    <a:pt x="359" y="2644"/>
                  </a:cubicBezTo>
                  <a:cubicBezTo>
                    <a:pt x="353" y="2638"/>
                    <a:pt x="348" y="2633"/>
                    <a:pt x="353" y="2622"/>
                  </a:cubicBezTo>
                  <a:lnTo>
                    <a:pt x="353" y="2622"/>
                  </a:lnTo>
                  <a:cubicBezTo>
                    <a:pt x="350" y="2624"/>
                    <a:pt x="345" y="2626"/>
                    <a:pt x="339" y="2626"/>
                  </a:cubicBezTo>
                  <a:cubicBezTo>
                    <a:pt x="332" y="2626"/>
                    <a:pt x="325" y="2624"/>
                    <a:pt x="320" y="2622"/>
                  </a:cubicBezTo>
                  <a:cubicBezTo>
                    <a:pt x="353" y="2610"/>
                    <a:pt x="297" y="2599"/>
                    <a:pt x="314" y="2577"/>
                  </a:cubicBezTo>
                  <a:lnTo>
                    <a:pt x="314" y="2577"/>
                  </a:lnTo>
                  <a:cubicBezTo>
                    <a:pt x="310" y="2579"/>
                    <a:pt x="307" y="2580"/>
                    <a:pt x="303" y="2580"/>
                  </a:cubicBezTo>
                  <a:cubicBezTo>
                    <a:pt x="286" y="2580"/>
                    <a:pt x="271" y="2559"/>
                    <a:pt x="252" y="2554"/>
                  </a:cubicBezTo>
                  <a:lnTo>
                    <a:pt x="258" y="2554"/>
                  </a:lnTo>
                  <a:cubicBezTo>
                    <a:pt x="247" y="2549"/>
                    <a:pt x="252" y="2538"/>
                    <a:pt x="247" y="2532"/>
                  </a:cubicBezTo>
                  <a:cubicBezTo>
                    <a:pt x="241" y="2538"/>
                    <a:pt x="234" y="2539"/>
                    <a:pt x="227" y="2539"/>
                  </a:cubicBezTo>
                  <a:cubicBezTo>
                    <a:pt x="219" y="2539"/>
                    <a:pt x="210" y="2538"/>
                    <a:pt x="202" y="2538"/>
                  </a:cubicBezTo>
                  <a:cubicBezTo>
                    <a:pt x="202" y="2515"/>
                    <a:pt x="224" y="2526"/>
                    <a:pt x="230" y="2510"/>
                  </a:cubicBezTo>
                  <a:lnTo>
                    <a:pt x="230" y="2510"/>
                  </a:lnTo>
                  <a:cubicBezTo>
                    <a:pt x="227" y="2513"/>
                    <a:pt x="223" y="2514"/>
                    <a:pt x="219" y="2514"/>
                  </a:cubicBezTo>
                  <a:cubicBezTo>
                    <a:pt x="215" y="2514"/>
                    <a:pt x="211" y="2513"/>
                    <a:pt x="207" y="2513"/>
                  </a:cubicBezTo>
                  <a:cubicBezTo>
                    <a:pt x="202" y="2513"/>
                    <a:pt x="199" y="2514"/>
                    <a:pt x="196" y="2521"/>
                  </a:cubicBezTo>
                  <a:cubicBezTo>
                    <a:pt x="196" y="2504"/>
                    <a:pt x="191" y="2510"/>
                    <a:pt x="196" y="2493"/>
                  </a:cubicBezTo>
                  <a:lnTo>
                    <a:pt x="196" y="2493"/>
                  </a:lnTo>
                  <a:cubicBezTo>
                    <a:pt x="192" y="2498"/>
                    <a:pt x="189" y="2499"/>
                    <a:pt x="188" y="2499"/>
                  </a:cubicBezTo>
                  <a:cubicBezTo>
                    <a:pt x="184" y="2499"/>
                    <a:pt x="185" y="2492"/>
                    <a:pt x="179" y="2492"/>
                  </a:cubicBezTo>
                  <a:cubicBezTo>
                    <a:pt x="178" y="2492"/>
                    <a:pt x="176" y="2492"/>
                    <a:pt x="174" y="2493"/>
                  </a:cubicBezTo>
                  <a:cubicBezTo>
                    <a:pt x="168" y="2476"/>
                    <a:pt x="185" y="2476"/>
                    <a:pt x="168" y="2470"/>
                  </a:cubicBezTo>
                  <a:cubicBezTo>
                    <a:pt x="168" y="2465"/>
                    <a:pt x="173" y="2463"/>
                    <a:pt x="177" y="2463"/>
                  </a:cubicBezTo>
                  <a:cubicBezTo>
                    <a:pt x="181" y="2463"/>
                    <a:pt x="185" y="2465"/>
                    <a:pt x="185" y="2465"/>
                  </a:cubicBezTo>
                  <a:cubicBezTo>
                    <a:pt x="183" y="2462"/>
                    <a:pt x="180" y="2461"/>
                    <a:pt x="178" y="2461"/>
                  </a:cubicBezTo>
                  <a:cubicBezTo>
                    <a:pt x="171" y="2461"/>
                    <a:pt x="166" y="2472"/>
                    <a:pt x="157" y="2476"/>
                  </a:cubicBezTo>
                  <a:cubicBezTo>
                    <a:pt x="140" y="2465"/>
                    <a:pt x="163" y="2459"/>
                    <a:pt x="163" y="2448"/>
                  </a:cubicBezTo>
                  <a:cubicBezTo>
                    <a:pt x="157" y="2448"/>
                    <a:pt x="135" y="2448"/>
                    <a:pt x="135" y="2442"/>
                  </a:cubicBezTo>
                  <a:cubicBezTo>
                    <a:pt x="135" y="2437"/>
                    <a:pt x="135" y="2437"/>
                    <a:pt x="140" y="2437"/>
                  </a:cubicBezTo>
                  <a:cubicBezTo>
                    <a:pt x="124" y="2431"/>
                    <a:pt x="129" y="2409"/>
                    <a:pt x="107" y="2403"/>
                  </a:cubicBezTo>
                  <a:cubicBezTo>
                    <a:pt x="107" y="2403"/>
                    <a:pt x="112" y="2398"/>
                    <a:pt x="112" y="2398"/>
                  </a:cubicBezTo>
                  <a:lnTo>
                    <a:pt x="112" y="2398"/>
                  </a:lnTo>
                  <a:cubicBezTo>
                    <a:pt x="101" y="2403"/>
                    <a:pt x="96" y="2403"/>
                    <a:pt x="90" y="2403"/>
                  </a:cubicBezTo>
                  <a:cubicBezTo>
                    <a:pt x="84" y="2398"/>
                    <a:pt x="73" y="2392"/>
                    <a:pt x="84" y="2386"/>
                  </a:cubicBezTo>
                  <a:lnTo>
                    <a:pt x="84" y="2386"/>
                  </a:lnTo>
                  <a:cubicBezTo>
                    <a:pt x="84" y="2392"/>
                    <a:pt x="90" y="2392"/>
                    <a:pt x="96" y="2398"/>
                  </a:cubicBezTo>
                  <a:lnTo>
                    <a:pt x="90" y="2386"/>
                  </a:lnTo>
                  <a:cubicBezTo>
                    <a:pt x="92" y="2386"/>
                    <a:pt x="94" y="2385"/>
                    <a:pt x="96" y="2385"/>
                  </a:cubicBezTo>
                  <a:cubicBezTo>
                    <a:pt x="104" y="2385"/>
                    <a:pt x="97" y="2398"/>
                    <a:pt x="107" y="2398"/>
                  </a:cubicBezTo>
                  <a:cubicBezTo>
                    <a:pt x="101" y="2381"/>
                    <a:pt x="84" y="2364"/>
                    <a:pt x="90" y="2353"/>
                  </a:cubicBezTo>
                  <a:cubicBezTo>
                    <a:pt x="91" y="2352"/>
                    <a:pt x="92" y="2352"/>
                    <a:pt x="93" y="2352"/>
                  </a:cubicBezTo>
                  <a:cubicBezTo>
                    <a:pt x="103" y="2352"/>
                    <a:pt x="100" y="2369"/>
                    <a:pt x="105" y="2369"/>
                  </a:cubicBezTo>
                  <a:cubicBezTo>
                    <a:pt x="107" y="2369"/>
                    <a:pt x="109" y="2367"/>
                    <a:pt x="112" y="2364"/>
                  </a:cubicBezTo>
                  <a:lnTo>
                    <a:pt x="112" y="2364"/>
                  </a:lnTo>
                  <a:lnTo>
                    <a:pt x="107" y="2381"/>
                  </a:lnTo>
                  <a:cubicBezTo>
                    <a:pt x="112" y="2377"/>
                    <a:pt x="115" y="2375"/>
                    <a:pt x="116" y="2375"/>
                  </a:cubicBezTo>
                  <a:lnTo>
                    <a:pt x="116" y="2375"/>
                  </a:lnTo>
                  <a:cubicBezTo>
                    <a:pt x="120" y="2375"/>
                    <a:pt x="116" y="2384"/>
                    <a:pt x="121" y="2384"/>
                  </a:cubicBezTo>
                  <a:cubicBezTo>
                    <a:pt x="123" y="2384"/>
                    <a:pt x="125" y="2383"/>
                    <a:pt x="129" y="2381"/>
                  </a:cubicBezTo>
                  <a:cubicBezTo>
                    <a:pt x="135" y="2358"/>
                    <a:pt x="124" y="2353"/>
                    <a:pt x="124" y="2330"/>
                  </a:cubicBezTo>
                  <a:cubicBezTo>
                    <a:pt x="122" y="2326"/>
                    <a:pt x="119" y="2325"/>
                    <a:pt x="117" y="2325"/>
                  </a:cubicBezTo>
                  <a:cubicBezTo>
                    <a:pt x="115" y="2325"/>
                    <a:pt x="112" y="2327"/>
                    <a:pt x="108" y="2327"/>
                  </a:cubicBezTo>
                  <a:cubicBezTo>
                    <a:pt x="106" y="2327"/>
                    <a:pt x="104" y="2326"/>
                    <a:pt x="101" y="2325"/>
                  </a:cubicBezTo>
                  <a:cubicBezTo>
                    <a:pt x="90" y="2286"/>
                    <a:pt x="146" y="2297"/>
                    <a:pt x="124" y="2269"/>
                  </a:cubicBezTo>
                  <a:cubicBezTo>
                    <a:pt x="112" y="2258"/>
                    <a:pt x="90" y="2258"/>
                    <a:pt x="101" y="2235"/>
                  </a:cubicBezTo>
                  <a:lnTo>
                    <a:pt x="101" y="2235"/>
                  </a:lnTo>
                  <a:lnTo>
                    <a:pt x="118" y="2241"/>
                  </a:lnTo>
                  <a:cubicBezTo>
                    <a:pt x="124" y="2218"/>
                    <a:pt x="96" y="2230"/>
                    <a:pt x="107" y="2202"/>
                  </a:cubicBezTo>
                  <a:lnTo>
                    <a:pt x="107" y="2202"/>
                  </a:lnTo>
                  <a:cubicBezTo>
                    <a:pt x="112" y="2206"/>
                    <a:pt x="112" y="2220"/>
                    <a:pt x="116" y="2220"/>
                  </a:cubicBezTo>
                  <a:cubicBezTo>
                    <a:pt x="117" y="2220"/>
                    <a:pt x="117" y="2219"/>
                    <a:pt x="118" y="2218"/>
                  </a:cubicBezTo>
                  <a:cubicBezTo>
                    <a:pt x="129" y="2202"/>
                    <a:pt x="107" y="2207"/>
                    <a:pt x="107" y="2190"/>
                  </a:cubicBezTo>
                  <a:lnTo>
                    <a:pt x="124" y="2190"/>
                  </a:lnTo>
                  <a:cubicBezTo>
                    <a:pt x="118" y="2162"/>
                    <a:pt x="107" y="2134"/>
                    <a:pt x="107" y="2101"/>
                  </a:cubicBezTo>
                  <a:lnTo>
                    <a:pt x="107" y="2101"/>
                  </a:lnTo>
                  <a:cubicBezTo>
                    <a:pt x="111" y="2101"/>
                    <a:pt x="114" y="2103"/>
                    <a:pt x="116" y="2103"/>
                  </a:cubicBezTo>
                  <a:cubicBezTo>
                    <a:pt x="117" y="2103"/>
                    <a:pt x="118" y="2103"/>
                    <a:pt x="118" y="2101"/>
                  </a:cubicBezTo>
                  <a:cubicBezTo>
                    <a:pt x="112" y="2062"/>
                    <a:pt x="124" y="2022"/>
                    <a:pt x="135" y="1983"/>
                  </a:cubicBezTo>
                  <a:lnTo>
                    <a:pt x="118" y="1972"/>
                  </a:lnTo>
                  <a:cubicBezTo>
                    <a:pt x="118" y="1968"/>
                    <a:pt x="124" y="1964"/>
                    <a:pt x="127" y="1964"/>
                  </a:cubicBezTo>
                  <a:cubicBezTo>
                    <a:pt x="128" y="1964"/>
                    <a:pt x="129" y="1965"/>
                    <a:pt x="129" y="1966"/>
                  </a:cubicBezTo>
                  <a:cubicBezTo>
                    <a:pt x="131" y="1962"/>
                    <a:pt x="130" y="1961"/>
                    <a:pt x="128" y="1961"/>
                  </a:cubicBezTo>
                  <a:cubicBezTo>
                    <a:pt x="126" y="1961"/>
                    <a:pt x="122" y="1962"/>
                    <a:pt x="120" y="1962"/>
                  </a:cubicBezTo>
                  <a:cubicBezTo>
                    <a:pt x="119" y="1962"/>
                    <a:pt x="118" y="1962"/>
                    <a:pt x="118" y="1961"/>
                  </a:cubicBezTo>
                  <a:cubicBezTo>
                    <a:pt x="115" y="1954"/>
                    <a:pt x="117" y="1952"/>
                    <a:pt x="121" y="1952"/>
                  </a:cubicBezTo>
                  <a:cubicBezTo>
                    <a:pt x="124" y="1952"/>
                    <a:pt x="127" y="1953"/>
                    <a:pt x="129" y="1955"/>
                  </a:cubicBezTo>
                  <a:cubicBezTo>
                    <a:pt x="118" y="1927"/>
                    <a:pt x="107" y="1882"/>
                    <a:pt x="118" y="1854"/>
                  </a:cubicBezTo>
                  <a:lnTo>
                    <a:pt x="118" y="1854"/>
                  </a:lnTo>
                  <a:lnTo>
                    <a:pt x="124" y="1860"/>
                  </a:lnTo>
                  <a:cubicBezTo>
                    <a:pt x="129" y="1838"/>
                    <a:pt x="96" y="1838"/>
                    <a:pt x="107" y="1815"/>
                  </a:cubicBezTo>
                  <a:lnTo>
                    <a:pt x="107" y="1815"/>
                  </a:lnTo>
                  <a:lnTo>
                    <a:pt x="112" y="1821"/>
                  </a:lnTo>
                  <a:cubicBezTo>
                    <a:pt x="118" y="1776"/>
                    <a:pt x="107" y="1726"/>
                    <a:pt x="129" y="1692"/>
                  </a:cubicBezTo>
                  <a:cubicBezTo>
                    <a:pt x="112" y="1686"/>
                    <a:pt x="140" y="1647"/>
                    <a:pt x="112" y="1642"/>
                  </a:cubicBezTo>
                  <a:cubicBezTo>
                    <a:pt x="129" y="1619"/>
                    <a:pt x="129" y="1625"/>
                    <a:pt x="140" y="1591"/>
                  </a:cubicBezTo>
                  <a:cubicBezTo>
                    <a:pt x="146" y="1580"/>
                    <a:pt x="124" y="1574"/>
                    <a:pt x="124" y="1563"/>
                  </a:cubicBezTo>
                  <a:lnTo>
                    <a:pt x="135" y="1563"/>
                  </a:lnTo>
                  <a:lnTo>
                    <a:pt x="124" y="1546"/>
                  </a:lnTo>
                  <a:lnTo>
                    <a:pt x="140" y="1535"/>
                  </a:lnTo>
                  <a:lnTo>
                    <a:pt x="135" y="1524"/>
                  </a:lnTo>
                  <a:cubicBezTo>
                    <a:pt x="135" y="1530"/>
                    <a:pt x="129" y="1535"/>
                    <a:pt x="124" y="1535"/>
                  </a:cubicBezTo>
                  <a:cubicBezTo>
                    <a:pt x="118" y="1518"/>
                    <a:pt x="140" y="1490"/>
                    <a:pt x="146" y="1490"/>
                  </a:cubicBezTo>
                  <a:lnTo>
                    <a:pt x="135" y="1451"/>
                  </a:lnTo>
                  <a:lnTo>
                    <a:pt x="135" y="1451"/>
                  </a:lnTo>
                  <a:cubicBezTo>
                    <a:pt x="140" y="1451"/>
                    <a:pt x="140" y="1457"/>
                    <a:pt x="146" y="1462"/>
                  </a:cubicBezTo>
                  <a:cubicBezTo>
                    <a:pt x="138" y="1451"/>
                    <a:pt x="142" y="1451"/>
                    <a:pt x="146" y="1451"/>
                  </a:cubicBezTo>
                  <a:cubicBezTo>
                    <a:pt x="150" y="1451"/>
                    <a:pt x="154" y="1451"/>
                    <a:pt x="146" y="1440"/>
                  </a:cubicBezTo>
                  <a:cubicBezTo>
                    <a:pt x="146" y="1440"/>
                    <a:pt x="140" y="1434"/>
                    <a:pt x="135" y="1434"/>
                  </a:cubicBezTo>
                  <a:cubicBezTo>
                    <a:pt x="146" y="1429"/>
                    <a:pt x="146" y="1406"/>
                    <a:pt x="146" y="1384"/>
                  </a:cubicBezTo>
                  <a:lnTo>
                    <a:pt x="152" y="1390"/>
                  </a:lnTo>
                  <a:cubicBezTo>
                    <a:pt x="157" y="1362"/>
                    <a:pt x="152" y="1322"/>
                    <a:pt x="152" y="1289"/>
                  </a:cubicBezTo>
                  <a:cubicBezTo>
                    <a:pt x="149" y="1294"/>
                    <a:pt x="143" y="1297"/>
                    <a:pt x="138" y="1297"/>
                  </a:cubicBezTo>
                  <a:cubicBezTo>
                    <a:pt x="133" y="1297"/>
                    <a:pt x="129" y="1294"/>
                    <a:pt x="129" y="1289"/>
                  </a:cubicBezTo>
                  <a:lnTo>
                    <a:pt x="134" y="1287"/>
                  </a:lnTo>
                  <a:lnTo>
                    <a:pt x="134" y="1287"/>
                  </a:lnTo>
                  <a:cubicBezTo>
                    <a:pt x="135" y="1287"/>
                    <a:pt x="135" y="1287"/>
                    <a:pt x="135" y="1287"/>
                  </a:cubicBezTo>
                  <a:cubicBezTo>
                    <a:pt x="136" y="1287"/>
                    <a:pt x="136" y="1287"/>
                    <a:pt x="137" y="1286"/>
                  </a:cubicBezTo>
                  <a:lnTo>
                    <a:pt x="137" y="1286"/>
                  </a:lnTo>
                  <a:lnTo>
                    <a:pt x="134" y="1287"/>
                  </a:lnTo>
                  <a:lnTo>
                    <a:pt x="134" y="1287"/>
                  </a:lnTo>
                  <a:cubicBezTo>
                    <a:pt x="133" y="1287"/>
                    <a:pt x="132" y="1286"/>
                    <a:pt x="129" y="1283"/>
                  </a:cubicBezTo>
                  <a:cubicBezTo>
                    <a:pt x="129" y="1276"/>
                    <a:pt x="133" y="1273"/>
                    <a:pt x="137" y="1273"/>
                  </a:cubicBezTo>
                  <a:cubicBezTo>
                    <a:pt x="142" y="1273"/>
                    <a:pt x="149" y="1277"/>
                    <a:pt x="152" y="1283"/>
                  </a:cubicBezTo>
                  <a:lnTo>
                    <a:pt x="146" y="1266"/>
                  </a:lnTo>
                  <a:cubicBezTo>
                    <a:pt x="152" y="1266"/>
                    <a:pt x="152" y="1266"/>
                    <a:pt x="157" y="1272"/>
                  </a:cubicBezTo>
                  <a:cubicBezTo>
                    <a:pt x="146" y="1261"/>
                    <a:pt x="174" y="1244"/>
                    <a:pt x="157" y="1233"/>
                  </a:cubicBezTo>
                  <a:lnTo>
                    <a:pt x="163" y="1233"/>
                  </a:lnTo>
                  <a:cubicBezTo>
                    <a:pt x="163" y="1199"/>
                    <a:pt x="157" y="1182"/>
                    <a:pt x="157" y="1154"/>
                  </a:cubicBezTo>
                  <a:cubicBezTo>
                    <a:pt x="146" y="1154"/>
                    <a:pt x="152" y="1143"/>
                    <a:pt x="140" y="1132"/>
                  </a:cubicBezTo>
                  <a:cubicBezTo>
                    <a:pt x="146" y="1110"/>
                    <a:pt x="157" y="1087"/>
                    <a:pt x="157" y="1065"/>
                  </a:cubicBezTo>
                  <a:cubicBezTo>
                    <a:pt x="146" y="1048"/>
                    <a:pt x="146" y="1059"/>
                    <a:pt x="135" y="1048"/>
                  </a:cubicBezTo>
                  <a:cubicBezTo>
                    <a:pt x="144" y="1048"/>
                    <a:pt x="146" y="1034"/>
                    <a:pt x="152" y="1034"/>
                  </a:cubicBezTo>
                  <a:cubicBezTo>
                    <a:pt x="153" y="1034"/>
                    <a:pt x="155" y="1034"/>
                    <a:pt x="157" y="1037"/>
                  </a:cubicBezTo>
                  <a:cubicBezTo>
                    <a:pt x="157" y="1009"/>
                    <a:pt x="157" y="998"/>
                    <a:pt x="146" y="958"/>
                  </a:cubicBezTo>
                  <a:cubicBezTo>
                    <a:pt x="140" y="964"/>
                    <a:pt x="140" y="970"/>
                    <a:pt x="135" y="970"/>
                  </a:cubicBezTo>
                  <a:cubicBezTo>
                    <a:pt x="135" y="958"/>
                    <a:pt x="140" y="953"/>
                    <a:pt x="146" y="953"/>
                  </a:cubicBezTo>
                  <a:cubicBezTo>
                    <a:pt x="129" y="914"/>
                    <a:pt x="185" y="858"/>
                    <a:pt x="163" y="824"/>
                  </a:cubicBezTo>
                  <a:lnTo>
                    <a:pt x="152" y="790"/>
                  </a:lnTo>
                  <a:cubicBezTo>
                    <a:pt x="152" y="785"/>
                    <a:pt x="152" y="784"/>
                    <a:pt x="153" y="784"/>
                  </a:cubicBezTo>
                  <a:cubicBezTo>
                    <a:pt x="155" y="784"/>
                    <a:pt x="158" y="788"/>
                    <a:pt x="162" y="788"/>
                  </a:cubicBezTo>
                  <a:cubicBezTo>
                    <a:pt x="164" y="788"/>
                    <a:pt x="166" y="787"/>
                    <a:pt x="168" y="785"/>
                  </a:cubicBezTo>
                  <a:cubicBezTo>
                    <a:pt x="146" y="746"/>
                    <a:pt x="168" y="729"/>
                    <a:pt x="157" y="695"/>
                  </a:cubicBezTo>
                  <a:cubicBezTo>
                    <a:pt x="191" y="673"/>
                    <a:pt x="157" y="611"/>
                    <a:pt x="180" y="577"/>
                  </a:cubicBezTo>
                  <a:lnTo>
                    <a:pt x="168" y="577"/>
                  </a:lnTo>
                  <a:cubicBezTo>
                    <a:pt x="163" y="572"/>
                    <a:pt x="174" y="566"/>
                    <a:pt x="180" y="561"/>
                  </a:cubicBezTo>
                  <a:lnTo>
                    <a:pt x="180" y="561"/>
                  </a:lnTo>
                  <a:cubicBezTo>
                    <a:pt x="171" y="561"/>
                    <a:pt x="169" y="568"/>
                    <a:pt x="166" y="568"/>
                  </a:cubicBezTo>
                  <a:cubicBezTo>
                    <a:pt x="165" y="568"/>
                    <a:pt x="164" y="567"/>
                    <a:pt x="163" y="566"/>
                  </a:cubicBezTo>
                  <a:cubicBezTo>
                    <a:pt x="157" y="493"/>
                    <a:pt x="180" y="415"/>
                    <a:pt x="185" y="342"/>
                  </a:cubicBezTo>
                  <a:cubicBezTo>
                    <a:pt x="185" y="314"/>
                    <a:pt x="140" y="331"/>
                    <a:pt x="163" y="292"/>
                  </a:cubicBezTo>
                  <a:lnTo>
                    <a:pt x="163" y="292"/>
                  </a:lnTo>
                  <a:lnTo>
                    <a:pt x="174" y="303"/>
                  </a:lnTo>
                  <a:cubicBezTo>
                    <a:pt x="174" y="297"/>
                    <a:pt x="174" y="297"/>
                    <a:pt x="174" y="292"/>
                  </a:cubicBezTo>
                  <a:close/>
                  <a:moveTo>
                    <a:pt x="1358" y="2823"/>
                  </a:moveTo>
                  <a:cubicBezTo>
                    <a:pt x="1357" y="2823"/>
                    <a:pt x="1356" y="2823"/>
                    <a:pt x="1356" y="2823"/>
                  </a:cubicBezTo>
                  <a:cubicBezTo>
                    <a:pt x="1357" y="2823"/>
                    <a:pt x="1357" y="2823"/>
                    <a:pt x="1358" y="2823"/>
                  </a:cubicBezTo>
                  <a:close/>
                  <a:moveTo>
                    <a:pt x="500" y="2839"/>
                  </a:moveTo>
                  <a:cubicBezTo>
                    <a:pt x="498" y="2839"/>
                    <a:pt x="495" y="2840"/>
                    <a:pt x="493" y="2840"/>
                  </a:cubicBezTo>
                  <a:cubicBezTo>
                    <a:pt x="489" y="2840"/>
                    <a:pt x="498" y="2843"/>
                    <a:pt x="503" y="2843"/>
                  </a:cubicBezTo>
                  <a:cubicBezTo>
                    <a:pt x="505" y="2843"/>
                    <a:pt x="506" y="2842"/>
                    <a:pt x="504" y="2840"/>
                  </a:cubicBezTo>
                  <a:cubicBezTo>
                    <a:pt x="504" y="2840"/>
                    <a:pt x="504" y="2840"/>
                    <a:pt x="504" y="2840"/>
                  </a:cubicBezTo>
                  <a:lnTo>
                    <a:pt x="504" y="2840"/>
                  </a:lnTo>
                  <a:cubicBezTo>
                    <a:pt x="502" y="2840"/>
                    <a:pt x="501" y="2839"/>
                    <a:pt x="500" y="2839"/>
                  </a:cubicBezTo>
                  <a:close/>
                  <a:moveTo>
                    <a:pt x="1100" y="2871"/>
                  </a:moveTo>
                  <a:lnTo>
                    <a:pt x="1100" y="2871"/>
                  </a:lnTo>
                  <a:cubicBezTo>
                    <a:pt x="1099" y="2872"/>
                    <a:pt x="1098" y="2873"/>
                    <a:pt x="1098" y="2874"/>
                  </a:cubicBezTo>
                  <a:cubicBezTo>
                    <a:pt x="1098" y="2874"/>
                    <a:pt x="1100" y="2872"/>
                    <a:pt x="1100" y="2871"/>
                  </a:cubicBezTo>
                  <a:close/>
                  <a:moveTo>
                    <a:pt x="846" y="1"/>
                  </a:moveTo>
                  <a:lnTo>
                    <a:pt x="852" y="12"/>
                  </a:lnTo>
                  <a:cubicBezTo>
                    <a:pt x="846" y="12"/>
                    <a:pt x="840" y="12"/>
                    <a:pt x="840" y="6"/>
                  </a:cubicBezTo>
                  <a:lnTo>
                    <a:pt x="840" y="6"/>
                  </a:lnTo>
                  <a:cubicBezTo>
                    <a:pt x="835" y="17"/>
                    <a:pt x="846" y="29"/>
                    <a:pt x="829" y="34"/>
                  </a:cubicBezTo>
                  <a:cubicBezTo>
                    <a:pt x="828" y="33"/>
                    <a:pt x="826" y="33"/>
                    <a:pt x="824" y="33"/>
                  </a:cubicBezTo>
                  <a:cubicBezTo>
                    <a:pt x="820" y="33"/>
                    <a:pt x="815" y="34"/>
                    <a:pt x="811" y="34"/>
                  </a:cubicBezTo>
                  <a:cubicBezTo>
                    <a:pt x="807" y="34"/>
                    <a:pt x="803" y="33"/>
                    <a:pt x="801" y="29"/>
                  </a:cubicBezTo>
                  <a:lnTo>
                    <a:pt x="801" y="29"/>
                  </a:lnTo>
                  <a:cubicBezTo>
                    <a:pt x="804" y="29"/>
                    <a:pt x="807" y="30"/>
                    <a:pt x="809" y="30"/>
                  </a:cubicBezTo>
                  <a:cubicBezTo>
                    <a:pt x="824" y="30"/>
                    <a:pt x="804" y="12"/>
                    <a:pt x="824" y="12"/>
                  </a:cubicBezTo>
                  <a:lnTo>
                    <a:pt x="807" y="12"/>
                  </a:lnTo>
                  <a:cubicBezTo>
                    <a:pt x="807" y="6"/>
                    <a:pt x="807" y="6"/>
                    <a:pt x="807" y="6"/>
                  </a:cubicBezTo>
                  <a:cubicBezTo>
                    <a:pt x="802" y="4"/>
                    <a:pt x="799" y="4"/>
                    <a:pt x="796" y="4"/>
                  </a:cubicBezTo>
                  <a:cubicBezTo>
                    <a:pt x="783" y="4"/>
                    <a:pt x="791" y="23"/>
                    <a:pt x="768" y="23"/>
                  </a:cubicBezTo>
                  <a:cubicBezTo>
                    <a:pt x="772" y="19"/>
                    <a:pt x="766" y="10"/>
                    <a:pt x="760" y="10"/>
                  </a:cubicBezTo>
                  <a:cubicBezTo>
                    <a:pt x="759" y="10"/>
                    <a:pt x="758" y="11"/>
                    <a:pt x="756" y="12"/>
                  </a:cubicBezTo>
                  <a:cubicBezTo>
                    <a:pt x="768" y="12"/>
                    <a:pt x="762" y="23"/>
                    <a:pt x="756" y="29"/>
                  </a:cubicBezTo>
                  <a:cubicBezTo>
                    <a:pt x="753" y="28"/>
                    <a:pt x="750" y="27"/>
                    <a:pt x="748" y="27"/>
                  </a:cubicBezTo>
                  <a:cubicBezTo>
                    <a:pt x="739" y="27"/>
                    <a:pt x="737" y="34"/>
                    <a:pt x="728" y="34"/>
                  </a:cubicBezTo>
                  <a:lnTo>
                    <a:pt x="740" y="40"/>
                  </a:lnTo>
                  <a:cubicBezTo>
                    <a:pt x="734" y="45"/>
                    <a:pt x="728" y="45"/>
                    <a:pt x="717" y="51"/>
                  </a:cubicBezTo>
                  <a:cubicBezTo>
                    <a:pt x="717" y="50"/>
                    <a:pt x="718" y="49"/>
                    <a:pt x="719" y="48"/>
                  </a:cubicBezTo>
                  <a:lnTo>
                    <a:pt x="719" y="48"/>
                  </a:lnTo>
                  <a:cubicBezTo>
                    <a:pt x="718" y="48"/>
                    <a:pt x="717" y="48"/>
                    <a:pt x="716" y="48"/>
                  </a:cubicBezTo>
                  <a:cubicBezTo>
                    <a:pt x="707" y="48"/>
                    <a:pt x="696" y="40"/>
                    <a:pt x="685" y="40"/>
                  </a:cubicBezTo>
                  <a:cubicBezTo>
                    <a:pt x="681" y="40"/>
                    <a:pt x="677" y="41"/>
                    <a:pt x="672" y="45"/>
                  </a:cubicBezTo>
                  <a:cubicBezTo>
                    <a:pt x="667" y="40"/>
                    <a:pt x="672" y="29"/>
                    <a:pt x="661" y="23"/>
                  </a:cubicBezTo>
                  <a:cubicBezTo>
                    <a:pt x="656" y="28"/>
                    <a:pt x="652" y="30"/>
                    <a:pt x="649" y="30"/>
                  </a:cubicBezTo>
                  <a:cubicBezTo>
                    <a:pt x="643" y="30"/>
                    <a:pt x="638" y="25"/>
                    <a:pt x="632" y="25"/>
                  </a:cubicBezTo>
                  <a:cubicBezTo>
                    <a:pt x="629" y="25"/>
                    <a:pt x="626" y="26"/>
                    <a:pt x="622" y="29"/>
                  </a:cubicBezTo>
                  <a:cubicBezTo>
                    <a:pt x="628" y="40"/>
                    <a:pt x="628" y="34"/>
                    <a:pt x="616" y="45"/>
                  </a:cubicBezTo>
                  <a:lnTo>
                    <a:pt x="650" y="34"/>
                  </a:lnTo>
                  <a:lnTo>
                    <a:pt x="628" y="57"/>
                  </a:lnTo>
                  <a:cubicBezTo>
                    <a:pt x="639" y="51"/>
                    <a:pt x="650" y="45"/>
                    <a:pt x="656" y="45"/>
                  </a:cubicBezTo>
                  <a:lnTo>
                    <a:pt x="656" y="45"/>
                  </a:lnTo>
                  <a:cubicBezTo>
                    <a:pt x="644" y="57"/>
                    <a:pt x="650" y="51"/>
                    <a:pt x="656" y="62"/>
                  </a:cubicBezTo>
                  <a:cubicBezTo>
                    <a:pt x="652" y="58"/>
                    <a:pt x="648" y="57"/>
                    <a:pt x="645" y="57"/>
                  </a:cubicBezTo>
                  <a:cubicBezTo>
                    <a:pt x="635" y="57"/>
                    <a:pt x="626" y="69"/>
                    <a:pt x="615" y="69"/>
                  </a:cubicBezTo>
                  <a:cubicBezTo>
                    <a:pt x="614" y="69"/>
                    <a:pt x="612" y="68"/>
                    <a:pt x="611" y="68"/>
                  </a:cubicBezTo>
                  <a:lnTo>
                    <a:pt x="605" y="40"/>
                  </a:lnTo>
                  <a:cubicBezTo>
                    <a:pt x="601" y="38"/>
                    <a:pt x="597" y="38"/>
                    <a:pt x="594" y="38"/>
                  </a:cubicBezTo>
                  <a:cubicBezTo>
                    <a:pt x="575" y="38"/>
                    <a:pt x="563" y="57"/>
                    <a:pt x="540" y="57"/>
                  </a:cubicBezTo>
                  <a:cubicBezTo>
                    <a:pt x="538" y="57"/>
                    <a:pt x="535" y="57"/>
                    <a:pt x="532" y="57"/>
                  </a:cubicBezTo>
                  <a:lnTo>
                    <a:pt x="532" y="57"/>
                  </a:lnTo>
                  <a:lnTo>
                    <a:pt x="544" y="62"/>
                  </a:lnTo>
                  <a:cubicBezTo>
                    <a:pt x="538" y="73"/>
                    <a:pt x="521" y="68"/>
                    <a:pt x="516" y="73"/>
                  </a:cubicBezTo>
                  <a:cubicBezTo>
                    <a:pt x="510" y="62"/>
                    <a:pt x="504" y="62"/>
                    <a:pt x="499" y="57"/>
                  </a:cubicBezTo>
                  <a:cubicBezTo>
                    <a:pt x="499" y="62"/>
                    <a:pt x="476" y="62"/>
                    <a:pt x="476" y="79"/>
                  </a:cubicBezTo>
                  <a:lnTo>
                    <a:pt x="460" y="73"/>
                  </a:lnTo>
                  <a:cubicBezTo>
                    <a:pt x="432" y="73"/>
                    <a:pt x="437" y="101"/>
                    <a:pt x="415" y="107"/>
                  </a:cubicBezTo>
                  <a:cubicBezTo>
                    <a:pt x="415" y="96"/>
                    <a:pt x="404" y="90"/>
                    <a:pt x="420" y="79"/>
                  </a:cubicBezTo>
                  <a:cubicBezTo>
                    <a:pt x="409" y="79"/>
                    <a:pt x="404" y="79"/>
                    <a:pt x="404" y="85"/>
                  </a:cubicBezTo>
                  <a:cubicBezTo>
                    <a:pt x="399" y="85"/>
                    <a:pt x="390" y="97"/>
                    <a:pt x="380" y="97"/>
                  </a:cubicBezTo>
                  <a:cubicBezTo>
                    <a:pt x="379" y="97"/>
                    <a:pt x="377" y="97"/>
                    <a:pt x="376" y="96"/>
                  </a:cubicBezTo>
                  <a:cubicBezTo>
                    <a:pt x="376" y="101"/>
                    <a:pt x="376" y="113"/>
                    <a:pt x="364" y="113"/>
                  </a:cubicBezTo>
                  <a:cubicBezTo>
                    <a:pt x="364" y="113"/>
                    <a:pt x="364" y="107"/>
                    <a:pt x="364" y="107"/>
                  </a:cubicBezTo>
                  <a:cubicBezTo>
                    <a:pt x="364" y="113"/>
                    <a:pt x="353" y="118"/>
                    <a:pt x="359" y="124"/>
                  </a:cubicBezTo>
                  <a:cubicBezTo>
                    <a:pt x="352" y="119"/>
                    <a:pt x="345" y="117"/>
                    <a:pt x="338" y="117"/>
                  </a:cubicBezTo>
                  <a:cubicBezTo>
                    <a:pt x="319" y="117"/>
                    <a:pt x="298" y="128"/>
                    <a:pt x="280" y="128"/>
                  </a:cubicBezTo>
                  <a:cubicBezTo>
                    <a:pt x="274" y="128"/>
                    <a:pt x="269" y="127"/>
                    <a:pt x="264" y="124"/>
                  </a:cubicBezTo>
                  <a:cubicBezTo>
                    <a:pt x="247" y="129"/>
                    <a:pt x="230" y="135"/>
                    <a:pt x="213" y="141"/>
                  </a:cubicBezTo>
                  <a:cubicBezTo>
                    <a:pt x="213" y="135"/>
                    <a:pt x="213" y="135"/>
                    <a:pt x="213" y="135"/>
                  </a:cubicBezTo>
                  <a:cubicBezTo>
                    <a:pt x="211" y="135"/>
                    <a:pt x="210" y="134"/>
                    <a:pt x="209" y="134"/>
                  </a:cubicBezTo>
                  <a:cubicBezTo>
                    <a:pt x="194" y="134"/>
                    <a:pt x="204" y="158"/>
                    <a:pt x="185" y="158"/>
                  </a:cubicBezTo>
                  <a:cubicBezTo>
                    <a:pt x="184" y="158"/>
                    <a:pt x="182" y="158"/>
                    <a:pt x="180" y="157"/>
                  </a:cubicBezTo>
                  <a:cubicBezTo>
                    <a:pt x="163" y="146"/>
                    <a:pt x="191" y="152"/>
                    <a:pt x="180" y="146"/>
                  </a:cubicBezTo>
                  <a:cubicBezTo>
                    <a:pt x="180" y="136"/>
                    <a:pt x="176" y="134"/>
                    <a:pt x="171" y="134"/>
                  </a:cubicBezTo>
                  <a:cubicBezTo>
                    <a:pt x="168" y="134"/>
                    <a:pt x="165" y="135"/>
                    <a:pt x="163" y="135"/>
                  </a:cubicBezTo>
                  <a:cubicBezTo>
                    <a:pt x="151" y="139"/>
                    <a:pt x="142" y="145"/>
                    <a:pt x="131" y="145"/>
                  </a:cubicBezTo>
                  <a:cubicBezTo>
                    <a:pt x="125" y="145"/>
                    <a:pt x="119" y="144"/>
                    <a:pt x="112" y="141"/>
                  </a:cubicBezTo>
                  <a:lnTo>
                    <a:pt x="118" y="141"/>
                  </a:lnTo>
                  <a:cubicBezTo>
                    <a:pt x="115" y="139"/>
                    <a:pt x="111" y="138"/>
                    <a:pt x="108" y="138"/>
                  </a:cubicBezTo>
                  <a:cubicBezTo>
                    <a:pt x="100" y="138"/>
                    <a:pt x="92" y="142"/>
                    <a:pt x="84" y="146"/>
                  </a:cubicBezTo>
                  <a:cubicBezTo>
                    <a:pt x="79" y="152"/>
                    <a:pt x="73" y="152"/>
                    <a:pt x="68" y="157"/>
                  </a:cubicBezTo>
                  <a:cubicBezTo>
                    <a:pt x="73" y="169"/>
                    <a:pt x="73" y="174"/>
                    <a:pt x="73" y="180"/>
                  </a:cubicBezTo>
                  <a:lnTo>
                    <a:pt x="68" y="180"/>
                  </a:lnTo>
                  <a:cubicBezTo>
                    <a:pt x="84" y="208"/>
                    <a:pt x="90" y="247"/>
                    <a:pt x="96" y="269"/>
                  </a:cubicBezTo>
                  <a:cubicBezTo>
                    <a:pt x="95" y="269"/>
                    <a:pt x="95" y="269"/>
                    <a:pt x="94" y="268"/>
                  </a:cubicBezTo>
                  <a:lnTo>
                    <a:pt x="94" y="268"/>
                  </a:lnTo>
                  <a:cubicBezTo>
                    <a:pt x="95" y="270"/>
                    <a:pt x="96" y="272"/>
                    <a:pt x="96" y="275"/>
                  </a:cubicBezTo>
                  <a:cubicBezTo>
                    <a:pt x="90" y="286"/>
                    <a:pt x="84" y="297"/>
                    <a:pt x="73" y="297"/>
                  </a:cubicBezTo>
                  <a:lnTo>
                    <a:pt x="73" y="281"/>
                  </a:lnTo>
                  <a:cubicBezTo>
                    <a:pt x="56" y="292"/>
                    <a:pt x="73" y="303"/>
                    <a:pt x="73" y="314"/>
                  </a:cubicBezTo>
                  <a:lnTo>
                    <a:pt x="62" y="314"/>
                  </a:lnTo>
                  <a:cubicBezTo>
                    <a:pt x="68" y="337"/>
                    <a:pt x="84" y="337"/>
                    <a:pt x="84" y="370"/>
                  </a:cubicBezTo>
                  <a:lnTo>
                    <a:pt x="90" y="365"/>
                  </a:lnTo>
                  <a:lnTo>
                    <a:pt x="90" y="365"/>
                  </a:lnTo>
                  <a:cubicBezTo>
                    <a:pt x="107" y="381"/>
                    <a:pt x="79" y="376"/>
                    <a:pt x="90" y="393"/>
                  </a:cubicBezTo>
                  <a:lnTo>
                    <a:pt x="73" y="398"/>
                  </a:lnTo>
                  <a:cubicBezTo>
                    <a:pt x="79" y="409"/>
                    <a:pt x="90" y="437"/>
                    <a:pt x="96" y="454"/>
                  </a:cubicBezTo>
                  <a:cubicBezTo>
                    <a:pt x="84" y="443"/>
                    <a:pt x="73" y="421"/>
                    <a:pt x="68" y="409"/>
                  </a:cubicBezTo>
                  <a:lnTo>
                    <a:pt x="68" y="409"/>
                  </a:lnTo>
                  <a:cubicBezTo>
                    <a:pt x="68" y="421"/>
                    <a:pt x="68" y="443"/>
                    <a:pt x="79" y="449"/>
                  </a:cubicBezTo>
                  <a:cubicBezTo>
                    <a:pt x="73" y="443"/>
                    <a:pt x="73" y="437"/>
                    <a:pt x="73" y="437"/>
                  </a:cubicBezTo>
                  <a:lnTo>
                    <a:pt x="73" y="437"/>
                  </a:lnTo>
                  <a:cubicBezTo>
                    <a:pt x="90" y="449"/>
                    <a:pt x="96" y="465"/>
                    <a:pt x="96" y="482"/>
                  </a:cubicBezTo>
                  <a:cubicBezTo>
                    <a:pt x="56" y="482"/>
                    <a:pt x="84" y="538"/>
                    <a:pt x="56" y="555"/>
                  </a:cubicBezTo>
                  <a:cubicBezTo>
                    <a:pt x="73" y="589"/>
                    <a:pt x="51" y="628"/>
                    <a:pt x="51" y="667"/>
                  </a:cubicBezTo>
                  <a:cubicBezTo>
                    <a:pt x="56" y="665"/>
                    <a:pt x="60" y="664"/>
                    <a:pt x="62" y="664"/>
                  </a:cubicBezTo>
                  <a:cubicBezTo>
                    <a:pt x="72" y="664"/>
                    <a:pt x="62" y="678"/>
                    <a:pt x="84" y="678"/>
                  </a:cubicBezTo>
                  <a:cubicBezTo>
                    <a:pt x="84" y="689"/>
                    <a:pt x="84" y="689"/>
                    <a:pt x="79" y="689"/>
                  </a:cubicBezTo>
                  <a:lnTo>
                    <a:pt x="79" y="695"/>
                  </a:lnTo>
                  <a:lnTo>
                    <a:pt x="62" y="723"/>
                  </a:lnTo>
                  <a:cubicBezTo>
                    <a:pt x="61" y="724"/>
                    <a:pt x="61" y="724"/>
                    <a:pt x="60" y="724"/>
                  </a:cubicBezTo>
                  <a:cubicBezTo>
                    <a:pt x="56" y="724"/>
                    <a:pt x="56" y="712"/>
                    <a:pt x="51" y="712"/>
                  </a:cubicBezTo>
                  <a:cubicBezTo>
                    <a:pt x="51" y="734"/>
                    <a:pt x="40" y="723"/>
                    <a:pt x="34" y="734"/>
                  </a:cubicBezTo>
                  <a:cubicBezTo>
                    <a:pt x="40" y="734"/>
                    <a:pt x="45" y="746"/>
                    <a:pt x="40" y="757"/>
                  </a:cubicBezTo>
                  <a:lnTo>
                    <a:pt x="56" y="740"/>
                  </a:lnTo>
                  <a:lnTo>
                    <a:pt x="56" y="740"/>
                  </a:lnTo>
                  <a:cubicBezTo>
                    <a:pt x="68" y="768"/>
                    <a:pt x="28" y="762"/>
                    <a:pt x="45" y="796"/>
                  </a:cubicBezTo>
                  <a:lnTo>
                    <a:pt x="34" y="785"/>
                  </a:lnTo>
                  <a:lnTo>
                    <a:pt x="34" y="785"/>
                  </a:lnTo>
                  <a:cubicBezTo>
                    <a:pt x="40" y="802"/>
                    <a:pt x="34" y="841"/>
                    <a:pt x="56" y="858"/>
                  </a:cubicBezTo>
                  <a:cubicBezTo>
                    <a:pt x="56" y="860"/>
                    <a:pt x="54" y="862"/>
                    <a:pt x="51" y="862"/>
                  </a:cubicBezTo>
                  <a:cubicBezTo>
                    <a:pt x="48" y="862"/>
                    <a:pt x="45" y="860"/>
                    <a:pt x="45" y="858"/>
                  </a:cubicBezTo>
                  <a:lnTo>
                    <a:pt x="45" y="858"/>
                  </a:lnTo>
                  <a:cubicBezTo>
                    <a:pt x="40" y="897"/>
                    <a:pt x="68" y="942"/>
                    <a:pt x="51" y="970"/>
                  </a:cubicBezTo>
                  <a:lnTo>
                    <a:pt x="45" y="970"/>
                  </a:lnTo>
                  <a:cubicBezTo>
                    <a:pt x="45" y="975"/>
                    <a:pt x="56" y="981"/>
                    <a:pt x="51" y="986"/>
                  </a:cubicBezTo>
                  <a:lnTo>
                    <a:pt x="45" y="986"/>
                  </a:lnTo>
                  <a:cubicBezTo>
                    <a:pt x="45" y="992"/>
                    <a:pt x="56" y="1009"/>
                    <a:pt x="51" y="1014"/>
                  </a:cubicBezTo>
                  <a:lnTo>
                    <a:pt x="45" y="1009"/>
                  </a:lnTo>
                  <a:lnTo>
                    <a:pt x="45" y="1009"/>
                  </a:lnTo>
                  <a:cubicBezTo>
                    <a:pt x="34" y="1042"/>
                    <a:pt x="62" y="1065"/>
                    <a:pt x="62" y="1098"/>
                  </a:cubicBezTo>
                  <a:cubicBezTo>
                    <a:pt x="61" y="1098"/>
                    <a:pt x="59" y="1098"/>
                    <a:pt x="58" y="1098"/>
                  </a:cubicBezTo>
                  <a:cubicBezTo>
                    <a:pt x="44" y="1098"/>
                    <a:pt x="34" y="1127"/>
                    <a:pt x="34" y="1138"/>
                  </a:cubicBezTo>
                  <a:lnTo>
                    <a:pt x="28" y="1138"/>
                  </a:lnTo>
                  <a:cubicBezTo>
                    <a:pt x="23" y="1177"/>
                    <a:pt x="45" y="1210"/>
                    <a:pt x="51" y="1250"/>
                  </a:cubicBezTo>
                  <a:cubicBezTo>
                    <a:pt x="28" y="1272"/>
                    <a:pt x="40" y="1334"/>
                    <a:pt x="23" y="1373"/>
                  </a:cubicBezTo>
                  <a:cubicBezTo>
                    <a:pt x="24" y="1371"/>
                    <a:pt x="27" y="1370"/>
                    <a:pt x="29" y="1370"/>
                  </a:cubicBezTo>
                  <a:cubicBezTo>
                    <a:pt x="34" y="1370"/>
                    <a:pt x="40" y="1374"/>
                    <a:pt x="40" y="1378"/>
                  </a:cubicBezTo>
                  <a:cubicBezTo>
                    <a:pt x="40" y="1388"/>
                    <a:pt x="52" y="1402"/>
                    <a:pt x="41" y="1402"/>
                  </a:cubicBezTo>
                  <a:cubicBezTo>
                    <a:pt x="39" y="1402"/>
                    <a:pt x="37" y="1402"/>
                    <a:pt x="34" y="1401"/>
                  </a:cubicBezTo>
                  <a:cubicBezTo>
                    <a:pt x="17" y="1406"/>
                    <a:pt x="23" y="1423"/>
                    <a:pt x="23" y="1440"/>
                  </a:cubicBezTo>
                  <a:lnTo>
                    <a:pt x="45" y="1446"/>
                  </a:lnTo>
                  <a:cubicBezTo>
                    <a:pt x="6" y="1479"/>
                    <a:pt x="56" y="1546"/>
                    <a:pt x="23" y="1563"/>
                  </a:cubicBezTo>
                  <a:cubicBezTo>
                    <a:pt x="28" y="1574"/>
                    <a:pt x="28" y="1586"/>
                    <a:pt x="34" y="1597"/>
                  </a:cubicBezTo>
                  <a:lnTo>
                    <a:pt x="23" y="1597"/>
                  </a:lnTo>
                  <a:cubicBezTo>
                    <a:pt x="17" y="1619"/>
                    <a:pt x="12" y="1630"/>
                    <a:pt x="17" y="1664"/>
                  </a:cubicBezTo>
                  <a:lnTo>
                    <a:pt x="6" y="1658"/>
                  </a:lnTo>
                  <a:lnTo>
                    <a:pt x="6" y="1658"/>
                  </a:lnTo>
                  <a:cubicBezTo>
                    <a:pt x="6" y="1675"/>
                    <a:pt x="45" y="1681"/>
                    <a:pt x="45" y="1698"/>
                  </a:cubicBezTo>
                  <a:lnTo>
                    <a:pt x="23" y="1703"/>
                  </a:lnTo>
                  <a:cubicBezTo>
                    <a:pt x="23" y="1737"/>
                    <a:pt x="6" y="1765"/>
                    <a:pt x="23" y="1798"/>
                  </a:cubicBezTo>
                  <a:cubicBezTo>
                    <a:pt x="17" y="1798"/>
                    <a:pt x="12" y="1798"/>
                    <a:pt x="12" y="1793"/>
                  </a:cubicBezTo>
                  <a:lnTo>
                    <a:pt x="12" y="1793"/>
                  </a:lnTo>
                  <a:cubicBezTo>
                    <a:pt x="12" y="1803"/>
                    <a:pt x="2" y="1844"/>
                    <a:pt x="24" y="1844"/>
                  </a:cubicBezTo>
                  <a:cubicBezTo>
                    <a:pt x="24" y="1844"/>
                    <a:pt x="24" y="1844"/>
                    <a:pt x="24" y="1844"/>
                  </a:cubicBezTo>
                  <a:lnTo>
                    <a:pt x="24" y="1844"/>
                  </a:lnTo>
                  <a:cubicBezTo>
                    <a:pt x="8" y="1848"/>
                    <a:pt x="23" y="1878"/>
                    <a:pt x="28" y="1894"/>
                  </a:cubicBezTo>
                  <a:lnTo>
                    <a:pt x="17" y="1888"/>
                  </a:lnTo>
                  <a:lnTo>
                    <a:pt x="17" y="1888"/>
                  </a:lnTo>
                  <a:cubicBezTo>
                    <a:pt x="34" y="1905"/>
                    <a:pt x="40" y="1905"/>
                    <a:pt x="40" y="1927"/>
                  </a:cubicBezTo>
                  <a:cubicBezTo>
                    <a:pt x="40" y="1929"/>
                    <a:pt x="39" y="1930"/>
                    <a:pt x="38" y="1930"/>
                  </a:cubicBezTo>
                  <a:cubicBezTo>
                    <a:pt x="37" y="1930"/>
                    <a:pt x="34" y="1926"/>
                    <a:pt x="34" y="1922"/>
                  </a:cubicBezTo>
                  <a:lnTo>
                    <a:pt x="34" y="1922"/>
                  </a:lnTo>
                  <a:cubicBezTo>
                    <a:pt x="28" y="1938"/>
                    <a:pt x="45" y="1938"/>
                    <a:pt x="40" y="1955"/>
                  </a:cubicBezTo>
                  <a:lnTo>
                    <a:pt x="34" y="1950"/>
                  </a:lnTo>
                  <a:lnTo>
                    <a:pt x="34" y="1950"/>
                  </a:lnTo>
                  <a:cubicBezTo>
                    <a:pt x="28" y="1966"/>
                    <a:pt x="34" y="1961"/>
                    <a:pt x="45" y="1972"/>
                  </a:cubicBezTo>
                  <a:cubicBezTo>
                    <a:pt x="51" y="1983"/>
                    <a:pt x="40" y="2000"/>
                    <a:pt x="28" y="2006"/>
                  </a:cubicBezTo>
                  <a:cubicBezTo>
                    <a:pt x="34" y="2006"/>
                    <a:pt x="45" y="2017"/>
                    <a:pt x="40" y="2028"/>
                  </a:cubicBezTo>
                  <a:cubicBezTo>
                    <a:pt x="40" y="2028"/>
                    <a:pt x="34" y="2022"/>
                    <a:pt x="34" y="2022"/>
                  </a:cubicBezTo>
                  <a:lnTo>
                    <a:pt x="34" y="2022"/>
                  </a:lnTo>
                  <a:cubicBezTo>
                    <a:pt x="23" y="2050"/>
                    <a:pt x="45" y="2062"/>
                    <a:pt x="34" y="2078"/>
                  </a:cubicBezTo>
                  <a:cubicBezTo>
                    <a:pt x="28" y="2078"/>
                    <a:pt x="28" y="2084"/>
                    <a:pt x="28" y="2084"/>
                  </a:cubicBezTo>
                  <a:cubicBezTo>
                    <a:pt x="28" y="2062"/>
                    <a:pt x="28" y="2045"/>
                    <a:pt x="28" y="2045"/>
                  </a:cubicBezTo>
                  <a:cubicBezTo>
                    <a:pt x="20" y="2045"/>
                    <a:pt x="18" y="2054"/>
                    <a:pt x="10" y="2054"/>
                  </a:cubicBezTo>
                  <a:cubicBezTo>
                    <a:pt x="8" y="2054"/>
                    <a:pt x="5" y="2053"/>
                    <a:pt x="0" y="2050"/>
                  </a:cubicBezTo>
                  <a:lnTo>
                    <a:pt x="0" y="2050"/>
                  </a:lnTo>
                  <a:cubicBezTo>
                    <a:pt x="6" y="2062"/>
                    <a:pt x="28" y="2090"/>
                    <a:pt x="23" y="2106"/>
                  </a:cubicBezTo>
                  <a:lnTo>
                    <a:pt x="17" y="2106"/>
                  </a:lnTo>
                  <a:cubicBezTo>
                    <a:pt x="12" y="2112"/>
                    <a:pt x="17" y="2112"/>
                    <a:pt x="17" y="2118"/>
                  </a:cubicBezTo>
                  <a:cubicBezTo>
                    <a:pt x="17" y="2123"/>
                    <a:pt x="12" y="2123"/>
                    <a:pt x="12" y="2129"/>
                  </a:cubicBezTo>
                  <a:cubicBezTo>
                    <a:pt x="0" y="2134"/>
                    <a:pt x="6" y="2151"/>
                    <a:pt x="6" y="2157"/>
                  </a:cubicBezTo>
                  <a:cubicBezTo>
                    <a:pt x="13" y="2157"/>
                    <a:pt x="16" y="2162"/>
                    <a:pt x="20" y="2162"/>
                  </a:cubicBezTo>
                  <a:cubicBezTo>
                    <a:pt x="22" y="2162"/>
                    <a:pt x="25" y="2161"/>
                    <a:pt x="28" y="2157"/>
                  </a:cubicBezTo>
                  <a:cubicBezTo>
                    <a:pt x="28" y="2155"/>
                    <a:pt x="28" y="2153"/>
                    <a:pt x="28" y="2151"/>
                  </a:cubicBezTo>
                  <a:cubicBezTo>
                    <a:pt x="28" y="2146"/>
                    <a:pt x="28" y="2134"/>
                    <a:pt x="28" y="2129"/>
                  </a:cubicBezTo>
                  <a:cubicBezTo>
                    <a:pt x="34" y="2134"/>
                    <a:pt x="40" y="2140"/>
                    <a:pt x="28" y="2151"/>
                  </a:cubicBezTo>
                  <a:cubicBezTo>
                    <a:pt x="40" y="2157"/>
                    <a:pt x="45" y="2162"/>
                    <a:pt x="51" y="2162"/>
                  </a:cubicBezTo>
                  <a:cubicBezTo>
                    <a:pt x="34" y="2174"/>
                    <a:pt x="23" y="2196"/>
                    <a:pt x="12" y="2202"/>
                  </a:cubicBezTo>
                  <a:cubicBezTo>
                    <a:pt x="17" y="2230"/>
                    <a:pt x="17" y="2263"/>
                    <a:pt x="40" y="2280"/>
                  </a:cubicBezTo>
                  <a:cubicBezTo>
                    <a:pt x="45" y="2286"/>
                    <a:pt x="34" y="2291"/>
                    <a:pt x="28" y="2291"/>
                  </a:cubicBezTo>
                  <a:cubicBezTo>
                    <a:pt x="28" y="2286"/>
                    <a:pt x="28" y="2280"/>
                    <a:pt x="23" y="2280"/>
                  </a:cubicBezTo>
                  <a:lnTo>
                    <a:pt x="23" y="2280"/>
                  </a:lnTo>
                  <a:cubicBezTo>
                    <a:pt x="28" y="2297"/>
                    <a:pt x="28" y="2325"/>
                    <a:pt x="45" y="2330"/>
                  </a:cubicBezTo>
                  <a:cubicBezTo>
                    <a:pt x="42" y="2335"/>
                    <a:pt x="40" y="2336"/>
                    <a:pt x="38" y="2336"/>
                  </a:cubicBezTo>
                  <a:cubicBezTo>
                    <a:pt x="34" y="2336"/>
                    <a:pt x="32" y="2333"/>
                    <a:pt x="30" y="2333"/>
                  </a:cubicBezTo>
                  <a:cubicBezTo>
                    <a:pt x="29" y="2333"/>
                    <a:pt x="28" y="2335"/>
                    <a:pt x="28" y="2342"/>
                  </a:cubicBezTo>
                  <a:lnTo>
                    <a:pt x="23" y="2342"/>
                  </a:lnTo>
                  <a:cubicBezTo>
                    <a:pt x="12" y="2370"/>
                    <a:pt x="23" y="2392"/>
                    <a:pt x="40" y="2414"/>
                  </a:cubicBezTo>
                  <a:cubicBezTo>
                    <a:pt x="50" y="2435"/>
                    <a:pt x="65" y="2451"/>
                    <a:pt x="72" y="2484"/>
                  </a:cubicBezTo>
                  <a:lnTo>
                    <a:pt x="72" y="2484"/>
                  </a:lnTo>
                  <a:cubicBezTo>
                    <a:pt x="72" y="2483"/>
                    <a:pt x="72" y="2482"/>
                    <a:pt x="73" y="2482"/>
                  </a:cubicBezTo>
                  <a:cubicBezTo>
                    <a:pt x="101" y="2554"/>
                    <a:pt x="185" y="2571"/>
                    <a:pt x="213" y="2633"/>
                  </a:cubicBezTo>
                  <a:cubicBezTo>
                    <a:pt x="218" y="2640"/>
                    <a:pt x="223" y="2642"/>
                    <a:pt x="228" y="2642"/>
                  </a:cubicBezTo>
                  <a:cubicBezTo>
                    <a:pt x="234" y="2642"/>
                    <a:pt x="240" y="2638"/>
                    <a:pt x="247" y="2638"/>
                  </a:cubicBezTo>
                  <a:lnTo>
                    <a:pt x="247" y="2638"/>
                  </a:lnTo>
                  <a:lnTo>
                    <a:pt x="241" y="2655"/>
                  </a:lnTo>
                  <a:lnTo>
                    <a:pt x="269" y="2655"/>
                  </a:lnTo>
                  <a:cubicBezTo>
                    <a:pt x="297" y="2661"/>
                    <a:pt x="280" y="2711"/>
                    <a:pt x="325" y="2711"/>
                  </a:cubicBezTo>
                  <a:lnTo>
                    <a:pt x="325" y="2706"/>
                  </a:lnTo>
                  <a:cubicBezTo>
                    <a:pt x="336" y="2711"/>
                    <a:pt x="359" y="2722"/>
                    <a:pt x="353" y="2728"/>
                  </a:cubicBezTo>
                  <a:cubicBezTo>
                    <a:pt x="353" y="2728"/>
                    <a:pt x="355" y="2727"/>
                    <a:pt x="356" y="2727"/>
                  </a:cubicBezTo>
                  <a:cubicBezTo>
                    <a:pt x="357" y="2727"/>
                    <a:pt x="359" y="2728"/>
                    <a:pt x="359" y="2734"/>
                  </a:cubicBezTo>
                  <a:lnTo>
                    <a:pt x="359" y="2739"/>
                  </a:lnTo>
                  <a:lnTo>
                    <a:pt x="387" y="2745"/>
                  </a:lnTo>
                  <a:cubicBezTo>
                    <a:pt x="404" y="2767"/>
                    <a:pt x="364" y="2767"/>
                    <a:pt x="392" y="2790"/>
                  </a:cubicBezTo>
                  <a:lnTo>
                    <a:pt x="398" y="2790"/>
                  </a:lnTo>
                  <a:cubicBezTo>
                    <a:pt x="398" y="2790"/>
                    <a:pt x="398" y="2790"/>
                    <a:pt x="398" y="2790"/>
                  </a:cubicBezTo>
                  <a:lnTo>
                    <a:pt x="398" y="2790"/>
                  </a:lnTo>
                  <a:cubicBezTo>
                    <a:pt x="404" y="2795"/>
                    <a:pt x="404" y="2795"/>
                    <a:pt x="409" y="2795"/>
                  </a:cubicBezTo>
                  <a:cubicBezTo>
                    <a:pt x="415" y="2795"/>
                    <a:pt x="420" y="2801"/>
                    <a:pt x="426" y="2807"/>
                  </a:cubicBezTo>
                  <a:cubicBezTo>
                    <a:pt x="443" y="2846"/>
                    <a:pt x="460" y="2835"/>
                    <a:pt x="476" y="2846"/>
                  </a:cubicBezTo>
                  <a:lnTo>
                    <a:pt x="476" y="2840"/>
                  </a:lnTo>
                  <a:cubicBezTo>
                    <a:pt x="465" y="2840"/>
                    <a:pt x="460" y="2840"/>
                    <a:pt x="454" y="2835"/>
                  </a:cubicBezTo>
                  <a:cubicBezTo>
                    <a:pt x="456" y="2833"/>
                    <a:pt x="458" y="2832"/>
                    <a:pt x="461" y="2832"/>
                  </a:cubicBezTo>
                  <a:cubicBezTo>
                    <a:pt x="466" y="2832"/>
                    <a:pt x="473" y="2835"/>
                    <a:pt x="476" y="2835"/>
                  </a:cubicBezTo>
                  <a:cubicBezTo>
                    <a:pt x="487" y="2835"/>
                    <a:pt x="493" y="2835"/>
                    <a:pt x="504" y="2840"/>
                  </a:cubicBezTo>
                  <a:lnTo>
                    <a:pt x="504" y="2840"/>
                  </a:lnTo>
                  <a:cubicBezTo>
                    <a:pt x="524" y="2842"/>
                    <a:pt x="539" y="2863"/>
                    <a:pt x="564" y="2863"/>
                  </a:cubicBezTo>
                  <a:cubicBezTo>
                    <a:pt x="567" y="2863"/>
                    <a:pt x="569" y="2863"/>
                    <a:pt x="572" y="2863"/>
                  </a:cubicBezTo>
                  <a:lnTo>
                    <a:pt x="572" y="2863"/>
                  </a:lnTo>
                  <a:cubicBezTo>
                    <a:pt x="583" y="2874"/>
                    <a:pt x="566" y="2879"/>
                    <a:pt x="577" y="2885"/>
                  </a:cubicBezTo>
                  <a:cubicBezTo>
                    <a:pt x="582" y="2884"/>
                    <a:pt x="585" y="2884"/>
                    <a:pt x="589" y="2884"/>
                  </a:cubicBezTo>
                  <a:cubicBezTo>
                    <a:pt x="617" y="2884"/>
                    <a:pt x="620" y="2902"/>
                    <a:pt x="650" y="2902"/>
                  </a:cubicBezTo>
                  <a:cubicBezTo>
                    <a:pt x="644" y="2891"/>
                    <a:pt x="639" y="2891"/>
                    <a:pt x="667" y="2885"/>
                  </a:cubicBezTo>
                  <a:lnTo>
                    <a:pt x="605" y="2885"/>
                  </a:lnTo>
                  <a:lnTo>
                    <a:pt x="650" y="2874"/>
                  </a:lnTo>
                  <a:cubicBezTo>
                    <a:pt x="639" y="2871"/>
                    <a:pt x="629" y="2871"/>
                    <a:pt x="621" y="2871"/>
                  </a:cubicBezTo>
                  <a:cubicBezTo>
                    <a:pt x="612" y="2871"/>
                    <a:pt x="605" y="2871"/>
                    <a:pt x="600" y="2868"/>
                  </a:cubicBezTo>
                  <a:cubicBezTo>
                    <a:pt x="616" y="2863"/>
                    <a:pt x="616" y="2868"/>
                    <a:pt x="611" y="2857"/>
                  </a:cubicBezTo>
                  <a:lnTo>
                    <a:pt x="611" y="2857"/>
                  </a:lnTo>
                  <a:cubicBezTo>
                    <a:pt x="620" y="2863"/>
                    <a:pt x="628" y="2865"/>
                    <a:pt x="637" y="2865"/>
                  </a:cubicBezTo>
                  <a:cubicBezTo>
                    <a:pt x="645" y="2865"/>
                    <a:pt x="652" y="2864"/>
                    <a:pt x="660" y="2864"/>
                  </a:cubicBezTo>
                  <a:cubicBezTo>
                    <a:pt x="668" y="2864"/>
                    <a:pt x="675" y="2865"/>
                    <a:pt x="684" y="2868"/>
                  </a:cubicBezTo>
                  <a:lnTo>
                    <a:pt x="678" y="2896"/>
                  </a:lnTo>
                  <a:cubicBezTo>
                    <a:pt x="691" y="2901"/>
                    <a:pt x="704" y="2903"/>
                    <a:pt x="716" y="2903"/>
                  </a:cubicBezTo>
                  <a:cubicBezTo>
                    <a:pt x="735" y="2903"/>
                    <a:pt x="754" y="2898"/>
                    <a:pt x="776" y="2898"/>
                  </a:cubicBezTo>
                  <a:cubicBezTo>
                    <a:pt x="786" y="2898"/>
                    <a:pt x="796" y="2899"/>
                    <a:pt x="807" y="2902"/>
                  </a:cubicBezTo>
                  <a:lnTo>
                    <a:pt x="790" y="2896"/>
                  </a:lnTo>
                  <a:cubicBezTo>
                    <a:pt x="794" y="2892"/>
                    <a:pt x="800" y="2891"/>
                    <a:pt x="806" y="2891"/>
                  </a:cubicBezTo>
                  <a:cubicBezTo>
                    <a:pt x="813" y="2891"/>
                    <a:pt x="821" y="2892"/>
                    <a:pt x="828" y="2892"/>
                  </a:cubicBezTo>
                  <a:cubicBezTo>
                    <a:pt x="833" y="2892"/>
                    <a:pt x="837" y="2892"/>
                    <a:pt x="840" y="2891"/>
                  </a:cubicBezTo>
                  <a:cubicBezTo>
                    <a:pt x="840" y="2902"/>
                    <a:pt x="852" y="2902"/>
                    <a:pt x="857" y="2907"/>
                  </a:cubicBezTo>
                  <a:cubicBezTo>
                    <a:pt x="857" y="2902"/>
                    <a:pt x="902" y="2907"/>
                    <a:pt x="902" y="2891"/>
                  </a:cubicBezTo>
                  <a:lnTo>
                    <a:pt x="930" y="2902"/>
                  </a:lnTo>
                  <a:cubicBezTo>
                    <a:pt x="934" y="2902"/>
                    <a:pt x="937" y="2902"/>
                    <a:pt x="940" y="2902"/>
                  </a:cubicBezTo>
                  <a:cubicBezTo>
                    <a:pt x="976" y="2902"/>
                    <a:pt x="983" y="2874"/>
                    <a:pt x="1020" y="2874"/>
                  </a:cubicBezTo>
                  <a:cubicBezTo>
                    <a:pt x="1008" y="2885"/>
                    <a:pt x="1025" y="2891"/>
                    <a:pt x="997" y="2902"/>
                  </a:cubicBezTo>
                  <a:cubicBezTo>
                    <a:pt x="1014" y="2902"/>
                    <a:pt x="1025" y="2902"/>
                    <a:pt x="1025" y="2896"/>
                  </a:cubicBezTo>
                  <a:cubicBezTo>
                    <a:pt x="1035" y="2896"/>
                    <a:pt x="1057" y="2884"/>
                    <a:pt x="1070" y="2884"/>
                  </a:cubicBezTo>
                  <a:cubicBezTo>
                    <a:pt x="1072" y="2884"/>
                    <a:pt x="1074" y="2884"/>
                    <a:pt x="1076" y="2885"/>
                  </a:cubicBezTo>
                  <a:cubicBezTo>
                    <a:pt x="1081" y="2879"/>
                    <a:pt x="1087" y="2868"/>
                    <a:pt x="1098" y="2868"/>
                  </a:cubicBezTo>
                  <a:cubicBezTo>
                    <a:pt x="1101" y="2868"/>
                    <a:pt x="1101" y="2869"/>
                    <a:pt x="1100" y="2871"/>
                  </a:cubicBezTo>
                  <a:lnTo>
                    <a:pt x="1100" y="2871"/>
                  </a:lnTo>
                  <a:cubicBezTo>
                    <a:pt x="1106" y="2867"/>
                    <a:pt x="1119" y="2863"/>
                    <a:pt x="1113" y="2859"/>
                  </a:cubicBezTo>
                  <a:lnTo>
                    <a:pt x="1113" y="2859"/>
                  </a:lnTo>
                  <a:cubicBezTo>
                    <a:pt x="1121" y="2862"/>
                    <a:pt x="1131" y="2863"/>
                    <a:pt x="1140" y="2863"/>
                  </a:cubicBezTo>
                  <a:cubicBezTo>
                    <a:pt x="1174" y="2863"/>
                    <a:pt x="1214" y="2847"/>
                    <a:pt x="1244" y="2847"/>
                  </a:cubicBezTo>
                  <a:cubicBezTo>
                    <a:pt x="1252" y="2847"/>
                    <a:pt x="1260" y="2849"/>
                    <a:pt x="1266" y="2851"/>
                  </a:cubicBezTo>
                  <a:cubicBezTo>
                    <a:pt x="1300" y="2840"/>
                    <a:pt x="1333" y="2829"/>
                    <a:pt x="1361" y="2818"/>
                  </a:cubicBezTo>
                  <a:lnTo>
                    <a:pt x="1361" y="2818"/>
                  </a:lnTo>
                  <a:cubicBezTo>
                    <a:pt x="1357" y="2822"/>
                    <a:pt x="1360" y="2823"/>
                    <a:pt x="1358" y="2823"/>
                  </a:cubicBezTo>
                  <a:lnTo>
                    <a:pt x="1358" y="2823"/>
                  </a:lnTo>
                  <a:cubicBezTo>
                    <a:pt x="1394" y="2822"/>
                    <a:pt x="1368" y="2790"/>
                    <a:pt x="1412" y="2790"/>
                  </a:cubicBezTo>
                  <a:cubicBezTo>
                    <a:pt x="1440" y="2795"/>
                    <a:pt x="1395" y="2801"/>
                    <a:pt x="1406" y="2801"/>
                  </a:cubicBezTo>
                  <a:cubicBezTo>
                    <a:pt x="1410" y="2808"/>
                    <a:pt x="1415" y="2810"/>
                    <a:pt x="1421" y="2810"/>
                  </a:cubicBezTo>
                  <a:cubicBezTo>
                    <a:pt x="1438" y="2810"/>
                    <a:pt x="1461" y="2789"/>
                    <a:pt x="1484" y="2789"/>
                  </a:cubicBezTo>
                  <a:cubicBezTo>
                    <a:pt x="1486" y="2789"/>
                    <a:pt x="1488" y="2789"/>
                    <a:pt x="1490" y="2790"/>
                  </a:cubicBezTo>
                  <a:lnTo>
                    <a:pt x="1485" y="2795"/>
                  </a:lnTo>
                  <a:cubicBezTo>
                    <a:pt x="1513" y="2795"/>
                    <a:pt x="1529" y="2762"/>
                    <a:pt x="1569" y="2750"/>
                  </a:cubicBezTo>
                  <a:cubicBezTo>
                    <a:pt x="1585" y="2728"/>
                    <a:pt x="1625" y="2706"/>
                    <a:pt x="1653" y="2683"/>
                  </a:cubicBezTo>
                  <a:lnTo>
                    <a:pt x="1653" y="2683"/>
                  </a:lnTo>
                  <a:cubicBezTo>
                    <a:pt x="1653" y="2700"/>
                    <a:pt x="1641" y="2694"/>
                    <a:pt x="1653" y="2706"/>
                  </a:cubicBezTo>
                  <a:cubicBezTo>
                    <a:pt x="1669" y="2694"/>
                    <a:pt x="1641" y="2689"/>
                    <a:pt x="1669" y="2672"/>
                  </a:cubicBezTo>
                  <a:cubicBezTo>
                    <a:pt x="1675" y="2672"/>
                    <a:pt x="1683" y="2671"/>
                    <a:pt x="1691" y="2671"/>
                  </a:cubicBezTo>
                  <a:cubicBezTo>
                    <a:pt x="1699" y="2671"/>
                    <a:pt x="1706" y="2672"/>
                    <a:pt x="1709" y="2678"/>
                  </a:cubicBezTo>
                  <a:lnTo>
                    <a:pt x="1686" y="2689"/>
                  </a:lnTo>
                  <a:cubicBezTo>
                    <a:pt x="1690" y="2691"/>
                    <a:pt x="1693" y="2692"/>
                    <a:pt x="1696" y="2692"/>
                  </a:cubicBezTo>
                  <a:cubicBezTo>
                    <a:pt x="1712" y="2692"/>
                    <a:pt x="1722" y="2671"/>
                    <a:pt x="1731" y="2666"/>
                  </a:cubicBezTo>
                  <a:lnTo>
                    <a:pt x="1737" y="2672"/>
                  </a:lnTo>
                  <a:cubicBezTo>
                    <a:pt x="1776" y="2644"/>
                    <a:pt x="1765" y="2633"/>
                    <a:pt x="1804" y="2605"/>
                  </a:cubicBezTo>
                  <a:lnTo>
                    <a:pt x="1798" y="2605"/>
                  </a:lnTo>
                  <a:cubicBezTo>
                    <a:pt x="1809" y="2571"/>
                    <a:pt x="1821" y="2599"/>
                    <a:pt x="1837" y="2571"/>
                  </a:cubicBezTo>
                  <a:lnTo>
                    <a:pt x="1854" y="2582"/>
                  </a:lnTo>
                  <a:cubicBezTo>
                    <a:pt x="1865" y="2571"/>
                    <a:pt x="1893" y="2532"/>
                    <a:pt x="1916" y="2510"/>
                  </a:cubicBezTo>
                  <a:lnTo>
                    <a:pt x="1916" y="2510"/>
                  </a:lnTo>
                  <a:cubicBezTo>
                    <a:pt x="1910" y="2532"/>
                    <a:pt x="1888" y="2560"/>
                    <a:pt x="1871" y="2582"/>
                  </a:cubicBezTo>
                  <a:cubicBezTo>
                    <a:pt x="1888" y="2571"/>
                    <a:pt x="1921" y="2543"/>
                    <a:pt x="1921" y="2532"/>
                  </a:cubicBezTo>
                  <a:lnTo>
                    <a:pt x="1921" y="2532"/>
                  </a:lnTo>
                  <a:cubicBezTo>
                    <a:pt x="1916" y="2538"/>
                    <a:pt x="1910" y="2543"/>
                    <a:pt x="1905" y="2549"/>
                  </a:cubicBezTo>
                  <a:cubicBezTo>
                    <a:pt x="1910" y="2521"/>
                    <a:pt x="1927" y="2498"/>
                    <a:pt x="1955" y="2476"/>
                  </a:cubicBezTo>
                  <a:cubicBezTo>
                    <a:pt x="1958" y="2480"/>
                    <a:pt x="1961" y="2481"/>
                    <a:pt x="1965" y="2481"/>
                  </a:cubicBezTo>
                  <a:cubicBezTo>
                    <a:pt x="1991" y="2481"/>
                    <a:pt x="2032" y="2413"/>
                    <a:pt x="2061" y="2403"/>
                  </a:cubicBezTo>
                  <a:cubicBezTo>
                    <a:pt x="2084" y="2336"/>
                    <a:pt x="2123" y="2280"/>
                    <a:pt x="2129" y="2202"/>
                  </a:cubicBezTo>
                  <a:lnTo>
                    <a:pt x="2129" y="2202"/>
                  </a:lnTo>
                  <a:cubicBezTo>
                    <a:pt x="2123" y="2206"/>
                    <a:pt x="2120" y="2208"/>
                    <a:pt x="2118" y="2208"/>
                  </a:cubicBezTo>
                  <a:cubicBezTo>
                    <a:pt x="2111" y="2208"/>
                    <a:pt x="2127" y="2179"/>
                    <a:pt x="2101" y="2179"/>
                  </a:cubicBezTo>
                  <a:cubicBezTo>
                    <a:pt x="2101" y="2168"/>
                    <a:pt x="2101" y="2157"/>
                    <a:pt x="2106" y="2157"/>
                  </a:cubicBezTo>
                  <a:cubicBezTo>
                    <a:pt x="2112" y="2140"/>
                    <a:pt x="2117" y="2123"/>
                    <a:pt x="2123" y="2106"/>
                  </a:cubicBezTo>
                  <a:cubicBezTo>
                    <a:pt x="2124" y="2103"/>
                    <a:pt x="2125" y="2102"/>
                    <a:pt x="2126" y="2102"/>
                  </a:cubicBezTo>
                  <a:cubicBezTo>
                    <a:pt x="2129" y="2102"/>
                    <a:pt x="2130" y="2118"/>
                    <a:pt x="2133" y="2118"/>
                  </a:cubicBezTo>
                  <a:cubicBezTo>
                    <a:pt x="2133" y="2118"/>
                    <a:pt x="2134" y="2118"/>
                    <a:pt x="2134" y="2118"/>
                  </a:cubicBezTo>
                  <a:cubicBezTo>
                    <a:pt x="2134" y="2078"/>
                    <a:pt x="2145" y="2101"/>
                    <a:pt x="2151" y="2078"/>
                  </a:cubicBezTo>
                  <a:lnTo>
                    <a:pt x="2151" y="2078"/>
                  </a:lnTo>
                  <a:cubicBezTo>
                    <a:pt x="2150" y="2079"/>
                    <a:pt x="2150" y="2079"/>
                    <a:pt x="2149" y="2079"/>
                  </a:cubicBezTo>
                  <a:cubicBezTo>
                    <a:pt x="2143" y="2079"/>
                    <a:pt x="2135" y="2059"/>
                    <a:pt x="2140" y="2039"/>
                  </a:cubicBezTo>
                  <a:lnTo>
                    <a:pt x="2140" y="2039"/>
                  </a:lnTo>
                  <a:lnTo>
                    <a:pt x="2129" y="2073"/>
                  </a:lnTo>
                  <a:cubicBezTo>
                    <a:pt x="2106" y="2022"/>
                    <a:pt x="2151" y="2022"/>
                    <a:pt x="2123" y="1972"/>
                  </a:cubicBezTo>
                  <a:lnTo>
                    <a:pt x="2123" y="1972"/>
                  </a:lnTo>
                  <a:lnTo>
                    <a:pt x="2134" y="1989"/>
                  </a:lnTo>
                  <a:cubicBezTo>
                    <a:pt x="2129" y="1961"/>
                    <a:pt x="2112" y="1882"/>
                    <a:pt x="2078" y="1866"/>
                  </a:cubicBezTo>
                  <a:cubicBezTo>
                    <a:pt x="2078" y="1862"/>
                    <a:pt x="2081" y="1855"/>
                    <a:pt x="2084" y="1855"/>
                  </a:cubicBezTo>
                  <a:cubicBezTo>
                    <a:pt x="2086" y="1855"/>
                    <a:pt x="2088" y="1857"/>
                    <a:pt x="2089" y="1860"/>
                  </a:cubicBezTo>
                  <a:cubicBezTo>
                    <a:pt x="2073" y="1793"/>
                    <a:pt x="2005" y="1737"/>
                    <a:pt x="1989" y="1686"/>
                  </a:cubicBezTo>
                  <a:lnTo>
                    <a:pt x="2000" y="1686"/>
                  </a:lnTo>
                  <a:cubicBezTo>
                    <a:pt x="1989" y="1681"/>
                    <a:pt x="1977" y="1681"/>
                    <a:pt x="1972" y="1664"/>
                  </a:cubicBezTo>
                  <a:cubicBezTo>
                    <a:pt x="1975" y="1661"/>
                    <a:pt x="1977" y="1661"/>
                    <a:pt x="1979" y="1661"/>
                  </a:cubicBezTo>
                  <a:cubicBezTo>
                    <a:pt x="1980" y="1661"/>
                    <a:pt x="1980" y="1661"/>
                    <a:pt x="1977" y="1658"/>
                  </a:cubicBezTo>
                  <a:cubicBezTo>
                    <a:pt x="1972" y="1653"/>
                    <a:pt x="1949" y="1636"/>
                    <a:pt x="1944" y="1625"/>
                  </a:cubicBezTo>
                  <a:lnTo>
                    <a:pt x="1944" y="1625"/>
                  </a:lnTo>
                  <a:lnTo>
                    <a:pt x="1955" y="1630"/>
                  </a:lnTo>
                  <a:cubicBezTo>
                    <a:pt x="1921" y="1574"/>
                    <a:pt x="1877" y="1569"/>
                    <a:pt x="1832" y="1535"/>
                  </a:cubicBezTo>
                  <a:cubicBezTo>
                    <a:pt x="1843" y="1518"/>
                    <a:pt x="1809" y="1485"/>
                    <a:pt x="1787" y="1468"/>
                  </a:cubicBezTo>
                  <a:lnTo>
                    <a:pt x="1787" y="1462"/>
                  </a:lnTo>
                  <a:cubicBezTo>
                    <a:pt x="1759" y="1440"/>
                    <a:pt x="1725" y="1434"/>
                    <a:pt x="1692" y="1423"/>
                  </a:cubicBezTo>
                  <a:cubicBezTo>
                    <a:pt x="1675" y="1418"/>
                    <a:pt x="1658" y="1418"/>
                    <a:pt x="1647" y="1412"/>
                  </a:cubicBezTo>
                  <a:cubicBezTo>
                    <a:pt x="1636" y="1412"/>
                    <a:pt x="1630" y="1414"/>
                    <a:pt x="1623" y="1414"/>
                  </a:cubicBezTo>
                  <a:cubicBezTo>
                    <a:pt x="1620" y="1414"/>
                    <a:pt x="1617" y="1414"/>
                    <a:pt x="1613" y="1412"/>
                  </a:cubicBezTo>
                  <a:cubicBezTo>
                    <a:pt x="1608" y="1395"/>
                    <a:pt x="1602" y="1395"/>
                    <a:pt x="1591" y="1395"/>
                  </a:cubicBezTo>
                  <a:lnTo>
                    <a:pt x="1597" y="1395"/>
                  </a:lnTo>
                  <a:cubicBezTo>
                    <a:pt x="1597" y="1390"/>
                    <a:pt x="1602" y="1390"/>
                    <a:pt x="1608" y="1390"/>
                  </a:cubicBezTo>
                  <a:lnTo>
                    <a:pt x="1580" y="1390"/>
                  </a:lnTo>
                  <a:cubicBezTo>
                    <a:pt x="1591" y="1384"/>
                    <a:pt x="1574" y="1378"/>
                    <a:pt x="1597" y="1378"/>
                  </a:cubicBezTo>
                  <a:lnTo>
                    <a:pt x="1625" y="1378"/>
                  </a:lnTo>
                  <a:cubicBezTo>
                    <a:pt x="1619" y="1373"/>
                    <a:pt x="1613" y="1362"/>
                    <a:pt x="1608" y="1356"/>
                  </a:cubicBezTo>
                  <a:cubicBezTo>
                    <a:pt x="1641" y="1350"/>
                    <a:pt x="1675" y="1317"/>
                    <a:pt x="1697" y="1283"/>
                  </a:cubicBezTo>
                  <a:cubicBezTo>
                    <a:pt x="1725" y="1250"/>
                    <a:pt x="1742" y="1216"/>
                    <a:pt x="1765" y="1210"/>
                  </a:cubicBezTo>
                  <a:cubicBezTo>
                    <a:pt x="1770" y="1194"/>
                    <a:pt x="1781" y="1171"/>
                    <a:pt x="1781" y="1154"/>
                  </a:cubicBezTo>
                  <a:lnTo>
                    <a:pt x="1793" y="1160"/>
                  </a:lnTo>
                  <a:cubicBezTo>
                    <a:pt x="1815" y="1121"/>
                    <a:pt x="1826" y="1093"/>
                    <a:pt x="1837" y="1031"/>
                  </a:cubicBezTo>
                  <a:lnTo>
                    <a:pt x="1843" y="1048"/>
                  </a:lnTo>
                  <a:cubicBezTo>
                    <a:pt x="1849" y="1014"/>
                    <a:pt x="1815" y="998"/>
                    <a:pt x="1815" y="970"/>
                  </a:cubicBezTo>
                  <a:lnTo>
                    <a:pt x="1832" y="958"/>
                  </a:lnTo>
                  <a:cubicBezTo>
                    <a:pt x="1837" y="902"/>
                    <a:pt x="1843" y="841"/>
                    <a:pt x="1804" y="790"/>
                  </a:cubicBezTo>
                  <a:cubicBezTo>
                    <a:pt x="1808" y="790"/>
                    <a:pt x="1813" y="790"/>
                    <a:pt x="1814" y="793"/>
                  </a:cubicBezTo>
                  <a:lnTo>
                    <a:pt x="1814" y="793"/>
                  </a:lnTo>
                  <a:cubicBezTo>
                    <a:pt x="1808" y="771"/>
                    <a:pt x="1791" y="714"/>
                    <a:pt x="1777" y="714"/>
                  </a:cubicBezTo>
                  <a:cubicBezTo>
                    <a:pt x="1775" y="714"/>
                    <a:pt x="1774" y="714"/>
                    <a:pt x="1773" y="715"/>
                  </a:cubicBezTo>
                  <a:lnTo>
                    <a:pt x="1773" y="715"/>
                  </a:lnTo>
                  <a:cubicBezTo>
                    <a:pt x="1776" y="706"/>
                    <a:pt x="1759" y="683"/>
                    <a:pt x="1744" y="664"/>
                  </a:cubicBezTo>
                  <a:lnTo>
                    <a:pt x="1744" y="664"/>
                  </a:lnTo>
                  <a:cubicBezTo>
                    <a:pt x="1745" y="664"/>
                    <a:pt x="1746" y="664"/>
                    <a:pt x="1747" y="664"/>
                  </a:cubicBezTo>
                  <a:cubicBezTo>
                    <a:pt x="1747" y="664"/>
                    <a:pt x="1748" y="664"/>
                    <a:pt x="1748" y="664"/>
                  </a:cubicBezTo>
                  <a:lnTo>
                    <a:pt x="1748" y="664"/>
                  </a:lnTo>
                  <a:cubicBezTo>
                    <a:pt x="1751" y="639"/>
                    <a:pt x="1726" y="633"/>
                    <a:pt x="1737" y="622"/>
                  </a:cubicBezTo>
                  <a:cubicBezTo>
                    <a:pt x="1731" y="613"/>
                    <a:pt x="1728" y="611"/>
                    <a:pt x="1726" y="611"/>
                  </a:cubicBezTo>
                  <a:cubicBezTo>
                    <a:pt x="1722" y="611"/>
                    <a:pt x="1720" y="616"/>
                    <a:pt x="1714" y="616"/>
                  </a:cubicBezTo>
                  <a:cubicBezTo>
                    <a:pt x="1711" y="616"/>
                    <a:pt x="1708" y="615"/>
                    <a:pt x="1703" y="611"/>
                  </a:cubicBezTo>
                  <a:lnTo>
                    <a:pt x="1725" y="583"/>
                  </a:lnTo>
                  <a:lnTo>
                    <a:pt x="1714" y="583"/>
                  </a:lnTo>
                  <a:cubicBezTo>
                    <a:pt x="1714" y="583"/>
                    <a:pt x="1709" y="572"/>
                    <a:pt x="1714" y="572"/>
                  </a:cubicBezTo>
                  <a:cubicBezTo>
                    <a:pt x="1712" y="571"/>
                    <a:pt x="1711" y="570"/>
                    <a:pt x="1710" y="570"/>
                  </a:cubicBezTo>
                  <a:lnTo>
                    <a:pt x="1710" y="570"/>
                  </a:lnTo>
                  <a:cubicBezTo>
                    <a:pt x="1707" y="570"/>
                    <a:pt x="1712" y="577"/>
                    <a:pt x="1703" y="577"/>
                  </a:cubicBezTo>
                  <a:cubicBezTo>
                    <a:pt x="1709" y="555"/>
                    <a:pt x="1675" y="538"/>
                    <a:pt x="1697" y="527"/>
                  </a:cubicBezTo>
                  <a:lnTo>
                    <a:pt x="1697" y="527"/>
                  </a:lnTo>
                  <a:cubicBezTo>
                    <a:pt x="1685" y="527"/>
                    <a:pt x="1691" y="537"/>
                    <a:pt x="1688" y="537"/>
                  </a:cubicBezTo>
                  <a:cubicBezTo>
                    <a:pt x="1687" y="537"/>
                    <a:pt x="1685" y="535"/>
                    <a:pt x="1681" y="533"/>
                  </a:cubicBezTo>
                  <a:cubicBezTo>
                    <a:pt x="1697" y="516"/>
                    <a:pt x="1669" y="516"/>
                    <a:pt x="1669" y="499"/>
                  </a:cubicBezTo>
                  <a:cubicBezTo>
                    <a:pt x="1671" y="498"/>
                    <a:pt x="1673" y="498"/>
                    <a:pt x="1674" y="498"/>
                  </a:cubicBezTo>
                  <a:cubicBezTo>
                    <a:pt x="1679" y="498"/>
                    <a:pt x="1682" y="501"/>
                    <a:pt x="1684" y="501"/>
                  </a:cubicBezTo>
                  <a:cubicBezTo>
                    <a:pt x="1685" y="501"/>
                    <a:pt x="1686" y="499"/>
                    <a:pt x="1686" y="493"/>
                  </a:cubicBezTo>
                  <a:cubicBezTo>
                    <a:pt x="1664" y="493"/>
                    <a:pt x="1675" y="465"/>
                    <a:pt x="1664" y="460"/>
                  </a:cubicBezTo>
                  <a:cubicBezTo>
                    <a:pt x="1658" y="460"/>
                    <a:pt x="1658" y="460"/>
                    <a:pt x="1653" y="454"/>
                  </a:cubicBezTo>
                  <a:cubicBezTo>
                    <a:pt x="1647" y="449"/>
                    <a:pt x="1641" y="437"/>
                    <a:pt x="1625" y="426"/>
                  </a:cubicBezTo>
                  <a:cubicBezTo>
                    <a:pt x="1630" y="426"/>
                    <a:pt x="1613" y="387"/>
                    <a:pt x="1602" y="370"/>
                  </a:cubicBezTo>
                  <a:cubicBezTo>
                    <a:pt x="1600" y="373"/>
                    <a:pt x="1597" y="374"/>
                    <a:pt x="1594" y="374"/>
                  </a:cubicBezTo>
                  <a:cubicBezTo>
                    <a:pt x="1586" y="374"/>
                    <a:pt x="1577" y="362"/>
                    <a:pt x="1569" y="353"/>
                  </a:cubicBezTo>
                  <a:cubicBezTo>
                    <a:pt x="1574" y="348"/>
                    <a:pt x="1580" y="348"/>
                    <a:pt x="1585" y="348"/>
                  </a:cubicBezTo>
                  <a:cubicBezTo>
                    <a:pt x="1585" y="348"/>
                    <a:pt x="1580" y="342"/>
                    <a:pt x="1580" y="337"/>
                  </a:cubicBezTo>
                  <a:cubicBezTo>
                    <a:pt x="1574" y="339"/>
                    <a:pt x="1571" y="341"/>
                    <a:pt x="1569" y="341"/>
                  </a:cubicBezTo>
                  <a:cubicBezTo>
                    <a:pt x="1566" y="341"/>
                    <a:pt x="1563" y="339"/>
                    <a:pt x="1557" y="337"/>
                  </a:cubicBezTo>
                  <a:lnTo>
                    <a:pt x="1569" y="331"/>
                  </a:lnTo>
                  <a:cubicBezTo>
                    <a:pt x="1557" y="314"/>
                    <a:pt x="1535" y="314"/>
                    <a:pt x="1524" y="292"/>
                  </a:cubicBezTo>
                  <a:cubicBezTo>
                    <a:pt x="1514" y="301"/>
                    <a:pt x="1513" y="322"/>
                    <a:pt x="1499" y="322"/>
                  </a:cubicBezTo>
                  <a:cubicBezTo>
                    <a:pt x="1497" y="322"/>
                    <a:pt x="1494" y="322"/>
                    <a:pt x="1490" y="320"/>
                  </a:cubicBezTo>
                  <a:cubicBezTo>
                    <a:pt x="1494" y="316"/>
                    <a:pt x="1497" y="311"/>
                    <a:pt x="1501" y="308"/>
                  </a:cubicBezTo>
                  <a:lnTo>
                    <a:pt x="1501" y="308"/>
                  </a:lnTo>
                  <a:cubicBezTo>
                    <a:pt x="1502" y="309"/>
                    <a:pt x="1505" y="309"/>
                    <a:pt x="1507" y="309"/>
                  </a:cubicBezTo>
                  <a:cubicBezTo>
                    <a:pt x="1506" y="308"/>
                    <a:pt x="1505" y="307"/>
                    <a:pt x="1504" y="307"/>
                  </a:cubicBezTo>
                  <a:cubicBezTo>
                    <a:pt x="1503" y="307"/>
                    <a:pt x="1502" y="308"/>
                    <a:pt x="1501" y="308"/>
                  </a:cubicBezTo>
                  <a:lnTo>
                    <a:pt x="1501" y="308"/>
                  </a:lnTo>
                  <a:cubicBezTo>
                    <a:pt x="1498" y="308"/>
                    <a:pt x="1496" y="306"/>
                    <a:pt x="1496" y="303"/>
                  </a:cubicBezTo>
                  <a:lnTo>
                    <a:pt x="1513" y="297"/>
                  </a:lnTo>
                  <a:cubicBezTo>
                    <a:pt x="1511" y="296"/>
                    <a:pt x="1510" y="296"/>
                    <a:pt x="1509" y="296"/>
                  </a:cubicBezTo>
                  <a:cubicBezTo>
                    <a:pt x="1506" y="296"/>
                    <a:pt x="1503" y="299"/>
                    <a:pt x="1499" y="299"/>
                  </a:cubicBezTo>
                  <a:cubicBezTo>
                    <a:pt x="1498" y="299"/>
                    <a:pt x="1497" y="299"/>
                    <a:pt x="1496" y="297"/>
                  </a:cubicBezTo>
                  <a:cubicBezTo>
                    <a:pt x="1501" y="292"/>
                    <a:pt x="1496" y="286"/>
                    <a:pt x="1501" y="281"/>
                  </a:cubicBezTo>
                  <a:cubicBezTo>
                    <a:pt x="1501" y="286"/>
                    <a:pt x="1501" y="292"/>
                    <a:pt x="1507" y="292"/>
                  </a:cubicBezTo>
                  <a:cubicBezTo>
                    <a:pt x="1501" y="281"/>
                    <a:pt x="1496" y="269"/>
                    <a:pt x="1496" y="264"/>
                  </a:cubicBezTo>
                  <a:cubicBezTo>
                    <a:pt x="1496" y="268"/>
                    <a:pt x="1493" y="272"/>
                    <a:pt x="1489" y="272"/>
                  </a:cubicBezTo>
                  <a:cubicBezTo>
                    <a:pt x="1488" y="272"/>
                    <a:pt x="1486" y="271"/>
                    <a:pt x="1485" y="269"/>
                  </a:cubicBezTo>
                  <a:cubicBezTo>
                    <a:pt x="1468" y="258"/>
                    <a:pt x="1485" y="258"/>
                    <a:pt x="1479" y="247"/>
                  </a:cubicBezTo>
                  <a:cubicBezTo>
                    <a:pt x="1475" y="247"/>
                    <a:pt x="1471" y="242"/>
                    <a:pt x="1466" y="242"/>
                  </a:cubicBezTo>
                  <a:cubicBezTo>
                    <a:pt x="1463" y="242"/>
                    <a:pt x="1460" y="243"/>
                    <a:pt x="1457" y="247"/>
                  </a:cubicBezTo>
                  <a:cubicBezTo>
                    <a:pt x="1457" y="247"/>
                    <a:pt x="1457" y="241"/>
                    <a:pt x="1457" y="236"/>
                  </a:cubicBezTo>
                  <a:cubicBezTo>
                    <a:pt x="1448" y="236"/>
                    <a:pt x="1431" y="224"/>
                    <a:pt x="1425" y="224"/>
                  </a:cubicBezTo>
                  <a:cubicBezTo>
                    <a:pt x="1422" y="224"/>
                    <a:pt x="1421" y="226"/>
                    <a:pt x="1423" y="230"/>
                  </a:cubicBezTo>
                  <a:cubicBezTo>
                    <a:pt x="1389" y="225"/>
                    <a:pt x="1373" y="191"/>
                    <a:pt x="1339" y="180"/>
                  </a:cubicBezTo>
                  <a:lnTo>
                    <a:pt x="1345" y="180"/>
                  </a:lnTo>
                  <a:cubicBezTo>
                    <a:pt x="1326" y="175"/>
                    <a:pt x="1312" y="167"/>
                    <a:pt x="1298" y="167"/>
                  </a:cubicBezTo>
                  <a:cubicBezTo>
                    <a:pt x="1295" y="167"/>
                    <a:pt x="1292" y="168"/>
                    <a:pt x="1289" y="169"/>
                  </a:cubicBezTo>
                  <a:cubicBezTo>
                    <a:pt x="1283" y="163"/>
                    <a:pt x="1283" y="152"/>
                    <a:pt x="1289" y="152"/>
                  </a:cubicBezTo>
                  <a:cubicBezTo>
                    <a:pt x="1272" y="146"/>
                    <a:pt x="1272" y="152"/>
                    <a:pt x="1255" y="135"/>
                  </a:cubicBezTo>
                  <a:cubicBezTo>
                    <a:pt x="1266" y="135"/>
                    <a:pt x="1262" y="133"/>
                    <a:pt x="1264" y="133"/>
                  </a:cubicBezTo>
                  <a:lnTo>
                    <a:pt x="1264" y="133"/>
                  </a:lnTo>
                  <a:cubicBezTo>
                    <a:pt x="1264" y="133"/>
                    <a:pt x="1266" y="133"/>
                    <a:pt x="1272" y="135"/>
                  </a:cubicBezTo>
                  <a:cubicBezTo>
                    <a:pt x="1259" y="127"/>
                    <a:pt x="1256" y="122"/>
                    <a:pt x="1246" y="122"/>
                  </a:cubicBezTo>
                  <a:cubicBezTo>
                    <a:pt x="1243" y="122"/>
                    <a:pt x="1239" y="122"/>
                    <a:pt x="1233" y="124"/>
                  </a:cubicBezTo>
                  <a:cubicBezTo>
                    <a:pt x="1244" y="113"/>
                    <a:pt x="1221" y="101"/>
                    <a:pt x="1216" y="101"/>
                  </a:cubicBezTo>
                  <a:lnTo>
                    <a:pt x="1216" y="101"/>
                  </a:lnTo>
                  <a:lnTo>
                    <a:pt x="1221" y="113"/>
                  </a:lnTo>
                  <a:cubicBezTo>
                    <a:pt x="1216" y="113"/>
                    <a:pt x="1205" y="107"/>
                    <a:pt x="1199" y="107"/>
                  </a:cubicBezTo>
                  <a:lnTo>
                    <a:pt x="1210" y="90"/>
                  </a:lnTo>
                  <a:cubicBezTo>
                    <a:pt x="1199" y="81"/>
                    <a:pt x="1188" y="79"/>
                    <a:pt x="1177" y="79"/>
                  </a:cubicBezTo>
                  <a:cubicBezTo>
                    <a:pt x="1167" y="79"/>
                    <a:pt x="1157" y="81"/>
                    <a:pt x="1148" y="81"/>
                  </a:cubicBezTo>
                  <a:cubicBezTo>
                    <a:pt x="1135" y="81"/>
                    <a:pt x="1124" y="78"/>
                    <a:pt x="1115" y="62"/>
                  </a:cubicBezTo>
                  <a:lnTo>
                    <a:pt x="1115" y="62"/>
                  </a:lnTo>
                  <a:cubicBezTo>
                    <a:pt x="1104" y="73"/>
                    <a:pt x="1132" y="79"/>
                    <a:pt x="1120" y="85"/>
                  </a:cubicBezTo>
                  <a:cubicBezTo>
                    <a:pt x="1104" y="79"/>
                    <a:pt x="1092" y="51"/>
                    <a:pt x="1087" y="51"/>
                  </a:cubicBezTo>
                  <a:cubicBezTo>
                    <a:pt x="1084" y="49"/>
                    <a:pt x="1081" y="48"/>
                    <a:pt x="1079" y="48"/>
                  </a:cubicBezTo>
                  <a:cubicBezTo>
                    <a:pt x="1070" y="48"/>
                    <a:pt x="1064" y="59"/>
                    <a:pt x="1052" y="59"/>
                  </a:cubicBezTo>
                  <a:cubicBezTo>
                    <a:pt x="1049" y="59"/>
                    <a:pt x="1046" y="59"/>
                    <a:pt x="1042" y="57"/>
                  </a:cubicBezTo>
                  <a:cubicBezTo>
                    <a:pt x="1042" y="62"/>
                    <a:pt x="1042" y="79"/>
                    <a:pt x="1025" y="79"/>
                  </a:cubicBezTo>
                  <a:cubicBezTo>
                    <a:pt x="1008" y="73"/>
                    <a:pt x="1008" y="57"/>
                    <a:pt x="1020" y="51"/>
                  </a:cubicBezTo>
                  <a:lnTo>
                    <a:pt x="1020" y="51"/>
                  </a:lnTo>
                  <a:cubicBezTo>
                    <a:pt x="1025" y="51"/>
                    <a:pt x="1025" y="57"/>
                    <a:pt x="1025" y="57"/>
                  </a:cubicBezTo>
                  <a:cubicBezTo>
                    <a:pt x="1031" y="57"/>
                    <a:pt x="1036" y="57"/>
                    <a:pt x="1031" y="45"/>
                  </a:cubicBezTo>
                  <a:lnTo>
                    <a:pt x="1031" y="45"/>
                  </a:lnTo>
                  <a:lnTo>
                    <a:pt x="1031" y="51"/>
                  </a:lnTo>
                  <a:cubicBezTo>
                    <a:pt x="1020" y="45"/>
                    <a:pt x="997" y="40"/>
                    <a:pt x="1003" y="34"/>
                  </a:cubicBezTo>
                  <a:cubicBezTo>
                    <a:pt x="992" y="34"/>
                    <a:pt x="997" y="40"/>
                    <a:pt x="1008" y="45"/>
                  </a:cubicBezTo>
                  <a:cubicBezTo>
                    <a:pt x="986" y="34"/>
                    <a:pt x="975" y="40"/>
                    <a:pt x="952" y="29"/>
                  </a:cubicBezTo>
                  <a:lnTo>
                    <a:pt x="952" y="29"/>
                  </a:lnTo>
                  <a:cubicBezTo>
                    <a:pt x="952" y="34"/>
                    <a:pt x="958" y="40"/>
                    <a:pt x="952" y="40"/>
                  </a:cubicBezTo>
                  <a:cubicBezTo>
                    <a:pt x="946" y="38"/>
                    <a:pt x="941" y="37"/>
                    <a:pt x="938" y="37"/>
                  </a:cubicBezTo>
                  <a:cubicBezTo>
                    <a:pt x="924" y="37"/>
                    <a:pt x="931" y="51"/>
                    <a:pt x="913" y="51"/>
                  </a:cubicBezTo>
                  <a:cubicBezTo>
                    <a:pt x="904" y="42"/>
                    <a:pt x="917" y="33"/>
                    <a:pt x="907" y="33"/>
                  </a:cubicBezTo>
                  <a:cubicBezTo>
                    <a:pt x="905" y="33"/>
                    <a:pt x="902" y="33"/>
                    <a:pt x="896" y="34"/>
                  </a:cubicBezTo>
                  <a:cubicBezTo>
                    <a:pt x="885" y="29"/>
                    <a:pt x="896" y="23"/>
                    <a:pt x="902" y="17"/>
                  </a:cubicBezTo>
                  <a:lnTo>
                    <a:pt x="902" y="17"/>
                  </a:lnTo>
                  <a:cubicBezTo>
                    <a:pt x="899" y="18"/>
                    <a:pt x="896" y="19"/>
                    <a:pt x="893" y="19"/>
                  </a:cubicBezTo>
                  <a:cubicBezTo>
                    <a:pt x="875" y="19"/>
                    <a:pt x="861" y="6"/>
                    <a:pt x="852" y="6"/>
                  </a:cubicBezTo>
                  <a:lnTo>
                    <a:pt x="858" y="3"/>
                  </a:lnTo>
                  <a:lnTo>
                    <a:pt x="858" y="3"/>
                  </a:lnTo>
                  <a:cubicBezTo>
                    <a:pt x="858" y="3"/>
                    <a:pt x="857" y="3"/>
                    <a:pt x="857" y="3"/>
                  </a:cubicBezTo>
                  <a:cubicBezTo>
                    <a:pt x="854" y="3"/>
                    <a:pt x="850" y="1"/>
                    <a:pt x="846" y="1"/>
                  </a:cubicBezTo>
                  <a:close/>
                </a:path>
              </a:pathLst>
            </a:custGeom>
            <a:solidFill>
              <a:srgbClr val="EA7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91" name="Google Shape;289;p41">
              <a:extLst>
                <a:ext uri="{FF2B5EF4-FFF2-40B4-BE49-F238E27FC236}">
                  <a16:creationId xmlns:a16="http://schemas.microsoft.com/office/drawing/2014/main" id="{419FBE2B-0CF6-4626-B443-ACF3133BA499}"/>
                </a:ext>
              </a:extLst>
            </p:cNvPr>
            <p:cNvSpPr/>
            <p:nvPr/>
          </p:nvSpPr>
          <p:spPr>
            <a:xfrm>
              <a:off x="8977050" y="1062713"/>
              <a:ext cx="13050" cy="14175"/>
            </a:xfrm>
            <a:custGeom>
              <a:avLst/>
              <a:gdLst/>
              <a:ahLst/>
              <a:cxnLst/>
              <a:rect l="l" t="t" r="r" b="b"/>
              <a:pathLst>
                <a:path w="522" h="567" extrusionOk="0">
                  <a:moveTo>
                    <a:pt x="34" y="34"/>
                  </a:moveTo>
                  <a:lnTo>
                    <a:pt x="34" y="34"/>
                  </a:lnTo>
                  <a:cubicBezTo>
                    <a:pt x="36" y="35"/>
                    <a:pt x="37" y="35"/>
                    <a:pt x="38" y="35"/>
                  </a:cubicBezTo>
                  <a:lnTo>
                    <a:pt x="38" y="35"/>
                  </a:lnTo>
                  <a:cubicBezTo>
                    <a:pt x="37" y="35"/>
                    <a:pt x="36" y="34"/>
                    <a:pt x="34" y="34"/>
                  </a:cubicBezTo>
                  <a:close/>
                  <a:moveTo>
                    <a:pt x="432" y="118"/>
                  </a:moveTo>
                  <a:cubicBezTo>
                    <a:pt x="432" y="118"/>
                    <a:pt x="427" y="125"/>
                    <a:pt x="423" y="129"/>
                  </a:cubicBezTo>
                  <a:lnTo>
                    <a:pt x="423" y="129"/>
                  </a:lnTo>
                  <a:cubicBezTo>
                    <a:pt x="431" y="125"/>
                    <a:pt x="426" y="129"/>
                    <a:pt x="432" y="118"/>
                  </a:cubicBezTo>
                  <a:close/>
                  <a:moveTo>
                    <a:pt x="423" y="129"/>
                  </a:moveTo>
                  <a:lnTo>
                    <a:pt x="423" y="129"/>
                  </a:lnTo>
                  <a:cubicBezTo>
                    <a:pt x="422" y="129"/>
                    <a:pt x="421" y="129"/>
                    <a:pt x="421" y="130"/>
                  </a:cubicBezTo>
                  <a:cubicBezTo>
                    <a:pt x="421" y="130"/>
                    <a:pt x="421" y="130"/>
                    <a:pt x="421" y="130"/>
                  </a:cubicBezTo>
                  <a:lnTo>
                    <a:pt x="421" y="130"/>
                  </a:lnTo>
                  <a:cubicBezTo>
                    <a:pt x="422" y="129"/>
                    <a:pt x="422" y="129"/>
                    <a:pt x="423" y="129"/>
                  </a:cubicBezTo>
                  <a:close/>
                  <a:moveTo>
                    <a:pt x="152" y="141"/>
                  </a:moveTo>
                  <a:cubicBezTo>
                    <a:pt x="148" y="141"/>
                    <a:pt x="149" y="143"/>
                    <a:pt x="150" y="143"/>
                  </a:cubicBezTo>
                  <a:cubicBezTo>
                    <a:pt x="151" y="143"/>
                    <a:pt x="152" y="143"/>
                    <a:pt x="152" y="141"/>
                  </a:cubicBezTo>
                  <a:close/>
                  <a:moveTo>
                    <a:pt x="140" y="141"/>
                  </a:moveTo>
                  <a:cubicBezTo>
                    <a:pt x="143" y="143"/>
                    <a:pt x="146" y="146"/>
                    <a:pt x="146" y="146"/>
                  </a:cubicBezTo>
                  <a:cubicBezTo>
                    <a:pt x="146" y="146"/>
                    <a:pt x="146" y="141"/>
                    <a:pt x="140" y="141"/>
                  </a:cubicBezTo>
                  <a:close/>
                  <a:moveTo>
                    <a:pt x="382" y="212"/>
                  </a:moveTo>
                  <a:cubicBezTo>
                    <a:pt x="380" y="213"/>
                    <a:pt x="379" y="214"/>
                    <a:pt x="381" y="214"/>
                  </a:cubicBezTo>
                  <a:cubicBezTo>
                    <a:pt x="381" y="213"/>
                    <a:pt x="381" y="213"/>
                    <a:pt x="382" y="212"/>
                  </a:cubicBezTo>
                  <a:close/>
                  <a:moveTo>
                    <a:pt x="150" y="245"/>
                  </a:moveTo>
                  <a:cubicBezTo>
                    <a:pt x="151" y="245"/>
                    <a:pt x="152" y="245"/>
                    <a:pt x="152" y="247"/>
                  </a:cubicBezTo>
                  <a:lnTo>
                    <a:pt x="146" y="247"/>
                  </a:lnTo>
                  <a:cubicBezTo>
                    <a:pt x="146" y="247"/>
                    <a:pt x="149" y="245"/>
                    <a:pt x="150" y="245"/>
                  </a:cubicBezTo>
                  <a:close/>
                  <a:moveTo>
                    <a:pt x="56" y="247"/>
                  </a:moveTo>
                  <a:cubicBezTo>
                    <a:pt x="56" y="252"/>
                    <a:pt x="56" y="252"/>
                    <a:pt x="62" y="253"/>
                  </a:cubicBezTo>
                  <a:lnTo>
                    <a:pt x="62" y="253"/>
                  </a:lnTo>
                  <a:lnTo>
                    <a:pt x="56" y="247"/>
                  </a:lnTo>
                  <a:close/>
                  <a:moveTo>
                    <a:pt x="129" y="281"/>
                  </a:moveTo>
                  <a:cubicBezTo>
                    <a:pt x="126" y="284"/>
                    <a:pt x="125" y="285"/>
                    <a:pt x="124" y="285"/>
                  </a:cubicBezTo>
                  <a:cubicBezTo>
                    <a:pt x="124" y="285"/>
                    <a:pt x="124" y="284"/>
                    <a:pt x="124" y="281"/>
                  </a:cubicBezTo>
                  <a:close/>
                  <a:moveTo>
                    <a:pt x="398" y="331"/>
                  </a:moveTo>
                  <a:cubicBezTo>
                    <a:pt x="398" y="331"/>
                    <a:pt x="398" y="331"/>
                    <a:pt x="404" y="337"/>
                  </a:cubicBezTo>
                  <a:lnTo>
                    <a:pt x="404" y="331"/>
                  </a:lnTo>
                  <a:close/>
                  <a:moveTo>
                    <a:pt x="393" y="342"/>
                  </a:moveTo>
                  <a:cubicBezTo>
                    <a:pt x="393" y="342"/>
                    <a:pt x="393" y="342"/>
                    <a:pt x="393" y="342"/>
                  </a:cubicBezTo>
                  <a:lnTo>
                    <a:pt x="393" y="342"/>
                  </a:lnTo>
                  <a:cubicBezTo>
                    <a:pt x="397" y="344"/>
                    <a:pt x="400" y="346"/>
                    <a:pt x="403" y="347"/>
                  </a:cubicBezTo>
                  <a:lnTo>
                    <a:pt x="403" y="347"/>
                  </a:lnTo>
                  <a:cubicBezTo>
                    <a:pt x="398" y="342"/>
                    <a:pt x="398" y="342"/>
                    <a:pt x="393" y="342"/>
                  </a:cubicBezTo>
                  <a:close/>
                  <a:moveTo>
                    <a:pt x="474" y="349"/>
                  </a:moveTo>
                  <a:cubicBezTo>
                    <a:pt x="474" y="350"/>
                    <a:pt x="474" y="352"/>
                    <a:pt x="477" y="354"/>
                  </a:cubicBezTo>
                  <a:cubicBezTo>
                    <a:pt x="477" y="354"/>
                    <a:pt x="477" y="351"/>
                    <a:pt x="474" y="349"/>
                  </a:cubicBezTo>
                  <a:close/>
                  <a:moveTo>
                    <a:pt x="504" y="376"/>
                  </a:moveTo>
                  <a:cubicBezTo>
                    <a:pt x="504" y="376"/>
                    <a:pt x="504" y="376"/>
                    <a:pt x="505" y="376"/>
                  </a:cubicBezTo>
                  <a:cubicBezTo>
                    <a:pt x="505" y="376"/>
                    <a:pt x="504" y="376"/>
                    <a:pt x="504" y="376"/>
                  </a:cubicBezTo>
                  <a:close/>
                  <a:moveTo>
                    <a:pt x="381" y="393"/>
                  </a:moveTo>
                  <a:lnTo>
                    <a:pt x="381" y="404"/>
                  </a:lnTo>
                  <a:lnTo>
                    <a:pt x="387" y="404"/>
                  </a:lnTo>
                  <a:lnTo>
                    <a:pt x="381" y="393"/>
                  </a:lnTo>
                  <a:close/>
                  <a:moveTo>
                    <a:pt x="168" y="422"/>
                  </a:moveTo>
                  <a:lnTo>
                    <a:pt x="168" y="422"/>
                  </a:lnTo>
                  <a:cubicBezTo>
                    <a:pt x="171" y="424"/>
                    <a:pt x="174" y="426"/>
                    <a:pt x="174" y="426"/>
                  </a:cubicBezTo>
                  <a:cubicBezTo>
                    <a:pt x="174" y="424"/>
                    <a:pt x="172" y="423"/>
                    <a:pt x="168" y="422"/>
                  </a:cubicBezTo>
                  <a:close/>
                  <a:moveTo>
                    <a:pt x="437" y="443"/>
                  </a:moveTo>
                  <a:cubicBezTo>
                    <a:pt x="437" y="443"/>
                    <a:pt x="437" y="449"/>
                    <a:pt x="443" y="449"/>
                  </a:cubicBezTo>
                  <a:lnTo>
                    <a:pt x="437" y="443"/>
                  </a:lnTo>
                  <a:close/>
                  <a:moveTo>
                    <a:pt x="202" y="494"/>
                  </a:moveTo>
                  <a:cubicBezTo>
                    <a:pt x="202" y="494"/>
                    <a:pt x="202" y="494"/>
                    <a:pt x="202" y="494"/>
                  </a:cubicBezTo>
                  <a:cubicBezTo>
                    <a:pt x="202" y="494"/>
                    <a:pt x="202" y="494"/>
                    <a:pt x="202" y="494"/>
                  </a:cubicBezTo>
                  <a:close/>
                  <a:moveTo>
                    <a:pt x="387" y="494"/>
                  </a:moveTo>
                  <a:cubicBezTo>
                    <a:pt x="390" y="496"/>
                    <a:pt x="393" y="498"/>
                    <a:pt x="395" y="498"/>
                  </a:cubicBezTo>
                  <a:cubicBezTo>
                    <a:pt x="397" y="498"/>
                    <a:pt x="398" y="496"/>
                    <a:pt x="398" y="494"/>
                  </a:cubicBezTo>
                  <a:close/>
                  <a:moveTo>
                    <a:pt x="377" y="499"/>
                  </a:moveTo>
                  <a:cubicBezTo>
                    <a:pt x="377" y="500"/>
                    <a:pt x="377" y="501"/>
                    <a:pt x="378" y="501"/>
                  </a:cubicBezTo>
                  <a:cubicBezTo>
                    <a:pt x="378" y="501"/>
                    <a:pt x="378" y="499"/>
                    <a:pt x="377" y="499"/>
                  </a:cubicBezTo>
                  <a:close/>
                  <a:moveTo>
                    <a:pt x="185" y="494"/>
                  </a:moveTo>
                  <a:lnTo>
                    <a:pt x="185" y="494"/>
                  </a:lnTo>
                  <a:cubicBezTo>
                    <a:pt x="185" y="505"/>
                    <a:pt x="191" y="499"/>
                    <a:pt x="191" y="505"/>
                  </a:cubicBezTo>
                  <a:lnTo>
                    <a:pt x="191" y="505"/>
                  </a:lnTo>
                  <a:cubicBezTo>
                    <a:pt x="191" y="499"/>
                    <a:pt x="185" y="499"/>
                    <a:pt x="185" y="494"/>
                  </a:cubicBezTo>
                  <a:close/>
                  <a:moveTo>
                    <a:pt x="152" y="518"/>
                  </a:moveTo>
                  <a:cubicBezTo>
                    <a:pt x="153" y="519"/>
                    <a:pt x="155" y="520"/>
                    <a:pt x="157" y="522"/>
                  </a:cubicBezTo>
                  <a:cubicBezTo>
                    <a:pt x="155" y="520"/>
                    <a:pt x="154" y="518"/>
                    <a:pt x="152" y="518"/>
                  </a:cubicBezTo>
                  <a:close/>
                  <a:moveTo>
                    <a:pt x="236" y="516"/>
                  </a:moveTo>
                  <a:cubicBezTo>
                    <a:pt x="235" y="522"/>
                    <a:pt x="235" y="530"/>
                    <a:pt x="233" y="530"/>
                  </a:cubicBezTo>
                  <a:cubicBezTo>
                    <a:pt x="232" y="530"/>
                    <a:pt x="231" y="529"/>
                    <a:pt x="230" y="527"/>
                  </a:cubicBezTo>
                  <a:cubicBezTo>
                    <a:pt x="230" y="522"/>
                    <a:pt x="230" y="522"/>
                    <a:pt x="236" y="516"/>
                  </a:cubicBezTo>
                  <a:close/>
                  <a:moveTo>
                    <a:pt x="214" y="105"/>
                  </a:moveTo>
                  <a:cubicBezTo>
                    <a:pt x="216" y="105"/>
                    <a:pt x="219" y="109"/>
                    <a:pt x="219" y="113"/>
                  </a:cubicBezTo>
                  <a:lnTo>
                    <a:pt x="219" y="118"/>
                  </a:lnTo>
                  <a:cubicBezTo>
                    <a:pt x="221" y="116"/>
                    <a:pt x="222" y="115"/>
                    <a:pt x="224" y="115"/>
                  </a:cubicBezTo>
                  <a:cubicBezTo>
                    <a:pt x="231" y="115"/>
                    <a:pt x="239" y="135"/>
                    <a:pt x="246" y="135"/>
                  </a:cubicBezTo>
                  <a:cubicBezTo>
                    <a:pt x="248" y="135"/>
                    <a:pt x="250" y="134"/>
                    <a:pt x="252" y="130"/>
                  </a:cubicBezTo>
                  <a:lnTo>
                    <a:pt x="264" y="118"/>
                  </a:lnTo>
                  <a:lnTo>
                    <a:pt x="264" y="118"/>
                  </a:lnTo>
                  <a:cubicBezTo>
                    <a:pt x="264" y="118"/>
                    <a:pt x="258" y="124"/>
                    <a:pt x="258" y="135"/>
                  </a:cubicBezTo>
                  <a:cubicBezTo>
                    <a:pt x="263" y="128"/>
                    <a:pt x="267" y="126"/>
                    <a:pt x="270" y="126"/>
                  </a:cubicBezTo>
                  <a:cubicBezTo>
                    <a:pt x="274" y="126"/>
                    <a:pt x="277" y="132"/>
                    <a:pt x="281" y="132"/>
                  </a:cubicBezTo>
                  <a:cubicBezTo>
                    <a:pt x="282" y="132"/>
                    <a:pt x="284" y="132"/>
                    <a:pt x="286" y="130"/>
                  </a:cubicBezTo>
                  <a:lnTo>
                    <a:pt x="286" y="130"/>
                  </a:lnTo>
                  <a:cubicBezTo>
                    <a:pt x="284" y="143"/>
                    <a:pt x="287" y="146"/>
                    <a:pt x="292" y="146"/>
                  </a:cubicBezTo>
                  <a:cubicBezTo>
                    <a:pt x="295" y="146"/>
                    <a:pt x="297" y="145"/>
                    <a:pt x="300" y="145"/>
                  </a:cubicBezTo>
                  <a:cubicBezTo>
                    <a:pt x="305" y="145"/>
                    <a:pt x="308" y="147"/>
                    <a:pt x="308" y="158"/>
                  </a:cubicBezTo>
                  <a:lnTo>
                    <a:pt x="308" y="146"/>
                  </a:lnTo>
                  <a:cubicBezTo>
                    <a:pt x="310" y="145"/>
                    <a:pt x="310" y="145"/>
                    <a:pt x="311" y="145"/>
                  </a:cubicBezTo>
                  <a:lnTo>
                    <a:pt x="311" y="145"/>
                  </a:lnTo>
                  <a:cubicBezTo>
                    <a:pt x="312" y="145"/>
                    <a:pt x="308" y="153"/>
                    <a:pt x="308" y="158"/>
                  </a:cubicBezTo>
                  <a:cubicBezTo>
                    <a:pt x="314" y="146"/>
                    <a:pt x="308" y="146"/>
                    <a:pt x="314" y="141"/>
                  </a:cubicBezTo>
                  <a:cubicBezTo>
                    <a:pt x="331" y="141"/>
                    <a:pt x="342" y="169"/>
                    <a:pt x="342" y="186"/>
                  </a:cubicBezTo>
                  <a:cubicBezTo>
                    <a:pt x="346" y="186"/>
                    <a:pt x="363" y="167"/>
                    <a:pt x="367" y="167"/>
                  </a:cubicBezTo>
                  <a:lnTo>
                    <a:pt x="367" y="167"/>
                  </a:lnTo>
                  <a:cubicBezTo>
                    <a:pt x="368" y="167"/>
                    <a:pt x="367" y="169"/>
                    <a:pt x="364" y="174"/>
                  </a:cubicBezTo>
                  <a:lnTo>
                    <a:pt x="353" y="180"/>
                  </a:lnTo>
                  <a:cubicBezTo>
                    <a:pt x="356" y="179"/>
                    <a:pt x="358" y="179"/>
                    <a:pt x="360" y="179"/>
                  </a:cubicBezTo>
                  <a:cubicBezTo>
                    <a:pt x="375" y="179"/>
                    <a:pt x="372" y="197"/>
                    <a:pt x="387" y="197"/>
                  </a:cubicBezTo>
                  <a:cubicBezTo>
                    <a:pt x="381" y="197"/>
                    <a:pt x="381" y="202"/>
                    <a:pt x="381" y="202"/>
                  </a:cubicBezTo>
                  <a:cubicBezTo>
                    <a:pt x="376" y="205"/>
                    <a:pt x="376" y="207"/>
                    <a:pt x="378" y="207"/>
                  </a:cubicBezTo>
                  <a:cubicBezTo>
                    <a:pt x="381" y="207"/>
                    <a:pt x="387" y="205"/>
                    <a:pt x="393" y="202"/>
                  </a:cubicBezTo>
                  <a:lnTo>
                    <a:pt x="393" y="202"/>
                  </a:lnTo>
                  <a:cubicBezTo>
                    <a:pt x="393" y="207"/>
                    <a:pt x="383" y="208"/>
                    <a:pt x="382" y="212"/>
                  </a:cubicBezTo>
                  <a:lnTo>
                    <a:pt x="382" y="212"/>
                  </a:lnTo>
                  <a:cubicBezTo>
                    <a:pt x="383" y="212"/>
                    <a:pt x="385" y="211"/>
                    <a:pt x="387" y="211"/>
                  </a:cubicBezTo>
                  <a:cubicBezTo>
                    <a:pt x="388" y="211"/>
                    <a:pt x="389" y="212"/>
                    <a:pt x="387" y="214"/>
                  </a:cubicBezTo>
                  <a:cubicBezTo>
                    <a:pt x="381" y="219"/>
                    <a:pt x="381" y="219"/>
                    <a:pt x="381" y="219"/>
                  </a:cubicBezTo>
                  <a:lnTo>
                    <a:pt x="381" y="219"/>
                  </a:lnTo>
                  <a:cubicBezTo>
                    <a:pt x="382" y="218"/>
                    <a:pt x="383" y="217"/>
                    <a:pt x="384" y="217"/>
                  </a:cubicBezTo>
                  <a:cubicBezTo>
                    <a:pt x="385" y="217"/>
                    <a:pt x="384" y="221"/>
                    <a:pt x="387" y="221"/>
                  </a:cubicBezTo>
                  <a:cubicBezTo>
                    <a:pt x="389" y="221"/>
                    <a:pt x="390" y="220"/>
                    <a:pt x="393" y="219"/>
                  </a:cubicBezTo>
                  <a:lnTo>
                    <a:pt x="393" y="219"/>
                  </a:lnTo>
                  <a:cubicBezTo>
                    <a:pt x="387" y="225"/>
                    <a:pt x="404" y="225"/>
                    <a:pt x="398" y="230"/>
                  </a:cubicBezTo>
                  <a:cubicBezTo>
                    <a:pt x="409" y="230"/>
                    <a:pt x="393" y="236"/>
                    <a:pt x="409" y="236"/>
                  </a:cubicBezTo>
                  <a:cubicBezTo>
                    <a:pt x="393" y="242"/>
                    <a:pt x="398" y="247"/>
                    <a:pt x="409" y="247"/>
                  </a:cubicBezTo>
                  <a:cubicBezTo>
                    <a:pt x="398" y="247"/>
                    <a:pt x="398" y="247"/>
                    <a:pt x="393" y="253"/>
                  </a:cubicBezTo>
                  <a:lnTo>
                    <a:pt x="409" y="253"/>
                  </a:lnTo>
                  <a:cubicBezTo>
                    <a:pt x="381" y="264"/>
                    <a:pt x="426" y="264"/>
                    <a:pt x="398" y="270"/>
                  </a:cubicBezTo>
                  <a:cubicBezTo>
                    <a:pt x="409" y="275"/>
                    <a:pt x="415" y="286"/>
                    <a:pt x="421" y="298"/>
                  </a:cubicBezTo>
                  <a:cubicBezTo>
                    <a:pt x="398" y="298"/>
                    <a:pt x="421" y="286"/>
                    <a:pt x="398" y="286"/>
                  </a:cubicBezTo>
                  <a:cubicBezTo>
                    <a:pt x="404" y="292"/>
                    <a:pt x="421" y="303"/>
                    <a:pt x="415" y="309"/>
                  </a:cubicBezTo>
                  <a:cubicBezTo>
                    <a:pt x="413" y="311"/>
                    <a:pt x="411" y="311"/>
                    <a:pt x="410" y="311"/>
                  </a:cubicBezTo>
                  <a:cubicBezTo>
                    <a:pt x="406" y="311"/>
                    <a:pt x="404" y="309"/>
                    <a:pt x="404" y="309"/>
                  </a:cubicBezTo>
                  <a:lnTo>
                    <a:pt x="404" y="309"/>
                  </a:lnTo>
                  <a:cubicBezTo>
                    <a:pt x="409" y="314"/>
                    <a:pt x="398" y="320"/>
                    <a:pt x="404" y="331"/>
                  </a:cubicBezTo>
                  <a:cubicBezTo>
                    <a:pt x="413" y="336"/>
                    <a:pt x="423" y="345"/>
                    <a:pt x="432" y="351"/>
                  </a:cubicBezTo>
                  <a:lnTo>
                    <a:pt x="432" y="351"/>
                  </a:lnTo>
                  <a:cubicBezTo>
                    <a:pt x="427" y="348"/>
                    <a:pt x="424" y="347"/>
                    <a:pt x="421" y="347"/>
                  </a:cubicBezTo>
                  <a:cubicBezTo>
                    <a:pt x="418" y="347"/>
                    <a:pt x="416" y="349"/>
                    <a:pt x="412" y="349"/>
                  </a:cubicBezTo>
                  <a:cubicBezTo>
                    <a:pt x="410" y="349"/>
                    <a:pt x="407" y="348"/>
                    <a:pt x="403" y="347"/>
                  </a:cubicBezTo>
                  <a:lnTo>
                    <a:pt x="403" y="347"/>
                  </a:lnTo>
                  <a:cubicBezTo>
                    <a:pt x="403" y="347"/>
                    <a:pt x="403" y="348"/>
                    <a:pt x="404" y="348"/>
                  </a:cubicBezTo>
                  <a:cubicBezTo>
                    <a:pt x="404" y="348"/>
                    <a:pt x="398" y="348"/>
                    <a:pt x="393" y="342"/>
                  </a:cubicBezTo>
                  <a:lnTo>
                    <a:pt x="393" y="342"/>
                  </a:lnTo>
                  <a:cubicBezTo>
                    <a:pt x="398" y="348"/>
                    <a:pt x="404" y="354"/>
                    <a:pt x="404" y="359"/>
                  </a:cubicBezTo>
                  <a:cubicBezTo>
                    <a:pt x="398" y="354"/>
                    <a:pt x="398" y="354"/>
                    <a:pt x="393" y="348"/>
                  </a:cubicBezTo>
                  <a:lnTo>
                    <a:pt x="393" y="348"/>
                  </a:lnTo>
                  <a:cubicBezTo>
                    <a:pt x="398" y="359"/>
                    <a:pt x="409" y="365"/>
                    <a:pt x="404" y="365"/>
                  </a:cubicBezTo>
                  <a:cubicBezTo>
                    <a:pt x="398" y="365"/>
                    <a:pt x="398" y="365"/>
                    <a:pt x="398" y="359"/>
                  </a:cubicBezTo>
                  <a:lnTo>
                    <a:pt x="398" y="359"/>
                  </a:lnTo>
                  <a:cubicBezTo>
                    <a:pt x="393" y="370"/>
                    <a:pt x="409" y="387"/>
                    <a:pt x="398" y="387"/>
                  </a:cubicBezTo>
                  <a:cubicBezTo>
                    <a:pt x="392" y="383"/>
                    <a:pt x="390" y="382"/>
                    <a:pt x="388" y="382"/>
                  </a:cubicBezTo>
                  <a:cubicBezTo>
                    <a:pt x="387" y="382"/>
                    <a:pt x="386" y="383"/>
                    <a:pt x="383" y="383"/>
                  </a:cubicBezTo>
                  <a:cubicBezTo>
                    <a:pt x="382" y="383"/>
                    <a:pt x="380" y="383"/>
                    <a:pt x="376" y="382"/>
                  </a:cubicBezTo>
                  <a:lnTo>
                    <a:pt x="376" y="382"/>
                  </a:lnTo>
                  <a:lnTo>
                    <a:pt x="381" y="387"/>
                  </a:lnTo>
                  <a:lnTo>
                    <a:pt x="387" y="387"/>
                  </a:lnTo>
                  <a:cubicBezTo>
                    <a:pt x="387" y="393"/>
                    <a:pt x="393" y="404"/>
                    <a:pt x="387" y="404"/>
                  </a:cubicBezTo>
                  <a:cubicBezTo>
                    <a:pt x="393" y="415"/>
                    <a:pt x="409" y="415"/>
                    <a:pt x="398" y="421"/>
                  </a:cubicBezTo>
                  <a:cubicBezTo>
                    <a:pt x="398" y="418"/>
                    <a:pt x="398" y="418"/>
                    <a:pt x="397" y="418"/>
                  </a:cubicBezTo>
                  <a:cubicBezTo>
                    <a:pt x="395" y="418"/>
                    <a:pt x="393" y="418"/>
                    <a:pt x="387" y="415"/>
                  </a:cubicBezTo>
                  <a:lnTo>
                    <a:pt x="387" y="415"/>
                  </a:lnTo>
                  <a:cubicBezTo>
                    <a:pt x="387" y="421"/>
                    <a:pt x="393" y="426"/>
                    <a:pt x="387" y="426"/>
                  </a:cubicBezTo>
                  <a:cubicBezTo>
                    <a:pt x="381" y="426"/>
                    <a:pt x="370" y="415"/>
                    <a:pt x="370" y="415"/>
                  </a:cubicBezTo>
                  <a:lnTo>
                    <a:pt x="370" y="415"/>
                  </a:lnTo>
                  <a:cubicBezTo>
                    <a:pt x="378" y="423"/>
                    <a:pt x="372" y="425"/>
                    <a:pt x="372" y="430"/>
                  </a:cubicBezTo>
                  <a:lnTo>
                    <a:pt x="372" y="430"/>
                  </a:lnTo>
                  <a:lnTo>
                    <a:pt x="365" y="426"/>
                  </a:lnTo>
                  <a:lnTo>
                    <a:pt x="365" y="426"/>
                  </a:lnTo>
                  <a:cubicBezTo>
                    <a:pt x="365" y="426"/>
                    <a:pt x="369" y="428"/>
                    <a:pt x="372" y="431"/>
                  </a:cubicBezTo>
                  <a:lnTo>
                    <a:pt x="372" y="431"/>
                  </a:lnTo>
                  <a:cubicBezTo>
                    <a:pt x="372" y="431"/>
                    <a:pt x="372" y="430"/>
                    <a:pt x="372" y="430"/>
                  </a:cubicBezTo>
                  <a:lnTo>
                    <a:pt x="372" y="430"/>
                  </a:lnTo>
                  <a:lnTo>
                    <a:pt x="376" y="432"/>
                  </a:lnTo>
                  <a:cubicBezTo>
                    <a:pt x="374" y="432"/>
                    <a:pt x="373" y="432"/>
                    <a:pt x="373" y="432"/>
                  </a:cubicBezTo>
                  <a:lnTo>
                    <a:pt x="373" y="432"/>
                  </a:lnTo>
                  <a:cubicBezTo>
                    <a:pt x="372" y="432"/>
                    <a:pt x="372" y="431"/>
                    <a:pt x="372" y="431"/>
                  </a:cubicBezTo>
                  <a:lnTo>
                    <a:pt x="372" y="431"/>
                  </a:lnTo>
                  <a:cubicBezTo>
                    <a:pt x="372" y="431"/>
                    <a:pt x="372" y="432"/>
                    <a:pt x="372" y="432"/>
                  </a:cubicBezTo>
                  <a:lnTo>
                    <a:pt x="372" y="432"/>
                  </a:lnTo>
                  <a:cubicBezTo>
                    <a:pt x="370" y="431"/>
                    <a:pt x="368" y="430"/>
                    <a:pt x="364" y="426"/>
                  </a:cubicBezTo>
                  <a:lnTo>
                    <a:pt x="364" y="426"/>
                  </a:lnTo>
                  <a:cubicBezTo>
                    <a:pt x="364" y="426"/>
                    <a:pt x="364" y="426"/>
                    <a:pt x="364" y="426"/>
                  </a:cubicBezTo>
                  <a:lnTo>
                    <a:pt x="364" y="426"/>
                  </a:lnTo>
                  <a:cubicBezTo>
                    <a:pt x="360" y="431"/>
                    <a:pt x="374" y="439"/>
                    <a:pt x="373" y="439"/>
                  </a:cubicBezTo>
                  <a:cubicBezTo>
                    <a:pt x="373" y="439"/>
                    <a:pt x="372" y="439"/>
                    <a:pt x="370" y="438"/>
                  </a:cubicBezTo>
                  <a:lnTo>
                    <a:pt x="364" y="438"/>
                  </a:lnTo>
                  <a:cubicBezTo>
                    <a:pt x="359" y="438"/>
                    <a:pt x="359" y="449"/>
                    <a:pt x="353" y="449"/>
                  </a:cubicBezTo>
                  <a:cubicBezTo>
                    <a:pt x="336" y="438"/>
                    <a:pt x="353" y="443"/>
                    <a:pt x="342" y="438"/>
                  </a:cubicBezTo>
                  <a:lnTo>
                    <a:pt x="342" y="438"/>
                  </a:lnTo>
                  <a:cubicBezTo>
                    <a:pt x="336" y="443"/>
                    <a:pt x="342" y="466"/>
                    <a:pt x="331" y="466"/>
                  </a:cubicBezTo>
                  <a:lnTo>
                    <a:pt x="336" y="466"/>
                  </a:lnTo>
                  <a:cubicBezTo>
                    <a:pt x="340" y="472"/>
                    <a:pt x="340" y="475"/>
                    <a:pt x="338" y="475"/>
                  </a:cubicBezTo>
                  <a:cubicBezTo>
                    <a:pt x="335" y="475"/>
                    <a:pt x="327" y="468"/>
                    <a:pt x="325" y="468"/>
                  </a:cubicBezTo>
                  <a:lnTo>
                    <a:pt x="325" y="468"/>
                  </a:lnTo>
                  <a:cubicBezTo>
                    <a:pt x="324" y="468"/>
                    <a:pt x="324" y="469"/>
                    <a:pt x="325" y="471"/>
                  </a:cubicBezTo>
                  <a:cubicBezTo>
                    <a:pt x="325" y="471"/>
                    <a:pt x="322" y="464"/>
                    <a:pt x="320" y="464"/>
                  </a:cubicBezTo>
                  <a:cubicBezTo>
                    <a:pt x="320" y="464"/>
                    <a:pt x="320" y="464"/>
                    <a:pt x="320" y="466"/>
                  </a:cubicBezTo>
                  <a:cubicBezTo>
                    <a:pt x="314" y="466"/>
                    <a:pt x="314" y="477"/>
                    <a:pt x="308" y="488"/>
                  </a:cubicBezTo>
                  <a:lnTo>
                    <a:pt x="303" y="482"/>
                  </a:lnTo>
                  <a:cubicBezTo>
                    <a:pt x="301" y="480"/>
                    <a:pt x="300" y="480"/>
                    <a:pt x="299" y="480"/>
                  </a:cubicBezTo>
                  <a:cubicBezTo>
                    <a:pt x="297" y="480"/>
                    <a:pt x="295" y="482"/>
                    <a:pt x="292" y="482"/>
                  </a:cubicBezTo>
                  <a:cubicBezTo>
                    <a:pt x="292" y="488"/>
                    <a:pt x="292" y="488"/>
                    <a:pt x="297" y="494"/>
                  </a:cubicBezTo>
                  <a:cubicBezTo>
                    <a:pt x="291" y="488"/>
                    <a:pt x="287" y="486"/>
                    <a:pt x="284" y="486"/>
                  </a:cubicBezTo>
                  <a:cubicBezTo>
                    <a:pt x="275" y="486"/>
                    <a:pt x="275" y="505"/>
                    <a:pt x="267" y="505"/>
                  </a:cubicBezTo>
                  <a:cubicBezTo>
                    <a:pt x="265" y="505"/>
                    <a:pt x="262" y="503"/>
                    <a:pt x="258" y="499"/>
                  </a:cubicBezTo>
                  <a:cubicBezTo>
                    <a:pt x="258" y="499"/>
                    <a:pt x="258" y="494"/>
                    <a:pt x="258" y="494"/>
                  </a:cubicBezTo>
                  <a:lnTo>
                    <a:pt x="252" y="499"/>
                  </a:lnTo>
                  <a:cubicBezTo>
                    <a:pt x="258" y="510"/>
                    <a:pt x="258" y="505"/>
                    <a:pt x="258" y="510"/>
                  </a:cubicBezTo>
                  <a:cubicBezTo>
                    <a:pt x="258" y="522"/>
                    <a:pt x="258" y="527"/>
                    <a:pt x="258" y="527"/>
                  </a:cubicBezTo>
                  <a:cubicBezTo>
                    <a:pt x="258" y="516"/>
                    <a:pt x="252" y="510"/>
                    <a:pt x="247" y="505"/>
                  </a:cubicBezTo>
                  <a:lnTo>
                    <a:pt x="247" y="505"/>
                  </a:lnTo>
                  <a:lnTo>
                    <a:pt x="252" y="516"/>
                  </a:lnTo>
                  <a:lnTo>
                    <a:pt x="252" y="516"/>
                  </a:lnTo>
                  <a:cubicBezTo>
                    <a:pt x="250" y="511"/>
                    <a:pt x="249" y="509"/>
                    <a:pt x="249" y="509"/>
                  </a:cubicBezTo>
                  <a:lnTo>
                    <a:pt x="249" y="509"/>
                  </a:lnTo>
                  <a:cubicBezTo>
                    <a:pt x="248" y="509"/>
                    <a:pt x="253" y="524"/>
                    <a:pt x="250" y="524"/>
                  </a:cubicBezTo>
                  <a:cubicBezTo>
                    <a:pt x="249" y="524"/>
                    <a:pt x="248" y="523"/>
                    <a:pt x="247" y="522"/>
                  </a:cubicBezTo>
                  <a:lnTo>
                    <a:pt x="247" y="516"/>
                  </a:lnTo>
                  <a:cubicBezTo>
                    <a:pt x="241" y="522"/>
                    <a:pt x="241" y="527"/>
                    <a:pt x="241" y="527"/>
                  </a:cubicBezTo>
                  <a:cubicBezTo>
                    <a:pt x="236" y="516"/>
                    <a:pt x="241" y="522"/>
                    <a:pt x="236" y="510"/>
                  </a:cubicBezTo>
                  <a:cubicBezTo>
                    <a:pt x="236" y="512"/>
                    <a:pt x="236" y="514"/>
                    <a:pt x="236" y="516"/>
                  </a:cubicBezTo>
                  <a:lnTo>
                    <a:pt x="236" y="516"/>
                  </a:lnTo>
                  <a:cubicBezTo>
                    <a:pt x="225" y="505"/>
                    <a:pt x="230" y="505"/>
                    <a:pt x="224" y="505"/>
                  </a:cubicBezTo>
                  <a:lnTo>
                    <a:pt x="219" y="499"/>
                  </a:lnTo>
                  <a:lnTo>
                    <a:pt x="219" y="505"/>
                  </a:lnTo>
                  <a:cubicBezTo>
                    <a:pt x="219" y="522"/>
                    <a:pt x="217" y="523"/>
                    <a:pt x="215" y="523"/>
                  </a:cubicBezTo>
                  <a:cubicBezTo>
                    <a:pt x="215" y="523"/>
                    <a:pt x="215" y="523"/>
                    <a:pt x="214" y="523"/>
                  </a:cubicBezTo>
                  <a:cubicBezTo>
                    <a:pt x="212" y="523"/>
                    <a:pt x="210" y="524"/>
                    <a:pt x="208" y="533"/>
                  </a:cubicBezTo>
                  <a:cubicBezTo>
                    <a:pt x="213" y="510"/>
                    <a:pt x="208" y="522"/>
                    <a:pt x="208" y="510"/>
                  </a:cubicBezTo>
                  <a:cubicBezTo>
                    <a:pt x="202" y="505"/>
                    <a:pt x="202" y="499"/>
                    <a:pt x="202" y="494"/>
                  </a:cubicBezTo>
                  <a:cubicBezTo>
                    <a:pt x="200" y="499"/>
                    <a:pt x="199" y="500"/>
                    <a:pt x="198" y="500"/>
                  </a:cubicBezTo>
                  <a:cubicBezTo>
                    <a:pt x="197" y="500"/>
                    <a:pt x="196" y="498"/>
                    <a:pt x="195" y="498"/>
                  </a:cubicBezTo>
                  <a:cubicBezTo>
                    <a:pt x="194" y="498"/>
                    <a:pt x="193" y="500"/>
                    <a:pt x="191" y="505"/>
                  </a:cubicBezTo>
                  <a:cubicBezTo>
                    <a:pt x="190" y="508"/>
                    <a:pt x="188" y="510"/>
                    <a:pt x="187" y="510"/>
                  </a:cubicBezTo>
                  <a:cubicBezTo>
                    <a:pt x="183" y="510"/>
                    <a:pt x="177" y="502"/>
                    <a:pt x="172" y="502"/>
                  </a:cubicBezTo>
                  <a:cubicBezTo>
                    <a:pt x="169" y="502"/>
                    <a:pt x="166" y="504"/>
                    <a:pt x="163" y="510"/>
                  </a:cubicBezTo>
                  <a:cubicBezTo>
                    <a:pt x="163" y="516"/>
                    <a:pt x="157" y="527"/>
                    <a:pt x="157" y="533"/>
                  </a:cubicBezTo>
                  <a:cubicBezTo>
                    <a:pt x="157" y="533"/>
                    <a:pt x="157" y="538"/>
                    <a:pt x="152" y="538"/>
                  </a:cubicBezTo>
                  <a:cubicBezTo>
                    <a:pt x="152" y="538"/>
                    <a:pt x="152" y="533"/>
                    <a:pt x="152" y="533"/>
                  </a:cubicBezTo>
                  <a:cubicBezTo>
                    <a:pt x="152" y="527"/>
                    <a:pt x="152" y="527"/>
                    <a:pt x="152" y="527"/>
                  </a:cubicBezTo>
                  <a:lnTo>
                    <a:pt x="157" y="527"/>
                  </a:lnTo>
                  <a:cubicBezTo>
                    <a:pt x="157" y="524"/>
                    <a:pt x="156" y="523"/>
                    <a:pt x="154" y="523"/>
                  </a:cubicBezTo>
                  <a:cubicBezTo>
                    <a:pt x="152" y="523"/>
                    <a:pt x="149" y="524"/>
                    <a:pt x="146" y="527"/>
                  </a:cubicBezTo>
                  <a:cubicBezTo>
                    <a:pt x="146" y="527"/>
                    <a:pt x="146" y="522"/>
                    <a:pt x="146" y="522"/>
                  </a:cubicBezTo>
                  <a:cubicBezTo>
                    <a:pt x="144" y="523"/>
                    <a:pt x="143" y="524"/>
                    <a:pt x="142" y="524"/>
                  </a:cubicBezTo>
                  <a:cubicBezTo>
                    <a:pt x="140" y="524"/>
                    <a:pt x="140" y="522"/>
                    <a:pt x="140" y="522"/>
                  </a:cubicBezTo>
                  <a:cubicBezTo>
                    <a:pt x="146" y="522"/>
                    <a:pt x="152" y="522"/>
                    <a:pt x="140" y="516"/>
                  </a:cubicBezTo>
                  <a:cubicBezTo>
                    <a:pt x="144" y="516"/>
                    <a:pt x="148" y="516"/>
                    <a:pt x="152" y="518"/>
                  </a:cubicBezTo>
                  <a:lnTo>
                    <a:pt x="152" y="518"/>
                  </a:lnTo>
                  <a:cubicBezTo>
                    <a:pt x="148" y="514"/>
                    <a:pt x="149" y="510"/>
                    <a:pt x="140" y="510"/>
                  </a:cubicBezTo>
                  <a:cubicBezTo>
                    <a:pt x="146" y="505"/>
                    <a:pt x="146" y="505"/>
                    <a:pt x="146" y="505"/>
                  </a:cubicBezTo>
                  <a:cubicBezTo>
                    <a:pt x="150" y="505"/>
                    <a:pt x="151" y="507"/>
                    <a:pt x="151" y="507"/>
                  </a:cubicBezTo>
                  <a:cubicBezTo>
                    <a:pt x="152" y="507"/>
                    <a:pt x="152" y="507"/>
                    <a:pt x="152" y="505"/>
                  </a:cubicBezTo>
                  <a:cubicBezTo>
                    <a:pt x="152" y="505"/>
                    <a:pt x="152" y="505"/>
                    <a:pt x="146" y="499"/>
                  </a:cubicBezTo>
                  <a:lnTo>
                    <a:pt x="157" y="499"/>
                  </a:lnTo>
                  <a:cubicBezTo>
                    <a:pt x="152" y="499"/>
                    <a:pt x="140" y="494"/>
                    <a:pt x="140" y="488"/>
                  </a:cubicBezTo>
                  <a:lnTo>
                    <a:pt x="140" y="488"/>
                  </a:lnTo>
                  <a:cubicBezTo>
                    <a:pt x="147" y="491"/>
                    <a:pt x="151" y="492"/>
                    <a:pt x="154" y="492"/>
                  </a:cubicBezTo>
                  <a:cubicBezTo>
                    <a:pt x="160" y="492"/>
                    <a:pt x="152" y="482"/>
                    <a:pt x="168" y="482"/>
                  </a:cubicBezTo>
                  <a:cubicBezTo>
                    <a:pt x="146" y="477"/>
                    <a:pt x="163" y="466"/>
                    <a:pt x="146" y="460"/>
                  </a:cubicBezTo>
                  <a:lnTo>
                    <a:pt x="152" y="460"/>
                  </a:lnTo>
                  <a:cubicBezTo>
                    <a:pt x="157" y="460"/>
                    <a:pt x="163" y="460"/>
                    <a:pt x="163" y="454"/>
                  </a:cubicBezTo>
                  <a:cubicBezTo>
                    <a:pt x="146" y="454"/>
                    <a:pt x="140" y="449"/>
                    <a:pt x="129" y="443"/>
                  </a:cubicBezTo>
                  <a:cubicBezTo>
                    <a:pt x="152" y="443"/>
                    <a:pt x="152" y="449"/>
                    <a:pt x="168" y="449"/>
                  </a:cubicBezTo>
                  <a:cubicBezTo>
                    <a:pt x="157" y="449"/>
                    <a:pt x="157" y="438"/>
                    <a:pt x="146" y="438"/>
                  </a:cubicBezTo>
                  <a:lnTo>
                    <a:pt x="163" y="438"/>
                  </a:lnTo>
                  <a:cubicBezTo>
                    <a:pt x="140" y="432"/>
                    <a:pt x="157" y="432"/>
                    <a:pt x="146" y="426"/>
                  </a:cubicBezTo>
                  <a:cubicBezTo>
                    <a:pt x="157" y="426"/>
                    <a:pt x="168" y="426"/>
                    <a:pt x="163" y="421"/>
                  </a:cubicBezTo>
                  <a:lnTo>
                    <a:pt x="163" y="421"/>
                  </a:lnTo>
                  <a:cubicBezTo>
                    <a:pt x="165" y="422"/>
                    <a:pt x="167" y="422"/>
                    <a:pt x="168" y="422"/>
                  </a:cubicBezTo>
                  <a:lnTo>
                    <a:pt x="168" y="422"/>
                  </a:lnTo>
                  <a:cubicBezTo>
                    <a:pt x="166" y="421"/>
                    <a:pt x="165" y="421"/>
                    <a:pt x="163" y="421"/>
                  </a:cubicBezTo>
                  <a:lnTo>
                    <a:pt x="163" y="421"/>
                  </a:lnTo>
                  <a:cubicBezTo>
                    <a:pt x="163" y="421"/>
                    <a:pt x="163" y="421"/>
                    <a:pt x="163" y="421"/>
                  </a:cubicBezTo>
                  <a:lnTo>
                    <a:pt x="163" y="421"/>
                  </a:lnTo>
                  <a:cubicBezTo>
                    <a:pt x="158" y="421"/>
                    <a:pt x="151" y="421"/>
                    <a:pt x="146" y="421"/>
                  </a:cubicBezTo>
                  <a:cubicBezTo>
                    <a:pt x="146" y="415"/>
                    <a:pt x="163" y="415"/>
                    <a:pt x="168" y="415"/>
                  </a:cubicBezTo>
                  <a:cubicBezTo>
                    <a:pt x="163" y="410"/>
                    <a:pt x="152" y="410"/>
                    <a:pt x="152" y="404"/>
                  </a:cubicBezTo>
                  <a:lnTo>
                    <a:pt x="157" y="404"/>
                  </a:lnTo>
                  <a:cubicBezTo>
                    <a:pt x="146" y="398"/>
                    <a:pt x="157" y="387"/>
                    <a:pt x="140" y="387"/>
                  </a:cubicBezTo>
                  <a:lnTo>
                    <a:pt x="146" y="382"/>
                  </a:lnTo>
                  <a:lnTo>
                    <a:pt x="146" y="382"/>
                  </a:lnTo>
                  <a:cubicBezTo>
                    <a:pt x="135" y="387"/>
                    <a:pt x="129" y="387"/>
                    <a:pt x="118" y="387"/>
                  </a:cubicBezTo>
                  <a:cubicBezTo>
                    <a:pt x="118" y="382"/>
                    <a:pt x="107" y="382"/>
                    <a:pt x="118" y="382"/>
                  </a:cubicBezTo>
                  <a:lnTo>
                    <a:pt x="124" y="382"/>
                  </a:lnTo>
                  <a:cubicBezTo>
                    <a:pt x="129" y="380"/>
                    <a:pt x="132" y="379"/>
                    <a:pt x="133" y="379"/>
                  </a:cubicBezTo>
                  <a:cubicBezTo>
                    <a:pt x="135" y="379"/>
                    <a:pt x="133" y="382"/>
                    <a:pt x="140" y="382"/>
                  </a:cubicBezTo>
                  <a:cubicBezTo>
                    <a:pt x="135" y="376"/>
                    <a:pt x="124" y="370"/>
                    <a:pt x="129" y="365"/>
                  </a:cubicBezTo>
                  <a:lnTo>
                    <a:pt x="129" y="365"/>
                  </a:lnTo>
                  <a:cubicBezTo>
                    <a:pt x="138" y="365"/>
                    <a:pt x="136" y="372"/>
                    <a:pt x="141" y="372"/>
                  </a:cubicBezTo>
                  <a:cubicBezTo>
                    <a:pt x="142" y="372"/>
                    <a:pt x="144" y="371"/>
                    <a:pt x="146" y="370"/>
                  </a:cubicBezTo>
                  <a:lnTo>
                    <a:pt x="146" y="370"/>
                  </a:lnTo>
                  <a:lnTo>
                    <a:pt x="140" y="376"/>
                  </a:lnTo>
                  <a:cubicBezTo>
                    <a:pt x="145" y="375"/>
                    <a:pt x="148" y="374"/>
                    <a:pt x="150" y="374"/>
                  </a:cubicBezTo>
                  <a:cubicBezTo>
                    <a:pt x="154" y="374"/>
                    <a:pt x="150" y="378"/>
                    <a:pt x="154" y="378"/>
                  </a:cubicBezTo>
                  <a:cubicBezTo>
                    <a:pt x="155" y="378"/>
                    <a:pt x="158" y="377"/>
                    <a:pt x="163" y="376"/>
                  </a:cubicBezTo>
                  <a:cubicBezTo>
                    <a:pt x="168" y="370"/>
                    <a:pt x="157" y="365"/>
                    <a:pt x="163" y="359"/>
                  </a:cubicBezTo>
                  <a:lnTo>
                    <a:pt x="140" y="359"/>
                  </a:lnTo>
                  <a:cubicBezTo>
                    <a:pt x="124" y="348"/>
                    <a:pt x="180" y="348"/>
                    <a:pt x="157" y="337"/>
                  </a:cubicBezTo>
                  <a:cubicBezTo>
                    <a:pt x="146" y="337"/>
                    <a:pt x="129" y="337"/>
                    <a:pt x="135" y="331"/>
                  </a:cubicBezTo>
                  <a:lnTo>
                    <a:pt x="157" y="331"/>
                  </a:lnTo>
                  <a:cubicBezTo>
                    <a:pt x="157" y="326"/>
                    <a:pt x="129" y="331"/>
                    <a:pt x="140" y="320"/>
                  </a:cubicBezTo>
                  <a:lnTo>
                    <a:pt x="140" y="320"/>
                  </a:lnTo>
                  <a:cubicBezTo>
                    <a:pt x="146" y="320"/>
                    <a:pt x="146" y="326"/>
                    <a:pt x="152" y="326"/>
                  </a:cubicBezTo>
                  <a:cubicBezTo>
                    <a:pt x="163" y="320"/>
                    <a:pt x="140" y="320"/>
                    <a:pt x="140" y="314"/>
                  </a:cubicBezTo>
                  <a:lnTo>
                    <a:pt x="152" y="314"/>
                  </a:lnTo>
                  <a:cubicBezTo>
                    <a:pt x="152" y="309"/>
                    <a:pt x="140" y="298"/>
                    <a:pt x="135" y="286"/>
                  </a:cubicBezTo>
                  <a:lnTo>
                    <a:pt x="135" y="286"/>
                  </a:lnTo>
                  <a:cubicBezTo>
                    <a:pt x="138" y="289"/>
                    <a:pt x="140" y="291"/>
                    <a:pt x="143" y="291"/>
                  </a:cubicBezTo>
                  <a:cubicBezTo>
                    <a:pt x="146" y="291"/>
                    <a:pt x="149" y="289"/>
                    <a:pt x="152" y="286"/>
                  </a:cubicBezTo>
                  <a:cubicBezTo>
                    <a:pt x="140" y="275"/>
                    <a:pt x="152" y="264"/>
                    <a:pt x="157" y="247"/>
                  </a:cubicBezTo>
                  <a:lnTo>
                    <a:pt x="152" y="247"/>
                  </a:lnTo>
                  <a:cubicBezTo>
                    <a:pt x="154" y="244"/>
                    <a:pt x="153" y="244"/>
                    <a:pt x="150" y="244"/>
                  </a:cubicBezTo>
                  <a:cubicBezTo>
                    <a:pt x="147" y="244"/>
                    <a:pt x="143" y="244"/>
                    <a:pt x="140" y="242"/>
                  </a:cubicBezTo>
                  <a:lnTo>
                    <a:pt x="152" y="242"/>
                  </a:lnTo>
                  <a:cubicBezTo>
                    <a:pt x="140" y="236"/>
                    <a:pt x="124" y="219"/>
                    <a:pt x="135" y="214"/>
                  </a:cubicBezTo>
                  <a:lnTo>
                    <a:pt x="140" y="214"/>
                  </a:lnTo>
                  <a:cubicBezTo>
                    <a:pt x="146" y="208"/>
                    <a:pt x="112" y="208"/>
                    <a:pt x="124" y="202"/>
                  </a:cubicBezTo>
                  <a:lnTo>
                    <a:pt x="129" y="202"/>
                  </a:lnTo>
                  <a:cubicBezTo>
                    <a:pt x="129" y="186"/>
                    <a:pt x="118" y="174"/>
                    <a:pt x="135" y="158"/>
                  </a:cubicBezTo>
                  <a:cubicBezTo>
                    <a:pt x="118" y="158"/>
                    <a:pt x="146" y="152"/>
                    <a:pt x="118" y="152"/>
                  </a:cubicBezTo>
                  <a:cubicBezTo>
                    <a:pt x="129" y="146"/>
                    <a:pt x="135" y="146"/>
                    <a:pt x="146" y="146"/>
                  </a:cubicBezTo>
                  <a:cubicBezTo>
                    <a:pt x="146" y="146"/>
                    <a:pt x="143" y="145"/>
                    <a:pt x="139" y="144"/>
                  </a:cubicBezTo>
                  <a:lnTo>
                    <a:pt x="139" y="144"/>
                  </a:lnTo>
                  <a:lnTo>
                    <a:pt x="135" y="141"/>
                  </a:lnTo>
                  <a:lnTo>
                    <a:pt x="124" y="141"/>
                  </a:lnTo>
                  <a:cubicBezTo>
                    <a:pt x="121" y="138"/>
                    <a:pt x="124" y="137"/>
                    <a:pt x="128" y="137"/>
                  </a:cubicBezTo>
                  <a:cubicBezTo>
                    <a:pt x="132" y="137"/>
                    <a:pt x="138" y="138"/>
                    <a:pt x="140" y="141"/>
                  </a:cubicBezTo>
                  <a:cubicBezTo>
                    <a:pt x="140" y="141"/>
                    <a:pt x="135" y="135"/>
                    <a:pt x="130" y="130"/>
                  </a:cubicBezTo>
                  <a:lnTo>
                    <a:pt x="130" y="130"/>
                  </a:lnTo>
                  <a:cubicBezTo>
                    <a:pt x="136" y="136"/>
                    <a:pt x="139" y="139"/>
                    <a:pt x="140" y="139"/>
                  </a:cubicBezTo>
                  <a:cubicBezTo>
                    <a:pt x="140" y="139"/>
                    <a:pt x="140" y="137"/>
                    <a:pt x="140" y="135"/>
                  </a:cubicBezTo>
                  <a:lnTo>
                    <a:pt x="152" y="141"/>
                  </a:lnTo>
                  <a:cubicBezTo>
                    <a:pt x="146" y="135"/>
                    <a:pt x="135" y="118"/>
                    <a:pt x="135" y="118"/>
                  </a:cubicBezTo>
                  <a:lnTo>
                    <a:pt x="135" y="118"/>
                  </a:lnTo>
                  <a:lnTo>
                    <a:pt x="146" y="130"/>
                  </a:lnTo>
                  <a:cubicBezTo>
                    <a:pt x="140" y="124"/>
                    <a:pt x="140" y="124"/>
                    <a:pt x="135" y="113"/>
                  </a:cubicBezTo>
                  <a:lnTo>
                    <a:pt x="135" y="113"/>
                  </a:lnTo>
                  <a:cubicBezTo>
                    <a:pt x="140" y="118"/>
                    <a:pt x="146" y="130"/>
                    <a:pt x="152" y="135"/>
                  </a:cubicBezTo>
                  <a:lnTo>
                    <a:pt x="146" y="130"/>
                  </a:lnTo>
                  <a:lnTo>
                    <a:pt x="146" y="130"/>
                  </a:lnTo>
                  <a:cubicBezTo>
                    <a:pt x="152" y="135"/>
                    <a:pt x="152" y="135"/>
                    <a:pt x="152" y="141"/>
                  </a:cubicBezTo>
                  <a:cubicBezTo>
                    <a:pt x="152" y="140"/>
                    <a:pt x="152" y="140"/>
                    <a:pt x="152" y="140"/>
                  </a:cubicBezTo>
                  <a:cubicBezTo>
                    <a:pt x="152" y="140"/>
                    <a:pt x="153" y="141"/>
                    <a:pt x="153" y="142"/>
                  </a:cubicBezTo>
                  <a:lnTo>
                    <a:pt x="152" y="141"/>
                  </a:lnTo>
                  <a:lnTo>
                    <a:pt x="152" y="141"/>
                  </a:lnTo>
                  <a:cubicBezTo>
                    <a:pt x="153" y="145"/>
                    <a:pt x="154" y="147"/>
                    <a:pt x="154" y="147"/>
                  </a:cubicBezTo>
                  <a:cubicBezTo>
                    <a:pt x="154" y="147"/>
                    <a:pt x="154" y="144"/>
                    <a:pt x="153" y="142"/>
                  </a:cubicBezTo>
                  <a:lnTo>
                    <a:pt x="153" y="142"/>
                  </a:lnTo>
                  <a:lnTo>
                    <a:pt x="157" y="146"/>
                  </a:lnTo>
                  <a:cubicBezTo>
                    <a:pt x="157" y="146"/>
                    <a:pt x="157" y="146"/>
                    <a:pt x="157" y="141"/>
                  </a:cubicBezTo>
                  <a:cubicBezTo>
                    <a:pt x="157" y="141"/>
                    <a:pt x="163" y="141"/>
                    <a:pt x="163" y="135"/>
                  </a:cubicBezTo>
                  <a:cubicBezTo>
                    <a:pt x="163" y="124"/>
                    <a:pt x="168" y="130"/>
                    <a:pt x="168" y="118"/>
                  </a:cubicBezTo>
                  <a:cubicBezTo>
                    <a:pt x="174" y="118"/>
                    <a:pt x="180" y="130"/>
                    <a:pt x="185" y="130"/>
                  </a:cubicBezTo>
                  <a:cubicBezTo>
                    <a:pt x="191" y="124"/>
                    <a:pt x="191" y="118"/>
                    <a:pt x="191" y="107"/>
                  </a:cubicBezTo>
                  <a:cubicBezTo>
                    <a:pt x="191" y="118"/>
                    <a:pt x="196" y="118"/>
                    <a:pt x="196" y="130"/>
                  </a:cubicBezTo>
                  <a:cubicBezTo>
                    <a:pt x="202" y="124"/>
                    <a:pt x="208" y="124"/>
                    <a:pt x="213" y="118"/>
                  </a:cubicBezTo>
                  <a:cubicBezTo>
                    <a:pt x="213" y="113"/>
                    <a:pt x="213" y="107"/>
                    <a:pt x="213" y="107"/>
                  </a:cubicBezTo>
                  <a:cubicBezTo>
                    <a:pt x="213" y="105"/>
                    <a:pt x="214" y="105"/>
                    <a:pt x="214" y="105"/>
                  </a:cubicBezTo>
                  <a:close/>
                  <a:moveTo>
                    <a:pt x="152" y="561"/>
                  </a:moveTo>
                  <a:cubicBezTo>
                    <a:pt x="152" y="561"/>
                    <a:pt x="152" y="561"/>
                    <a:pt x="153" y="562"/>
                  </a:cubicBezTo>
                  <a:lnTo>
                    <a:pt x="153" y="562"/>
                  </a:lnTo>
                  <a:cubicBezTo>
                    <a:pt x="152" y="561"/>
                    <a:pt x="152" y="561"/>
                    <a:pt x="152" y="561"/>
                  </a:cubicBezTo>
                  <a:close/>
                  <a:moveTo>
                    <a:pt x="297" y="1"/>
                  </a:moveTo>
                  <a:cubicBezTo>
                    <a:pt x="297" y="9"/>
                    <a:pt x="294" y="14"/>
                    <a:pt x="290" y="14"/>
                  </a:cubicBezTo>
                  <a:cubicBezTo>
                    <a:pt x="289" y="14"/>
                    <a:pt x="288" y="13"/>
                    <a:pt x="286" y="12"/>
                  </a:cubicBezTo>
                  <a:lnTo>
                    <a:pt x="286" y="12"/>
                  </a:lnTo>
                  <a:lnTo>
                    <a:pt x="292" y="29"/>
                  </a:lnTo>
                  <a:cubicBezTo>
                    <a:pt x="290" y="30"/>
                    <a:pt x="289" y="31"/>
                    <a:pt x="288" y="31"/>
                  </a:cubicBezTo>
                  <a:cubicBezTo>
                    <a:pt x="283" y="31"/>
                    <a:pt x="284" y="10"/>
                    <a:pt x="278" y="10"/>
                  </a:cubicBezTo>
                  <a:cubicBezTo>
                    <a:pt x="277" y="10"/>
                    <a:pt x="276" y="10"/>
                    <a:pt x="275" y="12"/>
                  </a:cubicBezTo>
                  <a:lnTo>
                    <a:pt x="275" y="6"/>
                  </a:lnTo>
                  <a:cubicBezTo>
                    <a:pt x="269" y="12"/>
                    <a:pt x="258" y="1"/>
                    <a:pt x="247" y="23"/>
                  </a:cubicBezTo>
                  <a:cubicBezTo>
                    <a:pt x="247" y="23"/>
                    <a:pt x="247" y="12"/>
                    <a:pt x="252" y="12"/>
                  </a:cubicBezTo>
                  <a:cubicBezTo>
                    <a:pt x="251" y="11"/>
                    <a:pt x="249" y="11"/>
                    <a:pt x="248" y="11"/>
                  </a:cubicBezTo>
                  <a:cubicBezTo>
                    <a:pt x="236" y="11"/>
                    <a:pt x="224" y="26"/>
                    <a:pt x="217" y="26"/>
                  </a:cubicBezTo>
                  <a:cubicBezTo>
                    <a:pt x="216" y="26"/>
                    <a:pt x="214" y="25"/>
                    <a:pt x="213" y="23"/>
                  </a:cubicBezTo>
                  <a:lnTo>
                    <a:pt x="213" y="12"/>
                  </a:lnTo>
                  <a:cubicBezTo>
                    <a:pt x="209" y="16"/>
                    <a:pt x="208" y="25"/>
                    <a:pt x="208" y="25"/>
                  </a:cubicBezTo>
                  <a:cubicBezTo>
                    <a:pt x="208" y="25"/>
                    <a:pt x="208" y="24"/>
                    <a:pt x="208" y="23"/>
                  </a:cubicBezTo>
                  <a:cubicBezTo>
                    <a:pt x="208" y="17"/>
                    <a:pt x="208" y="12"/>
                    <a:pt x="208" y="12"/>
                  </a:cubicBezTo>
                  <a:cubicBezTo>
                    <a:pt x="202" y="17"/>
                    <a:pt x="196" y="23"/>
                    <a:pt x="196" y="23"/>
                  </a:cubicBezTo>
                  <a:lnTo>
                    <a:pt x="196" y="12"/>
                  </a:lnTo>
                  <a:cubicBezTo>
                    <a:pt x="195" y="11"/>
                    <a:pt x="195" y="11"/>
                    <a:pt x="194" y="11"/>
                  </a:cubicBezTo>
                  <a:cubicBezTo>
                    <a:pt x="184" y="11"/>
                    <a:pt x="179" y="35"/>
                    <a:pt x="168" y="40"/>
                  </a:cubicBezTo>
                  <a:cubicBezTo>
                    <a:pt x="168" y="17"/>
                    <a:pt x="157" y="12"/>
                    <a:pt x="152" y="12"/>
                  </a:cubicBezTo>
                  <a:lnTo>
                    <a:pt x="152" y="6"/>
                  </a:lnTo>
                  <a:cubicBezTo>
                    <a:pt x="140" y="6"/>
                    <a:pt x="124" y="29"/>
                    <a:pt x="112" y="40"/>
                  </a:cubicBezTo>
                  <a:cubicBezTo>
                    <a:pt x="105" y="34"/>
                    <a:pt x="97" y="32"/>
                    <a:pt x="88" y="32"/>
                  </a:cubicBezTo>
                  <a:cubicBezTo>
                    <a:pt x="76" y="32"/>
                    <a:pt x="64" y="35"/>
                    <a:pt x="49" y="35"/>
                  </a:cubicBezTo>
                  <a:cubicBezTo>
                    <a:pt x="46" y="35"/>
                    <a:pt x="42" y="35"/>
                    <a:pt x="38" y="35"/>
                  </a:cubicBezTo>
                  <a:lnTo>
                    <a:pt x="38" y="35"/>
                  </a:lnTo>
                  <a:cubicBezTo>
                    <a:pt x="47" y="37"/>
                    <a:pt x="51" y="46"/>
                    <a:pt x="51" y="51"/>
                  </a:cubicBezTo>
                  <a:cubicBezTo>
                    <a:pt x="49" y="50"/>
                    <a:pt x="48" y="50"/>
                    <a:pt x="47" y="50"/>
                  </a:cubicBezTo>
                  <a:cubicBezTo>
                    <a:pt x="44" y="50"/>
                    <a:pt x="46" y="55"/>
                    <a:pt x="42" y="55"/>
                  </a:cubicBezTo>
                  <a:cubicBezTo>
                    <a:pt x="41" y="55"/>
                    <a:pt x="38" y="54"/>
                    <a:pt x="34" y="51"/>
                  </a:cubicBezTo>
                  <a:cubicBezTo>
                    <a:pt x="23" y="43"/>
                    <a:pt x="16" y="40"/>
                    <a:pt x="11" y="40"/>
                  </a:cubicBezTo>
                  <a:cubicBezTo>
                    <a:pt x="6" y="40"/>
                    <a:pt x="3" y="43"/>
                    <a:pt x="0" y="45"/>
                  </a:cubicBezTo>
                  <a:lnTo>
                    <a:pt x="28" y="62"/>
                  </a:lnTo>
                  <a:cubicBezTo>
                    <a:pt x="25" y="62"/>
                    <a:pt x="23" y="61"/>
                    <a:pt x="21" y="61"/>
                  </a:cubicBezTo>
                  <a:cubicBezTo>
                    <a:pt x="8" y="61"/>
                    <a:pt x="13" y="76"/>
                    <a:pt x="23" y="90"/>
                  </a:cubicBezTo>
                  <a:cubicBezTo>
                    <a:pt x="28" y="102"/>
                    <a:pt x="34" y="113"/>
                    <a:pt x="17" y="113"/>
                  </a:cubicBezTo>
                  <a:cubicBezTo>
                    <a:pt x="23" y="118"/>
                    <a:pt x="23" y="124"/>
                    <a:pt x="34" y="130"/>
                  </a:cubicBezTo>
                  <a:lnTo>
                    <a:pt x="17" y="130"/>
                  </a:lnTo>
                  <a:cubicBezTo>
                    <a:pt x="17" y="141"/>
                    <a:pt x="17" y="152"/>
                    <a:pt x="23" y="169"/>
                  </a:cubicBezTo>
                  <a:lnTo>
                    <a:pt x="12" y="163"/>
                  </a:lnTo>
                  <a:lnTo>
                    <a:pt x="12" y="163"/>
                  </a:lnTo>
                  <a:cubicBezTo>
                    <a:pt x="12" y="174"/>
                    <a:pt x="51" y="169"/>
                    <a:pt x="51" y="174"/>
                  </a:cubicBezTo>
                  <a:lnTo>
                    <a:pt x="34" y="180"/>
                  </a:lnTo>
                  <a:cubicBezTo>
                    <a:pt x="34" y="186"/>
                    <a:pt x="17" y="197"/>
                    <a:pt x="40" y="208"/>
                  </a:cubicBezTo>
                  <a:lnTo>
                    <a:pt x="28" y="208"/>
                  </a:lnTo>
                  <a:cubicBezTo>
                    <a:pt x="28" y="208"/>
                    <a:pt x="20" y="220"/>
                    <a:pt x="36" y="220"/>
                  </a:cubicBezTo>
                  <a:cubicBezTo>
                    <a:pt x="37" y="220"/>
                    <a:pt x="38" y="220"/>
                    <a:pt x="39" y="220"/>
                  </a:cubicBezTo>
                  <a:lnTo>
                    <a:pt x="39" y="220"/>
                  </a:lnTo>
                  <a:cubicBezTo>
                    <a:pt x="34" y="223"/>
                    <a:pt x="46" y="230"/>
                    <a:pt x="51" y="230"/>
                  </a:cubicBezTo>
                  <a:lnTo>
                    <a:pt x="40" y="236"/>
                  </a:lnTo>
                  <a:cubicBezTo>
                    <a:pt x="56" y="236"/>
                    <a:pt x="62" y="236"/>
                    <a:pt x="62" y="242"/>
                  </a:cubicBezTo>
                  <a:lnTo>
                    <a:pt x="56" y="242"/>
                  </a:lnTo>
                  <a:cubicBezTo>
                    <a:pt x="51" y="247"/>
                    <a:pt x="68" y="242"/>
                    <a:pt x="62" y="253"/>
                  </a:cubicBezTo>
                  <a:lnTo>
                    <a:pt x="62" y="253"/>
                  </a:lnTo>
                  <a:cubicBezTo>
                    <a:pt x="62" y="253"/>
                    <a:pt x="62" y="253"/>
                    <a:pt x="62" y="253"/>
                  </a:cubicBezTo>
                  <a:lnTo>
                    <a:pt x="62" y="253"/>
                  </a:lnTo>
                  <a:lnTo>
                    <a:pt x="62" y="253"/>
                  </a:lnTo>
                  <a:cubicBezTo>
                    <a:pt x="62" y="253"/>
                    <a:pt x="62" y="253"/>
                    <a:pt x="62" y="253"/>
                  </a:cubicBezTo>
                  <a:lnTo>
                    <a:pt x="62" y="253"/>
                  </a:lnTo>
                  <a:cubicBezTo>
                    <a:pt x="64" y="253"/>
                    <a:pt x="65" y="253"/>
                    <a:pt x="68" y="253"/>
                  </a:cubicBezTo>
                  <a:cubicBezTo>
                    <a:pt x="73" y="258"/>
                    <a:pt x="68" y="264"/>
                    <a:pt x="56" y="264"/>
                  </a:cubicBezTo>
                  <a:cubicBezTo>
                    <a:pt x="62" y="264"/>
                    <a:pt x="73" y="270"/>
                    <a:pt x="68" y="270"/>
                  </a:cubicBezTo>
                  <a:lnTo>
                    <a:pt x="62" y="270"/>
                  </a:lnTo>
                  <a:cubicBezTo>
                    <a:pt x="51" y="281"/>
                    <a:pt x="79" y="281"/>
                    <a:pt x="62" y="286"/>
                  </a:cubicBezTo>
                  <a:cubicBezTo>
                    <a:pt x="62" y="286"/>
                    <a:pt x="56" y="286"/>
                    <a:pt x="56" y="292"/>
                  </a:cubicBezTo>
                  <a:cubicBezTo>
                    <a:pt x="56" y="287"/>
                    <a:pt x="56" y="283"/>
                    <a:pt x="56" y="281"/>
                  </a:cubicBezTo>
                  <a:cubicBezTo>
                    <a:pt x="49" y="281"/>
                    <a:pt x="47" y="283"/>
                    <a:pt x="41" y="283"/>
                  </a:cubicBezTo>
                  <a:cubicBezTo>
                    <a:pt x="38" y="283"/>
                    <a:pt x="34" y="283"/>
                    <a:pt x="28" y="281"/>
                  </a:cubicBezTo>
                  <a:lnTo>
                    <a:pt x="28" y="281"/>
                  </a:lnTo>
                  <a:cubicBezTo>
                    <a:pt x="34" y="286"/>
                    <a:pt x="56" y="292"/>
                    <a:pt x="51" y="298"/>
                  </a:cubicBezTo>
                  <a:lnTo>
                    <a:pt x="45" y="298"/>
                  </a:lnTo>
                  <a:cubicBezTo>
                    <a:pt x="45" y="303"/>
                    <a:pt x="45" y="303"/>
                    <a:pt x="45" y="303"/>
                  </a:cubicBezTo>
                  <a:cubicBezTo>
                    <a:pt x="45" y="303"/>
                    <a:pt x="45" y="309"/>
                    <a:pt x="45" y="309"/>
                  </a:cubicBezTo>
                  <a:lnTo>
                    <a:pt x="40" y="309"/>
                  </a:lnTo>
                  <a:cubicBezTo>
                    <a:pt x="40" y="309"/>
                    <a:pt x="40" y="303"/>
                    <a:pt x="45" y="303"/>
                  </a:cubicBezTo>
                  <a:lnTo>
                    <a:pt x="45" y="303"/>
                  </a:lnTo>
                  <a:cubicBezTo>
                    <a:pt x="34" y="303"/>
                    <a:pt x="40" y="309"/>
                    <a:pt x="40" y="314"/>
                  </a:cubicBezTo>
                  <a:lnTo>
                    <a:pt x="62" y="314"/>
                  </a:lnTo>
                  <a:cubicBezTo>
                    <a:pt x="62" y="314"/>
                    <a:pt x="62" y="309"/>
                    <a:pt x="56" y="309"/>
                  </a:cubicBezTo>
                  <a:cubicBezTo>
                    <a:pt x="56" y="309"/>
                    <a:pt x="56" y="303"/>
                    <a:pt x="56" y="303"/>
                  </a:cubicBezTo>
                  <a:cubicBezTo>
                    <a:pt x="62" y="303"/>
                    <a:pt x="68" y="303"/>
                    <a:pt x="62" y="309"/>
                  </a:cubicBezTo>
                  <a:lnTo>
                    <a:pt x="84" y="309"/>
                  </a:lnTo>
                  <a:cubicBezTo>
                    <a:pt x="68" y="314"/>
                    <a:pt x="56" y="326"/>
                    <a:pt x="45" y="326"/>
                  </a:cubicBezTo>
                  <a:cubicBezTo>
                    <a:pt x="51" y="331"/>
                    <a:pt x="51" y="342"/>
                    <a:pt x="73" y="348"/>
                  </a:cubicBezTo>
                  <a:cubicBezTo>
                    <a:pt x="79" y="348"/>
                    <a:pt x="68" y="348"/>
                    <a:pt x="68" y="354"/>
                  </a:cubicBezTo>
                  <a:cubicBezTo>
                    <a:pt x="62" y="348"/>
                    <a:pt x="62" y="348"/>
                    <a:pt x="56" y="348"/>
                  </a:cubicBezTo>
                  <a:cubicBezTo>
                    <a:pt x="68" y="354"/>
                    <a:pt x="62" y="359"/>
                    <a:pt x="79" y="359"/>
                  </a:cubicBezTo>
                  <a:cubicBezTo>
                    <a:pt x="76" y="362"/>
                    <a:pt x="72" y="362"/>
                    <a:pt x="69" y="362"/>
                  </a:cubicBezTo>
                  <a:cubicBezTo>
                    <a:pt x="66" y="362"/>
                    <a:pt x="65" y="362"/>
                    <a:pt x="68" y="365"/>
                  </a:cubicBezTo>
                  <a:lnTo>
                    <a:pt x="62" y="365"/>
                  </a:lnTo>
                  <a:cubicBezTo>
                    <a:pt x="35" y="381"/>
                    <a:pt x="101" y="387"/>
                    <a:pt x="77" y="407"/>
                  </a:cubicBezTo>
                  <a:lnTo>
                    <a:pt x="77" y="407"/>
                  </a:lnTo>
                  <a:cubicBezTo>
                    <a:pt x="77" y="406"/>
                    <a:pt x="78" y="405"/>
                    <a:pt x="79" y="404"/>
                  </a:cubicBezTo>
                  <a:cubicBezTo>
                    <a:pt x="73" y="404"/>
                    <a:pt x="73" y="404"/>
                    <a:pt x="73" y="410"/>
                  </a:cubicBezTo>
                  <a:cubicBezTo>
                    <a:pt x="75" y="409"/>
                    <a:pt x="76" y="408"/>
                    <a:pt x="77" y="407"/>
                  </a:cubicBezTo>
                  <a:lnTo>
                    <a:pt x="77" y="407"/>
                  </a:lnTo>
                  <a:cubicBezTo>
                    <a:pt x="64" y="428"/>
                    <a:pt x="89" y="444"/>
                    <a:pt x="68" y="466"/>
                  </a:cubicBezTo>
                  <a:cubicBezTo>
                    <a:pt x="62" y="471"/>
                    <a:pt x="73" y="471"/>
                    <a:pt x="79" y="477"/>
                  </a:cubicBezTo>
                  <a:lnTo>
                    <a:pt x="68" y="477"/>
                  </a:lnTo>
                  <a:lnTo>
                    <a:pt x="84" y="482"/>
                  </a:lnTo>
                  <a:cubicBezTo>
                    <a:pt x="96" y="488"/>
                    <a:pt x="45" y="494"/>
                    <a:pt x="68" y="505"/>
                  </a:cubicBezTo>
                  <a:lnTo>
                    <a:pt x="79" y="505"/>
                  </a:lnTo>
                  <a:cubicBezTo>
                    <a:pt x="79" y="510"/>
                    <a:pt x="84" y="516"/>
                    <a:pt x="73" y="516"/>
                  </a:cubicBezTo>
                  <a:lnTo>
                    <a:pt x="68" y="516"/>
                  </a:lnTo>
                  <a:lnTo>
                    <a:pt x="84" y="527"/>
                  </a:lnTo>
                  <a:cubicBezTo>
                    <a:pt x="82" y="530"/>
                    <a:pt x="73" y="530"/>
                    <a:pt x="66" y="530"/>
                  </a:cubicBezTo>
                  <a:cubicBezTo>
                    <a:pt x="58" y="530"/>
                    <a:pt x="51" y="530"/>
                    <a:pt x="51" y="533"/>
                  </a:cubicBezTo>
                  <a:cubicBezTo>
                    <a:pt x="51" y="537"/>
                    <a:pt x="66" y="545"/>
                    <a:pt x="74" y="545"/>
                  </a:cubicBezTo>
                  <a:cubicBezTo>
                    <a:pt x="76" y="545"/>
                    <a:pt x="78" y="545"/>
                    <a:pt x="79" y="544"/>
                  </a:cubicBezTo>
                  <a:lnTo>
                    <a:pt x="90" y="544"/>
                  </a:lnTo>
                  <a:cubicBezTo>
                    <a:pt x="101" y="547"/>
                    <a:pt x="111" y="548"/>
                    <a:pt x="120" y="548"/>
                  </a:cubicBezTo>
                  <a:cubicBezTo>
                    <a:pt x="129" y="548"/>
                    <a:pt x="138" y="547"/>
                    <a:pt x="146" y="544"/>
                  </a:cubicBezTo>
                  <a:lnTo>
                    <a:pt x="146" y="544"/>
                  </a:lnTo>
                  <a:cubicBezTo>
                    <a:pt x="146" y="550"/>
                    <a:pt x="146" y="550"/>
                    <a:pt x="140" y="550"/>
                  </a:cubicBezTo>
                  <a:cubicBezTo>
                    <a:pt x="142" y="553"/>
                    <a:pt x="143" y="554"/>
                    <a:pt x="144" y="554"/>
                  </a:cubicBezTo>
                  <a:cubicBezTo>
                    <a:pt x="146" y="554"/>
                    <a:pt x="147" y="551"/>
                    <a:pt x="148" y="551"/>
                  </a:cubicBezTo>
                  <a:cubicBezTo>
                    <a:pt x="149" y="551"/>
                    <a:pt x="150" y="552"/>
                    <a:pt x="152" y="555"/>
                  </a:cubicBezTo>
                  <a:lnTo>
                    <a:pt x="152" y="550"/>
                  </a:lnTo>
                  <a:cubicBezTo>
                    <a:pt x="152" y="554"/>
                    <a:pt x="155" y="562"/>
                    <a:pt x="154" y="562"/>
                  </a:cubicBezTo>
                  <a:cubicBezTo>
                    <a:pt x="154" y="562"/>
                    <a:pt x="153" y="562"/>
                    <a:pt x="153" y="562"/>
                  </a:cubicBezTo>
                  <a:lnTo>
                    <a:pt x="153" y="562"/>
                  </a:lnTo>
                  <a:cubicBezTo>
                    <a:pt x="154" y="563"/>
                    <a:pt x="156" y="563"/>
                    <a:pt x="157" y="563"/>
                  </a:cubicBezTo>
                  <a:cubicBezTo>
                    <a:pt x="161" y="563"/>
                    <a:pt x="163" y="555"/>
                    <a:pt x="165" y="555"/>
                  </a:cubicBezTo>
                  <a:cubicBezTo>
                    <a:pt x="166" y="555"/>
                    <a:pt x="167" y="557"/>
                    <a:pt x="168" y="561"/>
                  </a:cubicBezTo>
                  <a:cubicBezTo>
                    <a:pt x="174" y="555"/>
                    <a:pt x="168" y="550"/>
                    <a:pt x="174" y="527"/>
                  </a:cubicBezTo>
                  <a:lnTo>
                    <a:pt x="180" y="566"/>
                  </a:lnTo>
                  <a:lnTo>
                    <a:pt x="180" y="555"/>
                  </a:lnTo>
                  <a:cubicBezTo>
                    <a:pt x="185" y="550"/>
                    <a:pt x="180" y="550"/>
                    <a:pt x="180" y="544"/>
                  </a:cubicBezTo>
                  <a:lnTo>
                    <a:pt x="180" y="544"/>
                  </a:lnTo>
                  <a:cubicBezTo>
                    <a:pt x="182" y="546"/>
                    <a:pt x="184" y="547"/>
                    <a:pt x="186" y="547"/>
                  </a:cubicBezTo>
                  <a:cubicBezTo>
                    <a:pt x="190" y="547"/>
                    <a:pt x="192" y="545"/>
                    <a:pt x="194" y="545"/>
                  </a:cubicBezTo>
                  <a:lnTo>
                    <a:pt x="194" y="545"/>
                  </a:lnTo>
                  <a:cubicBezTo>
                    <a:pt x="194" y="548"/>
                    <a:pt x="196" y="547"/>
                    <a:pt x="196" y="555"/>
                  </a:cubicBezTo>
                  <a:cubicBezTo>
                    <a:pt x="196" y="547"/>
                    <a:pt x="196" y="545"/>
                    <a:pt x="194" y="545"/>
                  </a:cubicBezTo>
                  <a:cubicBezTo>
                    <a:pt x="194" y="545"/>
                    <a:pt x="194" y="545"/>
                    <a:pt x="194" y="545"/>
                  </a:cubicBezTo>
                  <a:lnTo>
                    <a:pt x="194" y="545"/>
                  </a:lnTo>
                  <a:cubicBezTo>
                    <a:pt x="194" y="543"/>
                    <a:pt x="195" y="542"/>
                    <a:pt x="196" y="538"/>
                  </a:cubicBezTo>
                  <a:cubicBezTo>
                    <a:pt x="198" y="548"/>
                    <a:pt x="200" y="551"/>
                    <a:pt x="201" y="551"/>
                  </a:cubicBezTo>
                  <a:cubicBezTo>
                    <a:pt x="202" y="551"/>
                    <a:pt x="204" y="543"/>
                    <a:pt x="206" y="543"/>
                  </a:cubicBezTo>
                  <a:cubicBezTo>
                    <a:pt x="207" y="543"/>
                    <a:pt x="207" y="543"/>
                    <a:pt x="208" y="544"/>
                  </a:cubicBezTo>
                  <a:cubicBezTo>
                    <a:pt x="208" y="561"/>
                    <a:pt x="202" y="555"/>
                    <a:pt x="208" y="566"/>
                  </a:cubicBezTo>
                  <a:cubicBezTo>
                    <a:pt x="208" y="559"/>
                    <a:pt x="209" y="556"/>
                    <a:pt x="211" y="556"/>
                  </a:cubicBezTo>
                  <a:cubicBezTo>
                    <a:pt x="214" y="556"/>
                    <a:pt x="219" y="562"/>
                    <a:pt x="222" y="562"/>
                  </a:cubicBezTo>
                  <a:cubicBezTo>
                    <a:pt x="223" y="562"/>
                    <a:pt x="224" y="561"/>
                    <a:pt x="224" y="561"/>
                  </a:cubicBezTo>
                  <a:cubicBezTo>
                    <a:pt x="224" y="559"/>
                    <a:pt x="224" y="557"/>
                    <a:pt x="224" y="555"/>
                  </a:cubicBezTo>
                  <a:cubicBezTo>
                    <a:pt x="224" y="550"/>
                    <a:pt x="230" y="550"/>
                    <a:pt x="236" y="550"/>
                  </a:cubicBezTo>
                  <a:cubicBezTo>
                    <a:pt x="236" y="555"/>
                    <a:pt x="247" y="555"/>
                    <a:pt x="252" y="561"/>
                  </a:cubicBezTo>
                  <a:lnTo>
                    <a:pt x="258" y="561"/>
                  </a:lnTo>
                  <a:cubicBezTo>
                    <a:pt x="252" y="544"/>
                    <a:pt x="258" y="544"/>
                    <a:pt x="264" y="544"/>
                  </a:cubicBezTo>
                  <a:cubicBezTo>
                    <a:pt x="264" y="550"/>
                    <a:pt x="264" y="555"/>
                    <a:pt x="264" y="561"/>
                  </a:cubicBezTo>
                  <a:lnTo>
                    <a:pt x="269" y="561"/>
                  </a:lnTo>
                  <a:cubicBezTo>
                    <a:pt x="269" y="555"/>
                    <a:pt x="269" y="550"/>
                    <a:pt x="269" y="550"/>
                  </a:cubicBezTo>
                  <a:lnTo>
                    <a:pt x="275" y="561"/>
                  </a:lnTo>
                  <a:cubicBezTo>
                    <a:pt x="280" y="561"/>
                    <a:pt x="280" y="548"/>
                    <a:pt x="288" y="548"/>
                  </a:cubicBezTo>
                  <a:cubicBezTo>
                    <a:pt x="289" y="548"/>
                    <a:pt x="290" y="549"/>
                    <a:pt x="292" y="550"/>
                  </a:cubicBezTo>
                  <a:cubicBezTo>
                    <a:pt x="286" y="538"/>
                    <a:pt x="275" y="522"/>
                    <a:pt x="280" y="510"/>
                  </a:cubicBezTo>
                  <a:lnTo>
                    <a:pt x="280" y="510"/>
                  </a:lnTo>
                  <a:cubicBezTo>
                    <a:pt x="280" y="516"/>
                    <a:pt x="286" y="527"/>
                    <a:pt x="286" y="527"/>
                  </a:cubicBezTo>
                  <a:lnTo>
                    <a:pt x="286" y="538"/>
                  </a:lnTo>
                  <a:cubicBezTo>
                    <a:pt x="292" y="538"/>
                    <a:pt x="286" y="527"/>
                    <a:pt x="286" y="527"/>
                  </a:cubicBezTo>
                  <a:lnTo>
                    <a:pt x="286" y="527"/>
                  </a:lnTo>
                  <a:cubicBezTo>
                    <a:pt x="292" y="538"/>
                    <a:pt x="292" y="533"/>
                    <a:pt x="297" y="538"/>
                  </a:cubicBezTo>
                  <a:lnTo>
                    <a:pt x="292" y="538"/>
                  </a:lnTo>
                  <a:cubicBezTo>
                    <a:pt x="297" y="544"/>
                    <a:pt x="303" y="544"/>
                    <a:pt x="303" y="550"/>
                  </a:cubicBezTo>
                  <a:lnTo>
                    <a:pt x="303" y="550"/>
                  </a:lnTo>
                  <a:cubicBezTo>
                    <a:pt x="303" y="544"/>
                    <a:pt x="297" y="538"/>
                    <a:pt x="303" y="538"/>
                  </a:cubicBezTo>
                  <a:cubicBezTo>
                    <a:pt x="304" y="538"/>
                    <a:pt x="304" y="537"/>
                    <a:pt x="305" y="537"/>
                  </a:cubicBezTo>
                  <a:cubicBezTo>
                    <a:pt x="309" y="537"/>
                    <a:pt x="309" y="550"/>
                    <a:pt x="314" y="550"/>
                  </a:cubicBezTo>
                  <a:cubicBezTo>
                    <a:pt x="314" y="545"/>
                    <a:pt x="318" y="548"/>
                    <a:pt x="316" y="539"/>
                  </a:cubicBezTo>
                  <a:lnTo>
                    <a:pt x="316" y="539"/>
                  </a:lnTo>
                  <a:cubicBezTo>
                    <a:pt x="317" y="540"/>
                    <a:pt x="318" y="542"/>
                    <a:pt x="320" y="544"/>
                  </a:cubicBezTo>
                  <a:cubicBezTo>
                    <a:pt x="320" y="538"/>
                    <a:pt x="331" y="533"/>
                    <a:pt x="320" y="522"/>
                  </a:cubicBezTo>
                  <a:cubicBezTo>
                    <a:pt x="320" y="515"/>
                    <a:pt x="323" y="514"/>
                    <a:pt x="328" y="514"/>
                  </a:cubicBezTo>
                  <a:cubicBezTo>
                    <a:pt x="331" y="514"/>
                    <a:pt x="335" y="515"/>
                    <a:pt x="339" y="515"/>
                  </a:cubicBezTo>
                  <a:cubicBezTo>
                    <a:pt x="343" y="515"/>
                    <a:pt x="346" y="514"/>
                    <a:pt x="348" y="510"/>
                  </a:cubicBezTo>
                  <a:cubicBezTo>
                    <a:pt x="353" y="505"/>
                    <a:pt x="359" y="505"/>
                    <a:pt x="353" y="494"/>
                  </a:cubicBezTo>
                  <a:lnTo>
                    <a:pt x="353" y="494"/>
                  </a:lnTo>
                  <a:cubicBezTo>
                    <a:pt x="359" y="494"/>
                    <a:pt x="364" y="499"/>
                    <a:pt x="364" y="499"/>
                  </a:cubicBezTo>
                  <a:cubicBezTo>
                    <a:pt x="370" y="494"/>
                    <a:pt x="364" y="494"/>
                    <a:pt x="376" y="494"/>
                  </a:cubicBezTo>
                  <a:cubicBezTo>
                    <a:pt x="376" y="496"/>
                    <a:pt x="376" y="498"/>
                    <a:pt x="377" y="499"/>
                  </a:cubicBezTo>
                  <a:lnTo>
                    <a:pt x="377" y="499"/>
                  </a:lnTo>
                  <a:cubicBezTo>
                    <a:pt x="376" y="499"/>
                    <a:pt x="376" y="499"/>
                    <a:pt x="376" y="499"/>
                  </a:cubicBezTo>
                  <a:lnTo>
                    <a:pt x="376" y="499"/>
                  </a:lnTo>
                  <a:cubicBezTo>
                    <a:pt x="376" y="499"/>
                    <a:pt x="376" y="499"/>
                    <a:pt x="377" y="499"/>
                  </a:cubicBezTo>
                  <a:lnTo>
                    <a:pt x="377" y="499"/>
                  </a:lnTo>
                  <a:cubicBezTo>
                    <a:pt x="377" y="499"/>
                    <a:pt x="377" y="499"/>
                    <a:pt x="377" y="499"/>
                  </a:cubicBezTo>
                  <a:lnTo>
                    <a:pt x="377" y="499"/>
                  </a:lnTo>
                  <a:cubicBezTo>
                    <a:pt x="379" y="499"/>
                    <a:pt x="382" y="501"/>
                    <a:pt x="383" y="501"/>
                  </a:cubicBezTo>
                  <a:cubicBezTo>
                    <a:pt x="385" y="501"/>
                    <a:pt x="387" y="499"/>
                    <a:pt x="387" y="494"/>
                  </a:cubicBezTo>
                  <a:cubicBezTo>
                    <a:pt x="393" y="488"/>
                    <a:pt x="393" y="488"/>
                    <a:pt x="398" y="482"/>
                  </a:cubicBezTo>
                  <a:lnTo>
                    <a:pt x="404" y="499"/>
                  </a:lnTo>
                  <a:cubicBezTo>
                    <a:pt x="423" y="499"/>
                    <a:pt x="404" y="469"/>
                    <a:pt x="418" y="469"/>
                  </a:cubicBezTo>
                  <a:cubicBezTo>
                    <a:pt x="420" y="469"/>
                    <a:pt x="423" y="470"/>
                    <a:pt x="426" y="471"/>
                  </a:cubicBezTo>
                  <a:cubicBezTo>
                    <a:pt x="423" y="468"/>
                    <a:pt x="421" y="468"/>
                    <a:pt x="418" y="468"/>
                  </a:cubicBezTo>
                  <a:cubicBezTo>
                    <a:pt x="415" y="468"/>
                    <a:pt x="412" y="468"/>
                    <a:pt x="409" y="466"/>
                  </a:cubicBezTo>
                  <a:cubicBezTo>
                    <a:pt x="410" y="464"/>
                    <a:pt x="412" y="464"/>
                    <a:pt x="414" y="464"/>
                  </a:cubicBezTo>
                  <a:cubicBezTo>
                    <a:pt x="423" y="464"/>
                    <a:pt x="437" y="471"/>
                    <a:pt x="437" y="471"/>
                  </a:cubicBezTo>
                  <a:cubicBezTo>
                    <a:pt x="449" y="466"/>
                    <a:pt x="426" y="449"/>
                    <a:pt x="432" y="449"/>
                  </a:cubicBezTo>
                  <a:cubicBezTo>
                    <a:pt x="426" y="443"/>
                    <a:pt x="415" y="438"/>
                    <a:pt x="415" y="426"/>
                  </a:cubicBezTo>
                  <a:lnTo>
                    <a:pt x="415" y="426"/>
                  </a:lnTo>
                  <a:cubicBezTo>
                    <a:pt x="421" y="426"/>
                    <a:pt x="437" y="438"/>
                    <a:pt x="437" y="443"/>
                  </a:cubicBezTo>
                  <a:cubicBezTo>
                    <a:pt x="441" y="443"/>
                    <a:pt x="445" y="441"/>
                    <a:pt x="449" y="441"/>
                  </a:cubicBezTo>
                  <a:cubicBezTo>
                    <a:pt x="450" y="441"/>
                    <a:pt x="452" y="441"/>
                    <a:pt x="454" y="443"/>
                  </a:cubicBezTo>
                  <a:cubicBezTo>
                    <a:pt x="454" y="438"/>
                    <a:pt x="449" y="438"/>
                    <a:pt x="443" y="438"/>
                  </a:cubicBezTo>
                  <a:cubicBezTo>
                    <a:pt x="454" y="438"/>
                    <a:pt x="449" y="432"/>
                    <a:pt x="460" y="426"/>
                  </a:cubicBezTo>
                  <a:cubicBezTo>
                    <a:pt x="454" y="426"/>
                    <a:pt x="449" y="426"/>
                    <a:pt x="449" y="421"/>
                  </a:cubicBezTo>
                  <a:cubicBezTo>
                    <a:pt x="465" y="415"/>
                    <a:pt x="443" y="415"/>
                    <a:pt x="449" y="404"/>
                  </a:cubicBezTo>
                  <a:lnTo>
                    <a:pt x="449" y="404"/>
                  </a:lnTo>
                  <a:cubicBezTo>
                    <a:pt x="453" y="404"/>
                    <a:pt x="461" y="411"/>
                    <a:pt x="461" y="411"/>
                  </a:cubicBezTo>
                  <a:cubicBezTo>
                    <a:pt x="461" y="411"/>
                    <a:pt x="461" y="411"/>
                    <a:pt x="460" y="410"/>
                  </a:cubicBezTo>
                  <a:cubicBezTo>
                    <a:pt x="461" y="408"/>
                    <a:pt x="462" y="408"/>
                    <a:pt x="464" y="408"/>
                  </a:cubicBezTo>
                  <a:cubicBezTo>
                    <a:pt x="469" y="408"/>
                    <a:pt x="477" y="415"/>
                    <a:pt x="477" y="415"/>
                  </a:cubicBezTo>
                  <a:cubicBezTo>
                    <a:pt x="471" y="404"/>
                    <a:pt x="488" y="410"/>
                    <a:pt x="493" y="404"/>
                  </a:cubicBezTo>
                  <a:lnTo>
                    <a:pt x="488" y="404"/>
                  </a:lnTo>
                  <a:cubicBezTo>
                    <a:pt x="488" y="398"/>
                    <a:pt x="488" y="398"/>
                    <a:pt x="493" y="398"/>
                  </a:cubicBezTo>
                  <a:cubicBezTo>
                    <a:pt x="488" y="393"/>
                    <a:pt x="477" y="393"/>
                    <a:pt x="465" y="387"/>
                  </a:cubicBezTo>
                  <a:cubicBezTo>
                    <a:pt x="474" y="387"/>
                    <a:pt x="469" y="380"/>
                    <a:pt x="475" y="380"/>
                  </a:cubicBezTo>
                  <a:cubicBezTo>
                    <a:pt x="477" y="380"/>
                    <a:pt x="479" y="380"/>
                    <a:pt x="482" y="382"/>
                  </a:cubicBezTo>
                  <a:cubicBezTo>
                    <a:pt x="471" y="387"/>
                    <a:pt x="493" y="387"/>
                    <a:pt x="493" y="393"/>
                  </a:cubicBezTo>
                  <a:cubicBezTo>
                    <a:pt x="493" y="393"/>
                    <a:pt x="493" y="393"/>
                    <a:pt x="493" y="387"/>
                  </a:cubicBezTo>
                  <a:cubicBezTo>
                    <a:pt x="499" y="387"/>
                    <a:pt x="499" y="393"/>
                    <a:pt x="499" y="393"/>
                  </a:cubicBezTo>
                  <a:cubicBezTo>
                    <a:pt x="516" y="387"/>
                    <a:pt x="482" y="382"/>
                    <a:pt x="488" y="370"/>
                  </a:cubicBezTo>
                  <a:lnTo>
                    <a:pt x="488" y="370"/>
                  </a:lnTo>
                  <a:cubicBezTo>
                    <a:pt x="493" y="375"/>
                    <a:pt x="502" y="376"/>
                    <a:pt x="504" y="376"/>
                  </a:cubicBezTo>
                  <a:lnTo>
                    <a:pt x="504" y="376"/>
                  </a:lnTo>
                  <a:cubicBezTo>
                    <a:pt x="499" y="376"/>
                    <a:pt x="488" y="370"/>
                    <a:pt x="482" y="365"/>
                  </a:cubicBezTo>
                  <a:cubicBezTo>
                    <a:pt x="493" y="365"/>
                    <a:pt x="482" y="359"/>
                    <a:pt x="482" y="354"/>
                  </a:cubicBezTo>
                  <a:lnTo>
                    <a:pt x="482" y="359"/>
                  </a:lnTo>
                  <a:cubicBezTo>
                    <a:pt x="471" y="354"/>
                    <a:pt x="477" y="354"/>
                    <a:pt x="471" y="348"/>
                  </a:cubicBezTo>
                  <a:lnTo>
                    <a:pt x="471" y="348"/>
                  </a:lnTo>
                  <a:cubicBezTo>
                    <a:pt x="472" y="348"/>
                    <a:pt x="473" y="348"/>
                    <a:pt x="474" y="349"/>
                  </a:cubicBezTo>
                  <a:lnTo>
                    <a:pt x="474" y="349"/>
                  </a:lnTo>
                  <a:cubicBezTo>
                    <a:pt x="476" y="344"/>
                    <a:pt x="497" y="346"/>
                    <a:pt x="488" y="337"/>
                  </a:cubicBezTo>
                  <a:lnTo>
                    <a:pt x="488" y="337"/>
                  </a:lnTo>
                  <a:cubicBezTo>
                    <a:pt x="491" y="337"/>
                    <a:pt x="498" y="339"/>
                    <a:pt x="503" y="339"/>
                  </a:cubicBezTo>
                  <a:cubicBezTo>
                    <a:pt x="506" y="339"/>
                    <a:pt x="508" y="339"/>
                    <a:pt x="510" y="337"/>
                  </a:cubicBezTo>
                  <a:cubicBezTo>
                    <a:pt x="499" y="331"/>
                    <a:pt x="521" y="331"/>
                    <a:pt x="516" y="326"/>
                  </a:cubicBezTo>
                  <a:cubicBezTo>
                    <a:pt x="505" y="326"/>
                    <a:pt x="505" y="326"/>
                    <a:pt x="493" y="320"/>
                  </a:cubicBezTo>
                  <a:lnTo>
                    <a:pt x="493" y="320"/>
                  </a:lnTo>
                  <a:lnTo>
                    <a:pt x="499" y="331"/>
                  </a:lnTo>
                  <a:lnTo>
                    <a:pt x="488" y="320"/>
                  </a:lnTo>
                  <a:lnTo>
                    <a:pt x="488" y="320"/>
                  </a:lnTo>
                  <a:cubicBezTo>
                    <a:pt x="488" y="326"/>
                    <a:pt x="493" y="331"/>
                    <a:pt x="488" y="331"/>
                  </a:cubicBezTo>
                  <a:cubicBezTo>
                    <a:pt x="482" y="326"/>
                    <a:pt x="482" y="326"/>
                    <a:pt x="477" y="326"/>
                  </a:cubicBezTo>
                  <a:cubicBezTo>
                    <a:pt x="493" y="326"/>
                    <a:pt x="465" y="314"/>
                    <a:pt x="477" y="314"/>
                  </a:cubicBezTo>
                  <a:lnTo>
                    <a:pt x="505" y="314"/>
                  </a:lnTo>
                  <a:cubicBezTo>
                    <a:pt x="521" y="309"/>
                    <a:pt x="493" y="298"/>
                    <a:pt x="504" y="286"/>
                  </a:cubicBezTo>
                  <a:lnTo>
                    <a:pt x="504" y="286"/>
                  </a:lnTo>
                  <a:lnTo>
                    <a:pt x="499" y="292"/>
                  </a:lnTo>
                  <a:cubicBezTo>
                    <a:pt x="488" y="292"/>
                    <a:pt x="493" y="286"/>
                    <a:pt x="493" y="281"/>
                  </a:cubicBezTo>
                  <a:cubicBezTo>
                    <a:pt x="499" y="281"/>
                    <a:pt x="505" y="281"/>
                    <a:pt x="510" y="275"/>
                  </a:cubicBezTo>
                  <a:cubicBezTo>
                    <a:pt x="505" y="275"/>
                    <a:pt x="510" y="270"/>
                    <a:pt x="493" y="270"/>
                  </a:cubicBezTo>
                  <a:lnTo>
                    <a:pt x="505" y="264"/>
                  </a:lnTo>
                  <a:cubicBezTo>
                    <a:pt x="510" y="253"/>
                    <a:pt x="477" y="253"/>
                    <a:pt x="477" y="247"/>
                  </a:cubicBezTo>
                  <a:cubicBezTo>
                    <a:pt x="484" y="247"/>
                    <a:pt x="489" y="245"/>
                    <a:pt x="495" y="245"/>
                  </a:cubicBezTo>
                  <a:cubicBezTo>
                    <a:pt x="498" y="245"/>
                    <a:pt x="501" y="245"/>
                    <a:pt x="505" y="247"/>
                  </a:cubicBezTo>
                  <a:cubicBezTo>
                    <a:pt x="505" y="242"/>
                    <a:pt x="505" y="242"/>
                    <a:pt x="499" y="242"/>
                  </a:cubicBezTo>
                  <a:cubicBezTo>
                    <a:pt x="505" y="242"/>
                    <a:pt x="482" y="236"/>
                    <a:pt x="493" y="230"/>
                  </a:cubicBezTo>
                  <a:lnTo>
                    <a:pt x="482" y="230"/>
                  </a:lnTo>
                  <a:cubicBezTo>
                    <a:pt x="478" y="230"/>
                    <a:pt x="477" y="228"/>
                    <a:pt x="473" y="228"/>
                  </a:cubicBezTo>
                  <a:cubicBezTo>
                    <a:pt x="472" y="228"/>
                    <a:pt x="469" y="228"/>
                    <a:pt x="465" y="230"/>
                  </a:cubicBezTo>
                  <a:cubicBezTo>
                    <a:pt x="493" y="214"/>
                    <a:pt x="460" y="208"/>
                    <a:pt x="482" y="191"/>
                  </a:cubicBezTo>
                  <a:cubicBezTo>
                    <a:pt x="477" y="186"/>
                    <a:pt x="471" y="180"/>
                    <a:pt x="465" y="174"/>
                  </a:cubicBezTo>
                  <a:lnTo>
                    <a:pt x="471" y="174"/>
                  </a:lnTo>
                  <a:cubicBezTo>
                    <a:pt x="472" y="172"/>
                    <a:pt x="472" y="171"/>
                    <a:pt x="470" y="171"/>
                  </a:cubicBezTo>
                  <a:cubicBezTo>
                    <a:pt x="466" y="171"/>
                    <a:pt x="454" y="178"/>
                    <a:pt x="449" y="178"/>
                  </a:cubicBezTo>
                  <a:cubicBezTo>
                    <a:pt x="448" y="178"/>
                    <a:pt x="447" y="177"/>
                    <a:pt x="449" y="174"/>
                  </a:cubicBezTo>
                  <a:cubicBezTo>
                    <a:pt x="453" y="170"/>
                    <a:pt x="455" y="169"/>
                    <a:pt x="457" y="169"/>
                  </a:cubicBezTo>
                  <a:cubicBezTo>
                    <a:pt x="459" y="169"/>
                    <a:pt x="459" y="170"/>
                    <a:pt x="460" y="170"/>
                  </a:cubicBezTo>
                  <a:cubicBezTo>
                    <a:pt x="460" y="170"/>
                    <a:pt x="460" y="170"/>
                    <a:pt x="460" y="169"/>
                  </a:cubicBezTo>
                  <a:cubicBezTo>
                    <a:pt x="488" y="152"/>
                    <a:pt x="454" y="158"/>
                    <a:pt x="465" y="146"/>
                  </a:cubicBezTo>
                  <a:cubicBezTo>
                    <a:pt x="471" y="135"/>
                    <a:pt x="449" y="141"/>
                    <a:pt x="449" y="135"/>
                  </a:cubicBezTo>
                  <a:cubicBezTo>
                    <a:pt x="449" y="135"/>
                    <a:pt x="449" y="135"/>
                    <a:pt x="454" y="130"/>
                  </a:cubicBezTo>
                  <a:lnTo>
                    <a:pt x="454" y="130"/>
                  </a:lnTo>
                  <a:cubicBezTo>
                    <a:pt x="449" y="131"/>
                    <a:pt x="444" y="132"/>
                    <a:pt x="439" y="132"/>
                  </a:cubicBezTo>
                  <a:cubicBezTo>
                    <a:pt x="431" y="132"/>
                    <a:pt x="425" y="130"/>
                    <a:pt x="421" y="130"/>
                  </a:cubicBezTo>
                  <a:lnTo>
                    <a:pt x="421" y="130"/>
                  </a:lnTo>
                  <a:cubicBezTo>
                    <a:pt x="420" y="130"/>
                    <a:pt x="419" y="131"/>
                    <a:pt x="418" y="131"/>
                  </a:cubicBezTo>
                  <a:cubicBezTo>
                    <a:pt x="417" y="131"/>
                    <a:pt x="416" y="130"/>
                    <a:pt x="415" y="130"/>
                  </a:cubicBezTo>
                  <a:cubicBezTo>
                    <a:pt x="415" y="124"/>
                    <a:pt x="415" y="118"/>
                    <a:pt x="426" y="107"/>
                  </a:cubicBezTo>
                  <a:lnTo>
                    <a:pt x="432" y="113"/>
                  </a:lnTo>
                  <a:cubicBezTo>
                    <a:pt x="437" y="104"/>
                    <a:pt x="436" y="103"/>
                    <a:pt x="433" y="103"/>
                  </a:cubicBezTo>
                  <a:cubicBezTo>
                    <a:pt x="432" y="103"/>
                    <a:pt x="430" y="103"/>
                    <a:pt x="429" y="103"/>
                  </a:cubicBezTo>
                  <a:cubicBezTo>
                    <a:pt x="427" y="103"/>
                    <a:pt x="426" y="103"/>
                    <a:pt x="426" y="102"/>
                  </a:cubicBezTo>
                  <a:lnTo>
                    <a:pt x="432" y="96"/>
                  </a:lnTo>
                  <a:cubicBezTo>
                    <a:pt x="430" y="95"/>
                    <a:pt x="428" y="95"/>
                    <a:pt x="427" y="95"/>
                  </a:cubicBezTo>
                  <a:cubicBezTo>
                    <a:pt x="419" y="95"/>
                    <a:pt x="412" y="103"/>
                    <a:pt x="407" y="103"/>
                  </a:cubicBezTo>
                  <a:cubicBezTo>
                    <a:pt x="405" y="103"/>
                    <a:pt x="405" y="102"/>
                    <a:pt x="404" y="102"/>
                  </a:cubicBezTo>
                  <a:lnTo>
                    <a:pt x="398" y="107"/>
                  </a:lnTo>
                  <a:cubicBezTo>
                    <a:pt x="395" y="109"/>
                    <a:pt x="393" y="110"/>
                    <a:pt x="392" y="110"/>
                  </a:cubicBezTo>
                  <a:cubicBezTo>
                    <a:pt x="389" y="110"/>
                    <a:pt x="397" y="101"/>
                    <a:pt x="391" y="101"/>
                  </a:cubicBezTo>
                  <a:lnTo>
                    <a:pt x="391" y="101"/>
                  </a:lnTo>
                  <a:cubicBezTo>
                    <a:pt x="390" y="101"/>
                    <a:pt x="389" y="101"/>
                    <a:pt x="387" y="102"/>
                  </a:cubicBezTo>
                  <a:lnTo>
                    <a:pt x="398" y="85"/>
                  </a:lnTo>
                  <a:lnTo>
                    <a:pt x="398" y="85"/>
                  </a:lnTo>
                  <a:cubicBezTo>
                    <a:pt x="393" y="85"/>
                    <a:pt x="376" y="96"/>
                    <a:pt x="370" y="96"/>
                  </a:cubicBezTo>
                  <a:cubicBezTo>
                    <a:pt x="381" y="85"/>
                    <a:pt x="393" y="79"/>
                    <a:pt x="398" y="79"/>
                  </a:cubicBezTo>
                  <a:cubicBezTo>
                    <a:pt x="398" y="76"/>
                    <a:pt x="397" y="75"/>
                    <a:pt x="395" y="75"/>
                  </a:cubicBezTo>
                  <a:cubicBezTo>
                    <a:pt x="393" y="75"/>
                    <a:pt x="390" y="76"/>
                    <a:pt x="387" y="79"/>
                  </a:cubicBezTo>
                  <a:cubicBezTo>
                    <a:pt x="376" y="90"/>
                    <a:pt x="370" y="90"/>
                    <a:pt x="364" y="90"/>
                  </a:cubicBezTo>
                  <a:cubicBezTo>
                    <a:pt x="381" y="57"/>
                    <a:pt x="348" y="74"/>
                    <a:pt x="353" y="45"/>
                  </a:cubicBezTo>
                  <a:lnTo>
                    <a:pt x="353" y="45"/>
                  </a:lnTo>
                  <a:cubicBezTo>
                    <a:pt x="351" y="46"/>
                    <a:pt x="350" y="46"/>
                    <a:pt x="348" y="46"/>
                  </a:cubicBezTo>
                  <a:cubicBezTo>
                    <a:pt x="335" y="46"/>
                    <a:pt x="329" y="29"/>
                    <a:pt x="314" y="29"/>
                  </a:cubicBezTo>
                  <a:cubicBezTo>
                    <a:pt x="314" y="43"/>
                    <a:pt x="314" y="43"/>
                    <a:pt x="313" y="43"/>
                  </a:cubicBezTo>
                  <a:cubicBezTo>
                    <a:pt x="313" y="43"/>
                    <a:pt x="311" y="43"/>
                    <a:pt x="308" y="57"/>
                  </a:cubicBezTo>
                  <a:lnTo>
                    <a:pt x="303" y="57"/>
                  </a:lnTo>
                  <a:lnTo>
                    <a:pt x="297" y="34"/>
                  </a:lnTo>
                  <a:cubicBezTo>
                    <a:pt x="297" y="29"/>
                    <a:pt x="297" y="29"/>
                    <a:pt x="303" y="23"/>
                  </a:cubicBezTo>
                  <a:cubicBezTo>
                    <a:pt x="292" y="17"/>
                    <a:pt x="303" y="12"/>
                    <a:pt x="297" y="1"/>
                  </a:cubicBezTo>
                  <a:close/>
                </a:path>
              </a:pathLst>
            </a:custGeom>
            <a:solidFill>
              <a:srgbClr val="EA7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92" name="Google Shape;290;p41">
              <a:extLst>
                <a:ext uri="{FF2B5EF4-FFF2-40B4-BE49-F238E27FC236}">
                  <a16:creationId xmlns:a16="http://schemas.microsoft.com/office/drawing/2014/main" id="{624B8538-83D3-47E9-A4C5-1F7AE7595DFE}"/>
                </a:ext>
              </a:extLst>
            </p:cNvPr>
            <p:cNvSpPr/>
            <p:nvPr/>
          </p:nvSpPr>
          <p:spPr>
            <a:xfrm>
              <a:off x="8979300" y="1089738"/>
              <a:ext cx="13175" cy="16150"/>
            </a:xfrm>
            <a:custGeom>
              <a:avLst/>
              <a:gdLst/>
              <a:ahLst/>
              <a:cxnLst/>
              <a:rect l="l" t="t" r="r" b="b"/>
              <a:pathLst>
                <a:path w="527" h="646" extrusionOk="0">
                  <a:moveTo>
                    <a:pt x="387" y="85"/>
                  </a:moveTo>
                  <a:cubicBezTo>
                    <a:pt x="392" y="85"/>
                    <a:pt x="392" y="85"/>
                    <a:pt x="392" y="90"/>
                  </a:cubicBezTo>
                  <a:cubicBezTo>
                    <a:pt x="391" y="90"/>
                    <a:pt x="391" y="91"/>
                    <a:pt x="390" y="91"/>
                  </a:cubicBezTo>
                  <a:lnTo>
                    <a:pt x="390" y="91"/>
                  </a:lnTo>
                  <a:cubicBezTo>
                    <a:pt x="395" y="90"/>
                    <a:pt x="399" y="90"/>
                    <a:pt x="403" y="90"/>
                  </a:cubicBezTo>
                  <a:cubicBezTo>
                    <a:pt x="403" y="85"/>
                    <a:pt x="392" y="85"/>
                    <a:pt x="387" y="85"/>
                  </a:cubicBezTo>
                  <a:close/>
                  <a:moveTo>
                    <a:pt x="390" y="91"/>
                  </a:moveTo>
                  <a:cubicBezTo>
                    <a:pt x="385" y="92"/>
                    <a:pt x="380" y="93"/>
                    <a:pt x="375" y="97"/>
                  </a:cubicBezTo>
                  <a:lnTo>
                    <a:pt x="375" y="97"/>
                  </a:lnTo>
                  <a:cubicBezTo>
                    <a:pt x="379" y="95"/>
                    <a:pt x="384" y="93"/>
                    <a:pt x="390" y="91"/>
                  </a:cubicBezTo>
                  <a:close/>
                  <a:moveTo>
                    <a:pt x="118" y="107"/>
                  </a:moveTo>
                  <a:cubicBezTo>
                    <a:pt x="120" y="107"/>
                    <a:pt x="124" y="110"/>
                    <a:pt x="127" y="115"/>
                  </a:cubicBezTo>
                  <a:lnTo>
                    <a:pt x="127" y="115"/>
                  </a:lnTo>
                  <a:cubicBezTo>
                    <a:pt x="125" y="114"/>
                    <a:pt x="122" y="112"/>
                    <a:pt x="118" y="107"/>
                  </a:cubicBezTo>
                  <a:close/>
                  <a:moveTo>
                    <a:pt x="118" y="113"/>
                  </a:moveTo>
                  <a:lnTo>
                    <a:pt x="132" y="122"/>
                  </a:lnTo>
                  <a:lnTo>
                    <a:pt x="132" y="122"/>
                  </a:lnTo>
                  <a:cubicBezTo>
                    <a:pt x="133" y="124"/>
                    <a:pt x="133" y="125"/>
                    <a:pt x="134" y="127"/>
                  </a:cubicBezTo>
                  <a:lnTo>
                    <a:pt x="134" y="127"/>
                  </a:lnTo>
                  <a:cubicBezTo>
                    <a:pt x="127" y="122"/>
                    <a:pt x="118" y="113"/>
                    <a:pt x="118" y="113"/>
                  </a:cubicBezTo>
                  <a:close/>
                  <a:moveTo>
                    <a:pt x="123" y="135"/>
                  </a:moveTo>
                  <a:cubicBezTo>
                    <a:pt x="128" y="135"/>
                    <a:pt x="129" y="135"/>
                    <a:pt x="132" y="138"/>
                  </a:cubicBezTo>
                  <a:lnTo>
                    <a:pt x="132" y="138"/>
                  </a:lnTo>
                  <a:cubicBezTo>
                    <a:pt x="133" y="138"/>
                    <a:pt x="135" y="138"/>
                    <a:pt x="137" y="138"/>
                  </a:cubicBezTo>
                  <a:cubicBezTo>
                    <a:pt x="140" y="138"/>
                    <a:pt x="143" y="138"/>
                    <a:pt x="134" y="135"/>
                  </a:cubicBezTo>
                  <a:close/>
                  <a:moveTo>
                    <a:pt x="434" y="139"/>
                  </a:moveTo>
                  <a:cubicBezTo>
                    <a:pt x="431" y="139"/>
                    <a:pt x="428" y="142"/>
                    <a:pt x="424" y="144"/>
                  </a:cubicBezTo>
                  <a:lnTo>
                    <a:pt x="424" y="144"/>
                  </a:lnTo>
                  <a:cubicBezTo>
                    <a:pt x="427" y="143"/>
                    <a:pt x="428" y="143"/>
                    <a:pt x="429" y="143"/>
                  </a:cubicBezTo>
                  <a:cubicBezTo>
                    <a:pt x="430" y="143"/>
                    <a:pt x="431" y="143"/>
                    <a:pt x="437" y="141"/>
                  </a:cubicBezTo>
                  <a:cubicBezTo>
                    <a:pt x="436" y="140"/>
                    <a:pt x="435" y="139"/>
                    <a:pt x="434" y="139"/>
                  </a:cubicBezTo>
                  <a:close/>
                  <a:moveTo>
                    <a:pt x="424" y="144"/>
                  </a:moveTo>
                  <a:cubicBezTo>
                    <a:pt x="423" y="145"/>
                    <a:pt x="422" y="145"/>
                    <a:pt x="420" y="146"/>
                  </a:cubicBezTo>
                  <a:cubicBezTo>
                    <a:pt x="420" y="146"/>
                    <a:pt x="420" y="146"/>
                    <a:pt x="421" y="146"/>
                  </a:cubicBezTo>
                  <a:lnTo>
                    <a:pt x="421" y="146"/>
                  </a:lnTo>
                  <a:cubicBezTo>
                    <a:pt x="422" y="146"/>
                    <a:pt x="423" y="145"/>
                    <a:pt x="424" y="144"/>
                  </a:cubicBezTo>
                  <a:close/>
                  <a:moveTo>
                    <a:pt x="129" y="146"/>
                  </a:moveTo>
                  <a:cubicBezTo>
                    <a:pt x="129" y="146"/>
                    <a:pt x="123" y="152"/>
                    <a:pt x="118" y="152"/>
                  </a:cubicBezTo>
                  <a:lnTo>
                    <a:pt x="134" y="152"/>
                  </a:lnTo>
                  <a:lnTo>
                    <a:pt x="129" y="146"/>
                  </a:lnTo>
                  <a:close/>
                  <a:moveTo>
                    <a:pt x="305" y="146"/>
                  </a:moveTo>
                  <a:cubicBezTo>
                    <a:pt x="303" y="147"/>
                    <a:pt x="303" y="149"/>
                    <a:pt x="303" y="157"/>
                  </a:cubicBezTo>
                  <a:cubicBezTo>
                    <a:pt x="303" y="154"/>
                    <a:pt x="304" y="149"/>
                    <a:pt x="305" y="146"/>
                  </a:cubicBezTo>
                  <a:close/>
                  <a:moveTo>
                    <a:pt x="482" y="258"/>
                  </a:moveTo>
                  <a:cubicBezTo>
                    <a:pt x="482" y="258"/>
                    <a:pt x="482" y="258"/>
                    <a:pt x="482" y="258"/>
                  </a:cubicBezTo>
                  <a:cubicBezTo>
                    <a:pt x="482" y="258"/>
                    <a:pt x="482" y="258"/>
                    <a:pt x="482" y="258"/>
                  </a:cubicBezTo>
                  <a:close/>
                  <a:moveTo>
                    <a:pt x="123" y="259"/>
                  </a:moveTo>
                  <a:lnTo>
                    <a:pt x="123" y="264"/>
                  </a:lnTo>
                  <a:cubicBezTo>
                    <a:pt x="124" y="262"/>
                    <a:pt x="124" y="260"/>
                    <a:pt x="123" y="259"/>
                  </a:cubicBezTo>
                  <a:close/>
                  <a:moveTo>
                    <a:pt x="106" y="331"/>
                  </a:moveTo>
                  <a:cubicBezTo>
                    <a:pt x="106" y="337"/>
                    <a:pt x="106" y="337"/>
                    <a:pt x="106" y="337"/>
                  </a:cubicBezTo>
                  <a:lnTo>
                    <a:pt x="95" y="337"/>
                  </a:lnTo>
                  <a:cubicBezTo>
                    <a:pt x="101" y="337"/>
                    <a:pt x="101" y="337"/>
                    <a:pt x="106" y="331"/>
                  </a:cubicBezTo>
                  <a:close/>
                  <a:moveTo>
                    <a:pt x="403" y="381"/>
                  </a:moveTo>
                  <a:cubicBezTo>
                    <a:pt x="403" y="381"/>
                    <a:pt x="398" y="381"/>
                    <a:pt x="409" y="387"/>
                  </a:cubicBezTo>
                  <a:lnTo>
                    <a:pt x="409" y="381"/>
                  </a:lnTo>
                  <a:close/>
                  <a:moveTo>
                    <a:pt x="34" y="404"/>
                  </a:moveTo>
                  <a:cubicBezTo>
                    <a:pt x="34" y="404"/>
                    <a:pt x="34" y="407"/>
                    <a:pt x="36" y="409"/>
                  </a:cubicBezTo>
                  <a:lnTo>
                    <a:pt x="36" y="409"/>
                  </a:lnTo>
                  <a:cubicBezTo>
                    <a:pt x="36" y="407"/>
                    <a:pt x="35" y="405"/>
                    <a:pt x="34" y="404"/>
                  </a:cubicBezTo>
                  <a:close/>
                  <a:moveTo>
                    <a:pt x="398" y="404"/>
                  </a:moveTo>
                  <a:cubicBezTo>
                    <a:pt x="401" y="407"/>
                    <a:pt x="402" y="408"/>
                    <a:pt x="404" y="409"/>
                  </a:cubicBezTo>
                  <a:lnTo>
                    <a:pt x="404" y="409"/>
                  </a:lnTo>
                  <a:cubicBezTo>
                    <a:pt x="402" y="407"/>
                    <a:pt x="399" y="406"/>
                    <a:pt x="398" y="404"/>
                  </a:cubicBezTo>
                  <a:close/>
                  <a:moveTo>
                    <a:pt x="403" y="415"/>
                  </a:moveTo>
                  <a:cubicBezTo>
                    <a:pt x="403" y="418"/>
                    <a:pt x="403" y="419"/>
                    <a:pt x="404" y="420"/>
                  </a:cubicBezTo>
                  <a:lnTo>
                    <a:pt x="404" y="420"/>
                  </a:lnTo>
                  <a:cubicBezTo>
                    <a:pt x="404" y="418"/>
                    <a:pt x="403" y="417"/>
                    <a:pt x="403" y="415"/>
                  </a:cubicBezTo>
                  <a:close/>
                  <a:moveTo>
                    <a:pt x="502" y="434"/>
                  </a:moveTo>
                  <a:cubicBezTo>
                    <a:pt x="499" y="437"/>
                    <a:pt x="500" y="437"/>
                    <a:pt x="504" y="437"/>
                  </a:cubicBezTo>
                  <a:cubicBezTo>
                    <a:pt x="504" y="436"/>
                    <a:pt x="503" y="435"/>
                    <a:pt x="502" y="434"/>
                  </a:cubicBezTo>
                  <a:close/>
                  <a:moveTo>
                    <a:pt x="90" y="443"/>
                  </a:moveTo>
                  <a:cubicBezTo>
                    <a:pt x="90" y="449"/>
                    <a:pt x="95" y="449"/>
                    <a:pt x="101" y="449"/>
                  </a:cubicBezTo>
                  <a:lnTo>
                    <a:pt x="90" y="449"/>
                  </a:lnTo>
                  <a:cubicBezTo>
                    <a:pt x="90" y="449"/>
                    <a:pt x="78" y="443"/>
                    <a:pt x="90" y="443"/>
                  </a:cubicBezTo>
                  <a:close/>
                  <a:moveTo>
                    <a:pt x="392" y="555"/>
                  </a:moveTo>
                  <a:lnTo>
                    <a:pt x="392" y="555"/>
                  </a:lnTo>
                  <a:cubicBezTo>
                    <a:pt x="395" y="562"/>
                    <a:pt x="399" y="564"/>
                    <a:pt x="401" y="564"/>
                  </a:cubicBezTo>
                  <a:cubicBezTo>
                    <a:pt x="402" y="564"/>
                    <a:pt x="403" y="563"/>
                    <a:pt x="403" y="561"/>
                  </a:cubicBezTo>
                  <a:lnTo>
                    <a:pt x="392" y="555"/>
                  </a:lnTo>
                  <a:close/>
                  <a:moveTo>
                    <a:pt x="382" y="566"/>
                  </a:moveTo>
                  <a:cubicBezTo>
                    <a:pt x="382" y="567"/>
                    <a:pt x="383" y="568"/>
                    <a:pt x="383" y="568"/>
                  </a:cubicBezTo>
                  <a:cubicBezTo>
                    <a:pt x="384" y="568"/>
                    <a:pt x="384" y="567"/>
                    <a:pt x="382" y="566"/>
                  </a:cubicBezTo>
                  <a:close/>
                  <a:moveTo>
                    <a:pt x="202" y="577"/>
                  </a:moveTo>
                  <a:lnTo>
                    <a:pt x="207" y="580"/>
                  </a:lnTo>
                  <a:lnTo>
                    <a:pt x="207" y="580"/>
                  </a:lnTo>
                  <a:cubicBezTo>
                    <a:pt x="207" y="579"/>
                    <a:pt x="207" y="578"/>
                    <a:pt x="207" y="577"/>
                  </a:cubicBezTo>
                  <a:close/>
                  <a:moveTo>
                    <a:pt x="168" y="572"/>
                  </a:moveTo>
                  <a:cubicBezTo>
                    <a:pt x="162" y="577"/>
                    <a:pt x="168" y="577"/>
                    <a:pt x="174" y="583"/>
                  </a:cubicBezTo>
                  <a:cubicBezTo>
                    <a:pt x="174" y="577"/>
                    <a:pt x="168" y="583"/>
                    <a:pt x="168" y="572"/>
                  </a:cubicBezTo>
                  <a:close/>
                  <a:moveTo>
                    <a:pt x="224" y="594"/>
                  </a:moveTo>
                  <a:cubicBezTo>
                    <a:pt x="224" y="598"/>
                    <a:pt x="223" y="603"/>
                    <a:pt x="221" y="603"/>
                  </a:cubicBezTo>
                  <a:cubicBezTo>
                    <a:pt x="221" y="603"/>
                    <a:pt x="220" y="602"/>
                    <a:pt x="218" y="600"/>
                  </a:cubicBezTo>
                  <a:cubicBezTo>
                    <a:pt x="218" y="594"/>
                    <a:pt x="218" y="594"/>
                    <a:pt x="224" y="594"/>
                  </a:cubicBezTo>
                  <a:close/>
                  <a:moveTo>
                    <a:pt x="196" y="96"/>
                  </a:moveTo>
                  <a:lnTo>
                    <a:pt x="196" y="96"/>
                  </a:lnTo>
                  <a:cubicBezTo>
                    <a:pt x="202" y="96"/>
                    <a:pt x="202" y="101"/>
                    <a:pt x="202" y="107"/>
                  </a:cubicBezTo>
                  <a:cubicBezTo>
                    <a:pt x="204" y="105"/>
                    <a:pt x="206" y="104"/>
                    <a:pt x="208" y="104"/>
                  </a:cubicBezTo>
                  <a:cubicBezTo>
                    <a:pt x="219" y="104"/>
                    <a:pt x="227" y="129"/>
                    <a:pt x="235" y="129"/>
                  </a:cubicBezTo>
                  <a:cubicBezTo>
                    <a:pt x="237" y="129"/>
                    <a:pt x="239" y="128"/>
                    <a:pt x="241" y="124"/>
                  </a:cubicBezTo>
                  <a:lnTo>
                    <a:pt x="252" y="113"/>
                  </a:lnTo>
                  <a:lnTo>
                    <a:pt x="252" y="113"/>
                  </a:lnTo>
                  <a:cubicBezTo>
                    <a:pt x="258" y="113"/>
                    <a:pt x="246" y="118"/>
                    <a:pt x="246" y="129"/>
                  </a:cubicBezTo>
                  <a:cubicBezTo>
                    <a:pt x="251" y="124"/>
                    <a:pt x="255" y="123"/>
                    <a:pt x="258" y="123"/>
                  </a:cubicBezTo>
                  <a:cubicBezTo>
                    <a:pt x="262" y="123"/>
                    <a:pt x="265" y="127"/>
                    <a:pt x="268" y="127"/>
                  </a:cubicBezTo>
                  <a:cubicBezTo>
                    <a:pt x="270" y="127"/>
                    <a:pt x="272" y="126"/>
                    <a:pt x="274" y="124"/>
                  </a:cubicBezTo>
                  <a:lnTo>
                    <a:pt x="274" y="124"/>
                  </a:lnTo>
                  <a:cubicBezTo>
                    <a:pt x="269" y="157"/>
                    <a:pt x="297" y="129"/>
                    <a:pt x="297" y="157"/>
                  </a:cubicBezTo>
                  <a:lnTo>
                    <a:pt x="303" y="146"/>
                  </a:lnTo>
                  <a:cubicBezTo>
                    <a:pt x="304" y="145"/>
                    <a:pt x="304" y="145"/>
                    <a:pt x="305" y="145"/>
                  </a:cubicBezTo>
                  <a:lnTo>
                    <a:pt x="305" y="145"/>
                  </a:lnTo>
                  <a:cubicBezTo>
                    <a:pt x="305" y="145"/>
                    <a:pt x="305" y="145"/>
                    <a:pt x="305" y="146"/>
                  </a:cubicBezTo>
                  <a:lnTo>
                    <a:pt x="305" y="146"/>
                  </a:lnTo>
                  <a:cubicBezTo>
                    <a:pt x="306" y="146"/>
                    <a:pt x="307" y="146"/>
                    <a:pt x="308" y="146"/>
                  </a:cubicBezTo>
                  <a:cubicBezTo>
                    <a:pt x="331" y="146"/>
                    <a:pt x="336" y="174"/>
                    <a:pt x="336" y="191"/>
                  </a:cubicBezTo>
                  <a:cubicBezTo>
                    <a:pt x="337" y="191"/>
                    <a:pt x="337" y="192"/>
                    <a:pt x="338" y="192"/>
                  </a:cubicBezTo>
                  <a:cubicBezTo>
                    <a:pt x="344" y="192"/>
                    <a:pt x="357" y="178"/>
                    <a:pt x="363" y="178"/>
                  </a:cubicBezTo>
                  <a:cubicBezTo>
                    <a:pt x="365" y="178"/>
                    <a:pt x="366" y="180"/>
                    <a:pt x="364" y="185"/>
                  </a:cubicBezTo>
                  <a:lnTo>
                    <a:pt x="353" y="191"/>
                  </a:lnTo>
                  <a:cubicBezTo>
                    <a:pt x="375" y="191"/>
                    <a:pt x="364" y="213"/>
                    <a:pt x="387" y="219"/>
                  </a:cubicBezTo>
                  <a:lnTo>
                    <a:pt x="375" y="219"/>
                  </a:lnTo>
                  <a:cubicBezTo>
                    <a:pt x="371" y="223"/>
                    <a:pt x="376" y="227"/>
                    <a:pt x="381" y="227"/>
                  </a:cubicBezTo>
                  <a:cubicBezTo>
                    <a:pt x="383" y="227"/>
                    <a:pt x="385" y="226"/>
                    <a:pt x="387" y="225"/>
                  </a:cubicBezTo>
                  <a:lnTo>
                    <a:pt x="387" y="225"/>
                  </a:lnTo>
                  <a:cubicBezTo>
                    <a:pt x="387" y="230"/>
                    <a:pt x="381" y="230"/>
                    <a:pt x="381" y="230"/>
                  </a:cubicBezTo>
                  <a:cubicBezTo>
                    <a:pt x="375" y="236"/>
                    <a:pt x="392" y="236"/>
                    <a:pt x="387" y="241"/>
                  </a:cubicBezTo>
                  <a:lnTo>
                    <a:pt x="381" y="241"/>
                  </a:lnTo>
                  <a:cubicBezTo>
                    <a:pt x="385" y="241"/>
                    <a:pt x="383" y="244"/>
                    <a:pt x="385" y="244"/>
                  </a:cubicBezTo>
                  <a:cubicBezTo>
                    <a:pt x="387" y="244"/>
                    <a:pt x="388" y="243"/>
                    <a:pt x="392" y="241"/>
                  </a:cubicBezTo>
                  <a:lnTo>
                    <a:pt x="392" y="241"/>
                  </a:lnTo>
                  <a:cubicBezTo>
                    <a:pt x="387" y="247"/>
                    <a:pt x="403" y="253"/>
                    <a:pt x="398" y="258"/>
                  </a:cubicBezTo>
                  <a:cubicBezTo>
                    <a:pt x="407" y="258"/>
                    <a:pt x="398" y="265"/>
                    <a:pt x="402" y="265"/>
                  </a:cubicBezTo>
                  <a:cubicBezTo>
                    <a:pt x="404" y="265"/>
                    <a:pt x="406" y="265"/>
                    <a:pt x="409" y="264"/>
                  </a:cubicBezTo>
                  <a:lnTo>
                    <a:pt x="409" y="264"/>
                  </a:lnTo>
                  <a:cubicBezTo>
                    <a:pt x="392" y="269"/>
                    <a:pt x="398" y="275"/>
                    <a:pt x="409" y="281"/>
                  </a:cubicBezTo>
                  <a:lnTo>
                    <a:pt x="392" y="281"/>
                  </a:lnTo>
                  <a:cubicBezTo>
                    <a:pt x="392" y="286"/>
                    <a:pt x="398" y="286"/>
                    <a:pt x="409" y="286"/>
                  </a:cubicBezTo>
                  <a:cubicBezTo>
                    <a:pt x="381" y="297"/>
                    <a:pt x="431" y="297"/>
                    <a:pt x="398" y="309"/>
                  </a:cubicBezTo>
                  <a:cubicBezTo>
                    <a:pt x="409" y="320"/>
                    <a:pt x="415" y="331"/>
                    <a:pt x="420" y="342"/>
                  </a:cubicBezTo>
                  <a:cubicBezTo>
                    <a:pt x="398" y="337"/>
                    <a:pt x="420" y="331"/>
                    <a:pt x="398" y="331"/>
                  </a:cubicBezTo>
                  <a:cubicBezTo>
                    <a:pt x="409" y="337"/>
                    <a:pt x="426" y="348"/>
                    <a:pt x="415" y="359"/>
                  </a:cubicBezTo>
                  <a:cubicBezTo>
                    <a:pt x="415" y="359"/>
                    <a:pt x="409" y="353"/>
                    <a:pt x="403" y="353"/>
                  </a:cubicBezTo>
                  <a:lnTo>
                    <a:pt x="403" y="353"/>
                  </a:lnTo>
                  <a:cubicBezTo>
                    <a:pt x="415" y="365"/>
                    <a:pt x="398" y="370"/>
                    <a:pt x="409" y="381"/>
                  </a:cubicBezTo>
                  <a:cubicBezTo>
                    <a:pt x="417" y="381"/>
                    <a:pt x="426" y="391"/>
                    <a:pt x="434" y="395"/>
                  </a:cubicBezTo>
                  <a:lnTo>
                    <a:pt x="434" y="395"/>
                  </a:lnTo>
                  <a:cubicBezTo>
                    <a:pt x="432" y="395"/>
                    <a:pt x="431" y="395"/>
                    <a:pt x="430" y="395"/>
                  </a:cubicBezTo>
                  <a:cubicBezTo>
                    <a:pt x="423" y="395"/>
                    <a:pt x="423" y="399"/>
                    <a:pt x="417" y="399"/>
                  </a:cubicBezTo>
                  <a:cubicBezTo>
                    <a:pt x="413" y="399"/>
                    <a:pt x="408" y="398"/>
                    <a:pt x="398" y="393"/>
                  </a:cubicBezTo>
                  <a:lnTo>
                    <a:pt x="398" y="393"/>
                  </a:lnTo>
                  <a:cubicBezTo>
                    <a:pt x="398" y="393"/>
                    <a:pt x="403" y="398"/>
                    <a:pt x="409" y="398"/>
                  </a:cubicBezTo>
                  <a:lnTo>
                    <a:pt x="398" y="398"/>
                  </a:lnTo>
                  <a:cubicBezTo>
                    <a:pt x="403" y="404"/>
                    <a:pt x="409" y="404"/>
                    <a:pt x="409" y="409"/>
                  </a:cubicBezTo>
                  <a:cubicBezTo>
                    <a:pt x="406" y="409"/>
                    <a:pt x="405" y="409"/>
                    <a:pt x="404" y="409"/>
                  </a:cubicBezTo>
                  <a:lnTo>
                    <a:pt x="404" y="409"/>
                  </a:lnTo>
                  <a:cubicBezTo>
                    <a:pt x="409" y="413"/>
                    <a:pt x="413" y="417"/>
                    <a:pt x="409" y="421"/>
                  </a:cubicBezTo>
                  <a:cubicBezTo>
                    <a:pt x="406" y="421"/>
                    <a:pt x="405" y="421"/>
                    <a:pt x="404" y="420"/>
                  </a:cubicBezTo>
                  <a:lnTo>
                    <a:pt x="404" y="420"/>
                  </a:lnTo>
                  <a:cubicBezTo>
                    <a:pt x="407" y="431"/>
                    <a:pt x="418" y="444"/>
                    <a:pt x="403" y="449"/>
                  </a:cubicBezTo>
                  <a:cubicBezTo>
                    <a:pt x="397" y="442"/>
                    <a:pt x="394" y="441"/>
                    <a:pt x="393" y="441"/>
                  </a:cubicBezTo>
                  <a:cubicBezTo>
                    <a:pt x="392" y="441"/>
                    <a:pt x="392" y="442"/>
                    <a:pt x="390" y="442"/>
                  </a:cubicBezTo>
                  <a:cubicBezTo>
                    <a:pt x="388" y="442"/>
                    <a:pt x="386" y="441"/>
                    <a:pt x="381" y="437"/>
                  </a:cubicBezTo>
                  <a:lnTo>
                    <a:pt x="381" y="437"/>
                  </a:lnTo>
                  <a:lnTo>
                    <a:pt x="387" y="443"/>
                  </a:lnTo>
                  <a:lnTo>
                    <a:pt x="392" y="449"/>
                  </a:lnTo>
                  <a:cubicBezTo>
                    <a:pt x="392" y="454"/>
                    <a:pt x="398" y="460"/>
                    <a:pt x="392" y="460"/>
                  </a:cubicBezTo>
                  <a:lnTo>
                    <a:pt x="387" y="454"/>
                  </a:lnTo>
                  <a:lnTo>
                    <a:pt x="387" y="465"/>
                  </a:lnTo>
                  <a:lnTo>
                    <a:pt x="398" y="465"/>
                  </a:lnTo>
                  <a:cubicBezTo>
                    <a:pt x="398" y="471"/>
                    <a:pt x="415" y="477"/>
                    <a:pt x="409" y="477"/>
                  </a:cubicBezTo>
                  <a:cubicBezTo>
                    <a:pt x="405" y="477"/>
                    <a:pt x="404" y="479"/>
                    <a:pt x="400" y="479"/>
                  </a:cubicBezTo>
                  <a:cubicBezTo>
                    <a:pt x="398" y="479"/>
                    <a:pt x="396" y="479"/>
                    <a:pt x="392" y="477"/>
                  </a:cubicBezTo>
                  <a:lnTo>
                    <a:pt x="392" y="477"/>
                  </a:lnTo>
                  <a:cubicBezTo>
                    <a:pt x="398" y="482"/>
                    <a:pt x="398" y="488"/>
                    <a:pt x="392" y="488"/>
                  </a:cubicBezTo>
                  <a:cubicBezTo>
                    <a:pt x="387" y="488"/>
                    <a:pt x="381" y="477"/>
                    <a:pt x="375" y="477"/>
                  </a:cubicBezTo>
                  <a:lnTo>
                    <a:pt x="375" y="477"/>
                  </a:lnTo>
                  <a:cubicBezTo>
                    <a:pt x="387" y="488"/>
                    <a:pt x="375" y="488"/>
                    <a:pt x="381" y="499"/>
                  </a:cubicBezTo>
                  <a:cubicBezTo>
                    <a:pt x="381" y="499"/>
                    <a:pt x="375" y="488"/>
                    <a:pt x="370" y="488"/>
                  </a:cubicBezTo>
                  <a:lnTo>
                    <a:pt x="370" y="488"/>
                  </a:lnTo>
                  <a:lnTo>
                    <a:pt x="381" y="499"/>
                  </a:lnTo>
                  <a:cubicBezTo>
                    <a:pt x="375" y="499"/>
                    <a:pt x="375" y="499"/>
                    <a:pt x="370" y="493"/>
                  </a:cubicBezTo>
                  <a:lnTo>
                    <a:pt x="370" y="493"/>
                  </a:lnTo>
                  <a:cubicBezTo>
                    <a:pt x="364" y="493"/>
                    <a:pt x="387" y="505"/>
                    <a:pt x="375" y="505"/>
                  </a:cubicBezTo>
                  <a:cubicBezTo>
                    <a:pt x="375" y="505"/>
                    <a:pt x="370" y="505"/>
                    <a:pt x="370" y="499"/>
                  </a:cubicBezTo>
                  <a:cubicBezTo>
                    <a:pt x="364" y="505"/>
                    <a:pt x="364" y="516"/>
                    <a:pt x="359" y="516"/>
                  </a:cubicBezTo>
                  <a:cubicBezTo>
                    <a:pt x="342" y="505"/>
                    <a:pt x="359" y="510"/>
                    <a:pt x="347" y="499"/>
                  </a:cubicBezTo>
                  <a:lnTo>
                    <a:pt x="347" y="499"/>
                  </a:lnTo>
                  <a:cubicBezTo>
                    <a:pt x="342" y="510"/>
                    <a:pt x="347" y="533"/>
                    <a:pt x="336" y="533"/>
                  </a:cubicBezTo>
                  <a:cubicBezTo>
                    <a:pt x="341" y="540"/>
                    <a:pt x="342" y="542"/>
                    <a:pt x="341" y="542"/>
                  </a:cubicBezTo>
                  <a:cubicBezTo>
                    <a:pt x="339" y="542"/>
                    <a:pt x="333" y="538"/>
                    <a:pt x="329" y="538"/>
                  </a:cubicBezTo>
                  <a:cubicBezTo>
                    <a:pt x="327" y="538"/>
                    <a:pt x="325" y="540"/>
                    <a:pt x="325" y="544"/>
                  </a:cubicBezTo>
                  <a:cubicBezTo>
                    <a:pt x="325" y="539"/>
                    <a:pt x="321" y="531"/>
                    <a:pt x="320" y="531"/>
                  </a:cubicBezTo>
                  <a:cubicBezTo>
                    <a:pt x="320" y="531"/>
                    <a:pt x="319" y="532"/>
                    <a:pt x="319" y="533"/>
                  </a:cubicBezTo>
                  <a:cubicBezTo>
                    <a:pt x="314" y="533"/>
                    <a:pt x="314" y="544"/>
                    <a:pt x="308" y="555"/>
                  </a:cubicBezTo>
                  <a:lnTo>
                    <a:pt x="303" y="549"/>
                  </a:lnTo>
                  <a:cubicBezTo>
                    <a:pt x="301" y="548"/>
                    <a:pt x="299" y="547"/>
                    <a:pt x="297" y="547"/>
                  </a:cubicBezTo>
                  <a:cubicBezTo>
                    <a:pt x="293" y="547"/>
                    <a:pt x="289" y="549"/>
                    <a:pt x="286" y="549"/>
                  </a:cubicBezTo>
                  <a:cubicBezTo>
                    <a:pt x="291" y="555"/>
                    <a:pt x="286" y="555"/>
                    <a:pt x="291" y="566"/>
                  </a:cubicBezTo>
                  <a:cubicBezTo>
                    <a:pt x="285" y="560"/>
                    <a:pt x="281" y="558"/>
                    <a:pt x="278" y="558"/>
                  </a:cubicBezTo>
                  <a:cubicBezTo>
                    <a:pt x="269" y="558"/>
                    <a:pt x="269" y="577"/>
                    <a:pt x="261" y="577"/>
                  </a:cubicBezTo>
                  <a:cubicBezTo>
                    <a:pt x="259" y="577"/>
                    <a:pt x="256" y="576"/>
                    <a:pt x="252" y="572"/>
                  </a:cubicBezTo>
                  <a:cubicBezTo>
                    <a:pt x="252" y="566"/>
                    <a:pt x="252" y="561"/>
                    <a:pt x="252" y="561"/>
                  </a:cubicBezTo>
                  <a:lnTo>
                    <a:pt x="241" y="572"/>
                  </a:lnTo>
                  <a:cubicBezTo>
                    <a:pt x="246" y="583"/>
                    <a:pt x="246" y="577"/>
                    <a:pt x="252" y="583"/>
                  </a:cubicBezTo>
                  <a:cubicBezTo>
                    <a:pt x="252" y="594"/>
                    <a:pt x="252" y="600"/>
                    <a:pt x="246" y="600"/>
                  </a:cubicBezTo>
                  <a:cubicBezTo>
                    <a:pt x="252" y="589"/>
                    <a:pt x="241" y="583"/>
                    <a:pt x="241" y="577"/>
                  </a:cubicBezTo>
                  <a:cubicBezTo>
                    <a:pt x="241" y="577"/>
                    <a:pt x="241" y="583"/>
                    <a:pt x="241" y="589"/>
                  </a:cubicBezTo>
                  <a:cubicBezTo>
                    <a:pt x="239" y="585"/>
                    <a:pt x="237" y="584"/>
                    <a:pt x="237" y="584"/>
                  </a:cubicBezTo>
                  <a:lnTo>
                    <a:pt x="237" y="584"/>
                  </a:lnTo>
                  <a:cubicBezTo>
                    <a:pt x="236" y="584"/>
                    <a:pt x="243" y="600"/>
                    <a:pt x="237" y="600"/>
                  </a:cubicBezTo>
                  <a:cubicBezTo>
                    <a:pt x="237" y="600"/>
                    <a:pt x="236" y="600"/>
                    <a:pt x="235" y="600"/>
                  </a:cubicBezTo>
                  <a:lnTo>
                    <a:pt x="235" y="594"/>
                  </a:lnTo>
                  <a:cubicBezTo>
                    <a:pt x="231" y="594"/>
                    <a:pt x="230" y="601"/>
                    <a:pt x="230" y="601"/>
                  </a:cubicBezTo>
                  <a:cubicBezTo>
                    <a:pt x="230" y="601"/>
                    <a:pt x="230" y="601"/>
                    <a:pt x="230" y="600"/>
                  </a:cubicBezTo>
                  <a:cubicBezTo>
                    <a:pt x="224" y="589"/>
                    <a:pt x="230" y="594"/>
                    <a:pt x="224" y="589"/>
                  </a:cubicBezTo>
                  <a:cubicBezTo>
                    <a:pt x="224" y="589"/>
                    <a:pt x="224" y="591"/>
                    <a:pt x="224" y="594"/>
                  </a:cubicBezTo>
                  <a:lnTo>
                    <a:pt x="224" y="594"/>
                  </a:lnTo>
                  <a:cubicBezTo>
                    <a:pt x="217" y="584"/>
                    <a:pt x="215" y="582"/>
                    <a:pt x="214" y="582"/>
                  </a:cubicBezTo>
                  <a:cubicBezTo>
                    <a:pt x="213" y="582"/>
                    <a:pt x="213" y="583"/>
                    <a:pt x="213" y="583"/>
                  </a:cubicBezTo>
                  <a:lnTo>
                    <a:pt x="207" y="580"/>
                  </a:lnTo>
                  <a:lnTo>
                    <a:pt x="207" y="580"/>
                  </a:lnTo>
                  <a:cubicBezTo>
                    <a:pt x="207" y="610"/>
                    <a:pt x="196" y="589"/>
                    <a:pt x="190" y="611"/>
                  </a:cubicBezTo>
                  <a:cubicBezTo>
                    <a:pt x="196" y="589"/>
                    <a:pt x="190" y="600"/>
                    <a:pt x="190" y="583"/>
                  </a:cubicBezTo>
                  <a:cubicBezTo>
                    <a:pt x="185" y="583"/>
                    <a:pt x="179" y="577"/>
                    <a:pt x="179" y="572"/>
                  </a:cubicBezTo>
                  <a:cubicBezTo>
                    <a:pt x="179" y="575"/>
                    <a:pt x="179" y="576"/>
                    <a:pt x="178" y="576"/>
                  </a:cubicBezTo>
                  <a:cubicBezTo>
                    <a:pt x="177" y="576"/>
                    <a:pt x="176" y="575"/>
                    <a:pt x="176" y="575"/>
                  </a:cubicBezTo>
                  <a:cubicBezTo>
                    <a:pt x="175" y="575"/>
                    <a:pt x="174" y="577"/>
                    <a:pt x="174" y="583"/>
                  </a:cubicBezTo>
                  <a:cubicBezTo>
                    <a:pt x="172" y="587"/>
                    <a:pt x="170" y="589"/>
                    <a:pt x="167" y="589"/>
                  </a:cubicBezTo>
                  <a:cubicBezTo>
                    <a:pt x="163" y="589"/>
                    <a:pt x="158" y="585"/>
                    <a:pt x="154" y="585"/>
                  </a:cubicBezTo>
                  <a:cubicBezTo>
                    <a:pt x="150" y="585"/>
                    <a:pt x="147" y="587"/>
                    <a:pt x="146" y="594"/>
                  </a:cubicBezTo>
                  <a:cubicBezTo>
                    <a:pt x="134" y="600"/>
                    <a:pt x="140" y="617"/>
                    <a:pt x="129" y="628"/>
                  </a:cubicBezTo>
                  <a:cubicBezTo>
                    <a:pt x="129" y="622"/>
                    <a:pt x="129" y="611"/>
                    <a:pt x="129" y="611"/>
                  </a:cubicBezTo>
                  <a:cubicBezTo>
                    <a:pt x="129" y="605"/>
                    <a:pt x="129" y="605"/>
                    <a:pt x="123" y="605"/>
                  </a:cubicBezTo>
                  <a:cubicBezTo>
                    <a:pt x="123" y="611"/>
                    <a:pt x="118" y="611"/>
                    <a:pt x="118" y="611"/>
                  </a:cubicBezTo>
                  <a:cubicBezTo>
                    <a:pt x="118" y="611"/>
                    <a:pt x="118" y="611"/>
                    <a:pt x="118" y="605"/>
                  </a:cubicBezTo>
                  <a:cubicBezTo>
                    <a:pt x="118" y="605"/>
                    <a:pt x="118" y="600"/>
                    <a:pt x="118" y="600"/>
                  </a:cubicBezTo>
                  <a:lnTo>
                    <a:pt x="123" y="600"/>
                  </a:lnTo>
                  <a:cubicBezTo>
                    <a:pt x="118" y="594"/>
                    <a:pt x="123" y="594"/>
                    <a:pt x="112" y="589"/>
                  </a:cubicBezTo>
                  <a:cubicBezTo>
                    <a:pt x="123" y="583"/>
                    <a:pt x="106" y="577"/>
                    <a:pt x="129" y="577"/>
                  </a:cubicBezTo>
                  <a:cubicBezTo>
                    <a:pt x="123" y="577"/>
                    <a:pt x="112" y="572"/>
                    <a:pt x="112" y="566"/>
                  </a:cubicBezTo>
                  <a:lnTo>
                    <a:pt x="112" y="566"/>
                  </a:lnTo>
                  <a:cubicBezTo>
                    <a:pt x="117" y="569"/>
                    <a:pt x="119" y="569"/>
                    <a:pt x="121" y="569"/>
                  </a:cubicBezTo>
                  <a:cubicBezTo>
                    <a:pt x="126" y="569"/>
                    <a:pt x="120" y="560"/>
                    <a:pt x="132" y="560"/>
                  </a:cubicBezTo>
                  <a:cubicBezTo>
                    <a:pt x="134" y="560"/>
                    <a:pt x="137" y="560"/>
                    <a:pt x="140" y="561"/>
                  </a:cubicBezTo>
                  <a:cubicBezTo>
                    <a:pt x="121" y="556"/>
                    <a:pt x="126" y="547"/>
                    <a:pt x="122" y="538"/>
                  </a:cubicBezTo>
                  <a:lnTo>
                    <a:pt x="122" y="538"/>
                  </a:lnTo>
                  <a:cubicBezTo>
                    <a:pt x="123" y="538"/>
                    <a:pt x="123" y="538"/>
                    <a:pt x="123" y="538"/>
                  </a:cubicBezTo>
                  <a:cubicBezTo>
                    <a:pt x="123" y="533"/>
                    <a:pt x="129" y="533"/>
                    <a:pt x="134" y="527"/>
                  </a:cubicBezTo>
                  <a:cubicBezTo>
                    <a:pt x="118" y="527"/>
                    <a:pt x="112" y="521"/>
                    <a:pt x="101" y="516"/>
                  </a:cubicBezTo>
                  <a:cubicBezTo>
                    <a:pt x="104" y="515"/>
                    <a:pt x="107" y="514"/>
                    <a:pt x="110" y="514"/>
                  </a:cubicBezTo>
                  <a:cubicBezTo>
                    <a:pt x="120" y="514"/>
                    <a:pt x="127" y="521"/>
                    <a:pt x="140" y="521"/>
                  </a:cubicBezTo>
                  <a:cubicBezTo>
                    <a:pt x="123" y="521"/>
                    <a:pt x="123" y="510"/>
                    <a:pt x="112" y="510"/>
                  </a:cubicBezTo>
                  <a:lnTo>
                    <a:pt x="134" y="510"/>
                  </a:lnTo>
                  <a:cubicBezTo>
                    <a:pt x="112" y="505"/>
                    <a:pt x="129" y="505"/>
                    <a:pt x="118" y="499"/>
                  </a:cubicBezTo>
                  <a:cubicBezTo>
                    <a:pt x="123" y="496"/>
                    <a:pt x="127" y="496"/>
                    <a:pt x="130" y="496"/>
                  </a:cubicBezTo>
                  <a:cubicBezTo>
                    <a:pt x="132" y="496"/>
                    <a:pt x="132" y="496"/>
                    <a:pt x="129" y="493"/>
                  </a:cubicBezTo>
                  <a:cubicBezTo>
                    <a:pt x="131" y="492"/>
                    <a:pt x="133" y="491"/>
                    <a:pt x="136" y="491"/>
                  </a:cubicBezTo>
                  <a:cubicBezTo>
                    <a:pt x="141" y="491"/>
                    <a:pt x="146" y="493"/>
                    <a:pt x="146" y="493"/>
                  </a:cubicBezTo>
                  <a:cubicBezTo>
                    <a:pt x="146" y="491"/>
                    <a:pt x="141" y="491"/>
                    <a:pt x="136" y="491"/>
                  </a:cubicBezTo>
                  <a:cubicBezTo>
                    <a:pt x="130" y="491"/>
                    <a:pt x="123" y="491"/>
                    <a:pt x="118" y="488"/>
                  </a:cubicBezTo>
                  <a:cubicBezTo>
                    <a:pt x="115" y="485"/>
                    <a:pt x="118" y="485"/>
                    <a:pt x="123" y="485"/>
                  </a:cubicBezTo>
                  <a:cubicBezTo>
                    <a:pt x="127" y="485"/>
                    <a:pt x="134" y="485"/>
                    <a:pt x="140" y="482"/>
                  </a:cubicBezTo>
                  <a:cubicBezTo>
                    <a:pt x="134" y="482"/>
                    <a:pt x="118" y="477"/>
                    <a:pt x="118" y="471"/>
                  </a:cubicBezTo>
                  <a:lnTo>
                    <a:pt x="129" y="471"/>
                  </a:lnTo>
                  <a:cubicBezTo>
                    <a:pt x="112" y="465"/>
                    <a:pt x="129" y="460"/>
                    <a:pt x="112" y="449"/>
                  </a:cubicBezTo>
                  <a:lnTo>
                    <a:pt x="101" y="449"/>
                  </a:lnTo>
                  <a:lnTo>
                    <a:pt x="95" y="443"/>
                  </a:lnTo>
                  <a:cubicBezTo>
                    <a:pt x="112" y="443"/>
                    <a:pt x="101" y="449"/>
                    <a:pt x="112" y="449"/>
                  </a:cubicBezTo>
                  <a:cubicBezTo>
                    <a:pt x="106" y="443"/>
                    <a:pt x="95" y="437"/>
                    <a:pt x="95" y="432"/>
                  </a:cubicBezTo>
                  <a:cubicBezTo>
                    <a:pt x="109" y="432"/>
                    <a:pt x="104" y="439"/>
                    <a:pt x="111" y="439"/>
                  </a:cubicBezTo>
                  <a:cubicBezTo>
                    <a:pt x="112" y="439"/>
                    <a:pt x="114" y="439"/>
                    <a:pt x="118" y="437"/>
                  </a:cubicBezTo>
                  <a:lnTo>
                    <a:pt x="118" y="437"/>
                  </a:lnTo>
                  <a:lnTo>
                    <a:pt x="112" y="443"/>
                  </a:lnTo>
                  <a:cubicBezTo>
                    <a:pt x="117" y="442"/>
                    <a:pt x="119" y="441"/>
                    <a:pt x="121" y="441"/>
                  </a:cubicBezTo>
                  <a:lnTo>
                    <a:pt x="121" y="441"/>
                  </a:lnTo>
                  <a:cubicBezTo>
                    <a:pt x="124" y="441"/>
                    <a:pt x="118" y="445"/>
                    <a:pt x="123" y="445"/>
                  </a:cubicBezTo>
                  <a:cubicBezTo>
                    <a:pt x="125" y="445"/>
                    <a:pt x="129" y="444"/>
                    <a:pt x="134" y="443"/>
                  </a:cubicBezTo>
                  <a:cubicBezTo>
                    <a:pt x="140" y="432"/>
                    <a:pt x="129" y="432"/>
                    <a:pt x="134" y="421"/>
                  </a:cubicBezTo>
                  <a:cubicBezTo>
                    <a:pt x="127" y="421"/>
                    <a:pt x="122" y="423"/>
                    <a:pt x="118" y="423"/>
                  </a:cubicBezTo>
                  <a:cubicBezTo>
                    <a:pt x="116" y="423"/>
                    <a:pt x="114" y="423"/>
                    <a:pt x="112" y="421"/>
                  </a:cubicBezTo>
                  <a:cubicBezTo>
                    <a:pt x="95" y="409"/>
                    <a:pt x="151" y="409"/>
                    <a:pt x="129" y="404"/>
                  </a:cubicBezTo>
                  <a:cubicBezTo>
                    <a:pt x="118" y="398"/>
                    <a:pt x="101" y="398"/>
                    <a:pt x="112" y="393"/>
                  </a:cubicBezTo>
                  <a:lnTo>
                    <a:pt x="129" y="393"/>
                  </a:lnTo>
                  <a:cubicBezTo>
                    <a:pt x="129" y="387"/>
                    <a:pt x="101" y="387"/>
                    <a:pt x="112" y="381"/>
                  </a:cubicBezTo>
                  <a:cubicBezTo>
                    <a:pt x="123" y="381"/>
                    <a:pt x="118" y="387"/>
                    <a:pt x="123" y="387"/>
                  </a:cubicBezTo>
                  <a:cubicBezTo>
                    <a:pt x="134" y="381"/>
                    <a:pt x="112" y="381"/>
                    <a:pt x="112" y="376"/>
                  </a:cubicBezTo>
                  <a:lnTo>
                    <a:pt x="129" y="376"/>
                  </a:lnTo>
                  <a:cubicBezTo>
                    <a:pt x="123" y="365"/>
                    <a:pt x="112" y="353"/>
                    <a:pt x="112" y="342"/>
                  </a:cubicBezTo>
                  <a:lnTo>
                    <a:pt x="112" y="342"/>
                  </a:lnTo>
                  <a:cubicBezTo>
                    <a:pt x="118" y="348"/>
                    <a:pt x="123" y="348"/>
                    <a:pt x="123" y="348"/>
                  </a:cubicBezTo>
                  <a:cubicBezTo>
                    <a:pt x="118" y="331"/>
                    <a:pt x="129" y="314"/>
                    <a:pt x="140" y="303"/>
                  </a:cubicBezTo>
                  <a:lnTo>
                    <a:pt x="123" y="297"/>
                  </a:lnTo>
                  <a:lnTo>
                    <a:pt x="134" y="297"/>
                  </a:lnTo>
                  <a:cubicBezTo>
                    <a:pt x="136" y="296"/>
                    <a:pt x="136" y="295"/>
                    <a:pt x="134" y="295"/>
                  </a:cubicBezTo>
                  <a:cubicBezTo>
                    <a:pt x="130" y="295"/>
                    <a:pt x="121" y="297"/>
                    <a:pt x="118" y="297"/>
                  </a:cubicBezTo>
                  <a:cubicBezTo>
                    <a:pt x="118" y="292"/>
                    <a:pt x="129" y="292"/>
                    <a:pt x="129" y="292"/>
                  </a:cubicBezTo>
                  <a:cubicBezTo>
                    <a:pt x="118" y="286"/>
                    <a:pt x="107" y="270"/>
                    <a:pt x="123" y="259"/>
                  </a:cubicBezTo>
                  <a:lnTo>
                    <a:pt x="123" y="259"/>
                  </a:lnTo>
                  <a:cubicBezTo>
                    <a:pt x="123" y="259"/>
                    <a:pt x="123" y="259"/>
                    <a:pt x="123" y="259"/>
                  </a:cubicBezTo>
                  <a:lnTo>
                    <a:pt x="123" y="259"/>
                  </a:lnTo>
                  <a:lnTo>
                    <a:pt x="123" y="258"/>
                  </a:lnTo>
                  <a:lnTo>
                    <a:pt x="123" y="258"/>
                  </a:lnTo>
                  <a:cubicBezTo>
                    <a:pt x="123" y="258"/>
                    <a:pt x="123" y="258"/>
                    <a:pt x="123" y="259"/>
                  </a:cubicBezTo>
                  <a:lnTo>
                    <a:pt x="123" y="259"/>
                  </a:lnTo>
                  <a:cubicBezTo>
                    <a:pt x="118" y="252"/>
                    <a:pt x="98" y="252"/>
                    <a:pt x="112" y="247"/>
                  </a:cubicBezTo>
                  <a:cubicBezTo>
                    <a:pt x="118" y="230"/>
                    <a:pt x="106" y="213"/>
                    <a:pt x="129" y="202"/>
                  </a:cubicBezTo>
                  <a:cubicBezTo>
                    <a:pt x="106" y="202"/>
                    <a:pt x="134" y="185"/>
                    <a:pt x="106" y="185"/>
                  </a:cubicBezTo>
                  <a:cubicBezTo>
                    <a:pt x="123" y="180"/>
                    <a:pt x="129" y="180"/>
                    <a:pt x="134" y="169"/>
                  </a:cubicBezTo>
                  <a:cubicBezTo>
                    <a:pt x="140" y="163"/>
                    <a:pt x="118" y="163"/>
                    <a:pt x="118" y="157"/>
                  </a:cubicBezTo>
                  <a:lnTo>
                    <a:pt x="129" y="157"/>
                  </a:lnTo>
                  <a:lnTo>
                    <a:pt x="118" y="152"/>
                  </a:lnTo>
                  <a:cubicBezTo>
                    <a:pt x="118" y="146"/>
                    <a:pt x="118" y="141"/>
                    <a:pt x="123" y="141"/>
                  </a:cubicBezTo>
                  <a:lnTo>
                    <a:pt x="134" y="141"/>
                  </a:lnTo>
                  <a:cubicBezTo>
                    <a:pt x="132" y="139"/>
                    <a:pt x="132" y="139"/>
                    <a:pt x="132" y="138"/>
                  </a:cubicBezTo>
                  <a:lnTo>
                    <a:pt x="132" y="138"/>
                  </a:lnTo>
                  <a:cubicBezTo>
                    <a:pt x="133" y="140"/>
                    <a:pt x="134" y="141"/>
                    <a:pt x="134" y="141"/>
                  </a:cubicBezTo>
                  <a:cubicBezTo>
                    <a:pt x="134" y="140"/>
                    <a:pt x="133" y="139"/>
                    <a:pt x="132" y="138"/>
                  </a:cubicBezTo>
                  <a:lnTo>
                    <a:pt x="132" y="138"/>
                  </a:lnTo>
                  <a:cubicBezTo>
                    <a:pt x="132" y="138"/>
                    <a:pt x="132" y="138"/>
                    <a:pt x="132" y="138"/>
                  </a:cubicBezTo>
                  <a:lnTo>
                    <a:pt x="132" y="138"/>
                  </a:lnTo>
                  <a:cubicBezTo>
                    <a:pt x="130" y="137"/>
                    <a:pt x="126" y="135"/>
                    <a:pt x="123" y="135"/>
                  </a:cubicBezTo>
                  <a:cubicBezTo>
                    <a:pt x="134" y="135"/>
                    <a:pt x="134" y="135"/>
                    <a:pt x="129" y="129"/>
                  </a:cubicBezTo>
                  <a:lnTo>
                    <a:pt x="129" y="129"/>
                  </a:lnTo>
                  <a:lnTo>
                    <a:pt x="140" y="135"/>
                  </a:lnTo>
                  <a:cubicBezTo>
                    <a:pt x="140" y="135"/>
                    <a:pt x="134" y="129"/>
                    <a:pt x="140" y="129"/>
                  </a:cubicBezTo>
                  <a:cubicBezTo>
                    <a:pt x="139" y="129"/>
                    <a:pt x="137" y="128"/>
                    <a:pt x="134" y="127"/>
                  </a:cubicBezTo>
                  <a:lnTo>
                    <a:pt x="134" y="127"/>
                  </a:lnTo>
                  <a:lnTo>
                    <a:pt x="134" y="124"/>
                  </a:lnTo>
                  <a:cubicBezTo>
                    <a:pt x="140" y="124"/>
                    <a:pt x="140" y="129"/>
                    <a:pt x="146" y="135"/>
                  </a:cubicBezTo>
                  <a:cubicBezTo>
                    <a:pt x="146" y="135"/>
                    <a:pt x="146" y="129"/>
                    <a:pt x="146" y="129"/>
                  </a:cubicBezTo>
                  <a:cubicBezTo>
                    <a:pt x="146" y="118"/>
                    <a:pt x="146" y="118"/>
                    <a:pt x="151" y="107"/>
                  </a:cubicBezTo>
                  <a:cubicBezTo>
                    <a:pt x="156" y="112"/>
                    <a:pt x="160" y="120"/>
                    <a:pt x="165" y="120"/>
                  </a:cubicBezTo>
                  <a:cubicBezTo>
                    <a:pt x="166" y="120"/>
                    <a:pt x="167" y="119"/>
                    <a:pt x="168" y="118"/>
                  </a:cubicBezTo>
                  <a:cubicBezTo>
                    <a:pt x="174" y="113"/>
                    <a:pt x="174" y="107"/>
                    <a:pt x="174" y="101"/>
                  </a:cubicBezTo>
                  <a:cubicBezTo>
                    <a:pt x="174" y="113"/>
                    <a:pt x="179" y="113"/>
                    <a:pt x="179" y="118"/>
                  </a:cubicBezTo>
                  <a:cubicBezTo>
                    <a:pt x="185" y="118"/>
                    <a:pt x="190" y="118"/>
                    <a:pt x="202" y="107"/>
                  </a:cubicBezTo>
                  <a:cubicBezTo>
                    <a:pt x="196" y="101"/>
                    <a:pt x="196" y="101"/>
                    <a:pt x="196" y="96"/>
                  </a:cubicBezTo>
                  <a:close/>
                  <a:moveTo>
                    <a:pt x="150" y="638"/>
                  </a:moveTo>
                  <a:lnTo>
                    <a:pt x="150" y="638"/>
                  </a:lnTo>
                  <a:cubicBezTo>
                    <a:pt x="150" y="640"/>
                    <a:pt x="148" y="642"/>
                    <a:pt x="146" y="645"/>
                  </a:cubicBezTo>
                  <a:lnTo>
                    <a:pt x="151" y="639"/>
                  </a:lnTo>
                  <a:cubicBezTo>
                    <a:pt x="151" y="638"/>
                    <a:pt x="151" y="638"/>
                    <a:pt x="150" y="638"/>
                  </a:cubicBezTo>
                  <a:close/>
                  <a:moveTo>
                    <a:pt x="129" y="1"/>
                  </a:moveTo>
                  <a:cubicBezTo>
                    <a:pt x="101" y="1"/>
                    <a:pt x="90" y="29"/>
                    <a:pt x="78" y="40"/>
                  </a:cubicBezTo>
                  <a:cubicBezTo>
                    <a:pt x="70" y="34"/>
                    <a:pt x="63" y="33"/>
                    <a:pt x="57" y="33"/>
                  </a:cubicBezTo>
                  <a:cubicBezTo>
                    <a:pt x="50" y="33"/>
                    <a:pt x="45" y="34"/>
                    <a:pt x="39" y="34"/>
                  </a:cubicBezTo>
                  <a:cubicBezTo>
                    <a:pt x="36" y="37"/>
                    <a:pt x="32" y="37"/>
                    <a:pt x="28" y="37"/>
                  </a:cubicBezTo>
                  <a:cubicBezTo>
                    <a:pt x="24" y="37"/>
                    <a:pt x="20" y="37"/>
                    <a:pt x="17" y="40"/>
                  </a:cubicBezTo>
                  <a:cubicBezTo>
                    <a:pt x="17" y="51"/>
                    <a:pt x="17" y="51"/>
                    <a:pt x="11" y="57"/>
                  </a:cubicBezTo>
                  <a:cubicBezTo>
                    <a:pt x="17" y="57"/>
                    <a:pt x="28" y="68"/>
                    <a:pt x="28" y="73"/>
                  </a:cubicBezTo>
                  <a:cubicBezTo>
                    <a:pt x="28" y="73"/>
                    <a:pt x="39" y="88"/>
                    <a:pt x="32" y="88"/>
                  </a:cubicBezTo>
                  <a:cubicBezTo>
                    <a:pt x="30" y="88"/>
                    <a:pt x="27" y="87"/>
                    <a:pt x="22" y="85"/>
                  </a:cubicBezTo>
                  <a:lnTo>
                    <a:pt x="28" y="85"/>
                  </a:lnTo>
                  <a:cubicBezTo>
                    <a:pt x="24" y="84"/>
                    <a:pt x="21" y="83"/>
                    <a:pt x="18" y="83"/>
                  </a:cubicBezTo>
                  <a:cubicBezTo>
                    <a:pt x="8" y="83"/>
                    <a:pt x="11" y="92"/>
                    <a:pt x="11" y="101"/>
                  </a:cubicBezTo>
                  <a:lnTo>
                    <a:pt x="34" y="107"/>
                  </a:lnTo>
                  <a:cubicBezTo>
                    <a:pt x="17" y="113"/>
                    <a:pt x="22" y="135"/>
                    <a:pt x="22" y="146"/>
                  </a:cubicBezTo>
                  <a:cubicBezTo>
                    <a:pt x="28" y="152"/>
                    <a:pt x="34" y="157"/>
                    <a:pt x="17" y="163"/>
                  </a:cubicBezTo>
                  <a:cubicBezTo>
                    <a:pt x="22" y="169"/>
                    <a:pt x="22" y="169"/>
                    <a:pt x="28" y="174"/>
                  </a:cubicBezTo>
                  <a:lnTo>
                    <a:pt x="17" y="174"/>
                  </a:lnTo>
                  <a:cubicBezTo>
                    <a:pt x="11" y="180"/>
                    <a:pt x="11" y="185"/>
                    <a:pt x="11" y="197"/>
                  </a:cubicBezTo>
                  <a:lnTo>
                    <a:pt x="6" y="197"/>
                  </a:lnTo>
                  <a:cubicBezTo>
                    <a:pt x="0" y="202"/>
                    <a:pt x="39" y="202"/>
                    <a:pt x="39" y="208"/>
                  </a:cubicBezTo>
                  <a:lnTo>
                    <a:pt x="22" y="208"/>
                  </a:lnTo>
                  <a:cubicBezTo>
                    <a:pt x="22" y="219"/>
                    <a:pt x="6" y="230"/>
                    <a:pt x="22" y="241"/>
                  </a:cubicBezTo>
                  <a:lnTo>
                    <a:pt x="11" y="241"/>
                  </a:lnTo>
                  <a:cubicBezTo>
                    <a:pt x="11" y="247"/>
                    <a:pt x="0" y="258"/>
                    <a:pt x="28" y="258"/>
                  </a:cubicBezTo>
                  <a:cubicBezTo>
                    <a:pt x="11" y="258"/>
                    <a:pt x="22" y="269"/>
                    <a:pt x="34" y="275"/>
                  </a:cubicBezTo>
                  <a:lnTo>
                    <a:pt x="17" y="275"/>
                  </a:lnTo>
                  <a:cubicBezTo>
                    <a:pt x="34" y="281"/>
                    <a:pt x="39" y="281"/>
                    <a:pt x="45" y="286"/>
                  </a:cubicBezTo>
                  <a:lnTo>
                    <a:pt x="39" y="286"/>
                  </a:lnTo>
                  <a:cubicBezTo>
                    <a:pt x="34" y="292"/>
                    <a:pt x="50" y="286"/>
                    <a:pt x="45" y="297"/>
                  </a:cubicBezTo>
                  <a:lnTo>
                    <a:pt x="34" y="292"/>
                  </a:lnTo>
                  <a:lnTo>
                    <a:pt x="34" y="292"/>
                  </a:lnTo>
                  <a:cubicBezTo>
                    <a:pt x="34" y="297"/>
                    <a:pt x="39" y="297"/>
                    <a:pt x="50" y="303"/>
                  </a:cubicBezTo>
                  <a:cubicBezTo>
                    <a:pt x="56" y="303"/>
                    <a:pt x="45" y="309"/>
                    <a:pt x="34" y="314"/>
                  </a:cubicBezTo>
                  <a:cubicBezTo>
                    <a:pt x="39" y="314"/>
                    <a:pt x="50" y="314"/>
                    <a:pt x="45" y="320"/>
                  </a:cubicBezTo>
                  <a:lnTo>
                    <a:pt x="39" y="320"/>
                  </a:lnTo>
                  <a:cubicBezTo>
                    <a:pt x="28" y="325"/>
                    <a:pt x="50" y="331"/>
                    <a:pt x="39" y="337"/>
                  </a:cubicBezTo>
                  <a:lnTo>
                    <a:pt x="34" y="337"/>
                  </a:lnTo>
                  <a:cubicBezTo>
                    <a:pt x="34" y="331"/>
                    <a:pt x="34" y="325"/>
                    <a:pt x="34" y="325"/>
                  </a:cubicBezTo>
                  <a:cubicBezTo>
                    <a:pt x="26" y="325"/>
                    <a:pt x="24" y="328"/>
                    <a:pt x="18" y="328"/>
                  </a:cubicBezTo>
                  <a:cubicBezTo>
                    <a:pt x="15" y="328"/>
                    <a:pt x="11" y="327"/>
                    <a:pt x="6" y="325"/>
                  </a:cubicBezTo>
                  <a:lnTo>
                    <a:pt x="6" y="325"/>
                  </a:lnTo>
                  <a:cubicBezTo>
                    <a:pt x="11" y="331"/>
                    <a:pt x="34" y="342"/>
                    <a:pt x="28" y="348"/>
                  </a:cubicBezTo>
                  <a:lnTo>
                    <a:pt x="22" y="348"/>
                  </a:lnTo>
                  <a:cubicBezTo>
                    <a:pt x="22" y="353"/>
                    <a:pt x="17" y="353"/>
                    <a:pt x="17" y="353"/>
                  </a:cubicBezTo>
                  <a:cubicBezTo>
                    <a:pt x="17" y="353"/>
                    <a:pt x="22" y="359"/>
                    <a:pt x="22" y="359"/>
                  </a:cubicBezTo>
                  <a:lnTo>
                    <a:pt x="17" y="359"/>
                  </a:lnTo>
                  <a:cubicBezTo>
                    <a:pt x="11" y="353"/>
                    <a:pt x="17" y="353"/>
                    <a:pt x="17" y="353"/>
                  </a:cubicBezTo>
                  <a:lnTo>
                    <a:pt x="17" y="353"/>
                  </a:lnTo>
                  <a:cubicBezTo>
                    <a:pt x="11" y="353"/>
                    <a:pt x="11" y="359"/>
                    <a:pt x="11" y="365"/>
                  </a:cubicBezTo>
                  <a:cubicBezTo>
                    <a:pt x="22" y="365"/>
                    <a:pt x="24" y="367"/>
                    <a:pt x="27" y="367"/>
                  </a:cubicBezTo>
                  <a:cubicBezTo>
                    <a:pt x="28" y="367"/>
                    <a:pt x="30" y="367"/>
                    <a:pt x="34" y="365"/>
                  </a:cubicBezTo>
                  <a:cubicBezTo>
                    <a:pt x="34" y="365"/>
                    <a:pt x="34" y="365"/>
                    <a:pt x="34" y="359"/>
                  </a:cubicBezTo>
                  <a:cubicBezTo>
                    <a:pt x="34" y="359"/>
                    <a:pt x="34" y="353"/>
                    <a:pt x="34" y="353"/>
                  </a:cubicBezTo>
                  <a:cubicBezTo>
                    <a:pt x="39" y="353"/>
                    <a:pt x="45" y="359"/>
                    <a:pt x="39" y="359"/>
                  </a:cubicBezTo>
                  <a:cubicBezTo>
                    <a:pt x="45" y="365"/>
                    <a:pt x="56" y="365"/>
                    <a:pt x="56" y="365"/>
                  </a:cubicBezTo>
                  <a:cubicBezTo>
                    <a:pt x="39" y="370"/>
                    <a:pt x="28" y="376"/>
                    <a:pt x="17" y="376"/>
                  </a:cubicBezTo>
                  <a:cubicBezTo>
                    <a:pt x="28" y="387"/>
                    <a:pt x="22" y="398"/>
                    <a:pt x="45" y="404"/>
                  </a:cubicBezTo>
                  <a:cubicBezTo>
                    <a:pt x="50" y="409"/>
                    <a:pt x="39" y="409"/>
                    <a:pt x="39" y="409"/>
                  </a:cubicBezTo>
                  <a:cubicBezTo>
                    <a:pt x="38" y="409"/>
                    <a:pt x="37" y="409"/>
                    <a:pt x="36" y="409"/>
                  </a:cubicBezTo>
                  <a:lnTo>
                    <a:pt x="36" y="409"/>
                  </a:lnTo>
                  <a:cubicBezTo>
                    <a:pt x="38" y="414"/>
                    <a:pt x="38" y="421"/>
                    <a:pt x="50" y="421"/>
                  </a:cubicBezTo>
                  <a:cubicBezTo>
                    <a:pt x="48" y="423"/>
                    <a:pt x="43" y="423"/>
                    <a:pt x="41" y="423"/>
                  </a:cubicBezTo>
                  <a:cubicBezTo>
                    <a:pt x="38" y="423"/>
                    <a:pt x="36" y="423"/>
                    <a:pt x="39" y="426"/>
                  </a:cubicBezTo>
                  <a:lnTo>
                    <a:pt x="34" y="426"/>
                  </a:lnTo>
                  <a:cubicBezTo>
                    <a:pt x="6" y="443"/>
                    <a:pt x="78" y="454"/>
                    <a:pt x="39" y="471"/>
                  </a:cubicBezTo>
                  <a:lnTo>
                    <a:pt x="45" y="471"/>
                  </a:lnTo>
                  <a:cubicBezTo>
                    <a:pt x="28" y="493"/>
                    <a:pt x="62" y="516"/>
                    <a:pt x="34" y="538"/>
                  </a:cubicBezTo>
                  <a:cubicBezTo>
                    <a:pt x="28" y="544"/>
                    <a:pt x="39" y="544"/>
                    <a:pt x="50" y="549"/>
                  </a:cubicBezTo>
                  <a:lnTo>
                    <a:pt x="34" y="549"/>
                  </a:lnTo>
                  <a:lnTo>
                    <a:pt x="50" y="555"/>
                  </a:lnTo>
                  <a:cubicBezTo>
                    <a:pt x="62" y="566"/>
                    <a:pt x="17" y="572"/>
                    <a:pt x="39" y="583"/>
                  </a:cubicBezTo>
                  <a:lnTo>
                    <a:pt x="50" y="583"/>
                  </a:lnTo>
                  <a:cubicBezTo>
                    <a:pt x="46" y="588"/>
                    <a:pt x="52" y="596"/>
                    <a:pt x="49" y="596"/>
                  </a:cubicBezTo>
                  <a:cubicBezTo>
                    <a:pt x="48" y="596"/>
                    <a:pt x="47" y="595"/>
                    <a:pt x="45" y="594"/>
                  </a:cubicBezTo>
                  <a:lnTo>
                    <a:pt x="45" y="594"/>
                  </a:lnTo>
                  <a:cubicBezTo>
                    <a:pt x="45" y="594"/>
                    <a:pt x="56" y="600"/>
                    <a:pt x="50" y="600"/>
                  </a:cubicBezTo>
                  <a:lnTo>
                    <a:pt x="39" y="600"/>
                  </a:lnTo>
                  <a:lnTo>
                    <a:pt x="56" y="611"/>
                  </a:lnTo>
                  <a:cubicBezTo>
                    <a:pt x="55" y="612"/>
                    <a:pt x="52" y="613"/>
                    <a:pt x="49" y="613"/>
                  </a:cubicBezTo>
                  <a:cubicBezTo>
                    <a:pt x="44" y="613"/>
                    <a:pt x="37" y="611"/>
                    <a:pt x="31" y="611"/>
                  </a:cubicBezTo>
                  <a:cubicBezTo>
                    <a:pt x="26" y="611"/>
                    <a:pt x="22" y="613"/>
                    <a:pt x="22" y="617"/>
                  </a:cubicBezTo>
                  <a:cubicBezTo>
                    <a:pt x="27" y="621"/>
                    <a:pt x="39" y="629"/>
                    <a:pt x="46" y="629"/>
                  </a:cubicBezTo>
                  <a:cubicBezTo>
                    <a:pt x="48" y="629"/>
                    <a:pt x="49" y="629"/>
                    <a:pt x="50" y="628"/>
                  </a:cubicBezTo>
                  <a:lnTo>
                    <a:pt x="62" y="628"/>
                  </a:lnTo>
                  <a:lnTo>
                    <a:pt x="67" y="633"/>
                  </a:lnTo>
                  <a:cubicBezTo>
                    <a:pt x="84" y="633"/>
                    <a:pt x="101" y="633"/>
                    <a:pt x="118" y="628"/>
                  </a:cubicBezTo>
                  <a:lnTo>
                    <a:pt x="123" y="628"/>
                  </a:lnTo>
                  <a:lnTo>
                    <a:pt x="118" y="622"/>
                  </a:lnTo>
                  <a:lnTo>
                    <a:pt x="123" y="617"/>
                  </a:lnTo>
                  <a:cubicBezTo>
                    <a:pt x="123" y="622"/>
                    <a:pt x="123" y="622"/>
                    <a:pt x="123" y="622"/>
                  </a:cubicBezTo>
                  <a:cubicBezTo>
                    <a:pt x="123" y="628"/>
                    <a:pt x="123" y="628"/>
                    <a:pt x="123" y="628"/>
                  </a:cubicBezTo>
                  <a:cubicBezTo>
                    <a:pt x="123" y="628"/>
                    <a:pt x="123" y="633"/>
                    <a:pt x="123" y="633"/>
                  </a:cubicBezTo>
                  <a:cubicBezTo>
                    <a:pt x="124" y="634"/>
                    <a:pt x="125" y="635"/>
                    <a:pt x="125" y="635"/>
                  </a:cubicBezTo>
                  <a:cubicBezTo>
                    <a:pt x="127" y="635"/>
                    <a:pt x="126" y="630"/>
                    <a:pt x="126" y="630"/>
                  </a:cubicBezTo>
                  <a:lnTo>
                    <a:pt x="126" y="630"/>
                  </a:lnTo>
                  <a:cubicBezTo>
                    <a:pt x="127" y="630"/>
                    <a:pt x="127" y="631"/>
                    <a:pt x="129" y="633"/>
                  </a:cubicBezTo>
                  <a:cubicBezTo>
                    <a:pt x="129" y="639"/>
                    <a:pt x="129" y="639"/>
                    <a:pt x="129" y="639"/>
                  </a:cubicBezTo>
                  <a:lnTo>
                    <a:pt x="134" y="633"/>
                  </a:lnTo>
                  <a:cubicBezTo>
                    <a:pt x="134" y="633"/>
                    <a:pt x="134" y="645"/>
                    <a:pt x="134" y="645"/>
                  </a:cubicBezTo>
                  <a:cubicBezTo>
                    <a:pt x="135" y="645"/>
                    <a:pt x="136" y="646"/>
                    <a:pt x="136" y="646"/>
                  </a:cubicBezTo>
                  <a:cubicBezTo>
                    <a:pt x="140" y="646"/>
                    <a:pt x="144" y="636"/>
                    <a:pt x="148" y="636"/>
                  </a:cubicBezTo>
                  <a:cubicBezTo>
                    <a:pt x="149" y="636"/>
                    <a:pt x="150" y="636"/>
                    <a:pt x="150" y="638"/>
                  </a:cubicBezTo>
                  <a:lnTo>
                    <a:pt x="150" y="638"/>
                  </a:lnTo>
                  <a:cubicBezTo>
                    <a:pt x="153" y="630"/>
                    <a:pt x="147" y="624"/>
                    <a:pt x="151" y="611"/>
                  </a:cubicBezTo>
                  <a:lnTo>
                    <a:pt x="151" y="611"/>
                  </a:lnTo>
                  <a:lnTo>
                    <a:pt x="162" y="645"/>
                  </a:lnTo>
                  <a:lnTo>
                    <a:pt x="162" y="628"/>
                  </a:lnTo>
                  <a:cubicBezTo>
                    <a:pt x="162" y="628"/>
                    <a:pt x="168" y="628"/>
                    <a:pt x="168" y="638"/>
                  </a:cubicBezTo>
                  <a:lnTo>
                    <a:pt x="168" y="638"/>
                  </a:lnTo>
                  <a:cubicBezTo>
                    <a:pt x="168" y="628"/>
                    <a:pt x="162" y="628"/>
                    <a:pt x="162" y="622"/>
                  </a:cubicBezTo>
                  <a:lnTo>
                    <a:pt x="162" y="622"/>
                  </a:lnTo>
                  <a:cubicBezTo>
                    <a:pt x="165" y="625"/>
                    <a:pt x="167" y="626"/>
                    <a:pt x="169" y="626"/>
                  </a:cubicBezTo>
                  <a:cubicBezTo>
                    <a:pt x="173" y="626"/>
                    <a:pt x="176" y="623"/>
                    <a:pt x="178" y="623"/>
                  </a:cubicBezTo>
                  <a:cubicBezTo>
                    <a:pt x="181" y="623"/>
                    <a:pt x="183" y="625"/>
                    <a:pt x="185" y="633"/>
                  </a:cubicBezTo>
                  <a:cubicBezTo>
                    <a:pt x="185" y="622"/>
                    <a:pt x="179" y="628"/>
                    <a:pt x="179" y="617"/>
                  </a:cubicBezTo>
                  <a:lnTo>
                    <a:pt x="179" y="617"/>
                  </a:lnTo>
                  <a:cubicBezTo>
                    <a:pt x="183" y="625"/>
                    <a:pt x="185" y="628"/>
                    <a:pt x="186" y="628"/>
                  </a:cubicBezTo>
                  <a:cubicBezTo>
                    <a:pt x="188" y="628"/>
                    <a:pt x="188" y="620"/>
                    <a:pt x="192" y="620"/>
                  </a:cubicBezTo>
                  <a:cubicBezTo>
                    <a:pt x="193" y="620"/>
                    <a:pt x="194" y="621"/>
                    <a:pt x="196" y="622"/>
                  </a:cubicBezTo>
                  <a:cubicBezTo>
                    <a:pt x="196" y="633"/>
                    <a:pt x="190" y="628"/>
                    <a:pt x="196" y="639"/>
                  </a:cubicBezTo>
                  <a:cubicBezTo>
                    <a:pt x="196" y="632"/>
                    <a:pt x="197" y="630"/>
                    <a:pt x="199" y="630"/>
                  </a:cubicBezTo>
                  <a:cubicBezTo>
                    <a:pt x="202" y="630"/>
                    <a:pt x="207" y="640"/>
                    <a:pt x="211" y="640"/>
                  </a:cubicBezTo>
                  <a:cubicBezTo>
                    <a:pt x="212" y="640"/>
                    <a:pt x="212" y="640"/>
                    <a:pt x="213" y="639"/>
                  </a:cubicBezTo>
                  <a:cubicBezTo>
                    <a:pt x="213" y="635"/>
                    <a:pt x="213" y="631"/>
                    <a:pt x="213" y="628"/>
                  </a:cubicBezTo>
                  <a:cubicBezTo>
                    <a:pt x="213" y="625"/>
                    <a:pt x="214" y="625"/>
                    <a:pt x="216" y="625"/>
                  </a:cubicBezTo>
                  <a:cubicBezTo>
                    <a:pt x="218" y="625"/>
                    <a:pt x="221" y="625"/>
                    <a:pt x="224" y="622"/>
                  </a:cubicBezTo>
                  <a:cubicBezTo>
                    <a:pt x="224" y="628"/>
                    <a:pt x="241" y="628"/>
                    <a:pt x="246" y="633"/>
                  </a:cubicBezTo>
                  <a:cubicBezTo>
                    <a:pt x="241" y="617"/>
                    <a:pt x="252" y="617"/>
                    <a:pt x="252" y="617"/>
                  </a:cubicBezTo>
                  <a:cubicBezTo>
                    <a:pt x="258" y="622"/>
                    <a:pt x="258" y="628"/>
                    <a:pt x="258" y="633"/>
                  </a:cubicBezTo>
                  <a:lnTo>
                    <a:pt x="263" y="633"/>
                  </a:lnTo>
                  <a:cubicBezTo>
                    <a:pt x="263" y="628"/>
                    <a:pt x="263" y="622"/>
                    <a:pt x="263" y="622"/>
                  </a:cubicBezTo>
                  <a:lnTo>
                    <a:pt x="269" y="633"/>
                  </a:lnTo>
                  <a:cubicBezTo>
                    <a:pt x="273" y="629"/>
                    <a:pt x="274" y="621"/>
                    <a:pt x="280" y="621"/>
                  </a:cubicBezTo>
                  <a:cubicBezTo>
                    <a:pt x="282" y="621"/>
                    <a:pt x="284" y="621"/>
                    <a:pt x="286" y="622"/>
                  </a:cubicBezTo>
                  <a:cubicBezTo>
                    <a:pt x="280" y="611"/>
                    <a:pt x="269" y="589"/>
                    <a:pt x="274" y="583"/>
                  </a:cubicBezTo>
                  <a:lnTo>
                    <a:pt x="274" y="583"/>
                  </a:lnTo>
                  <a:cubicBezTo>
                    <a:pt x="274" y="589"/>
                    <a:pt x="280" y="594"/>
                    <a:pt x="280" y="600"/>
                  </a:cubicBezTo>
                  <a:lnTo>
                    <a:pt x="280" y="605"/>
                  </a:lnTo>
                  <a:cubicBezTo>
                    <a:pt x="281" y="607"/>
                    <a:pt x="282" y="607"/>
                    <a:pt x="282" y="607"/>
                  </a:cubicBezTo>
                  <a:cubicBezTo>
                    <a:pt x="284" y="607"/>
                    <a:pt x="280" y="600"/>
                    <a:pt x="280" y="600"/>
                  </a:cubicBezTo>
                  <a:lnTo>
                    <a:pt x="280" y="600"/>
                  </a:lnTo>
                  <a:cubicBezTo>
                    <a:pt x="286" y="605"/>
                    <a:pt x="286" y="605"/>
                    <a:pt x="291" y="611"/>
                  </a:cubicBezTo>
                  <a:cubicBezTo>
                    <a:pt x="291" y="611"/>
                    <a:pt x="289" y="609"/>
                    <a:pt x="287" y="609"/>
                  </a:cubicBezTo>
                  <a:cubicBezTo>
                    <a:pt x="286" y="609"/>
                    <a:pt x="286" y="609"/>
                    <a:pt x="286" y="611"/>
                  </a:cubicBezTo>
                  <a:cubicBezTo>
                    <a:pt x="291" y="611"/>
                    <a:pt x="297" y="617"/>
                    <a:pt x="297" y="622"/>
                  </a:cubicBezTo>
                  <a:cubicBezTo>
                    <a:pt x="297" y="617"/>
                    <a:pt x="297" y="611"/>
                    <a:pt x="297" y="605"/>
                  </a:cubicBezTo>
                  <a:cubicBezTo>
                    <a:pt x="303" y="605"/>
                    <a:pt x="303" y="617"/>
                    <a:pt x="308" y="622"/>
                  </a:cubicBezTo>
                  <a:cubicBezTo>
                    <a:pt x="308" y="617"/>
                    <a:pt x="314" y="617"/>
                    <a:pt x="308" y="605"/>
                  </a:cubicBezTo>
                  <a:lnTo>
                    <a:pt x="308" y="605"/>
                  </a:lnTo>
                  <a:cubicBezTo>
                    <a:pt x="308" y="605"/>
                    <a:pt x="314" y="611"/>
                    <a:pt x="314" y="617"/>
                  </a:cubicBezTo>
                  <a:cubicBezTo>
                    <a:pt x="314" y="605"/>
                    <a:pt x="331" y="605"/>
                    <a:pt x="319" y="594"/>
                  </a:cubicBezTo>
                  <a:cubicBezTo>
                    <a:pt x="319" y="577"/>
                    <a:pt x="342" y="589"/>
                    <a:pt x="347" y="577"/>
                  </a:cubicBezTo>
                  <a:lnTo>
                    <a:pt x="353" y="583"/>
                  </a:lnTo>
                  <a:cubicBezTo>
                    <a:pt x="353" y="572"/>
                    <a:pt x="359" y="572"/>
                    <a:pt x="359" y="561"/>
                  </a:cubicBezTo>
                  <a:cubicBezTo>
                    <a:pt x="359" y="561"/>
                    <a:pt x="370" y="566"/>
                    <a:pt x="370" y="572"/>
                  </a:cubicBezTo>
                  <a:cubicBezTo>
                    <a:pt x="370" y="566"/>
                    <a:pt x="370" y="561"/>
                    <a:pt x="381" y="561"/>
                  </a:cubicBezTo>
                  <a:cubicBezTo>
                    <a:pt x="381" y="563"/>
                    <a:pt x="381" y="565"/>
                    <a:pt x="382" y="566"/>
                  </a:cubicBezTo>
                  <a:lnTo>
                    <a:pt x="382" y="566"/>
                  </a:lnTo>
                  <a:cubicBezTo>
                    <a:pt x="381" y="566"/>
                    <a:pt x="381" y="566"/>
                    <a:pt x="381" y="566"/>
                  </a:cubicBezTo>
                  <a:lnTo>
                    <a:pt x="381" y="566"/>
                  </a:lnTo>
                  <a:cubicBezTo>
                    <a:pt x="381" y="566"/>
                    <a:pt x="381" y="566"/>
                    <a:pt x="382" y="566"/>
                  </a:cubicBezTo>
                  <a:lnTo>
                    <a:pt x="382" y="566"/>
                  </a:lnTo>
                  <a:cubicBezTo>
                    <a:pt x="382" y="566"/>
                    <a:pt x="382" y="566"/>
                    <a:pt x="382" y="566"/>
                  </a:cubicBezTo>
                  <a:lnTo>
                    <a:pt x="382" y="566"/>
                  </a:lnTo>
                  <a:cubicBezTo>
                    <a:pt x="384" y="566"/>
                    <a:pt x="386" y="567"/>
                    <a:pt x="387" y="567"/>
                  </a:cubicBezTo>
                  <a:cubicBezTo>
                    <a:pt x="390" y="567"/>
                    <a:pt x="392" y="565"/>
                    <a:pt x="392" y="555"/>
                  </a:cubicBezTo>
                  <a:cubicBezTo>
                    <a:pt x="398" y="555"/>
                    <a:pt x="398" y="549"/>
                    <a:pt x="403" y="549"/>
                  </a:cubicBezTo>
                  <a:lnTo>
                    <a:pt x="415" y="561"/>
                  </a:lnTo>
                  <a:cubicBezTo>
                    <a:pt x="416" y="561"/>
                    <a:pt x="417" y="561"/>
                    <a:pt x="418" y="561"/>
                  </a:cubicBezTo>
                  <a:cubicBezTo>
                    <a:pt x="430" y="561"/>
                    <a:pt x="416" y="538"/>
                    <a:pt x="423" y="532"/>
                  </a:cubicBezTo>
                  <a:lnTo>
                    <a:pt x="423" y="532"/>
                  </a:lnTo>
                  <a:cubicBezTo>
                    <a:pt x="424" y="532"/>
                    <a:pt x="424" y="532"/>
                    <a:pt x="425" y="532"/>
                  </a:cubicBezTo>
                  <a:cubicBezTo>
                    <a:pt x="427" y="532"/>
                    <a:pt x="429" y="532"/>
                    <a:pt x="431" y="531"/>
                  </a:cubicBezTo>
                  <a:lnTo>
                    <a:pt x="431" y="531"/>
                  </a:lnTo>
                  <a:cubicBezTo>
                    <a:pt x="433" y="531"/>
                    <a:pt x="435" y="532"/>
                    <a:pt x="437" y="533"/>
                  </a:cubicBezTo>
                  <a:cubicBezTo>
                    <a:pt x="436" y="531"/>
                    <a:pt x="434" y="531"/>
                    <a:pt x="433" y="531"/>
                  </a:cubicBezTo>
                  <a:cubicBezTo>
                    <a:pt x="432" y="531"/>
                    <a:pt x="432" y="531"/>
                    <a:pt x="431" y="531"/>
                  </a:cubicBezTo>
                  <a:lnTo>
                    <a:pt x="431" y="531"/>
                  </a:lnTo>
                  <a:cubicBezTo>
                    <a:pt x="430" y="531"/>
                    <a:pt x="429" y="531"/>
                    <a:pt x="428" y="531"/>
                  </a:cubicBezTo>
                  <a:cubicBezTo>
                    <a:pt x="426" y="531"/>
                    <a:pt x="424" y="531"/>
                    <a:pt x="423" y="532"/>
                  </a:cubicBezTo>
                  <a:lnTo>
                    <a:pt x="423" y="532"/>
                  </a:lnTo>
                  <a:cubicBezTo>
                    <a:pt x="421" y="532"/>
                    <a:pt x="418" y="530"/>
                    <a:pt x="415" y="527"/>
                  </a:cubicBezTo>
                  <a:cubicBezTo>
                    <a:pt x="416" y="525"/>
                    <a:pt x="420" y="525"/>
                    <a:pt x="424" y="525"/>
                  </a:cubicBezTo>
                  <a:cubicBezTo>
                    <a:pt x="433" y="525"/>
                    <a:pt x="444" y="527"/>
                    <a:pt x="448" y="527"/>
                  </a:cubicBezTo>
                  <a:cubicBezTo>
                    <a:pt x="459" y="527"/>
                    <a:pt x="431" y="510"/>
                    <a:pt x="443" y="505"/>
                  </a:cubicBezTo>
                  <a:cubicBezTo>
                    <a:pt x="437" y="499"/>
                    <a:pt x="426" y="493"/>
                    <a:pt x="420" y="488"/>
                  </a:cubicBezTo>
                  <a:cubicBezTo>
                    <a:pt x="421" y="487"/>
                    <a:pt x="423" y="486"/>
                    <a:pt x="425" y="486"/>
                  </a:cubicBezTo>
                  <a:cubicBezTo>
                    <a:pt x="433" y="486"/>
                    <a:pt x="448" y="495"/>
                    <a:pt x="448" y="499"/>
                  </a:cubicBezTo>
                  <a:lnTo>
                    <a:pt x="443" y="499"/>
                  </a:lnTo>
                  <a:cubicBezTo>
                    <a:pt x="443" y="499"/>
                    <a:pt x="448" y="505"/>
                    <a:pt x="454" y="505"/>
                  </a:cubicBezTo>
                  <a:lnTo>
                    <a:pt x="448" y="499"/>
                  </a:lnTo>
                  <a:lnTo>
                    <a:pt x="448" y="499"/>
                  </a:lnTo>
                  <a:cubicBezTo>
                    <a:pt x="449" y="500"/>
                    <a:pt x="450" y="501"/>
                    <a:pt x="452" y="501"/>
                  </a:cubicBezTo>
                  <a:cubicBezTo>
                    <a:pt x="455" y="501"/>
                    <a:pt x="458" y="497"/>
                    <a:pt x="461" y="497"/>
                  </a:cubicBezTo>
                  <a:cubicBezTo>
                    <a:pt x="463" y="497"/>
                    <a:pt x="464" y="498"/>
                    <a:pt x="465" y="499"/>
                  </a:cubicBezTo>
                  <a:cubicBezTo>
                    <a:pt x="465" y="493"/>
                    <a:pt x="459" y="493"/>
                    <a:pt x="454" y="493"/>
                  </a:cubicBezTo>
                  <a:cubicBezTo>
                    <a:pt x="465" y="493"/>
                    <a:pt x="459" y="482"/>
                    <a:pt x="471" y="482"/>
                  </a:cubicBezTo>
                  <a:cubicBezTo>
                    <a:pt x="465" y="477"/>
                    <a:pt x="459" y="477"/>
                    <a:pt x="459" y="477"/>
                  </a:cubicBezTo>
                  <a:cubicBezTo>
                    <a:pt x="471" y="471"/>
                    <a:pt x="454" y="465"/>
                    <a:pt x="454" y="460"/>
                  </a:cubicBezTo>
                  <a:lnTo>
                    <a:pt x="454" y="460"/>
                  </a:lnTo>
                  <a:cubicBezTo>
                    <a:pt x="461" y="460"/>
                    <a:pt x="466" y="465"/>
                    <a:pt x="469" y="465"/>
                  </a:cubicBezTo>
                  <a:cubicBezTo>
                    <a:pt x="470" y="465"/>
                    <a:pt x="471" y="464"/>
                    <a:pt x="471" y="460"/>
                  </a:cubicBezTo>
                  <a:cubicBezTo>
                    <a:pt x="472" y="459"/>
                    <a:pt x="473" y="458"/>
                    <a:pt x="474" y="458"/>
                  </a:cubicBezTo>
                  <a:cubicBezTo>
                    <a:pt x="478" y="458"/>
                    <a:pt x="483" y="465"/>
                    <a:pt x="487" y="465"/>
                  </a:cubicBezTo>
                  <a:cubicBezTo>
                    <a:pt x="482" y="454"/>
                    <a:pt x="499" y="454"/>
                    <a:pt x="504" y="454"/>
                  </a:cubicBezTo>
                  <a:cubicBezTo>
                    <a:pt x="504" y="453"/>
                    <a:pt x="504" y="451"/>
                    <a:pt x="504" y="449"/>
                  </a:cubicBezTo>
                  <a:lnTo>
                    <a:pt x="493" y="449"/>
                  </a:lnTo>
                  <a:cubicBezTo>
                    <a:pt x="496" y="449"/>
                    <a:pt x="497" y="447"/>
                    <a:pt x="499" y="446"/>
                  </a:cubicBezTo>
                  <a:lnTo>
                    <a:pt x="499" y="446"/>
                  </a:lnTo>
                  <a:cubicBezTo>
                    <a:pt x="501" y="447"/>
                    <a:pt x="502" y="448"/>
                    <a:pt x="504" y="449"/>
                  </a:cubicBezTo>
                  <a:cubicBezTo>
                    <a:pt x="502" y="447"/>
                    <a:pt x="501" y="446"/>
                    <a:pt x="500" y="446"/>
                  </a:cubicBezTo>
                  <a:cubicBezTo>
                    <a:pt x="500" y="446"/>
                    <a:pt x="499" y="446"/>
                    <a:pt x="499" y="446"/>
                  </a:cubicBezTo>
                  <a:lnTo>
                    <a:pt x="499" y="446"/>
                  </a:lnTo>
                  <a:cubicBezTo>
                    <a:pt x="490" y="443"/>
                    <a:pt x="481" y="441"/>
                    <a:pt x="476" y="432"/>
                  </a:cubicBezTo>
                  <a:cubicBezTo>
                    <a:pt x="481" y="432"/>
                    <a:pt x="474" y="425"/>
                    <a:pt x="480" y="425"/>
                  </a:cubicBezTo>
                  <a:lnTo>
                    <a:pt x="480" y="425"/>
                  </a:lnTo>
                  <a:cubicBezTo>
                    <a:pt x="482" y="425"/>
                    <a:pt x="484" y="425"/>
                    <a:pt x="487" y="426"/>
                  </a:cubicBezTo>
                  <a:cubicBezTo>
                    <a:pt x="483" y="431"/>
                    <a:pt x="496" y="432"/>
                    <a:pt x="502" y="434"/>
                  </a:cubicBezTo>
                  <a:lnTo>
                    <a:pt x="502" y="434"/>
                  </a:lnTo>
                  <a:cubicBezTo>
                    <a:pt x="502" y="434"/>
                    <a:pt x="503" y="433"/>
                    <a:pt x="504" y="432"/>
                  </a:cubicBezTo>
                  <a:cubicBezTo>
                    <a:pt x="504" y="432"/>
                    <a:pt x="504" y="432"/>
                    <a:pt x="504" y="437"/>
                  </a:cubicBezTo>
                  <a:cubicBezTo>
                    <a:pt x="521" y="432"/>
                    <a:pt x="493" y="426"/>
                    <a:pt x="493" y="415"/>
                  </a:cubicBezTo>
                  <a:lnTo>
                    <a:pt x="493" y="415"/>
                  </a:lnTo>
                  <a:cubicBezTo>
                    <a:pt x="499" y="418"/>
                    <a:pt x="503" y="419"/>
                    <a:pt x="506" y="419"/>
                  </a:cubicBezTo>
                  <a:cubicBezTo>
                    <a:pt x="508" y="419"/>
                    <a:pt x="510" y="418"/>
                    <a:pt x="510" y="415"/>
                  </a:cubicBezTo>
                  <a:lnTo>
                    <a:pt x="510" y="415"/>
                  </a:lnTo>
                  <a:cubicBezTo>
                    <a:pt x="510" y="417"/>
                    <a:pt x="509" y="417"/>
                    <a:pt x="507" y="417"/>
                  </a:cubicBezTo>
                  <a:cubicBezTo>
                    <a:pt x="504" y="417"/>
                    <a:pt x="497" y="413"/>
                    <a:pt x="493" y="409"/>
                  </a:cubicBezTo>
                  <a:cubicBezTo>
                    <a:pt x="499" y="404"/>
                    <a:pt x="487" y="404"/>
                    <a:pt x="487" y="398"/>
                  </a:cubicBezTo>
                  <a:lnTo>
                    <a:pt x="487" y="404"/>
                  </a:lnTo>
                  <a:cubicBezTo>
                    <a:pt x="476" y="398"/>
                    <a:pt x="482" y="393"/>
                    <a:pt x="476" y="393"/>
                  </a:cubicBezTo>
                  <a:lnTo>
                    <a:pt x="487" y="393"/>
                  </a:lnTo>
                  <a:cubicBezTo>
                    <a:pt x="471" y="387"/>
                    <a:pt x="504" y="387"/>
                    <a:pt x="493" y="376"/>
                  </a:cubicBezTo>
                  <a:lnTo>
                    <a:pt x="493" y="376"/>
                  </a:lnTo>
                  <a:cubicBezTo>
                    <a:pt x="497" y="376"/>
                    <a:pt x="503" y="378"/>
                    <a:pt x="508" y="378"/>
                  </a:cubicBezTo>
                  <a:cubicBezTo>
                    <a:pt x="511" y="378"/>
                    <a:pt x="513" y="378"/>
                    <a:pt x="515" y="376"/>
                  </a:cubicBezTo>
                  <a:cubicBezTo>
                    <a:pt x="504" y="370"/>
                    <a:pt x="527" y="370"/>
                    <a:pt x="515" y="359"/>
                  </a:cubicBezTo>
                  <a:lnTo>
                    <a:pt x="515" y="359"/>
                  </a:lnTo>
                  <a:cubicBezTo>
                    <a:pt x="510" y="362"/>
                    <a:pt x="508" y="363"/>
                    <a:pt x="507" y="363"/>
                  </a:cubicBezTo>
                  <a:cubicBezTo>
                    <a:pt x="506" y="363"/>
                    <a:pt x="504" y="362"/>
                    <a:pt x="499" y="359"/>
                  </a:cubicBezTo>
                  <a:lnTo>
                    <a:pt x="499" y="359"/>
                  </a:lnTo>
                  <a:lnTo>
                    <a:pt x="504" y="370"/>
                  </a:lnTo>
                  <a:lnTo>
                    <a:pt x="487" y="359"/>
                  </a:lnTo>
                  <a:lnTo>
                    <a:pt x="487" y="359"/>
                  </a:lnTo>
                  <a:cubicBezTo>
                    <a:pt x="487" y="365"/>
                    <a:pt x="499" y="370"/>
                    <a:pt x="493" y="370"/>
                  </a:cubicBezTo>
                  <a:cubicBezTo>
                    <a:pt x="490" y="367"/>
                    <a:pt x="489" y="366"/>
                    <a:pt x="487" y="366"/>
                  </a:cubicBezTo>
                  <a:cubicBezTo>
                    <a:pt x="485" y="366"/>
                    <a:pt x="484" y="367"/>
                    <a:pt x="481" y="368"/>
                  </a:cubicBezTo>
                  <a:lnTo>
                    <a:pt x="481" y="368"/>
                  </a:lnTo>
                  <a:cubicBezTo>
                    <a:pt x="487" y="363"/>
                    <a:pt x="472" y="358"/>
                    <a:pt x="482" y="353"/>
                  </a:cubicBezTo>
                  <a:lnTo>
                    <a:pt x="510" y="353"/>
                  </a:lnTo>
                  <a:cubicBezTo>
                    <a:pt x="521" y="348"/>
                    <a:pt x="499" y="337"/>
                    <a:pt x="504" y="325"/>
                  </a:cubicBezTo>
                  <a:lnTo>
                    <a:pt x="504" y="325"/>
                  </a:lnTo>
                  <a:lnTo>
                    <a:pt x="499" y="331"/>
                  </a:lnTo>
                  <a:cubicBezTo>
                    <a:pt x="487" y="325"/>
                    <a:pt x="499" y="320"/>
                    <a:pt x="493" y="314"/>
                  </a:cubicBezTo>
                  <a:lnTo>
                    <a:pt x="493" y="314"/>
                  </a:lnTo>
                  <a:cubicBezTo>
                    <a:pt x="497" y="316"/>
                    <a:pt x="499" y="317"/>
                    <a:pt x="501" y="317"/>
                  </a:cubicBezTo>
                  <a:cubicBezTo>
                    <a:pt x="505" y="317"/>
                    <a:pt x="506" y="314"/>
                    <a:pt x="510" y="314"/>
                  </a:cubicBezTo>
                  <a:cubicBezTo>
                    <a:pt x="504" y="314"/>
                    <a:pt x="510" y="303"/>
                    <a:pt x="493" y="303"/>
                  </a:cubicBezTo>
                  <a:lnTo>
                    <a:pt x="504" y="297"/>
                  </a:lnTo>
                  <a:cubicBezTo>
                    <a:pt x="510" y="286"/>
                    <a:pt x="476" y="286"/>
                    <a:pt x="482" y="281"/>
                  </a:cubicBezTo>
                  <a:cubicBezTo>
                    <a:pt x="489" y="281"/>
                    <a:pt x="494" y="278"/>
                    <a:pt x="498" y="278"/>
                  </a:cubicBezTo>
                  <a:cubicBezTo>
                    <a:pt x="500" y="278"/>
                    <a:pt x="502" y="279"/>
                    <a:pt x="504" y="281"/>
                  </a:cubicBezTo>
                  <a:cubicBezTo>
                    <a:pt x="504" y="275"/>
                    <a:pt x="504" y="275"/>
                    <a:pt x="499" y="275"/>
                  </a:cubicBezTo>
                  <a:cubicBezTo>
                    <a:pt x="504" y="275"/>
                    <a:pt x="487" y="269"/>
                    <a:pt x="493" y="264"/>
                  </a:cubicBezTo>
                  <a:lnTo>
                    <a:pt x="482" y="264"/>
                  </a:lnTo>
                  <a:cubicBezTo>
                    <a:pt x="482" y="258"/>
                    <a:pt x="482" y="258"/>
                    <a:pt x="482" y="258"/>
                  </a:cubicBezTo>
                  <a:cubicBezTo>
                    <a:pt x="482" y="261"/>
                    <a:pt x="480" y="261"/>
                    <a:pt x="478" y="261"/>
                  </a:cubicBezTo>
                  <a:cubicBezTo>
                    <a:pt x="475" y="261"/>
                    <a:pt x="471" y="261"/>
                    <a:pt x="465" y="264"/>
                  </a:cubicBezTo>
                  <a:cubicBezTo>
                    <a:pt x="493" y="247"/>
                    <a:pt x="459" y="236"/>
                    <a:pt x="482" y="225"/>
                  </a:cubicBezTo>
                  <a:cubicBezTo>
                    <a:pt x="476" y="213"/>
                    <a:pt x="471" y="208"/>
                    <a:pt x="465" y="202"/>
                  </a:cubicBezTo>
                  <a:lnTo>
                    <a:pt x="471" y="202"/>
                  </a:lnTo>
                  <a:cubicBezTo>
                    <a:pt x="472" y="199"/>
                    <a:pt x="471" y="198"/>
                    <a:pt x="468" y="198"/>
                  </a:cubicBezTo>
                  <a:cubicBezTo>
                    <a:pt x="463" y="198"/>
                    <a:pt x="455" y="201"/>
                    <a:pt x="451" y="201"/>
                  </a:cubicBezTo>
                  <a:cubicBezTo>
                    <a:pt x="448" y="201"/>
                    <a:pt x="447" y="200"/>
                    <a:pt x="448" y="197"/>
                  </a:cubicBezTo>
                  <a:cubicBezTo>
                    <a:pt x="452" y="192"/>
                    <a:pt x="455" y="191"/>
                    <a:pt x="457" y="191"/>
                  </a:cubicBezTo>
                  <a:cubicBezTo>
                    <a:pt x="459" y="191"/>
                    <a:pt x="460" y="193"/>
                    <a:pt x="462" y="193"/>
                  </a:cubicBezTo>
                  <a:cubicBezTo>
                    <a:pt x="463" y="193"/>
                    <a:pt x="464" y="192"/>
                    <a:pt x="465" y="191"/>
                  </a:cubicBezTo>
                  <a:cubicBezTo>
                    <a:pt x="493" y="180"/>
                    <a:pt x="454" y="185"/>
                    <a:pt x="465" y="169"/>
                  </a:cubicBezTo>
                  <a:lnTo>
                    <a:pt x="471" y="169"/>
                  </a:lnTo>
                  <a:cubicBezTo>
                    <a:pt x="476" y="163"/>
                    <a:pt x="454" y="163"/>
                    <a:pt x="454" y="157"/>
                  </a:cubicBezTo>
                  <a:cubicBezTo>
                    <a:pt x="454" y="157"/>
                    <a:pt x="454" y="157"/>
                    <a:pt x="454" y="152"/>
                  </a:cubicBezTo>
                  <a:cubicBezTo>
                    <a:pt x="449" y="153"/>
                    <a:pt x="445" y="154"/>
                    <a:pt x="441" y="154"/>
                  </a:cubicBezTo>
                  <a:cubicBezTo>
                    <a:pt x="433" y="154"/>
                    <a:pt x="428" y="150"/>
                    <a:pt x="421" y="146"/>
                  </a:cubicBezTo>
                  <a:lnTo>
                    <a:pt x="421" y="146"/>
                  </a:lnTo>
                  <a:cubicBezTo>
                    <a:pt x="419" y="147"/>
                    <a:pt x="418" y="147"/>
                    <a:pt x="417" y="147"/>
                  </a:cubicBezTo>
                  <a:cubicBezTo>
                    <a:pt x="416" y="147"/>
                    <a:pt x="415" y="147"/>
                    <a:pt x="415" y="146"/>
                  </a:cubicBezTo>
                  <a:cubicBezTo>
                    <a:pt x="420" y="141"/>
                    <a:pt x="420" y="135"/>
                    <a:pt x="431" y="124"/>
                  </a:cubicBezTo>
                  <a:lnTo>
                    <a:pt x="437" y="129"/>
                  </a:lnTo>
                  <a:cubicBezTo>
                    <a:pt x="443" y="118"/>
                    <a:pt x="426" y="124"/>
                    <a:pt x="426" y="118"/>
                  </a:cubicBezTo>
                  <a:lnTo>
                    <a:pt x="431" y="113"/>
                  </a:lnTo>
                  <a:cubicBezTo>
                    <a:pt x="430" y="112"/>
                    <a:pt x="429" y="111"/>
                    <a:pt x="428" y="111"/>
                  </a:cubicBezTo>
                  <a:cubicBezTo>
                    <a:pt x="423" y="111"/>
                    <a:pt x="415" y="117"/>
                    <a:pt x="410" y="117"/>
                  </a:cubicBezTo>
                  <a:cubicBezTo>
                    <a:pt x="407" y="117"/>
                    <a:pt x="405" y="116"/>
                    <a:pt x="403" y="113"/>
                  </a:cubicBezTo>
                  <a:lnTo>
                    <a:pt x="403" y="118"/>
                  </a:lnTo>
                  <a:cubicBezTo>
                    <a:pt x="400" y="121"/>
                    <a:pt x="398" y="121"/>
                    <a:pt x="397" y="121"/>
                  </a:cubicBezTo>
                  <a:cubicBezTo>
                    <a:pt x="393" y="121"/>
                    <a:pt x="399" y="112"/>
                    <a:pt x="395" y="112"/>
                  </a:cubicBezTo>
                  <a:lnTo>
                    <a:pt x="395" y="112"/>
                  </a:lnTo>
                  <a:cubicBezTo>
                    <a:pt x="394" y="112"/>
                    <a:pt x="393" y="112"/>
                    <a:pt x="392" y="113"/>
                  </a:cubicBezTo>
                  <a:lnTo>
                    <a:pt x="403" y="96"/>
                  </a:lnTo>
                  <a:lnTo>
                    <a:pt x="403" y="96"/>
                  </a:lnTo>
                  <a:cubicBezTo>
                    <a:pt x="398" y="96"/>
                    <a:pt x="381" y="101"/>
                    <a:pt x="370" y="101"/>
                  </a:cubicBezTo>
                  <a:cubicBezTo>
                    <a:pt x="372" y="100"/>
                    <a:pt x="373" y="98"/>
                    <a:pt x="375" y="97"/>
                  </a:cubicBezTo>
                  <a:lnTo>
                    <a:pt x="375" y="97"/>
                  </a:lnTo>
                  <a:cubicBezTo>
                    <a:pt x="373" y="98"/>
                    <a:pt x="371" y="98"/>
                    <a:pt x="369" y="98"/>
                  </a:cubicBezTo>
                  <a:cubicBezTo>
                    <a:pt x="367" y="98"/>
                    <a:pt x="366" y="97"/>
                    <a:pt x="364" y="96"/>
                  </a:cubicBezTo>
                  <a:cubicBezTo>
                    <a:pt x="381" y="68"/>
                    <a:pt x="353" y="79"/>
                    <a:pt x="359" y="51"/>
                  </a:cubicBezTo>
                  <a:lnTo>
                    <a:pt x="359" y="51"/>
                  </a:lnTo>
                  <a:cubicBezTo>
                    <a:pt x="357" y="52"/>
                    <a:pt x="355" y="52"/>
                    <a:pt x="353" y="52"/>
                  </a:cubicBezTo>
                  <a:cubicBezTo>
                    <a:pt x="340" y="52"/>
                    <a:pt x="334" y="34"/>
                    <a:pt x="314" y="29"/>
                  </a:cubicBezTo>
                  <a:cubicBezTo>
                    <a:pt x="314" y="43"/>
                    <a:pt x="314" y="43"/>
                    <a:pt x="312" y="43"/>
                  </a:cubicBezTo>
                  <a:cubicBezTo>
                    <a:pt x="311" y="43"/>
                    <a:pt x="308" y="43"/>
                    <a:pt x="303" y="57"/>
                  </a:cubicBezTo>
                  <a:cubicBezTo>
                    <a:pt x="297" y="57"/>
                    <a:pt x="297" y="57"/>
                    <a:pt x="297" y="51"/>
                  </a:cubicBezTo>
                  <a:lnTo>
                    <a:pt x="291" y="34"/>
                  </a:lnTo>
                  <a:cubicBezTo>
                    <a:pt x="291" y="23"/>
                    <a:pt x="297" y="29"/>
                    <a:pt x="297" y="23"/>
                  </a:cubicBezTo>
                  <a:cubicBezTo>
                    <a:pt x="291" y="17"/>
                    <a:pt x="297" y="12"/>
                    <a:pt x="297" y="1"/>
                  </a:cubicBezTo>
                  <a:lnTo>
                    <a:pt x="297" y="1"/>
                  </a:lnTo>
                  <a:cubicBezTo>
                    <a:pt x="294" y="7"/>
                    <a:pt x="290" y="10"/>
                    <a:pt x="288" y="10"/>
                  </a:cubicBezTo>
                  <a:cubicBezTo>
                    <a:pt x="287" y="10"/>
                    <a:pt x="286" y="9"/>
                    <a:pt x="286" y="6"/>
                  </a:cubicBezTo>
                  <a:lnTo>
                    <a:pt x="286" y="23"/>
                  </a:lnTo>
                  <a:cubicBezTo>
                    <a:pt x="284" y="24"/>
                    <a:pt x="283" y="25"/>
                    <a:pt x="282" y="25"/>
                  </a:cubicBezTo>
                  <a:cubicBezTo>
                    <a:pt x="277" y="25"/>
                    <a:pt x="278" y="8"/>
                    <a:pt x="274" y="8"/>
                  </a:cubicBezTo>
                  <a:cubicBezTo>
                    <a:pt x="272" y="8"/>
                    <a:pt x="271" y="9"/>
                    <a:pt x="269" y="12"/>
                  </a:cubicBezTo>
                  <a:lnTo>
                    <a:pt x="274" y="1"/>
                  </a:lnTo>
                  <a:lnTo>
                    <a:pt x="274" y="1"/>
                  </a:lnTo>
                  <a:cubicBezTo>
                    <a:pt x="271" y="2"/>
                    <a:pt x="266" y="2"/>
                    <a:pt x="262" y="2"/>
                  </a:cubicBezTo>
                  <a:lnTo>
                    <a:pt x="262" y="2"/>
                  </a:lnTo>
                  <a:cubicBezTo>
                    <a:pt x="253" y="2"/>
                    <a:pt x="245" y="2"/>
                    <a:pt x="241" y="17"/>
                  </a:cubicBezTo>
                  <a:cubicBezTo>
                    <a:pt x="241" y="17"/>
                    <a:pt x="241" y="6"/>
                    <a:pt x="241" y="6"/>
                  </a:cubicBezTo>
                  <a:cubicBezTo>
                    <a:pt x="239" y="6"/>
                    <a:pt x="238" y="5"/>
                    <a:pt x="236" y="5"/>
                  </a:cubicBezTo>
                  <a:cubicBezTo>
                    <a:pt x="225" y="5"/>
                    <a:pt x="214" y="17"/>
                    <a:pt x="205" y="17"/>
                  </a:cubicBezTo>
                  <a:cubicBezTo>
                    <a:pt x="202" y="17"/>
                    <a:pt x="199" y="16"/>
                    <a:pt x="196" y="12"/>
                  </a:cubicBezTo>
                  <a:lnTo>
                    <a:pt x="196" y="6"/>
                  </a:lnTo>
                  <a:cubicBezTo>
                    <a:pt x="196" y="6"/>
                    <a:pt x="196" y="13"/>
                    <a:pt x="193" y="13"/>
                  </a:cubicBezTo>
                  <a:cubicBezTo>
                    <a:pt x="193" y="13"/>
                    <a:pt x="192" y="13"/>
                    <a:pt x="190" y="12"/>
                  </a:cubicBezTo>
                  <a:cubicBezTo>
                    <a:pt x="190" y="12"/>
                    <a:pt x="190" y="6"/>
                    <a:pt x="190" y="6"/>
                  </a:cubicBezTo>
                  <a:cubicBezTo>
                    <a:pt x="190" y="6"/>
                    <a:pt x="187" y="13"/>
                    <a:pt x="183" y="13"/>
                  </a:cubicBezTo>
                  <a:cubicBezTo>
                    <a:pt x="182" y="13"/>
                    <a:pt x="180" y="13"/>
                    <a:pt x="179" y="12"/>
                  </a:cubicBezTo>
                  <a:lnTo>
                    <a:pt x="179" y="6"/>
                  </a:lnTo>
                  <a:cubicBezTo>
                    <a:pt x="178" y="5"/>
                    <a:pt x="176" y="4"/>
                    <a:pt x="175" y="4"/>
                  </a:cubicBezTo>
                  <a:cubicBezTo>
                    <a:pt x="166" y="4"/>
                    <a:pt x="161" y="29"/>
                    <a:pt x="151" y="34"/>
                  </a:cubicBezTo>
                  <a:cubicBezTo>
                    <a:pt x="146" y="12"/>
                    <a:pt x="134" y="6"/>
                    <a:pt x="129" y="6"/>
                  </a:cubicBezTo>
                  <a:lnTo>
                    <a:pt x="129" y="1"/>
                  </a:lnTo>
                  <a:close/>
                </a:path>
              </a:pathLst>
            </a:custGeom>
            <a:solidFill>
              <a:srgbClr val="EA7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93" name="Google Shape;291;p41">
              <a:extLst>
                <a:ext uri="{FF2B5EF4-FFF2-40B4-BE49-F238E27FC236}">
                  <a16:creationId xmlns:a16="http://schemas.microsoft.com/office/drawing/2014/main" id="{829F14C3-8119-487A-A73D-DBD0CA6172FD}"/>
                </a:ext>
              </a:extLst>
            </p:cNvPr>
            <p:cNvSpPr/>
            <p:nvPr/>
          </p:nvSpPr>
          <p:spPr>
            <a:xfrm>
              <a:off x="8989500" y="1092113"/>
              <a:ext cx="175" cy="325"/>
            </a:xfrm>
            <a:custGeom>
              <a:avLst/>
              <a:gdLst/>
              <a:ahLst/>
              <a:cxnLst/>
              <a:rect l="l" t="t" r="r" b="b"/>
              <a:pathLst>
                <a:path w="7" h="13" extrusionOk="0">
                  <a:moveTo>
                    <a:pt x="1" y="1"/>
                  </a:moveTo>
                  <a:cubicBezTo>
                    <a:pt x="1" y="6"/>
                    <a:pt x="1" y="12"/>
                    <a:pt x="1" y="12"/>
                  </a:cubicBezTo>
                  <a:cubicBezTo>
                    <a:pt x="7" y="6"/>
                    <a:pt x="7" y="1"/>
                    <a:pt x="1" y="1"/>
                  </a:cubicBezTo>
                  <a:close/>
                </a:path>
              </a:pathLst>
            </a:custGeom>
            <a:solidFill>
              <a:srgbClr val="EA7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94" name="Google Shape;292;p41">
              <a:extLst>
                <a:ext uri="{FF2B5EF4-FFF2-40B4-BE49-F238E27FC236}">
                  <a16:creationId xmlns:a16="http://schemas.microsoft.com/office/drawing/2014/main" id="{79B626D5-8287-44E4-AB3F-D0E4FBF8D5C7}"/>
                </a:ext>
              </a:extLst>
            </p:cNvPr>
            <p:cNvSpPr/>
            <p:nvPr/>
          </p:nvSpPr>
          <p:spPr>
            <a:xfrm>
              <a:off x="9013025" y="1049838"/>
              <a:ext cx="59825" cy="75900"/>
            </a:xfrm>
            <a:custGeom>
              <a:avLst/>
              <a:gdLst/>
              <a:ahLst/>
              <a:cxnLst/>
              <a:rect l="l" t="t" r="r" b="b"/>
              <a:pathLst>
                <a:path w="2393" h="3036" extrusionOk="0">
                  <a:moveTo>
                    <a:pt x="1379" y="28"/>
                  </a:moveTo>
                  <a:lnTo>
                    <a:pt x="1379" y="28"/>
                  </a:lnTo>
                  <a:cubicBezTo>
                    <a:pt x="1377" y="29"/>
                    <a:pt x="1375" y="31"/>
                    <a:pt x="1374" y="32"/>
                  </a:cubicBezTo>
                  <a:lnTo>
                    <a:pt x="1374" y="32"/>
                  </a:lnTo>
                  <a:cubicBezTo>
                    <a:pt x="1376" y="31"/>
                    <a:pt x="1377" y="30"/>
                    <a:pt x="1379" y="28"/>
                  </a:cubicBezTo>
                  <a:close/>
                  <a:moveTo>
                    <a:pt x="891" y="179"/>
                  </a:moveTo>
                  <a:cubicBezTo>
                    <a:pt x="889" y="179"/>
                    <a:pt x="887" y="179"/>
                    <a:pt x="886" y="180"/>
                  </a:cubicBezTo>
                  <a:cubicBezTo>
                    <a:pt x="889" y="180"/>
                    <a:pt x="890" y="180"/>
                    <a:pt x="891" y="179"/>
                  </a:cubicBezTo>
                  <a:close/>
                  <a:moveTo>
                    <a:pt x="718" y="196"/>
                  </a:moveTo>
                  <a:lnTo>
                    <a:pt x="718" y="202"/>
                  </a:lnTo>
                  <a:lnTo>
                    <a:pt x="718" y="202"/>
                  </a:lnTo>
                  <a:cubicBezTo>
                    <a:pt x="720" y="199"/>
                    <a:pt x="721" y="196"/>
                    <a:pt x="718" y="196"/>
                  </a:cubicBezTo>
                  <a:close/>
                  <a:moveTo>
                    <a:pt x="718" y="202"/>
                  </a:moveTo>
                  <a:lnTo>
                    <a:pt x="718" y="202"/>
                  </a:lnTo>
                  <a:cubicBezTo>
                    <a:pt x="718" y="202"/>
                    <a:pt x="718" y="202"/>
                    <a:pt x="717" y="202"/>
                  </a:cubicBezTo>
                  <a:lnTo>
                    <a:pt x="717" y="202"/>
                  </a:lnTo>
                  <a:cubicBezTo>
                    <a:pt x="718" y="202"/>
                    <a:pt x="718" y="202"/>
                    <a:pt x="718" y="202"/>
                  </a:cubicBezTo>
                  <a:lnTo>
                    <a:pt x="718" y="202"/>
                  </a:lnTo>
                  <a:close/>
                  <a:moveTo>
                    <a:pt x="2006" y="236"/>
                  </a:moveTo>
                  <a:lnTo>
                    <a:pt x="2007" y="238"/>
                  </a:lnTo>
                  <a:lnTo>
                    <a:pt x="2007" y="238"/>
                  </a:lnTo>
                  <a:cubicBezTo>
                    <a:pt x="2008" y="237"/>
                    <a:pt x="2007" y="236"/>
                    <a:pt x="2006" y="236"/>
                  </a:cubicBezTo>
                  <a:close/>
                  <a:moveTo>
                    <a:pt x="1983" y="224"/>
                  </a:moveTo>
                  <a:cubicBezTo>
                    <a:pt x="1981" y="230"/>
                    <a:pt x="1976" y="231"/>
                    <a:pt x="1972" y="231"/>
                  </a:cubicBezTo>
                  <a:cubicBezTo>
                    <a:pt x="1968" y="231"/>
                    <a:pt x="1964" y="230"/>
                    <a:pt x="1961" y="230"/>
                  </a:cubicBezTo>
                  <a:lnTo>
                    <a:pt x="1961" y="230"/>
                  </a:lnTo>
                  <a:cubicBezTo>
                    <a:pt x="1975" y="235"/>
                    <a:pt x="1994" y="248"/>
                    <a:pt x="2006" y="248"/>
                  </a:cubicBezTo>
                  <a:cubicBezTo>
                    <a:pt x="2008" y="248"/>
                    <a:pt x="2010" y="248"/>
                    <a:pt x="2011" y="247"/>
                  </a:cubicBezTo>
                  <a:lnTo>
                    <a:pt x="2007" y="238"/>
                  </a:lnTo>
                  <a:lnTo>
                    <a:pt x="2007" y="238"/>
                  </a:lnTo>
                  <a:cubicBezTo>
                    <a:pt x="2006" y="240"/>
                    <a:pt x="2002" y="243"/>
                    <a:pt x="1998" y="243"/>
                  </a:cubicBezTo>
                  <a:cubicBezTo>
                    <a:pt x="1997" y="243"/>
                    <a:pt x="1996" y="242"/>
                    <a:pt x="1995" y="241"/>
                  </a:cubicBezTo>
                  <a:cubicBezTo>
                    <a:pt x="1978" y="241"/>
                    <a:pt x="1983" y="230"/>
                    <a:pt x="1983" y="224"/>
                  </a:cubicBezTo>
                  <a:close/>
                  <a:moveTo>
                    <a:pt x="572" y="280"/>
                  </a:moveTo>
                  <a:lnTo>
                    <a:pt x="572" y="280"/>
                  </a:lnTo>
                  <a:cubicBezTo>
                    <a:pt x="571" y="281"/>
                    <a:pt x="571" y="282"/>
                    <a:pt x="570" y="283"/>
                  </a:cubicBezTo>
                  <a:lnTo>
                    <a:pt x="570" y="283"/>
                  </a:lnTo>
                  <a:cubicBezTo>
                    <a:pt x="571" y="282"/>
                    <a:pt x="571" y="281"/>
                    <a:pt x="572" y="280"/>
                  </a:cubicBezTo>
                  <a:close/>
                  <a:moveTo>
                    <a:pt x="522" y="303"/>
                  </a:moveTo>
                  <a:lnTo>
                    <a:pt x="516" y="314"/>
                  </a:lnTo>
                  <a:lnTo>
                    <a:pt x="516" y="314"/>
                  </a:lnTo>
                  <a:cubicBezTo>
                    <a:pt x="519" y="310"/>
                    <a:pt x="522" y="306"/>
                    <a:pt x="522" y="303"/>
                  </a:cubicBezTo>
                  <a:close/>
                  <a:moveTo>
                    <a:pt x="1922" y="314"/>
                  </a:moveTo>
                  <a:lnTo>
                    <a:pt x="1927" y="316"/>
                  </a:lnTo>
                  <a:lnTo>
                    <a:pt x="1927" y="316"/>
                  </a:lnTo>
                  <a:cubicBezTo>
                    <a:pt x="1926" y="315"/>
                    <a:pt x="1925" y="314"/>
                    <a:pt x="1922" y="314"/>
                  </a:cubicBezTo>
                  <a:close/>
                  <a:moveTo>
                    <a:pt x="1888" y="314"/>
                  </a:moveTo>
                  <a:cubicBezTo>
                    <a:pt x="1888" y="315"/>
                    <a:pt x="1888" y="317"/>
                    <a:pt x="1889" y="318"/>
                  </a:cubicBezTo>
                  <a:lnTo>
                    <a:pt x="1889" y="318"/>
                  </a:lnTo>
                  <a:cubicBezTo>
                    <a:pt x="1889" y="317"/>
                    <a:pt x="1889" y="316"/>
                    <a:pt x="1888" y="314"/>
                  </a:cubicBezTo>
                  <a:close/>
                  <a:moveTo>
                    <a:pt x="1927" y="316"/>
                  </a:moveTo>
                  <a:cubicBezTo>
                    <a:pt x="1930" y="319"/>
                    <a:pt x="1925" y="325"/>
                    <a:pt x="1916" y="325"/>
                  </a:cubicBezTo>
                  <a:cubicBezTo>
                    <a:pt x="1912" y="326"/>
                    <a:pt x="1908" y="327"/>
                    <a:pt x="1905" y="327"/>
                  </a:cubicBezTo>
                  <a:cubicBezTo>
                    <a:pt x="1895" y="327"/>
                    <a:pt x="1891" y="322"/>
                    <a:pt x="1889" y="318"/>
                  </a:cubicBezTo>
                  <a:lnTo>
                    <a:pt x="1889" y="318"/>
                  </a:lnTo>
                  <a:cubicBezTo>
                    <a:pt x="1888" y="325"/>
                    <a:pt x="1871" y="326"/>
                    <a:pt x="1866" y="331"/>
                  </a:cubicBezTo>
                  <a:cubicBezTo>
                    <a:pt x="1888" y="331"/>
                    <a:pt x="1927" y="331"/>
                    <a:pt x="1939" y="320"/>
                  </a:cubicBezTo>
                  <a:lnTo>
                    <a:pt x="1927" y="316"/>
                  </a:lnTo>
                  <a:close/>
                  <a:moveTo>
                    <a:pt x="597" y="384"/>
                  </a:moveTo>
                  <a:lnTo>
                    <a:pt x="597" y="384"/>
                  </a:lnTo>
                  <a:cubicBezTo>
                    <a:pt x="596" y="385"/>
                    <a:pt x="595" y="386"/>
                    <a:pt x="594" y="387"/>
                  </a:cubicBezTo>
                  <a:cubicBezTo>
                    <a:pt x="596" y="386"/>
                    <a:pt x="596" y="385"/>
                    <a:pt x="597" y="384"/>
                  </a:cubicBezTo>
                  <a:close/>
                  <a:moveTo>
                    <a:pt x="422" y="453"/>
                  </a:moveTo>
                  <a:cubicBezTo>
                    <a:pt x="422" y="453"/>
                    <a:pt x="422" y="453"/>
                    <a:pt x="421" y="454"/>
                  </a:cubicBezTo>
                  <a:cubicBezTo>
                    <a:pt x="421" y="455"/>
                    <a:pt x="421" y="455"/>
                    <a:pt x="421" y="456"/>
                  </a:cubicBezTo>
                  <a:lnTo>
                    <a:pt x="421" y="456"/>
                  </a:lnTo>
                  <a:cubicBezTo>
                    <a:pt x="422" y="454"/>
                    <a:pt x="423" y="453"/>
                    <a:pt x="422" y="453"/>
                  </a:cubicBezTo>
                  <a:close/>
                  <a:moveTo>
                    <a:pt x="421" y="456"/>
                  </a:moveTo>
                  <a:cubicBezTo>
                    <a:pt x="420" y="457"/>
                    <a:pt x="419" y="459"/>
                    <a:pt x="419" y="462"/>
                  </a:cubicBezTo>
                  <a:lnTo>
                    <a:pt x="419" y="462"/>
                  </a:lnTo>
                  <a:cubicBezTo>
                    <a:pt x="420" y="460"/>
                    <a:pt x="421" y="458"/>
                    <a:pt x="421" y="456"/>
                  </a:cubicBezTo>
                  <a:close/>
                  <a:moveTo>
                    <a:pt x="499" y="482"/>
                  </a:moveTo>
                  <a:lnTo>
                    <a:pt x="494" y="488"/>
                  </a:lnTo>
                  <a:cubicBezTo>
                    <a:pt x="494" y="488"/>
                    <a:pt x="494" y="493"/>
                    <a:pt x="494" y="499"/>
                  </a:cubicBezTo>
                  <a:cubicBezTo>
                    <a:pt x="494" y="493"/>
                    <a:pt x="505" y="488"/>
                    <a:pt x="499" y="482"/>
                  </a:cubicBezTo>
                  <a:close/>
                  <a:moveTo>
                    <a:pt x="986" y="499"/>
                  </a:moveTo>
                  <a:lnTo>
                    <a:pt x="986" y="499"/>
                  </a:lnTo>
                  <a:cubicBezTo>
                    <a:pt x="983" y="503"/>
                    <a:pt x="978" y="506"/>
                    <a:pt x="972" y="510"/>
                  </a:cubicBezTo>
                  <a:lnTo>
                    <a:pt x="972" y="510"/>
                  </a:lnTo>
                  <a:cubicBezTo>
                    <a:pt x="978" y="509"/>
                    <a:pt x="986" y="504"/>
                    <a:pt x="986" y="499"/>
                  </a:cubicBezTo>
                  <a:close/>
                  <a:moveTo>
                    <a:pt x="972" y="510"/>
                  </a:moveTo>
                  <a:cubicBezTo>
                    <a:pt x="971" y="510"/>
                    <a:pt x="970" y="510"/>
                    <a:pt x="970" y="510"/>
                  </a:cubicBezTo>
                  <a:cubicBezTo>
                    <a:pt x="970" y="510"/>
                    <a:pt x="970" y="511"/>
                    <a:pt x="970" y="511"/>
                  </a:cubicBezTo>
                  <a:lnTo>
                    <a:pt x="970" y="511"/>
                  </a:lnTo>
                  <a:cubicBezTo>
                    <a:pt x="971" y="511"/>
                    <a:pt x="972" y="510"/>
                    <a:pt x="972" y="510"/>
                  </a:cubicBezTo>
                  <a:close/>
                  <a:moveTo>
                    <a:pt x="1972" y="818"/>
                  </a:moveTo>
                  <a:lnTo>
                    <a:pt x="1972" y="818"/>
                  </a:lnTo>
                  <a:cubicBezTo>
                    <a:pt x="1970" y="820"/>
                    <a:pt x="1970" y="821"/>
                    <a:pt x="1970" y="822"/>
                  </a:cubicBezTo>
                  <a:lnTo>
                    <a:pt x="1970" y="822"/>
                  </a:lnTo>
                  <a:cubicBezTo>
                    <a:pt x="1971" y="821"/>
                    <a:pt x="1971" y="820"/>
                    <a:pt x="1972" y="818"/>
                  </a:cubicBezTo>
                  <a:close/>
                  <a:moveTo>
                    <a:pt x="1950" y="818"/>
                  </a:moveTo>
                  <a:cubicBezTo>
                    <a:pt x="1951" y="821"/>
                    <a:pt x="1952" y="823"/>
                    <a:pt x="1953" y="825"/>
                  </a:cubicBezTo>
                  <a:lnTo>
                    <a:pt x="1953" y="825"/>
                  </a:lnTo>
                  <a:cubicBezTo>
                    <a:pt x="1953" y="823"/>
                    <a:pt x="1952" y="821"/>
                    <a:pt x="1950" y="818"/>
                  </a:cubicBezTo>
                  <a:close/>
                  <a:moveTo>
                    <a:pt x="1614" y="891"/>
                  </a:moveTo>
                  <a:cubicBezTo>
                    <a:pt x="1614" y="896"/>
                    <a:pt x="1614" y="897"/>
                    <a:pt x="1618" y="897"/>
                  </a:cubicBezTo>
                  <a:lnTo>
                    <a:pt x="1618" y="897"/>
                  </a:lnTo>
                  <a:cubicBezTo>
                    <a:pt x="1617" y="894"/>
                    <a:pt x="1615" y="892"/>
                    <a:pt x="1614" y="891"/>
                  </a:cubicBezTo>
                  <a:close/>
                  <a:moveTo>
                    <a:pt x="1755" y="924"/>
                  </a:moveTo>
                  <a:lnTo>
                    <a:pt x="1755" y="924"/>
                  </a:lnTo>
                  <a:cubicBezTo>
                    <a:pt x="1757" y="924"/>
                    <a:pt x="1758" y="925"/>
                    <a:pt x="1759" y="925"/>
                  </a:cubicBezTo>
                  <a:cubicBezTo>
                    <a:pt x="1758" y="924"/>
                    <a:pt x="1757" y="924"/>
                    <a:pt x="1755" y="924"/>
                  </a:cubicBezTo>
                  <a:close/>
                  <a:moveTo>
                    <a:pt x="190" y="1050"/>
                  </a:moveTo>
                  <a:cubicBezTo>
                    <a:pt x="190" y="1051"/>
                    <a:pt x="191" y="1052"/>
                    <a:pt x="191" y="1053"/>
                  </a:cubicBezTo>
                  <a:cubicBezTo>
                    <a:pt x="191" y="1053"/>
                    <a:pt x="191" y="1052"/>
                    <a:pt x="190" y="1050"/>
                  </a:cubicBezTo>
                  <a:close/>
                  <a:moveTo>
                    <a:pt x="1358" y="1259"/>
                  </a:moveTo>
                  <a:cubicBezTo>
                    <a:pt x="1358" y="1259"/>
                    <a:pt x="1357" y="1260"/>
                    <a:pt x="1356" y="1261"/>
                  </a:cubicBezTo>
                  <a:cubicBezTo>
                    <a:pt x="1357" y="1260"/>
                    <a:pt x="1357" y="1259"/>
                    <a:pt x="1358" y="1259"/>
                  </a:cubicBezTo>
                  <a:close/>
                  <a:moveTo>
                    <a:pt x="1360" y="1290"/>
                  </a:moveTo>
                  <a:cubicBezTo>
                    <a:pt x="1362" y="1292"/>
                    <a:pt x="1362" y="1294"/>
                    <a:pt x="1362" y="1294"/>
                  </a:cubicBezTo>
                  <a:cubicBezTo>
                    <a:pt x="1362" y="1305"/>
                    <a:pt x="1356" y="1305"/>
                    <a:pt x="1356" y="1305"/>
                  </a:cubicBezTo>
                  <a:cubicBezTo>
                    <a:pt x="1356" y="1300"/>
                    <a:pt x="1356" y="1295"/>
                    <a:pt x="1360" y="1290"/>
                  </a:cubicBezTo>
                  <a:close/>
                  <a:moveTo>
                    <a:pt x="1239" y="1367"/>
                  </a:moveTo>
                  <a:cubicBezTo>
                    <a:pt x="1244" y="1367"/>
                    <a:pt x="1250" y="1367"/>
                    <a:pt x="1250" y="1373"/>
                  </a:cubicBezTo>
                  <a:cubicBezTo>
                    <a:pt x="1244" y="1373"/>
                    <a:pt x="1239" y="1384"/>
                    <a:pt x="1233" y="1395"/>
                  </a:cubicBezTo>
                  <a:cubicBezTo>
                    <a:pt x="1233" y="1384"/>
                    <a:pt x="1239" y="1378"/>
                    <a:pt x="1239" y="1367"/>
                  </a:cubicBezTo>
                  <a:close/>
                  <a:moveTo>
                    <a:pt x="500" y="1460"/>
                  </a:moveTo>
                  <a:cubicBezTo>
                    <a:pt x="499" y="1461"/>
                    <a:pt x="499" y="1461"/>
                    <a:pt x="499" y="1462"/>
                  </a:cubicBezTo>
                  <a:cubicBezTo>
                    <a:pt x="499" y="1462"/>
                    <a:pt x="500" y="1461"/>
                    <a:pt x="500" y="1460"/>
                  </a:cubicBezTo>
                  <a:close/>
                  <a:moveTo>
                    <a:pt x="482" y="1552"/>
                  </a:moveTo>
                  <a:lnTo>
                    <a:pt x="482" y="1552"/>
                  </a:lnTo>
                  <a:cubicBezTo>
                    <a:pt x="482" y="1553"/>
                    <a:pt x="483" y="1555"/>
                    <a:pt x="483" y="1557"/>
                  </a:cubicBezTo>
                  <a:lnTo>
                    <a:pt x="483" y="1557"/>
                  </a:lnTo>
                  <a:cubicBezTo>
                    <a:pt x="483" y="1555"/>
                    <a:pt x="483" y="1553"/>
                    <a:pt x="482" y="1552"/>
                  </a:cubicBezTo>
                  <a:close/>
                  <a:moveTo>
                    <a:pt x="572" y="1625"/>
                  </a:moveTo>
                  <a:cubicBezTo>
                    <a:pt x="572" y="1627"/>
                    <a:pt x="572" y="1629"/>
                    <a:pt x="572" y="1630"/>
                  </a:cubicBezTo>
                  <a:cubicBezTo>
                    <a:pt x="572" y="1628"/>
                    <a:pt x="572" y="1626"/>
                    <a:pt x="572" y="1625"/>
                  </a:cubicBezTo>
                  <a:close/>
                  <a:moveTo>
                    <a:pt x="471" y="1692"/>
                  </a:moveTo>
                  <a:cubicBezTo>
                    <a:pt x="472" y="1702"/>
                    <a:pt x="474" y="1706"/>
                    <a:pt x="476" y="1709"/>
                  </a:cubicBezTo>
                  <a:lnTo>
                    <a:pt x="476" y="1709"/>
                  </a:lnTo>
                  <a:cubicBezTo>
                    <a:pt x="475" y="1703"/>
                    <a:pt x="474" y="1697"/>
                    <a:pt x="471" y="1692"/>
                  </a:cubicBezTo>
                  <a:close/>
                  <a:moveTo>
                    <a:pt x="477" y="1805"/>
                  </a:moveTo>
                  <a:cubicBezTo>
                    <a:pt x="477" y="1806"/>
                    <a:pt x="477" y="1808"/>
                    <a:pt x="477" y="1809"/>
                  </a:cubicBezTo>
                  <a:cubicBezTo>
                    <a:pt x="477" y="1808"/>
                    <a:pt x="477" y="1806"/>
                    <a:pt x="477" y="1805"/>
                  </a:cubicBezTo>
                  <a:close/>
                  <a:moveTo>
                    <a:pt x="2023" y="2177"/>
                  </a:moveTo>
                  <a:lnTo>
                    <a:pt x="2023" y="2177"/>
                  </a:lnTo>
                  <a:cubicBezTo>
                    <a:pt x="2022" y="2180"/>
                    <a:pt x="2024" y="2180"/>
                    <a:pt x="2027" y="2180"/>
                  </a:cubicBezTo>
                  <a:cubicBezTo>
                    <a:pt x="2027" y="2180"/>
                    <a:pt x="2027" y="2180"/>
                    <a:pt x="2027" y="2180"/>
                  </a:cubicBezTo>
                  <a:lnTo>
                    <a:pt x="2027" y="2180"/>
                  </a:lnTo>
                  <a:lnTo>
                    <a:pt x="2034" y="2185"/>
                  </a:lnTo>
                  <a:cubicBezTo>
                    <a:pt x="2036" y="2181"/>
                    <a:pt x="2034" y="2180"/>
                    <a:pt x="2031" y="2180"/>
                  </a:cubicBezTo>
                  <a:cubicBezTo>
                    <a:pt x="2030" y="2180"/>
                    <a:pt x="2029" y="2180"/>
                    <a:pt x="2027" y="2180"/>
                  </a:cubicBezTo>
                  <a:lnTo>
                    <a:pt x="2027" y="2180"/>
                  </a:lnTo>
                  <a:lnTo>
                    <a:pt x="2023" y="2177"/>
                  </a:lnTo>
                  <a:close/>
                  <a:moveTo>
                    <a:pt x="2041" y="2184"/>
                  </a:moveTo>
                  <a:lnTo>
                    <a:pt x="2039" y="2185"/>
                  </a:lnTo>
                  <a:cubicBezTo>
                    <a:pt x="2040" y="2184"/>
                    <a:pt x="2040" y="2184"/>
                    <a:pt x="2041" y="2184"/>
                  </a:cubicBezTo>
                  <a:close/>
                  <a:moveTo>
                    <a:pt x="600" y="2191"/>
                  </a:moveTo>
                  <a:cubicBezTo>
                    <a:pt x="600" y="2197"/>
                    <a:pt x="600" y="2202"/>
                    <a:pt x="606" y="2207"/>
                  </a:cubicBezTo>
                  <a:cubicBezTo>
                    <a:pt x="604" y="2202"/>
                    <a:pt x="602" y="2196"/>
                    <a:pt x="600" y="2191"/>
                  </a:cubicBezTo>
                  <a:close/>
                  <a:moveTo>
                    <a:pt x="404" y="2465"/>
                  </a:moveTo>
                  <a:cubicBezTo>
                    <a:pt x="399" y="2465"/>
                    <a:pt x="398" y="2468"/>
                    <a:pt x="398" y="2471"/>
                  </a:cubicBezTo>
                  <a:lnTo>
                    <a:pt x="398" y="2471"/>
                  </a:lnTo>
                  <a:lnTo>
                    <a:pt x="404" y="2465"/>
                  </a:lnTo>
                  <a:close/>
                  <a:moveTo>
                    <a:pt x="1024" y="2600"/>
                  </a:moveTo>
                  <a:lnTo>
                    <a:pt x="1024" y="2600"/>
                  </a:lnTo>
                  <a:cubicBezTo>
                    <a:pt x="1027" y="2602"/>
                    <a:pt x="1029" y="2604"/>
                    <a:pt x="1031" y="2605"/>
                  </a:cubicBezTo>
                  <a:cubicBezTo>
                    <a:pt x="1029" y="2602"/>
                    <a:pt x="1026" y="2601"/>
                    <a:pt x="1024" y="2600"/>
                  </a:cubicBezTo>
                  <a:close/>
                  <a:moveTo>
                    <a:pt x="1205" y="2930"/>
                  </a:moveTo>
                  <a:cubicBezTo>
                    <a:pt x="1211" y="2935"/>
                    <a:pt x="1216" y="2935"/>
                    <a:pt x="1222" y="2935"/>
                  </a:cubicBezTo>
                  <a:cubicBezTo>
                    <a:pt x="1222" y="2941"/>
                    <a:pt x="1222" y="2941"/>
                    <a:pt x="1216" y="2941"/>
                  </a:cubicBezTo>
                  <a:cubicBezTo>
                    <a:pt x="1222" y="2941"/>
                    <a:pt x="1211" y="2935"/>
                    <a:pt x="1205" y="2930"/>
                  </a:cubicBezTo>
                  <a:close/>
                  <a:moveTo>
                    <a:pt x="1681" y="2885"/>
                  </a:moveTo>
                  <a:cubicBezTo>
                    <a:pt x="1681" y="2890"/>
                    <a:pt x="1687" y="2896"/>
                    <a:pt x="1692" y="2902"/>
                  </a:cubicBezTo>
                  <a:cubicBezTo>
                    <a:pt x="1675" y="2907"/>
                    <a:pt x="1647" y="2907"/>
                    <a:pt x="1631" y="2924"/>
                  </a:cubicBezTo>
                  <a:cubicBezTo>
                    <a:pt x="1631" y="2924"/>
                    <a:pt x="1625" y="2918"/>
                    <a:pt x="1625" y="2918"/>
                  </a:cubicBezTo>
                  <a:lnTo>
                    <a:pt x="1625" y="2918"/>
                  </a:lnTo>
                  <a:cubicBezTo>
                    <a:pt x="1631" y="2930"/>
                    <a:pt x="1631" y="2935"/>
                    <a:pt x="1636" y="2941"/>
                  </a:cubicBezTo>
                  <a:cubicBezTo>
                    <a:pt x="1628" y="2945"/>
                    <a:pt x="1621" y="2951"/>
                    <a:pt x="1615" y="2951"/>
                  </a:cubicBezTo>
                  <a:cubicBezTo>
                    <a:pt x="1612" y="2951"/>
                    <a:pt x="1610" y="2950"/>
                    <a:pt x="1608" y="2946"/>
                  </a:cubicBezTo>
                  <a:cubicBezTo>
                    <a:pt x="1619" y="2946"/>
                    <a:pt x="1614" y="2941"/>
                    <a:pt x="1619" y="2935"/>
                  </a:cubicBezTo>
                  <a:lnTo>
                    <a:pt x="1619" y="2935"/>
                  </a:lnTo>
                  <a:lnTo>
                    <a:pt x="1608" y="2941"/>
                  </a:lnTo>
                  <a:cubicBezTo>
                    <a:pt x="1597" y="2930"/>
                    <a:pt x="1625" y="2935"/>
                    <a:pt x="1619" y="2924"/>
                  </a:cubicBezTo>
                  <a:lnTo>
                    <a:pt x="1619" y="2924"/>
                  </a:lnTo>
                  <a:cubicBezTo>
                    <a:pt x="1603" y="2930"/>
                    <a:pt x="1580" y="2946"/>
                    <a:pt x="1563" y="2946"/>
                  </a:cubicBezTo>
                  <a:cubicBezTo>
                    <a:pt x="1558" y="2930"/>
                    <a:pt x="1597" y="2935"/>
                    <a:pt x="1575" y="2924"/>
                  </a:cubicBezTo>
                  <a:lnTo>
                    <a:pt x="1603" y="2924"/>
                  </a:lnTo>
                  <a:cubicBezTo>
                    <a:pt x="1594" y="2916"/>
                    <a:pt x="1594" y="2914"/>
                    <a:pt x="1596" y="2914"/>
                  </a:cubicBezTo>
                  <a:lnTo>
                    <a:pt x="1596" y="2914"/>
                  </a:lnTo>
                  <a:cubicBezTo>
                    <a:pt x="1597" y="2914"/>
                    <a:pt x="1599" y="2914"/>
                    <a:pt x="1600" y="2914"/>
                  </a:cubicBezTo>
                  <a:cubicBezTo>
                    <a:pt x="1602" y="2914"/>
                    <a:pt x="1603" y="2914"/>
                    <a:pt x="1603" y="2913"/>
                  </a:cubicBezTo>
                  <a:cubicBezTo>
                    <a:pt x="1608" y="2913"/>
                    <a:pt x="1614" y="2907"/>
                    <a:pt x="1614" y="2907"/>
                  </a:cubicBezTo>
                  <a:lnTo>
                    <a:pt x="1597" y="2907"/>
                  </a:lnTo>
                  <a:cubicBezTo>
                    <a:pt x="1619" y="2896"/>
                    <a:pt x="1647" y="2885"/>
                    <a:pt x="1681" y="2885"/>
                  </a:cubicBezTo>
                  <a:close/>
                  <a:moveTo>
                    <a:pt x="1292" y="3007"/>
                  </a:moveTo>
                  <a:cubicBezTo>
                    <a:pt x="1296" y="3007"/>
                    <a:pt x="1301" y="3009"/>
                    <a:pt x="1306" y="3014"/>
                  </a:cubicBezTo>
                  <a:lnTo>
                    <a:pt x="1278" y="3014"/>
                  </a:lnTo>
                  <a:cubicBezTo>
                    <a:pt x="1281" y="3010"/>
                    <a:pt x="1286" y="3007"/>
                    <a:pt x="1292" y="3007"/>
                  </a:cubicBezTo>
                  <a:close/>
                  <a:moveTo>
                    <a:pt x="1295" y="3025"/>
                  </a:moveTo>
                  <a:cubicBezTo>
                    <a:pt x="1295" y="3025"/>
                    <a:pt x="1295" y="3030"/>
                    <a:pt x="1295" y="3030"/>
                  </a:cubicBezTo>
                  <a:cubicBezTo>
                    <a:pt x="1283" y="3030"/>
                    <a:pt x="1283" y="3030"/>
                    <a:pt x="1283" y="3025"/>
                  </a:cubicBezTo>
                  <a:close/>
                  <a:moveTo>
                    <a:pt x="1451" y="0"/>
                  </a:moveTo>
                  <a:cubicBezTo>
                    <a:pt x="1432" y="0"/>
                    <a:pt x="1413" y="13"/>
                    <a:pt x="1390" y="13"/>
                  </a:cubicBezTo>
                  <a:cubicBezTo>
                    <a:pt x="1386" y="13"/>
                    <a:pt x="1383" y="12"/>
                    <a:pt x="1379" y="12"/>
                  </a:cubicBezTo>
                  <a:lnTo>
                    <a:pt x="1379" y="12"/>
                  </a:lnTo>
                  <a:cubicBezTo>
                    <a:pt x="1379" y="23"/>
                    <a:pt x="1401" y="45"/>
                    <a:pt x="1373" y="51"/>
                  </a:cubicBezTo>
                  <a:cubicBezTo>
                    <a:pt x="1373" y="46"/>
                    <a:pt x="1369" y="38"/>
                    <a:pt x="1374" y="32"/>
                  </a:cubicBezTo>
                  <a:lnTo>
                    <a:pt x="1374" y="32"/>
                  </a:lnTo>
                  <a:cubicBezTo>
                    <a:pt x="1370" y="34"/>
                    <a:pt x="1366" y="34"/>
                    <a:pt x="1362" y="34"/>
                  </a:cubicBezTo>
                  <a:lnTo>
                    <a:pt x="1373" y="23"/>
                  </a:lnTo>
                  <a:cubicBezTo>
                    <a:pt x="1371" y="22"/>
                    <a:pt x="1370" y="22"/>
                    <a:pt x="1369" y="22"/>
                  </a:cubicBezTo>
                  <a:cubicBezTo>
                    <a:pt x="1363" y="22"/>
                    <a:pt x="1366" y="34"/>
                    <a:pt x="1356" y="34"/>
                  </a:cubicBezTo>
                  <a:cubicBezTo>
                    <a:pt x="1356" y="23"/>
                    <a:pt x="1351" y="23"/>
                    <a:pt x="1351" y="17"/>
                  </a:cubicBezTo>
                  <a:lnTo>
                    <a:pt x="1351" y="17"/>
                  </a:lnTo>
                  <a:cubicBezTo>
                    <a:pt x="1351" y="17"/>
                    <a:pt x="1356" y="20"/>
                    <a:pt x="1359" y="20"/>
                  </a:cubicBezTo>
                  <a:cubicBezTo>
                    <a:pt x="1360" y="20"/>
                    <a:pt x="1362" y="19"/>
                    <a:pt x="1362" y="17"/>
                  </a:cubicBezTo>
                  <a:cubicBezTo>
                    <a:pt x="1351" y="17"/>
                    <a:pt x="1339" y="12"/>
                    <a:pt x="1334" y="6"/>
                  </a:cubicBezTo>
                  <a:cubicBezTo>
                    <a:pt x="1334" y="12"/>
                    <a:pt x="1334" y="17"/>
                    <a:pt x="1323" y="23"/>
                  </a:cubicBezTo>
                  <a:cubicBezTo>
                    <a:pt x="1300" y="23"/>
                    <a:pt x="1317" y="12"/>
                    <a:pt x="1300" y="6"/>
                  </a:cubicBezTo>
                  <a:cubicBezTo>
                    <a:pt x="1295" y="12"/>
                    <a:pt x="1283" y="6"/>
                    <a:pt x="1283" y="23"/>
                  </a:cubicBezTo>
                  <a:cubicBezTo>
                    <a:pt x="1278" y="23"/>
                    <a:pt x="1272" y="17"/>
                    <a:pt x="1272" y="12"/>
                  </a:cubicBezTo>
                  <a:cubicBezTo>
                    <a:pt x="1261" y="17"/>
                    <a:pt x="1216" y="23"/>
                    <a:pt x="1233" y="34"/>
                  </a:cubicBezTo>
                  <a:cubicBezTo>
                    <a:pt x="1199" y="56"/>
                    <a:pt x="1155" y="40"/>
                    <a:pt x="1115" y="56"/>
                  </a:cubicBezTo>
                  <a:lnTo>
                    <a:pt x="1115" y="51"/>
                  </a:lnTo>
                  <a:cubicBezTo>
                    <a:pt x="1093" y="62"/>
                    <a:pt x="1071" y="68"/>
                    <a:pt x="1054" y="84"/>
                  </a:cubicBezTo>
                  <a:cubicBezTo>
                    <a:pt x="1048" y="84"/>
                    <a:pt x="1037" y="79"/>
                    <a:pt x="1037" y="73"/>
                  </a:cubicBezTo>
                  <a:cubicBezTo>
                    <a:pt x="1026" y="84"/>
                    <a:pt x="1026" y="90"/>
                    <a:pt x="998" y="90"/>
                  </a:cubicBezTo>
                  <a:cubicBezTo>
                    <a:pt x="1002" y="84"/>
                    <a:pt x="1001" y="81"/>
                    <a:pt x="1000" y="81"/>
                  </a:cubicBezTo>
                  <a:lnTo>
                    <a:pt x="1000" y="81"/>
                  </a:lnTo>
                  <a:cubicBezTo>
                    <a:pt x="1001" y="81"/>
                    <a:pt x="1001" y="81"/>
                    <a:pt x="1002" y="81"/>
                  </a:cubicBezTo>
                  <a:cubicBezTo>
                    <a:pt x="1004" y="81"/>
                    <a:pt x="1007" y="80"/>
                    <a:pt x="1015" y="79"/>
                  </a:cubicBezTo>
                  <a:cubicBezTo>
                    <a:pt x="1007" y="79"/>
                    <a:pt x="1001" y="78"/>
                    <a:pt x="995" y="78"/>
                  </a:cubicBezTo>
                  <a:cubicBezTo>
                    <a:pt x="984" y="78"/>
                    <a:pt x="975" y="81"/>
                    <a:pt x="964" y="96"/>
                  </a:cubicBezTo>
                  <a:cubicBezTo>
                    <a:pt x="967" y="88"/>
                    <a:pt x="962" y="85"/>
                    <a:pt x="956" y="85"/>
                  </a:cubicBezTo>
                  <a:cubicBezTo>
                    <a:pt x="948" y="85"/>
                    <a:pt x="937" y="90"/>
                    <a:pt x="930" y="96"/>
                  </a:cubicBezTo>
                  <a:lnTo>
                    <a:pt x="953" y="96"/>
                  </a:lnTo>
                  <a:cubicBezTo>
                    <a:pt x="942" y="101"/>
                    <a:pt x="930" y="107"/>
                    <a:pt x="919" y="107"/>
                  </a:cubicBezTo>
                  <a:lnTo>
                    <a:pt x="919" y="90"/>
                  </a:lnTo>
                  <a:cubicBezTo>
                    <a:pt x="873" y="90"/>
                    <a:pt x="855" y="142"/>
                    <a:pt x="818" y="142"/>
                  </a:cubicBezTo>
                  <a:cubicBezTo>
                    <a:pt x="815" y="142"/>
                    <a:pt x="811" y="141"/>
                    <a:pt x="807" y="140"/>
                  </a:cubicBezTo>
                  <a:lnTo>
                    <a:pt x="807" y="140"/>
                  </a:lnTo>
                  <a:cubicBezTo>
                    <a:pt x="806" y="146"/>
                    <a:pt x="808" y="147"/>
                    <a:pt x="811" y="147"/>
                  </a:cubicBezTo>
                  <a:cubicBezTo>
                    <a:pt x="815" y="147"/>
                    <a:pt x="822" y="145"/>
                    <a:pt x="826" y="145"/>
                  </a:cubicBezTo>
                  <a:cubicBezTo>
                    <a:pt x="829" y="145"/>
                    <a:pt x="831" y="146"/>
                    <a:pt x="830" y="152"/>
                  </a:cubicBezTo>
                  <a:cubicBezTo>
                    <a:pt x="824" y="154"/>
                    <a:pt x="817" y="154"/>
                    <a:pt x="809" y="154"/>
                  </a:cubicBezTo>
                  <a:cubicBezTo>
                    <a:pt x="794" y="154"/>
                    <a:pt x="777" y="152"/>
                    <a:pt x="774" y="152"/>
                  </a:cubicBezTo>
                  <a:cubicBezTo>
                    <a:pt x="746" y="157"/>
                    <a:pt x="762" y="185"/>
                    <a:pt x="729" y="196"/>
                  </a:cubicBezTo>
                  <a:cubicBezTo>
                    <a:pt x="734" y="196"/>
                    <a:pt x="746" y="208"/>
                    <a:pt x="729" y="224"/>
                  </a:cubicBezTo>
                  <a:cubicBezTo>
                    <a:pt x="725" y="227"/>
                    <a:pt x="721" y="228"/>
                    <a:pt x="718" y="228"/>
                  </a:cubicBezTo>
                  <a:cubicBezTo>
                    <a:pt x="706" y="228"/>
                    <a:pt x="698" y="216"/>
                    <a:pt x="706" y="208"/>
                  </a:cubicBezTo>
                  <a:lnTo>
                    <a:pt x="712" y="208"/>
                  </a:lnTo>
                  <a:cubicBezTo>
                    <a:pt x="714" y="206"/>
                    <a:pt x="716" y="204"/>
                    <a:pt x="717" y="202"/>
                  </a:cubicBezTo>
                  <a:lnTo>
                    <a:pt x="717" y="202"/>
                  </a:lnTo>
                  <a:cubicBezTo>
                    <a:pt x="705" y="202"/>
                    <a:pt x="689" y="212"/>
                    <a:pt x="682" y="212"/>
                  </a:cubicBezTo>
                  <a:cubicBezTo>
                    <a:pt x="680" y="212"/>
                    <a:pt x="678" y="210"/>
                    <a:pt x="678" y="208"/>
                  </a:cubicBezTo>
                  <a:cubicBezTo>
                    <a:pt x="672" y="214"/>
                    <a:pt x="673" y="217"/>
                    <a:pt x="677" y="217"/>
                  </a:cubicBezTo>
                  <a:lnTo>
                    <a:pt x="677" y="217"/>
                  </a:lnTo>
                  <a:cubicBezTo>
                    <a:pt x="658" y="224"/>
                    <a:pt x="647" y="238"/>
                    <a:pt x="628" y="247"/>
                  </a:cubicBezTo>
                  <a:cubicBezTo>
                    <a:pt x="634" y="247"/>
                    <a:pt x="639" y="252"/>
                    <a:pt x="634" y="252"/>
                  </a:cubicBezTo>
                  <a:cubicBezTo>
                    <a:pt x="600" y="275"/>
                    <a:pt x="628" y="275"/>
                    <a:pt x="606" y="292"/>
                  </a:cubicBezTo>
                  <a:cubicBezTo>
                    <a:pt x="604" y="292"/>
                    <a:pt x="603" y="292"/>
                    <a:pt x="601" y="292"/>
                  </a:cubicBezTo>
                  <a:cubicBezTo>
                    <a:pt x="594" y="292"/>
                    <a:pt x="593" y="285"/>
                    <a:pt x="589" y="285"/>
                  </a:cubicBezTo>
                  <a:cubicBezTo>
                    <a:pt x="587" y="285"/>
                    <a:pt x="583" y="288"/>
                    <a:pt x="578" y="297"/>
                  </a:cubicBezTo>
                  <a:cubicBezTo>
                    <a:pt x="575" y="298"/>
                    <a:pt x="573" y="298"/>
                    <a:pt x="572" y="298"/>
                  </a:cubicBezTo>
                  <a:cubicBezTo>
                    <a:pt x="564" y="298"/>
                    <a:pt x="566" y="289"/>
                    <a:pt x="570" y="283"/>
                  </a:cubicBezTo>
                  <a:lnTo>
                    <a:pt x="570" y="283"/>
                  </a:lnTo>
                  <a:cubicBezTo>
                    <a:pt x="553" y="303"/>
                    <a:pt x="527" y="303"/>
                    <a:pt x="516" y="314"/>
                  </a:cubicBezTo>
                  <a:lnTo>
                    <a:pt x="516" y="314"/>
                  </a:lnTo>
                  <a:lnTo>
                    <a:pt x="516" y="314"/>
                  </a:lnTo>
                  <a:cubicBezTo>
                    <a:pt x="515" y="316"/>
                    <a:pt x="513" y="318"/>
                    <a:pt x="510" y="320"/>
                  </a:cubicBezTo>
                  <a:lnTo>
                    <a:pt x="522" y="320"/>
                  </a:lnTo>
                  <a:cubicBezTo>
                    <a:pt x="518" y="324"/>
                    <a:pt x="514" y="328"/>
                    <a:pt x="510" y="328"/>
                  </a:cubicBezTo>
                  <a:cubicBezTo>
                    <a:pt x="508" y="328"/>
                    <a:pt x="506" y="327"/>
                    <a:pt x="505" y="325"/>
                  </a:cubicBezTo>
                  <a:lnTo>
                    <a:pt x="505" y="325"/>
                  </a:lnTo>
                  <a:cubicBezTo>
                    <a:pt x="505" y="336"/>
                    <a:pt x="522" y="336"/>
                    <a:pt x="516" y="353"/>
                  </a:cubicBezTo>
                  <a:cubicBezTo>
                    <a:pt x="507" y="358"/>
                    <a:pt x="502" y="373"/>
                    <a:pt x="491" y="373"/>
                  </a:cubicBezTo>
                  <a:cubicBezTo>
                    <a:pt x="489" y="373"/>
                    <a:pt x="486" y="372"/>
                    <a:pt x="482" y="370"/>
                  </a:cubicBezTo>
                  <a:cubicBezTo>
                    <a:pt x="516" y="353"/>
                    <a:pt x="471" y="364"/>
                    <a:pt x="494" y="342"/>
                  </a:cubicBezTo>
                  <a:lnTo>
                    <a:pt x="494" y="342"/>
                  </a:lnTo>
                  <a:cubicBezTo>
                    <a:pt x="488" y="348"/>
                    <a:pt x="482" y="353"/>
                    <a:pt x="477" y="353"/>
                  </a:cubicBezTo>
                  <a:cubicBezTo>
                    <a:pt x="477" y="353"/>
                    <a:pt x="477" y="353"/>
                    <a:pt x="477" y="348"/>
                  </a:cubicBezTo>
                  <a:cubicBezTo>
                    <a:pt x="443" y="364"/>
                    <a:pt x="477" y="370"/>
                    <a:pt x="449" y="392"/>
                  </a:cubicBezTo>
                  <a:cubicBezTo>
                    <a:pt x="449" y="390"/>
                    <a:pt x="446" y="388"/>
                    <a:pt x="443" y="388"/>
                  </a:cubicBezTo>
                  <a:cubicBezTo>
                    <a:pt x="439" y="388"/>
                    <a:pt x="435" y="390"/>
                    <a:pt x="432" y="392"/>
                  </a:cubicBezTo>
                  <a:cubicBezTo>
                    <a:pt x="434" y="391"/>
                    <a:pt x="436" y="391"/>
                    <a:pt x="437" y="391"/>
                  </a:cubicBezTo>
                  <a:cubicBezTo>
                    <a:pt x="445" y="391"/>
                    <a:pt x="448" y="401"/>
                    <a:pt x="443" y="415"/>
                  </a:cubicBezTo>
                  <a:cubicBezTo>
                    <a:pt x="426" y="426"/>
                    <a:pt x="432" y="432"/>
                    <a:pt x="421" y="443"/>
                  </a:cubicBezTo>
                  <a:lnTo>
                    <a:pt x="432" y="432"/>
                  </a:lnTo>
                  <a:lnTo>
                    <a:pt x="432" y="432"/>
                  </a:lnTo>
                  <a:cubicBezTo>
                    <a:pt x="438" y="443"/>
                    <a:pt x="426" y="448"/>
                    <a:pt x="421" y="465"/>
                  </a:cubicBezTo>
                  <a:cubicBezTo>
                    <a:pt x="420" y="464"/>
                    <a:pt x="419" y="463"/>
                    <a:pt x="419" y="462"/>
                  </a:cubicBezTo>
                  <a:lnTo>
                    <a:pt x="419" y="462"/>
                  </a:lnTo>
                  <a:cubicBezTo>
                    <a:pt x="412" y="476"/>
                    <a:pt x="386" y="474"/>
                    <a:pt x="376" y="493"/>
                  </a:cubicBezTo>
                  <a:cubicBezTo>
                    <a:pt x="374" y="494"/>
                    <a:pt x="373" y="494"/>
                    <a:pt x="372" y="494"/>
                  </a:cubicBezTo>
                  <a:cubicBezTo>
                    <a:pt x="366" y="494"/>
                    <a:pt x="364" y="487"/>
                    <a:pt x="358" y="487"/>
                  </a:cubicBezTo>
                  <a:cubicBezTo>
                    <a:pt x="357" y="487"/>
                    <a:pt x="355" y="487"/>
                    <a:pt x="354" y="488"/>
                  </a:cubicBezTo>
                  <a:cubicBezTo>
                    <a:pt x="348" y="516"/>
                    <a:pt x="326" y="504"/>
                    <a:pt x="320" y="532"/>
                  </a:cubicBezTo>
                  <a:cubicBezTo>
                    <a:pt x="324" y="532"/>
                    <a:pt x="326" y="532"/>
                    <a:pt x="328" y="532"/>
                  </a:cubicBezTo>
                  <a:lnTo>
                    <a:pt x="328" y="532"/>
                  </a:lnTo>
                  <a:cubicBezTo>
                    <a:pt x="331" y="532"/>
                    <a:pt x="329" y="534"/>
                    <a:pt x="326" y="549"/>
                  </a:cubicBezTo>
                  <a:lnTo>
                    <a:pt x="348" y="510"/>
                  </a:lnTo>
                  <a:lnTo>
                    <a:pt x="342" y="544"/>
                  </a:lnTo>
                  <a:cubicBezTo>
                    <a:pt x="354" y="532"/>
                    <a:pt x="354" y="516"/>
                    <a:pt x="365" y="510"/>
                  </a:cubicBezTo>
                  <a:lnTo>
                    <a:pt x="365" y="510"/>
                  </a:lnTo>
                  <a:cubicBezTo>
                    <a:pt x="359" y="527"/>
                    <a:pt x="359" y="521"/>
                    <a:pt x="370" y="527"/>
                  </a:cubicBezTo>
                  <a:cubicBezTo>
                    <a:pt x="348" y="527"/>
                    <a:pt x="359" y="560"/>
                    <a:pt x="337" y="572"/>
                  </a:cubicBezTo>
                  <a:lnTo>
                    <a:pt x="314" y="555"/>
                  </a:lnTo>
                  <a:cubicBezTo>
                    <a:pt x="286" y="572"/>
                    <a:pt x="292" y="611"/>
                    <a:pt x="264" y="639"/>
                  </a:cubicBezTo>
                  <a:lnTo>
                    <a:pt x="275" y="628"/>
                  </a:lnTo>
                  <a:lnTo>
                    <a:pt x="275" y="628"/>
                  </a:lnTo>
                  <a:cubicBezTo>
                    <a:pt x="281" y="639"/>
                    <a:pt x="258" y="650"/>
                    <a:pt x="258" y="667"/>
                  </a:cubicBezTo>
                  <a:cubicBezTo>
                    <a:pt x="257" y="665"/>
                    <a:pt x="254" y="664"/>
                    <a:pt x="251" y="664"/>
                  </a:cubicBezTo>
                  <a:cubicBezTo>
                    <a:pt x="246" y="664"/>
                    <a:pt x="240" y="667"/>
                    <a:pt x="236" y="667"/>
                  </a:cubicBezTo>
                  <a:cubicBezTo>
                    <a:pt x="242" y="673"/>
                    <a:pt x="219" y="695"/>
                    <a:pt x="236" y="706"/>
                  </a:cubicBezTo>
                  <a:lnTo>
                    <a:pt x="214" y="717"/>
                  </a:lnTo>
                  <a:cubicBezTo>
                    <a:pt x="191" y="745"/>
                    <a:pt x="219" y="762"/>
                    <a:pt x="202" y="790"/>
                  </a:cubicBezTo>
                  <a:cubicBezTo>
                    <a:pt x="197" y="773"/>
                    <a:pt x="186" y="785"/>
                    <a:pt x="186" y="762"/>
                  </a:cubicBezTo>
                  <a:cubicBezTo>
                    <a:pt x="180" y="773"/>
                    <a:pt x="174" y="779"/>
                    <a:pt x="180" y="785"/>
                  </a:cubicBezTo>
                  <a:cubicBezTo>
                    <a:pt x="174" y="785"/>
                    <a:pt x="180" y="818"/>
                    <a:pt x="169" y="824"/>
                  </a:cubicBezTo>
                  <a:cubicBezTo>
                    <a:pt x="169" y="829"/>
                    <a:pt x="180" y="835"/>
                    <a:pt x="174" y="841"/>
                  </a:cubicBezTo>
                  <a:cubicBezTo>
                    <a:pt x="173" y="842"/>
                    <a:pt x="172" y="843"/>
                    <a:pt x="171" y="843"/>
                  </a:cubicBezTo>
                  <a:lnTo>
                    <a:pt x="171" y="843"/>
                  </a:lnTo>
                  <a:cubicBezTo>
                    <a:pt x="171" y="841"/>
                    <a:pt x="170" y="841"/>
                    <a:pt x="169" y="841"/>
                  </a:cubicBezTo>
                  <a:lnTo>
                    <a:pt x="169" y="841"/>
                  </a:lnTo>
                  <a:cubicBezTo>
                    <a:pt x="169" y="841"/>
                    <a:pt x="169" y="843"/>
                    <a:pt x="170" y="843"/>
                  </a:cubicBezTo>
                  <a:cubicBezTo>
                    <a:pt x="171" y="843"/>
                    <a:pt x="171" y="843"/>
                    <a:pt x="171" y="843"/>
                  </a:cubicBezTo>
                  <a:lnTo>
                    <a:pt x="171" y="843"/>
                  </a:lnTo>
                  <a:cubicBezTo>
                    <a:pt x="173" y="848"/>
                    <a:pt x="172" y="858"/>
                    <a:pt x="177" y="858"/>
                  </a:cubicBezTo>
                  <a:cubicBezTo>
                    <a:pt x="177" y="858"/>
                    <a:pt x="178" y="858"/>
                    <a:pt x="179" y="858"/>
                  </a:cubicBezTo>
                  <a:lnTo>
                    <a:pt x="179" y="858"/>
                  </a:lnTo>
                  <a:cubicBezTo>
                    <a:pt x="141" y="875"/>
                    <a:pt x="146" y="941"/>
                    <a:pt x="113" y="958"/>
                  </a:cubicBezTo>
                  <a:cubicBezTo>
                    <a:pt x="107" y="981"/>
                    <a:pt x="102" y="1009"/>
                    <a:pt x="96" y="1031"/>
                  </a:cubicBezTo>
                  <a:cubicBezTo>
                    <a:pt x="96" y="1025"/>
                    <a:pt x="96" y="1025"/>
                    <a:pt x="96" y="1025"/>
                  </a:cubicBezTo>
                  <a:lnTo>
                    <a:pt x="96" y="1025"/>
                  </a:lnTo>
                  <a:cubicBezTo>
                    <a:pt x="79" y="1048"/>
                    <a:pt x="118" y="1048"/>
                    <a:pt x="96" y="1076"/>
                  </a:cubicBezTo>
                  <a:cubicBezTo>
                    <a:pt x="93" y="1079"/>
                    <a:pt x="90" y="1081"/>
                    <a:pt x="89" y="1081"/>
                  </a:cubicBezTo>
                  <a:cubicBezTo>
                    <a:pt x="86" y="1081"/>
                    <a:pt x="91" y="1068"/>
                    <a:pt x="88" y="1068"/>
                  </a:cubicBezTo>
                  <a:lnTo>
                    <a:pt x="88" y="1068"/>
                  </a:lnTo>
                  <a:cubicBezTo>
                    <a:pt x="88" y="1068"/>
                    <a:pt x="86" y="1068"/>
                    <a:pt x="85" y="1070"/>
                  </a:cubicBezTo>
                  <a:cubicBezTo>
                    <a:pt x="83" y="1070"/>
                    <a:pt x="82" y="1070"/>
                    <a:pt x="80" y="1070"/>
                  </a:cubicBezTo>
                  <a:cubicBezTo>
                    <a:pt x="59" y="1070"/>
                    <a:pt x="78" y="1110"/>
                    <a:pt x="57" y="1126"/>
                  </a:cubicBezTo>
                  <a:lnTo>
                    <a:pt x="57" y="1121"/>
                  </a:lnTo>
                  <a:cubicBezTo>
                    <a:pt x="46" y="1132"/>
                    <a:pt x="57" y="1165"/>
                    <a:pt x="51" y="1188"/>
                  </a:cubicBezTo>
                  <a:lnTo>
                    <a:pt x="46" y="1188"/>
                  </a:lnTo>
                  <a:cubicBezTo>
                    <a:pt x="57" y="1210"/>
                    <a:pt x="51" y="1244"/>
                    <a:pt x="57" y="1272"/>
                  </a:cubicBezTo>
                  <a:cubicBezTo>
                    <a:pt x="50" y="1265"/>
                    <a:pt x="49" y="1262"/>
                    <a:pt x="48" y="1262"/>
                  </a:cubicBezTo>
                  <a:cubicBezTo>
                    <a:pt x="46" y="1262"/>
                    <a:pt x="45" y="1264"/>
                    <a:pt x="40" y="1266"/>
                  </a:cubicBezTo>
                  <a:cubicBezTo>
                    <a:pt x="40" y="1277"/>
                    <a:pt x="57" y="1261"/>
                    <a:pt x="57" y="1289"/>
                  </a:cubicBezTo>
                  <a:cubicBezTo>
                    <a:pt x="51" y="1294"/>
                    <a:pt x="46" y="1311"/>
                    <a:pt x="29" y="1311"/>
                  </a:cubicBezTo>
                  <a:lnTo>
                    <a:pt x="34" y="1289"/>
                  </a:lnTo>
                  <a:lnTo>
                    <a:pt x="34" y="1289"/>
                  </a:lnTo>
                  <a:cubicBezTo>
                    <a:pt x="12" y="1300"/>
                    <a:pt x="29" y="1317"/>
                    <a:pt x="23" y="1328"/>
                  </a:cubicBezTo>
                  <a:lnTo>
                    <a:pt x="18" y="1328"/>
                  </a:lnTo>
                  <a:cubicBezTo>
                    <a:pt x="18" y="1361"/>
                    <a:pt x="34" y="1361"/>
                    <a:pt x="29" y="1401"/>
                  </a:cubicBezTo>
                  <a:lnTo>
                    <a:pt x="34" y="1395"/>
                  </a:lnTo>
                  <a:lnTo>
                    <a:pt x="34" y="1395"/>
                  </a:lnTo>
                  <a:cubicBezTo>
                    <a:pt x="51" y="1417"/>
                    <a:pt x="23" y="1412"/>
                    <a:pt x="34" y="1434"/>
                  </a:cubicBezTo>
                  <a:lnTo>
                    <a:pt x="18" y="1440"/>
                  </a:lnTo>
                  <a:cubicBezTo>
                    <a:pt x="23" y="1451"/>
                    <a:pt x="34" y="1490"/>
                    <a:pt x="40" y="1513"/>
                  </a:cubicBezTo>
                  <a:cubicBezTo>
                    <a:pt x="23" y="1496"/>
                    <a:pt x="18" y="1468"/>
                    <a:pt x="12" y="1451"/>
                  </a:cubicBezTo>
                  <a:lnTo>
                    <a:pt x="12" y="1451"/>
                  </a:lnTo>
                  <a:cubicBezTo>
                    <a:pt x="12" y="1462"/>
                    <a:pt x="12" y="1496"/>
                    <a:pt x="18" y="1507"/>
                  </a:cubicBezTo>
                  <a:cubicBezTo>
                    <a:pt x="18" y="1501"/>
                    <a:pt x="12" y="1490"/>
                    <a:pt x="18" y="1485"/>
                  </a:cubicBezTo>
                  <a:cubicBezTo>
                    <a:pt x="29" y="1501"/>
                    <a:pt x="34" y="1524"/>
                    <a:pt x="34" y="1552"/>
                  </a:cubicBezTo>
                  <a:cubicBezTo>
                    <a:pt x="33" y="1552"/>
                    <a:pt x="32" y="1551"/>
                    <a:pt x="31" y="1551"/>
                  </a:cubicBezTo>
                  <a:cubicBezTo>
                    <a:pt x="3" y="1551"/>
                    <a:pt x="28" y="1620"/>
                    <a:pt x="1" y="1641"/>
                  </a:cubicBezTo>
                  <a:cubicBezTo>
                    <a:pt x="18" y="1686"/>
                    <a:pt x="1" y="1737"/>
                    <a:pt x="18" y="1793"/>
                  </a:cubicBezTo>
                  <a:cubicBezTo>
                    <a:pt x="24" y="1785"/>
                    <a:pt x="26" y="1782"/>
                    <a:pt x="28" y="1782"/>
                  </a:cubicBezTo>
                  <a:lnTo>
                    <a:pt x="28" y="1782"/>
                  </a:lnTo>
                  <a:cubicBezTo>
                    <a:pt x="31" y="1782"/>
                    <a:pt x="26" y="1799"/>
                    <a:pt x="41" y="1799"/>
                  </a:cubicBezTo>
                  <a:cubicBezTo>
                    <a:pt x="42" y="1799"/>
                    <a:pt x="44" y="1799"/>
                    <a:pt x="46" y="1798"/>
                  </a:cubicBezTo>
                  <a:cubicBezTo>
                    <a:pt x="51" y="1809"/>
                    <a:pt x="51" y="1815"/>
                    <a:pt x="51" y="1815"/>
                  </a:cubicBezTo>
                  <a:lnTo>
                    <a:pt x="40" y="1860"/>
                  </a:lnTo>
                  <a:cubicBezTo>
                    <a:pt x="39" y="1862"/>
                    <a:pt x="38" y="1863"/>
                    <a:pt x="37" y="1863"/>
                  </a:cubicBezTo>
                  <a:cubicBezTo>
                    <a:pt x="32" y="1863"/>
                    <a:pt x="28" y="1849"/>
                    <a:pt x="23" y="1849"/>
                  </a:cubicBezTo>
                  <a:lnTo>
                    <a:pt x="23" y="1849"/>
                  </a:lnTo>
                  <a:cubicBezTo>
                    <a:pt x="29" y="1877"/>
                    <a:pt x="12" y="1865"/>
                    <a:pt x="12" y="1882"/>
                  </a:cubicBezTo>
                  <a:cubicBezTo>
                    <a:pt x="13" y="1881"/>
                    <a:pt x="14" y="1881"/>
                    <a:pt x="14" y="1881"/>
                  </a:cubicBezTo>
                  <a:cubicBezTo>
                    <a:pt x="19" y="1881"/>
                    <a:pt x="23" y="1896"/>
                    <a:pt x="23" y="1910"/>
                  </a:cubicBezTo>
                  <a:cubicBezTo>
                    <a:pt x="29" y="1899"/>
                    <a:pt x="29" y="1893"/>
                    <a:pt x="34" y="1882"/>
                  </a:cubicBezTo>
                  <a:lnTo>
                    <a:pt x="34" y="1882"/>
                  </a:lnTo>
                  <a:cubicBezTo>
                    <a:pt x="57" y="1916"/>
                    <a:pt x="18" y="1921"/>
                    <a:pt x="46" y="1955"/>
                  </a:cubicBezTo>
                  <a:lnTo>
                    <a:pt x="29" y="1944"/>
                  </a:lnTo>
                  <a:lnTo>
                    <a:pt x="29" y="1944"/>
                  </a:lnTo>
                  <a:cubicBezTo>
                    <a:pt x="40" y="1966"/>
                    <a:pt x="51" y="2022"/>
                    <a:pt x="79" y="2033"/>
                  </a:cubicBezTo>
                  <a:cubicBezTo>
                    <a:pt x="75" y="2037"/>
                    <a:pt x="71" y="2041"/>
                    <a:pt x="67" y="2041"/>
                  </a:cubicBezTo>
                  <a:cubicBezTo>
                    <a:pt x="66" y="2041"/>
                    <a:pt x="64" y="2041"/>
                    <a:pt x="62" y="2039"/>
                  </a:cubicBezTo>
                  <a:lnTo>
                    <a:pt x="62" y="2039"/>
                  </a:lnTo>
                  <a:cubicBezTo>
                    <a:pt x="74" y="2084"/>
                    <a:pt x="124" y="2129"/>
                    <a:pt x="124" y="2173"/>
                  </a:cubicBezTo>
                  <a:lnTo>
                    <a:pt x="113" y="2173"/>
                  </a:lnTo>
                  <a:cubicBezTo>
                    <a:pt x="118" y="2179"/>
                    <a:pt x="135" y="2179"/>
                    <a:pt x="130" y="2196"/>
                  </a:cubicBezTo>
                  <a:lnTo>
                    <a:pt x="124" y="2196"/>
                  </a:lnTo>
                  <a:cubicBezTo>
                    <a:pt x="130" y="2201"/>
                    <a:pt x="146" y="2213"/>
                    <a:pt x="146" y="2229"/>
                  </a:cubicBezTo>
                  <a:lnTo>
                    <a:pt x="135" y="2224"/>
                  </a:lnTo>
                  <a:lnTo>
                    <a:pt x="135" y="2224"/>
                  </a:lnTo>
                  <a:cubicBezTo>
                    <a:pt x="146" y="2269"/>
                    <a:pt x="186" y="2280"/>
                    <a:pt x="202" y="2313"/>
                  </a:cubicBezTo>
                  <a:cubicBezTo>
                    <a:pt x="186" y="2325"/>
                    <a:pt x="197" y="2358"/>
                    <a:pt x="202" y="2375"/>
                  </a:cubicBezTo>
                  <a:cubicBezTo>
                    <a:pt x="230" y="2425"/>
                    <a:pt x="264" y="2448"/>
                    <a:pt x="298" y="2487"/>
                  </a:cubicBezTo>
                  <a:cubicBezTo>
                    <a:pt x="303" y="2526"/>
                    <a:pt x="359" y="2582"/>
                    <a:pt x="382" y="2627"/>
                  </a:cubicBezTo>
                  <a:cubicBezTo>
                    <a:pt x="382" y="2624"/>
                    <a:pt x="384" y="2623"/>
                    <a:pt x="389" y="2623"/>
                  </a:cubicBezTo>
                  <a:cubicBezTo>
                    <a:pt x="393" y="2623"/>
                    <a:pt x="398" y="2624"/>
                    <a:pt x="404" y="2627"/>
                  </a:cubicBezTo>
                  <a:cubicBezTo>
                    <a:pt x="410" y="2638"/>
                    <a:pt x="438" y="2638"/>
                    <a:pt x="421" y="2650"/>
                  </a:cubicBezTo>
                  <a:cubicBezTo>
                    <a:pt x="410" y="2666"/>
                    <a:pt x="432" y="2683"/>
                    <a:pt x="449" y="2694"/>
                  </a:cubicBezTo>
                  <a:lnTo>
                    <a:pt x="466" y="2683"/>
                  </a:lnTo>
                  <a:cubicBezTo>
                    <a:pt x="477" y="2745"/>
                    <a:pt x="578" y="2756"/>
                    <a:pt x="578" y="2801"/>
                  </a:cubicBezTo>
                  <a:cubicBezTo>
                    <a:pt x="594" y="2801"/>
                    <a:pt x="606" y="2812"/>
                    <a:pt x="617" y="2812"/>
                  </a:cubicBezTo>
                  <a:lnTo>
                    <a:pt x="611" y="2823"/>
                  </a:lnTo>
                  <a:cubicBezTo>
                    <a:pt x="639" y="2840"/>
                    <a:pt x="650" y="2851"/>
                    <a:pt x="690" y="2874"/>
                  </a:cubicBezTo>
                  <a:lnTo>
                    <a:pt x="678" y="2879"/>
                  </a:lnTo>
                  <a:cubicBezTo>
                    <a:pt x="682" y="2881"/>
                    <a:pt x="685" y="2881"/>
                    <a:pt x="688" y="2881"/>
                  </a:cubicBezTo>
                  <a:cubicBezTo>
                    <a:pt x="704" y="2881"/>
                    <a:pt x="720" y="2866"/>
                    <a:pt x="736" y="2866"/>
                  </a:cubicBezTo>
                  <a:cubicBezTo>
                    <a:pt x="739" y="2866"/>
                    <a:pt x="742" y="2866"/>
                    <a:pt x="746" y="2868"/>
                  </a:cubicBezTo>
                  <a:lnTo>
                    <a:pt x="740" y="2885"/>
                  </a:lnTo>
                  <a:cubicBezTo>
                    <a:pt x="777" y="2900"/>
                    <a:pt x="804" y="2936"/>
                    <a:pt x="848" y="2936"/>
                  </a:cubicBezTo>
                  <a:cubicBezTo>
                    <a:pt x="851" y="2936"/>
                    <a:pt x="853" y="2936"/>
                    <a:pt x="856" y="2935"/>
                  </a:cubicBezTo>
                  <a:lnTo>
                    <a:pt x="856" y="2935"/>
                  </a:lnTo>
                  <a:cubicBezTo>
                    <a:pt x="852" y="2936"/>
                    <a:pt x="852" y="2941"/>
                    <a:pt x="846" y="2941"/>
                  </a:cubicBezTo>
                  <a:cubicBezTo>
                    <a:pt x="858" y="2945"/>
                    <a:pt x="888" y="2963"/>
                    <a:pt x="903" y="2963"/>
                  </a:cubicBezTo>
                  <a:cubicBezTo>
                    <a:pt x="908" y="2963"/>
                    <a:pt x="912" y="2961"/>
                    <a:pt x="913" y="2956"/>
                  </a:cubicBezTo>
                  <a:lnTo>
                    <a:pt x="913" y="2956"/>
                  </a:lnTo>
                  <a:cubicBezTo>
                    <a:pt x="915" y="2963"/>
                    <a:pt x="928" y="2964"/>
                    <a:pt x="942" y="2964"/>
                  </a:cubicBezTo>
                  <a:cubicBezTo>
                    <a:pt x="954" y="2964"/>
                    <a:pt x="966" y="2963"/>
                    <a:pt x="975" y="2963"/>
                  </a:cubicBezTo>
                  <a:lnTo>
                    <a:pt x="970" y="2974"/>
                  </a:lnTo>
                  <a:cubicBezTo>
                    <a:pt x="986" y="2966"/>
                    <a:pt x="990" y="2961"/>
                    <a:pt x="1003" y="2961"/>
                  </a:cubicBezTo>
                  <a:cubicBezTo>
                    <a:pt x="1007" y="2961"/>
                    <a:pt x="1013" y="2962"/>
                    <a:pt x="1020" y="2963"/>
                  </a:cubicBezTo>
                  <a:cubicBezTo>
                    <a:pt x="1025" y="2963"/>
                    <a:pt x="1025" y="2970"/>
                    <a:pt x="1020" y="2970"/>
                  </a:cubicBezTo>
                  <a:cubicBezTo>
                    <a:pt x="1019" y="2970"/>
                    <a:pt x="1017" y="2970"/>
                    <a:pt x="1015" y="2969"/>
                  </a:cubicBezTo>
                  <a:lnTo>
                    <a:pt x="1015" y="2969"/>
                  </a:lnTo>
                  <a:cubicBezTo>
                    <a:pt x="1019" y="2971"/>
                    <a:pt x="1023" y="2972"/>
                    <a:pt x="1026" y="2972"/>
                  </a:cubicBezTo>
                  <a:cubicBezTo>
                    <a:pt x="1034" y="2972"/>
                    <a:pt x="1038" y="2968"/>
                    <a:pt x="1044" y="2968"/>
                  </a:cubicBezTo>
                  <a:cubicBezTo>
                    <a:pt x="1048" y="2968"/>
                    <a:pt x="1053" y="2969"/>
                    <a:pt x="1059" y="2974"/>
                  </a:cubicBezTo>
                  <a:lnTo>
                    <a:pt x="1048" y="2980"/>
                  </a:lnTo>
                  <a:cubicBezTo>
                    <a:pt x="1053" y="2982"/>
                    <a:pt x="1057" y="2982"/>
                    <a:pt x="1059" y="2982"/>
                  </a:cubicBezTo>
                  <a:cubicBezTo>
                    <a:pt x="1066" y="2982"/>
                    <a:pt x="1068" y="2978"/>
                    <a:pt x="1076" y="2974"/>
                  </a:cubicBezTo>
                  <a:cubicBezTo>
                    <a:pt x="1079" y="2973"/>
                    <a:pt x="1082" y="2973"/>
                    <a:pt x="1086" y="2973"/>
                  </a:cubicBezTo>
                  <a:cubicBezTo>
                    <a:pt x="1101" y="2973"/>
                    <a:pt x="1116" y="2982"/>
                    <a:pt x="1121" y="2991"/>
                  </a:cubicBezTo>
                  <a:cubicBezTo>
                    <a:pt x="1121" y="2987"/>
                    <a:pt x="1129" y="2983"/>
                    <a:pt x="1138" y="2983"/>
                  </a:cubicBezTo>
                  <a:cubicBezTo>
                    <a:pt x="1142" y="2983"/>
                    <a:pt x="1146" y="2984"/>
                    <a:pt x="1149" y="2986"/>
                  </a:cubicBezTo>
                  <a:cubicBezTo>
                    <a:pt x="1149" y="2991"/>
                    <a:pt x="1143" y="2991"/>
                    <a:pt x="1143" y="2991"/>
                  </a:cubicBezTo>
                  <a:cubicBezTo>
                    <a:pt x="1154" y="2996"/>
                    <a:pt x="1163" y="2998"/>
                    <a:pt x="1170" y="2998"/>
                  </a:cubicBezTo>
                  <a:cubicBezTo>
                    <a:pt x="1180" y="2998"/>
                    <a:pt x="1188" y="2996"/>
                    <a:pt x="1196" y="2996"/>
                  </a:cubicBezTo>
                  <a:cubicBezTo>
                    <a:pt x="1203" y="2996"/>
                    <a:pt x="1209" y="2997"/>
                    <a:pt x="1216" y="3002"/>
                  </a:cubicBezTo>
                  <a:cubicBezTo>
                    <a:pt x="1216" y="3002"/>
                    <a:pt x="1216" y="3008"/>
                    <a:pt x="1222" y="3008"/>
                  </a:cubicBezTo>
                  <a:cubicBezTo>
                    <a:pt x="1194" y="3008"/>
                    <a:pt x="1171" y="3002"/>
                    <a:pt x="1171" y="3002"/>
                  </a:cubicBezTo>
                  <a:lnTo>
                    <a:pt x="1171" y="3002"/>
                  </a:lnTo>
                  <a:cubicBezTo>
                    <a:pt x="1171" y="3014"/>
                    <a:pt x="1194" y="3019"/>
                    <a:pt x="1171" y="3030"/>
                  </a:cubicBezTo>
                  <a:cubicBezTo>
                    <a:pt x="1188" y="3026"/>
                    <a:pt x="1212" y="3015"/>
                    <a:pt x="1232" y="3015"/>
                  </a:cubicBezTo>
                  <a:cubicBezTo>
                    <a:pt x="1238" y="3015"/>
                    <a:pt x="1244" y="3016"/>
                    <a:pt x="1250" y="3019"/>
                  </a:cubicBezTo>
                  <a:lnTo>
                    <a:pt x="1250" y="3025"/>
                  </a:lnTo>
                  <a:cubicBezTo>
                    <a:pt x="1250" y="3025"/>
                    <a:pt x="1255" y="3025"/>
                    <a:pt x="1261" y="3019"/>
                  </a:cubicBezTo>
                  <a:cubicBezTo>
                    <a:pt x="1267" y="3025"/>
                    <a:pt x="1272" y="3025"/>
                    <a:pt x="1278" y="3025"/>
                  </a:cubicBezTo>
                  <a:cubicBezTo>
                    <a:pt x="1283" y="3036"/>
                    <a:pt x="1306" y="3036"/>
                    <a:pt x="1317" y="3036"/>
                  </a:cubicBezTo>
                  <a:cubicBezTo>
                    <a:pt x="1317" y="3025"/>
                    <a:pt x="1334" y="3025"/>
                    <a:pt x="1317" y="3014"/>
                  </a:cubicBezTo>
                  <a:lnTo>
                    <a:pt x="1306" y="3014"/>
                  </a:lnTo>
                  <a:cubicBezTo>
                    <a:pt x="1311" y="3002"/>
                    <a:pt x="1323" y="2997"/>
                    <a:pt x="1323" y="2991"/>
                  </a:cubicBezTo>
                  <a:cubicBezTo>
                    <a:pt x="1339" y="3008"/>
                    <a:pt x="1367" y="3019"/>
                    <a:pt x="1373" y="3030"/>
                  </a:cubicBezTo>
                  <a:cubicBezTo>
                    <a:pt x="1407" y="3025"/>
                    <a:pt x="1451" y="3025"/>
                    <a:pt x="1474" y="3002"/>
                  </a:cubicBezTo>
                  <a:cubicBezTo>
                    <a:pt x="1476" y="3001"/>
                    <a:pt x="1478" y="3001"/>
                    <a:pt x="1479" y="3001"/>
                  </a:cubicBezTo>
                  <a:cubicBezTo>
                    <a:pt x="1485" y="3001"/>
                    <a:pt x="1486" y="3008"/>
                    <a:pt x="1491" y="3008"/>
                  </a:cubicBezTo>
                  <a:cubicBezTo>
                    <a:pt x="1485" y="3014"/>
                    <a:pt x="1479" y="3014"/>
                    <a:pt x="1474" y="3019"/>
                  </a:cubicBezTo>
                  <a:cubicBezTo>
                    <a:pt x="1491" y="3008"/>
                    <a:pt x="1530" y="3014"/>
                    <a:pt x="1535" y="2991"/>
                  </a:cubicBezTo>
                  <a:lnTo>
                    <a:pt x="1535" y="2991"/>
                  </a:lnTo>
                  <a:cubicBezTo>
                    <a:pt x="1558" y="3002"/>
                    <a:pt x="1524" y="3008"/>
                    <a:pt x="1558" y="3008"/>
                  </a:cubicBezTo>
                  <a:lnTo>
                    <a:pt x="1552" y="3014"/>
                  </a:lnTo>
                  <a:cubicBezTo>
                    <a:pt x="1559" y="3015"/>
                    <a:pt x="1566" y="3016"/>
                    <a:pt x="1572" y="3016"/>
                  </a:cubicBezTo>
                  <a:cubicBezTo>
                    <a:pt x="1619" y="3016"/>
                    <a:pt x="1650" y="2976"/>
                    <a:pt x="1702" y="2976"/>
                  </a:cubicBezTo>
                  <a:cubicBezTo>
                    <a:pt x="1711" y="2976"/>
                    <a:pt x="1721" y="2977"/>
                    <a:pt x="1731" y="2980"/>
                  </a:cubicBezTo>
                  <a:cubicBezTo>
                    <a:pt x="1726" y="2974"/>
                    <a:pt x="1720" y="2974"/>
                    <a:pt x="1720" y="2974"/>
                  </a:cubicBezTo>
                  <a:cubicBezTo>
                    <a:pt x="1810" y="2974"/>
                    <a:pt x="1888" y="2924"/>
                    <a:pt x="1972" y="2924"/>
                  </a:cubicBezTo>
                  <a:cubicBezTo>
                    <a:pt x="1995" y="2918"/>
                    <a:pt x="1995" y="2907"/>
                    <a:pt x="2006" y="2896"/>
                  </a:cubicBezTo>
                  <a:lnTo>
                    <a:pt x="2011" y="2907"/>
                  </a:lnTo>
                  <a:lnTo>
                    <a:pt x="2034" y="2885"/>
                  </a:lnTo>
                  <a:cubicBezTo>
                    <a:pt x="2045" y="2874"/>
                    <a:pt x="2059" y="2874"/>
                    <a:pt x="2074" y="2874"/>
                  </a:cubicBezTo>
                  <a:cubicBezTo>
                    <a:pt x="2090" y="2874"/>
                    <a:pt x="2107" y="2874"/>
                    <a:pt x="2123" y="2862"/>
                  </a:cubicBezTo>
                  <a:cubicBezTo>
                    <a:pt x="2135" y="2862"/>
                    <a:pt x="2129" y="2874"/>
                    <a:pt x="2151" y="2874"/>
                  </a:cubicBezTo>
                  <a:cubicBezTo>
                    <a:pt x="2140" y="2862"/>
                    <a:pt x="2157" y="2857"/>
                    <a:pt x="2185" y="2851"/>
                  </a:cubicBezTo>
                  <a:lnTo>
                    <a:pt x="2146" y="2846"/>
                  </a:lnTo>
                  <a:cubicBezTo>
                    <a:pt x="2162" y="2837"/>
                    <a:pt x="2173" y="2835"/>
                    <a:pt x="2183" y="2835"/>
                  </a:cubicBezTo>
                  <a:cubicBezTo>
                    <a:pt x="2192" y="2835"/>
                    <a:pt x="2200" y="2836"/>
                    <a:pt x="2209" y="2836"/>
                  </a:cubicBezTo>
                  <a:cubicBezTo>
                    <a:pt x="2221" y="2836"/>
                    <a:pt x="2236" y="2833"/>
                    <a:pt x="2258" y="2818"/>
                  </a:cubicBezTo>
                  <a:lnTo>
                    <a:pt x="2258" y="2818"/>
                  </a:lnTo>
                  <a:lnTo>
                    <a:pt x="2241" y="2834"/>
                  </a:lnTo>
                  <a:cubicBezTo>
                    <a:pt x="2252" y="2823"/>
                    <a:pt x="2280" y="2812"/>
                    <a:pt x="2308" y="2790"/>
                  </a:cubicBezTo>
                  <a:cubicBezTo>
                    <a:pt x="2342" y="2762"/>
                    <a:pt x="2359" y="2717"/>
                    <a:pt x="2353" y="2700"/>
                  </a:cubicBezTo>
                  <a:cubicBezTo>
                    <a:pt x="2353" y="2697"/>
                    <a:pt x="2356" y="2694"/>
                    <a:pt x="2359" y="2694"/>
                  </a:cubicBezTo>
                  <a:cubicBezTo>
                    <a:pt x="2361" y="2694"/>
                    <a:pt x="2364" y="2697"/>
                    <a:pt x="2364" y="2706"/>
                  </a:cubicBezTo>
                  <a:cubicBezTo>
                    <a:pt x="2392" y="2610"/>
                    <a:pt x="2336" y="2532"/>
                    <a:pt x="2342" y="2476"/>
                  </a:cubicBezTo>
                  <a:lnTo>
                    <a:pt x="2347" y="2476"/>
                  </a:lnTo>
                  <a:cubicBezTo>
                    <a:pt x="2342" y="2465"/>
                    <a:pt x="2331" y="2459"/>
                    <a:pt x="2331" y="2442"/>
                  </a:cubicBezTo>
                  <a:cubicBezTo>
                    <a:pt x="2336" y="2442"/>
                    <a:pt x="2342" y="2442"/>
                    <a:pt x="2336" y="2437"/>
                  </a:cubicBezTo>
                  <a:cubicBezTo>
                    <a:pt x="2336" y="2431"/>
                    <a:pt x="2319" y="2409"/>
                    <a:pt x="2314" y="2392"/>
                  </a:cubicBezTo>
                  <a:lnTo>
                    <a:pt x="2314" y="2392"/>
                  </a:lnTo>
                  <a:lnTo>
                    <a:pt x="2325" y="2403"/>
                  </a:lnTo>
                  <a:cubicBezTo>
                    <a:pt x="2314" y="2336"/>
                    <a:pt x="2275" y="2313"/>
                    <a:pt x="2252" y="2263"/>
                  </a:cubicBezTo>
                  <a:cubicBezTo>
                    <a:pt x="2269" y="2252"/>
                    <a:pt x="2258" y="2201"/>
                    <a:pt x="2252" y="2179"/>
                  </a:cubicBezTo>
                  <a:cubicBezTo>
                    <a:pt x="2247" y="2162"/>
                    <a:pt x="2241" y="2151"/>
                    <a:pt x="2235" y="2145"/>
                  </a:cubicBezTo>
                  <a:lnTo>
                    <a:pt x="2230" y="2129"/>
                  </a:lnTo>
                  <a:cubicBezTo>
                    <a:pt x="2224" y="2117"/>
                    <a:pt x="2219" y="2106"/>
                    <a:pt x="2219" y="2101"/>
                  </a:cubicBezTo>
                  <a:cubicBezTo>
                    <a:pt x="2196" y="2067"/>
                    <a:pt x="2163" y="2039"/>
                    <a:pt x="2129" y="2039"/>
                  </a:cubicBezTo>
                  <a:cubicBezTo>
                    <a:pt x="2095" y="2039"/>
                    <a:pt x="2067" y="2056"/>
                    <a:pt x="2045" y="2073"/>
                  </a:cubicBezTo>
                  <a:cubicBezTo>
                    <a:pt x="1995" y="2078"/>
                    <a:pt x="1911" y="2123"/>
                    <a:pt x="1843" y="2123"/>
                  </a:cubicBezTo>
                  <a:cubicBezTo>
                    <a:pt x="1855" y="2123"/>
                    <a:pt x="1849" y="2140"/>
                    <a:pt x="1838" y="2145"/>
                  </a:cubicBezTo>
                  <a:cubicBezTo>
                    <a:pt x="1836" y="2145"/>
                    <a:pt x="1835" y="2145"/>
                    <a:pt x="1833" y="2145"/>
                  </a:cubicBezTo>
                  <a:cubicBezTo>
                    <a:pt x="1821" y="2145"/>
                    <a:pt x="1807" y="2154"/>
                    <a:pt x="1799" y="2154"/>
                  </a:cubicBezTo>
                  <a:cubicBezTo>
                    <a:pt x="1795" y="2154"/>
                    <a:pt x="1793" y="2152"/>
                    <a:pt x="1793" y="2145"/>
                  </a:cubicBezTo>
                  <a:lnTo>
                    <a:pt x="1799" y="2145"/>
                  </a:lnTo>
                  <a:cubicBezTo>
                    <a:pt x="1793" y="2137"/>
                    <a:pt x="1783" y="2134"/>
                    <a:pt x="1771" y="2134"/>
                  </a:cubicBezTo>
                  <a:cubicBezTo>
                    <a:pt x="1759" y="2134"/>
                    <a:pt x="1745" y="2137"/>
                    <a:pt x="1731" y="2140"/>
                  </a:cubicBezTo>
                  <a:lnTo>
                    <a:pt x="1731" y="2162"/>
                  </a:lnTo>
                  <a:cubicBezTo>
                    <a:pt x="1698" y="2145"/>
                    <a:pt x="1653" y="2145"/>
                    <a:pt x="1619" y="2140"/>
                  </a:cubicBezTo>
                  <a:cubicBezTo>
                    <a:pt x="1580" y="2140"/>
                    <a:pt x="1547" y="2134"/>
                    <a:pt x="1535" y="2112"/>
                  </a:cubicBezTo>
                  <a:cubicBezTo>
                    <a:pt x="1519" y="2112"/>
                    <a:pt x="1502" y="2106"/>
                    <a:pt x="1485" y="2101"/>
                  </a:cubicBezTo>
                  <a:lnTo>
                    <a:pt x="1491" y="2089"/>
                  </a:lnTo>
                  <a:cubicBezTo>
                    <a:pt x="1457" y="2067"/>
                    <a:pt x="1440" y="2056"/>
                    <a:pt x="1401" y="2028"/>
                  </a:cubicBezTo>
                  <a:lnTo>
                    <a:pt x="1418" y="2028"/>
                  </a:lnTo>
                  <a:cubicBezTo>
                    <a:pt x="1395" y="2011"/>
                    <a:pt x="1367" y="2028"/>
                    <a:pt x="1345" y="2005"/>
                  </a:cubicBezTo>
                  <a:lnTo>
                    <a:pt x="1356" y="1989"/>
                  </a:lnTo>
                  <a:cubicBezTo>
                    <a:pt x="1328" y="1949"/>
                    <a:pt x="1317" y="1899"/>
                    <a:pt x="1289" y="1854"/>
                  </a:cubicBezTo>
                  <a:lnTo>
                    <a:pt x="1289" y="1854"/>
                  </a:lnTo>
                  <a:cubicBezTo>
                    <a:pt x="1289" y="1854"/>
                    <a:pt x="1295" y="1854"/>
                    <a:pt x="1300" y="1865"/>
                  </a:cubicBezTo>
                  <a:cubicBezTo>
                    <a:pt x="1295" y="1840"/>
                    <a:pt x="1290" y="1784"/>
                    <a:pt x="1273" y="1784"/>
                  </a:cubicBezTo>
                  <a:cubicBezTo>
                    <a:pt x="1272" y="1784"/>
                    <a:pt x="1271" y="1785"/>
                    <a:pt x="1269" y="1785"/>
                  </a:cubicBezTo>
                  <a:lnTo>
                    <a:pt x="1269" y="1785"/>
                  </a:lnTo>
                  <a:cubicBezTo>
                    <a:pt x="1280" y="1775"/>
                    <a:pt x="1260" y="1729"/>
                    <a:pt x="1250" y="1703"/>
                  </a:cubicBezTo>
                  <a:lnTo>
                    <a:pt x="1250" y="1703"/>
                  </a:lnTo>
                  <a:lnTo>
                    <a:pt x="1267" y="1709"/>
                  </a:lnTo>
                  <a:cubicBezTo>
                    <a:pt x="1250" y="1686"/>
                    <a:pt x="1244" y="1681"/>
                    <a:pt x="1239" y="1647"/>
                  </a:cubicBezTo>
                  <a:cubicBezTo>
                    <a:pt x="1241" y="1645"/>
                    <a:pt x="1243" y="1643"/>
                    <a:pt x="1245" y="1643"/>
                  </a:cubicBezTo>
                  <a:cubicBezTo>
                    <a:pt x="1248" y="1643"/>
                    <a:pt x="1250" y="1646"/>
                    <a:pt x="1250" y="1653"/>
                  </a:cubicBezTo>
                  <a:cubicBezTo>
                    <a:pt x="1255" y="1625"/>
                    <a:pt x="1239" y="1630"/>
                    <a:pt x="1250" y="1597"/>
                  </a:cubicBezTo>
                  <a:lnTo>
                    <a:pt x="1250" y="1597"/>
                  </a:lnTo>
                  <a:lnTo>
                    <a:pt x="1255" y="1613"/>
                  </a:lnTo>
                  <a:cubicBezTo>
                    <a:pt x="1261" y="1585"/>
                    <a:pt x="1255" y="1585"/>
                    <a:pt x="1250" y="1569"/>
                  </a:cubicBezTo>
                  <a:cubicBezTo>
                    <a:pt x="1250" y="1552"/>
                    <a:pt x="1267" y="1518"/>
                    <a:pt x="1278" y="1513"/>
                  </a:cubicBezTo>
                  <a:cubicBezTo>
                    <a:pt x="1272" y="1507"/>
                    <a:pt x="1267" y="1490"/>
                    <a:pt x="1272" y="1473"/>
                  </a:cubicBezTo>
                  <a:lnTo>
                    <a:pt x="1272" y="1473"/>
                  </a:lnTo>
                  <a:cubicBezTo>
                    <a:pt x="1278" y="1473"/>
                    <a:pt x="1278" y="1479"/>
                    <a:pt x="1278" y="1485"/>
                  </a:cubicBezTo>
                  <a:cubicBezTo>
                    <a:pt x="1300" y="1440"/>
                    <a:pt x="1283" y="1412"/>
                    <a:pt x="1306" y="1384"/>
                  </a:cubicBezTo>
                  <a:lnTo>
                    <a:pt x="1317" y="1384"/>
                  </a:lnTo>
                  <a:cubicBezTo>
                    <a:pt x="1300" y="1417"/>
                    <a:pt x="1295" y="1445"/>
                    <a:pt x="1295" y="1445"/>
                  </a:cubicBezTo>
                  <a:cubicBezTo>
                    <a:pt x="1302" y="1445"/>
                    <a:pt x="1309" y="1433"/>
                    <a:pt x="1315" y="1433"/>
                  </a:cubicBezTo>
                  <a:cubicBezTo>
                    <a:pt x="1318" y="1433"/>
                    <a:pt x="1321" y="1436"/>
                    <a:pt x="1323" y="1445"/>
                  </a:cubicBezTo>
                  <a:cubicBezTo>
                    <a:pt x="1323" y="1417"/>
                    <a:pt x="1317" y="1373"/>
                    <a:pt x="1334" y="1350"/>
                  </a:cubicBezTo>
                  <a:cubicBezTo>
                    <a:pt x="1334" y="1345"/>
                    <a:pt x="1334" y="1345"/>
                    <a:pt x="1334" y="1345"/>
                  </a:cubicBezTo>
                  <a:lnTo>
                    <a:pt x="1339" y="1350"/>
                  </a:lnTo>
                  <a:cubicBezTo>
                    <a:pt x="1339" y="1345"/>
                    <a:pt x="1339" y="1339"/>
                    <a:pt x="1339" y="1333"/>
                  </a:cubicBezTo>
                  <a:cubicBezTo>
                    <a:pt x="1345" y="1322"/>
                    <a:pt x="1351" y="1317"/>
                    <a:pt x="1351" y="1311"/>
                  </a:cubicBezTo>
                  <a:cubicBezTo>
                    <a:pt x="1362" y="1311"/>
                    <a:pt x="1373" y="1283"/>
                    <a:pt x="1379" y="1266"/>
                  </a:cubicBezTo>
                  <a:cubicBezTo>
                    <a:pt x="1371" y="1262"/>
                    <a:pt x="1371" y="1253"/>
                    <a:pt x="1367" y="1253"/>
                  </a:cubicBezTo>
                  <a:cubicBezTo>
                    <a:pt x="1365" y="1253"/>
                    <a:pt x="1362" y="1255"/>
                    <a:pt x="1358" y="1259"/>
                  </a:cubicBezTo>
                  <a:lnTo>
                    <a:pt x="1358" y="1259"/>
                  </a:lnTo>
                  <a:cubicBezTo>
                    <a:pt x="1358" y="1258"/>
                    <a:pt x="1358" y="1258"/>
                    <a:pt x="1359" y="1258"/>
                  </a:cubicBezTo>
                  <a:lnTo>
                    <a:pt x="1359" y="1258"/>
                  </a:lnTo>
                  <a:cubicBezTo>
                    <a:pt x="1359" y="1258"/>
                    <a:pt x="1356" y="1264"/>
                    <a:pt x="1356" y="1272"/>
                  </a:cubicBezTo>
                  <a:cubicBezTo>
                    <a:pt x="1356" y="1272"/>
                    <a:pt x="1351" y="1277"/>
                    <a:pt x="1356" y="1277"/>
                  </a:cubicBezTo>
                  <a:lnTo>
                    <a:pt x="1351" y="1277"/>
                  </a:lnTo>
                  <a:cubicBezTo>
                    <a:pt x="1351" y="1283"/>
                    <a:pt x="1345" y="1294"/>
                    <a:pt x="1339" y="1311"/>
                  </a:cubicBezTo>
                  <a:cubicBezTo>
                    <a:pt x="1339" y="1300"/>
                    <a:pt x="1339" y="1283"/>
                    <a:pt x="1351" y="1272"/>
                  </a:cubicBezTo>
                  <a:cubicBezTo>
                    <a:pt x="1345" y="1261"/>
                    <a:pt x="1339" y="1249"/>
                    <a:pt x="1339" y="1244"/>
                  </a:cubicBezTo>
                  <a:cubicBezTo>
                    <a:pt x="1367" y="1233"/>
                    <a:pt x="1395" y="1205"/>
                    <a:pt x="1407" y="1205"/>
                  </a:cubicBezTo>
                  <a:cubicBezTo>
                    <a:pt x="1423" y="1160"/>
                    <a:pt x="1457" y="1115"/>
                    <a:pt x="1463" y="1081"/>
                  </a:cubicBezTo>
                  <a:cubicBezTo>
                    <a:pt x="1465" y="1073"/>
                    <a:pt x="1470" y="1072"/>
                    <a:pt x="1474" y="1072"/>
                  </a:cubicBezTo>
                  <a:cubicBezTo>
                    <a:pt x="1476" y="1072"/>
                    <a:pt x="1478" y="1072"/>
                    <a:pt x="1480" y="1072"/>
                  </a:cubicBezTo>
                  <a:cubicBezTo>
                    <a:pt x="1482" y="1072"/>
                    <a:pt x="1484" y="1072"/>
                    <a:pt x="1485" y="1070"/>
                  </a:cubicBezTo>
                  <a:lnTo>
                    <a:pt x="1485" y="1070"/>
                  </a:lnTo>
                  <a:cubicBezTo>
                    <a:pt x="1479" y="1081"/>
                    <a:pt x="1474" y="1087"/>
                    <a:pt x="1474" y="1093"/>
                  </a:cubicBezTo>
                  <a:cubicBezTo>
                    <a:pt x="1485" y="1070"/>
                    <a:pt x="1524" y="1037"/>
                    <a:pt x="1519" y="1020"/>
                  </a:cubicBezTo>
                  <a:cubicBezTo>
                    <a:pt x="1524" y="1018"/>
                    <a:pt x="1527" y="1017"/>
                    <a:pt x="1529" y="1017"/>
                  </a:cubicBezTo>
                  <a:cubicBezTo>
                    <a:pt x="1537" y="1017"/>
                    <a:pt x="1531" y="1026"/>
                    <a:pt x="1534" y="1026"/>
                  </a:cubicBezTo>
                  <a:cubicBezTo>
                    <a:pt x="1535" y="1026"/>
                    <a:pt x="1540" y="1023"/>
                    <a:pt x="1552" y="1014"/>
                  </a:cubicBezTo>
                  <a:lnTo>
                    <a:pt x="1552" y="1014"/>
                  </a:lnTo>
                  <a:lnTo>
                    <a:pt x="1547" y="1025"/>
                  </a:lnTo>
                  <a:cubicBezTo>
                    <a:pt x="1591" y="1009"/>
                    <a:pt x="1614" y="986"/>
                    <a:pt x="1642" y="958"/>
                  </a:cubicBezTo>
                  <a:cubicBezTo>
                    <a:pt x="1669" y="940"/>
                    <a:pt x="1697" y="922"/>
                    <a:pt x="1733" y="922"/>
                  </a:cubicBezTo>
                  <a:cubicBezTo>
                    <a:pt x="1740" y="922"/>
                    <a:pt x="1748" y="922"/>
                    <a:pt x="1755" y="924"/>
                  </a:cubicBezTo>
                  <a:lnTo>
                    <a:pt x="1755" y="924"/>
                  </a:lnTo>
                  <a:cubicBezTo>
                    <a:pt x="1751" y="922"/>
                    <a:pt x="1748" y="919"/>
                    <a:pt x="1748" y="919"/>
                  </a:cubicBezTo>
                  <a:cubicBezTo>
                    <a:pt x="1793" y="913"/>
                    <a:pt x="1832" y="913"/>
                    <a:pt x="1877" y="908"/>
                  </a:cubicBezTo>
                  <a:cubicBezTo>
                    <a:pt x="1911" y="908"/>
                    <a:pt x="1967" y="913"/>
                    <a:pt x="2028" y="930"/>
                  </a:cubicBezTo>
                  <a:cubicBezTo>
                    <a:pt x="2034" y="897"/>
                    <a:pt x="2045" y="852"/>
                    <a:pt x="2056" y="818"/>
                  </a:cubicBezTo>
                  <a:cubicBezTo>
                    <a:pt x="2067" y="785"/>
                    <a:pt x="2056" y="785"/>
                    <a:pt x="2051" y="762"/>
                  </a:cubicBezTo>
                  <a:lnTo>
                    <a:pt x="2067" y="757"/>
                  </a:lnTo>
                  <a:lnTo>
                    <a:pt x="2056" y="717"/>
                  </a:lnTo>
                  <a:cubicBezTo>
                    <a:pt x="2051" y="673"/>
                    <a:pt x="2101" y="639"/>
                    <a:pt x="2084" y="577"/>
                  </a:cubicBezTo>
                  <a:lnTo>
                    <a:pt x="2084" y="577"/>
                  </a:lnTo>
                  <a:lnTo>
                    <a:pt x="2073" y="583"/>
                  </a:lnTo>
                  <a:cubicBezTo>
                    <a:pt x="2078" y="562"/>
                    <a:pt x="2074" y="515"/>
                    <a:pt x="2083" y="515"/>
                  </a:cubicBezTo>
                  <a:cubicBezTo>
                    <a:pt x="2083" y="515"/>
                    <a:pt x="2084" y="515"/>
                    <a:pt x="2084" y="516"/>
                  </a:cubicBezTo>
                  <a:cubicBezTo>
                    <a:pt x="2084" y="516"/>
                    <a:pt x="2073" y="510"/>
                    <a:pt x="2079" y="499"/>
                  </a:cubicBezTo>
                  <a:lnTo>
                    <a:pt x="2090" y="499"/>
                  </a:lnTo>
                  <a:lnTo>
                    <a:pt x="2079" y="443"/>
                  </a:lnTo>
                  <a:cubicBezTo>
                    <a:pt x="2084" y="404"/>
                    <a:pt x="2107" y="454"/>
                    <a:pt x="2107" y="387"/>
                  </a:cubicBezTo>
                  <a:cubicBezTo>
                    <a:pt x="2107" y="366"/>
                    <a:pt x="2092" y="330"/>
                    <a:pt x="2085" y="330"/>
                  </a:cubicBezTo>
                  <a:cubicBezTo>
                    <a:pt x="2085" y="330"/>
                    <a:pt x="2085" y="331"/>
                    <a:pt x="2084" y="331"/>
                  </a:cubicBezTo>
                  <a:cubicBezTo>
                    <a:pt x="2084" y="342"/>
                    <a:pt x="2079" y="359"/>
                    <a:pt x="2073" y="359"/>
                  </a:cubicBezTo>
                  <a:lnTo>
                    <a:pt x="2067" y="336"/>
                  </a:lnTo>
                  <a:cubicBezTo>
                    <a:pt x="2058" y="333"/>
                    <a:pt x="2050" y="330"/>
                    <a:pt x="2043" y="330"/>
                  </a:cubicBezTo>
                  <a:cubicBezTo>
                    <a:pt x="2038" y="330"/>
                    <a:pt x="2033" y="332"/>
                    <a:pt x="2028" y="336"/>
                  </a:cubicBezTo>
                  <a:cubicBezTo>
                    <a:pt x="2016" y="328"/>
                    <a:pt x="2004" y="323"/>
                    <a:pt x="1991" y="323"/>
                  </a:cubicBezTo>
                  <a:cubicBezTo>
                    <a:pt x="1987" y="323"/>
                    <a:pt x="1982" y="324"/>
                    <a:pt x="1978" y="325"/>
                  </a:cubicBezTo>
                  <a:cubicBezTo>
                    <a:pt x="1972" y="320"/>
                    <a:pt x="1978" y="320"/>
                    <a:pt x="1978" y="314"/>
                  </a:cubicBezTo>
                  <a:lnTo>
                    <a:pt x="1978" y="314"/>
                  </a:lnTo>
                  <a:cubicBezTo>
                    <a:pt x="1967" y="320"/>
                    <a:pt x="1944" y="331"/>
                    <a:pt x="1950" y="342"/>
                  </a:cubicBezTo>
                  <a:cubicBezTo>
                    <a:pt x="1967" y="331"/>
                    <a:pt x="1972" y="342"/>
                    <a:pt x="1989" y="325"/>
                  </a:cubicBezTo>
                  <a:cubicBezTo>
                    <a:pt x="2000" y="325"/>
                    <a:pt x="2011" y="336"/>
                    <a:pt x="2006" y="342"/>
                  </a:cubicBezTo>
                  <a:cubicBezTo>
                    <a:pt x="2008" y="340"/>
                    <a:pt x="2010" y="340"/>
                    <a:pt x="2011" y="340"/>
                  </a:cubicBezTo>
                  <a:cubicBezTo>
                    <a:pt x="2015" y="340"/>
                    <a:pt x="2017" y="342"/>
                    <a:pt x="2017" y="342"/>
                  </a:cubicBezTo>
                  <a:cubicBezTo>
                    <a:pt x="2017" y="348"/>
                    <a:pt x="2011" y="353"/>
                    <a:pt x="2006" y="364"/>
                  </a:cubicBezTo>
                  <a:lnTo>
                    <a:pt x="2023" y="404"/>
                  </a:lnTo>
                  <a:lnTo>
                    <a:pt x="2011" y="415"/>
                  </a:lnTo>
                  <a:lnTo>
                    <a:pt x="2011" y="381"/>
                  </a:lnTo>
                  <a:cubicBezTo>
                    <a:pt x="2000" y="398"/>
                    <a:pt x="2006" y="409"/>
                    <a:pt x="2011" y="420"/>
                  </a:cubicBezTo>
                  <a:cubicBezTo>
                    <a:pt x="2006" y="426"/>
                    <a:pt x="2006" y="432"/>
                    <a:pt x="2000" y="437"/>
                  </a:cubicBezTo>
                  <a:lnTo>
                    <a:pt x="2023" y="471"/>
                  </a:lnTo>
                  <a:cubicBezTo>
                    <a:pt x="2021" y="472"/>
                    <a:pt x="2020" y="472"/>
                    <a:pt x="2019" y="472"/>
                  </a:cubicBezTo>
                  <a:cubicBezTo>
                    <a:pt x="2014" y="472"/>
                    <a:pt x="2010" y="466"/>
                    <a:pt x="2006" y="466"/>
                  </a:cubicBezTo>
                  <a:cubicBezTo>
                    <a:pt x="2004" y="466"/>
                    <a:pt x="2002" y="469"/>
                    <a:pt x="2000" y="476"/>
                  </a:cubicBezTo>
                  <a:cubicBezTo>
                    <a:pt x="2002" y="481"/>
                    <a:pt x="2004" y="482"/>
                    <a:pt x="2006" y="482"/>
                  </a:cubicBezTo>
                  <a:cubicBezTo>
                    <a:pt x="2008" y="482"/>
                    <a:pt x="2012" y="480"/>
                    <a:pt x="2014" y="480"/>
                  </a:cubicBezTo>
                  <a:cubicBezTo>
                    <a:pt x="2018" y="480"/>
                    <a:pt x="2020" y="483"/>
                    <a:pt x="2023" y="493"/>
                  </a:cubicBezTo>
                  <a:cubicBezTo>
                    <a:pt x="2011" y="510"/>
                    <a:pt x="2006" y="504"/>
                    <a:pt x="2011" y="521"/>
                  </a:cubicBezTo>
                  <a:cubicBezTo>
                    <a:pt x="2010" y="523"/>
                    <a:pt x="2009" y="523"/>
                    <a:pt x="2008" y="523"/>
                  </a:cubicBezTo>
                  <a:cubicBezTo>
                    <a:pt x="2005" y="523"/>
                    <a:pt x="2004" y="518"/>
                    <a:pt x="2000" y="510"/>
                  </a:cubicBezTo>
                  <a:lnTo>
                    <a:pt x="2000" y="510"/>
                  </a:lnTo>
                  <a:cubicBezTo>
                    <a:pt x="2006" y="532"/>
                    <a:pt x="2000" y="560"/>
                    <a:pt x="2011" y="566"/>
                  </a:cubicBezTo>
                  <a:cubicBezTo>
                    <a:pt x="2001" y="582"/>
                    <a:pt x="2010" y="623"/>
                    <a:pt x="1993" y="623"/>
                  </a:cubicBezTo>
                  <a:cubicBezTo>
                    <a:pt x="1991" y="623"/>
                    <a:pt x="1990" y="622"/>
                    <a:pt x="1989" y="622"/>
                  </a:cubicBezTo>
                  <a:lnTo>
                    <a:pt x="1989" y="622"/>
                  </a:lnTo>
                  <a:cubicBezTo>
                    <a:pt x="1995" y="628"/>
                    <a:pt x="2006" y="656"/>
                    <a:pt x="2000" y="673"/>
                  </a:cubicBezTo>
                  <a:cubicBezTo>
                    <a:pt x="1998" y="667"/>
                    <a:pt x="1996" y="665"/>
                    <a:pt x="1994" y="665"/>
                  </a:cubicBezTo>
                  <a:cubicBezTo>
                    <a:pt x="1986" y="665"/>
                    <a:pt x="1990" y="724"/>
                    <a:pt x="1971" y="724"/>
                  </a:cubicBezTo>
                  <a:cubicBezTo>
                    <a:pt x="1970" y="724"/>
                    <a:pt x="1968" y="724"/>
                    <a:pt x="1967" y="723"/>
                  </a:cubicBezTo>
                  <a:lnTo>
                    <a:pt x="1967" y="723"/>
                  </a:lnTo>
                  <a:cubicBezTo>
                    <a:pt x="1978" y="734"/>
                    <a:pt x="1978" y="751"/>
                    <a:pt x="1972" y="773"/>
                  </a:cubicBezTo>
                  <a:cubicBezTo>
                    <a:pt x="1972" y="785"/>
                    <a:pt x="1972" y="796"/>
                    <a:pt x="1972" y="807"/>
                  </a:cubicBezTo>
                  <a:cubicBezTo>
                    <a:pt x="1972" y="824"/>
                    <a:pt x="1972" y="818"/>
                    <a:pt x="1972" y="824"/>
                  </a:cubicBezTo>
                  <a:cubicBezTo>
                    <a:pt x="1972" y="824"/>
                    <a:pt x="1970" y="824"/>
                    <a:pt x="1970" y="822"/>
                  </a:cubicBezTo>
                  <a:lnTo>
                    <a:pt x="1970" y="822"/>
                  </a:lnTo>
                  <a:cubicBezTo>
                    <a:pt x="1968" y="824"/>
                    <a:pt x="1966" y="825"/>
                    <a:pt x="1964" y="825"/>
                  </a:cubicBezTo>
                  <a:cubicBezTo>
                    <a:pt x="1961" y="825"/>
                    <a:pt x="1958" y="824"/>
                    <a:pt x="1955" y="824"/>
                  </a:cubicBezTo>
                  <a:lnTo>
                    <a:pt x="1955" y="824"/>
                  </a:lnTo>
                  <a:cubicBezTo>
                    <a:pt x="1967" y="829"/>
                    <a:pt x="1972" y="841"/>
                    <a:pt x="1972" y="846"/>
                  </a:cubicBezTo>
                  <a:cubicBezTo>
                    <a:pt x="1972" y="852"/>
                    <a:pt x="1967" y="857"/>
                    <a:pt x="1961" y="857"/>
                  </a:cubicBezTo>
                  <a:cubicBezTo>
                    <a:pt x="1955" y="846"/>
                    <a:pt x="1955" y="846"/>
                    <a:pt x="1955" y="841"/>
                  </a:cubicBezTo>
                  <a:cubicBezTo>
                    <a:pt x="1955" y="836"/>
                    <a:pt x="1955" y="832"/>
                    <a:pt x="1953" y="825"/>
                  </a:cubicBezTo>
                  <a:lnTo>
                    <a:pt x="1953" y="825"/>
                  </a:lnTo>
                  <a:cubicBezTo>
                    <a:pt x="1954" y="834"/>
                    <a:pt x="1940" y="832"/>
                    <a:pt x="1944" y="846"/>
                  </a:cubicBezTo>
                  <a:cubicBezTo>
                    <a:pt x="1933" y="835"/>
                    <a:pt x="1933" y="841"/>
                    <a:pt x="1922" y="824"/>
                  </a:cubicBezTo>
                  <a:cubicBezTo>
                    <a:pt x="1920" y="832"/>
                    <a:pt x="1916" y="834"/>
                    <a:pt x="1912" y="834"/>
                  </a:cubicBezTo>
                  <a:cubicBezTo>
                    <a:pt x="1907" y="834"/>
                    <a:pt x="1900" y="832"/>
                    <a:pt x="1894" y="832"/>
                  </a:cubicBezTo>
                  <a:cubicBezTo>
                    <a:pt x="1890" y="832"/>
                    <a:pt x="1886" y="832"/>
                    <a:pt x="1883" y="835"/>
                  </a:cubicBezTo>
                  <a:cubicBezTo>
                    <a:pt x="1858" y="827"/>
                    <a:pt x="1863" y="822"/>
                    <a:pt x="1855" y="822"/>
                  </a:cubicBezTo>
                  <a:cubicBezTo>
                    <a:pt x="1852" y="822"/>
                    <a:pt x="1847" y="822"/>
                    <a:pt x="1838" y="824"/>
                  </a:cubicBezTo>
                  <a:cubicBezTo>
                    <a:pt x="1821" y="818"/>
                    <a:pt x="1855" y="807"/>
                    <a:pt x="1855" y="807"/>
                  </a:cubicBezTo>
                  <a:cubicBezTo>
                    <a:pt x="1815" y="807"/>
                    <a:pt x="1838" y="824"/>
                    <a:pt x="1827" y="835"/>
                  </a:cubicBezTo>
                  <a:cubicBezTo>
                    <a:pt x="1819" y="837"/>
                    <a:pt x="1813" y="838"/>
                    <a:pt x="1809" y="838"/>
                  </a:cubicBezTo>
                  <a:cubicBezTo>
                    <a:pt x="1793" y="838"/>
                    <a:pt x="1802" y="823"/>
                    <a:pt x="1793" y="818"/>
                  </a:cubicBezTo>
                  <a:lnTo>
                    <a:pt x="1793" y="818"/>
                  </a:lnTo>
                  <a:cubicBezTo>
                    <a:pt x="1765" y="824"/>
                    <a:pt x="1748" y="846"/>
                    <a:pt x="1726" y="846"/>
                  </a:cubicBezTo>
                  <a:cubicBezTo>
                    <a:pt x="1726" y="846"/>
                    <a:pt x="1720" y="846"/>
                    <a:pt x="1726" y="841"/>
                  </a:cubicBezTo>
                  <a:lnTo>
                    <a:pt x="1726" y="841"/>
                  </a:lnTo>
                  <a:cubicBezTo>
                    <a:pt x="1698" y="863"/>
                    <a:pt x="1642" y="863"/>
                    <a:pt x="1619" y="897"/>
                  </a:cubicBezTo>
                  <a:cubicBezTo>
                    <a:pt x="1619" y="897"/>
                    <a:pt x="1619" y="897"/>
                    <a:pt x="1618" y="897"/>
                  </a:cubicBezTo>
                  <a:lnTo>
                    <a:pt x="1618" y="897"/>
                  </a:lnTo>
                  <a:cubicBezTo>
                    <a:pt x="1622" y="902"/>
                    <a:pt x="1625" y="909"/>
                    <a:pt x="1625" y="913"/>
                  </a:cubicBezTo>
                  <a:cubicBezTo>
                    <a:pt x="1616" y="918"/>
                    <a:pt x="1608" y="928"/>
                    <a:pt x="1602" y="928"/>
                  </a:cubicBezTo>
                  <a:cubicBezTo>
                    <a:pt x="1600" y="928"/>
                    <a:pt x="1598" y="927"/>
                    <a:pt x="1597" y="925"/>
                  </a:cubicBezTo>
                  <a:cubicBezTo>
                    <a:pt x="1603" y="925"/>
                    <a:pt x="1603" y="919"/>
                    <a:pt x="1603" y="913"/>
                  </a:cubicBezTo>
                  <a:lnTo>
                    <a:pt x="1603" y="913"/>
                  </a:lnTo>
                  <a:cubicBezTo>
                    <a:pt x="1597" y="919"/>
                    <a:pt x="1597" y="919"/>
                    <a:pt x="1591" y="925"/>
                  </a:cubicBezTo>
                  <a:cubicBezTo>
                    <a:pt x="1569" y="919"/>
                    <a:pt x="1608" y="908"/>
                    <a:pt x="1603" y="902"/>
                  </a:cubicBezTo>
                  <a:lnTo>
                    <a:pt x="1603" y="902"/>
                  </a:lnTo>
                  <a:cubicBezTo>
                    <a:pt x="1575" y="919"/>
                    <a:pt x="1552" y="947"/>
                    <a:pt x="1530" y="958"/>
                  </a:cubicBezTo>
                  <a:cubicBezTo>
                    <a:pt x="1515" y="948"/>
                    <a:pt x="1562" y="929"/>
                    <a:pt x="1549" y="929"/>
                  </a:cubicBezTo>
                  <a:cubicBezTo>
                    <a:pt x="1547" y="929"/>
                    <a:pt x="1545" y="930"/>
                    <a:pt x="1541" y="930"/>
                  </a:cubicBezTo>
                  <a:cubicBezTo>
                    <a:pt x="1552" y="925"/>
                    <a:pt x="1563" y="919"/>
                    <a:pt x="1575" y="913"/>
                  </a:cubicBezTo>
                  <a:cubicBezTo>
                    <a:pt x="1535" y="908"/>
                    <a:pt x="1597" y="902"/>
                    <a:pt x="1563" y="897"/>
                  </a:cubicBezTo>
                  <a:lnTo>
                    <a:pt x="1563" y="897"/>
                  </a:lnTo>
                  <a:cubicBezTo>
                    <a:pt x="1513" y="913"/>
                    <a:pt x="1513" y="930"/>
                    <a:pt x="1468" y="958"/>
                  </a:cubicBezTo>
                  <a:cubicBezTo>
                    <a:pt x="1463" y="969"/>
                    <a:pt x="1479" y="964"/>
                    <a:pt x="1474" y="981"/>
                  </a:cubicBezTo>
                  <a:cubicBezTo>
                    <a:pt x="1435" y="1037"/>
                    <a:pt x="1407" y="986"/>
                    <a:pt x="1384" y="1042"/>
                  </a:cubicBezTo>
                  <a:cubicBezTo>
                    <a:pt x="1379" y="1059"/>
                    <a:pt x="1395" y="1076"/>
                    <a:pt x="1362" y="1104"/>
                  </a:cubicBezTo>
                  <a:lnTo>
                    <a:pt x="1356" y="1081"/>
                  </a:lnTo>
                  <a:lnTo>
                    <a:pt x="1356" y="1081"/>
                  </a:lnTo>
                  <a:cubicBezTo>
                    <a:pt x="1323" y="1121"/>
                    <a:pt x="1362" y="1115"/>
                    <a:pt x="1323" y="1154"/>
                  </a:cubicBezTo>
                  <a:cubicBezTo>
                    <a:pt x="1323" y="1144"/>
                    <a:pt x="1336" y="1125"/>
                    <a:pt x="1335" y="1125"/>
                  </a:cubicBezTo>
                  <a:lnTo>
                    <a:pt x="1335" y="1125"/>
                  </a:lnTo>
                  <a:cubicBezTo>
                    <a:pt x="1335" y="1125"/>
                    <a:pt x="1334" y="1126"/>
                    <a:pt x="1334" y="1126"/>
                  </a:cubicBezTo>
                  <a:cubicBezTo>
                    <a:pt x="1300" y="1143"/>
                    <a:pt x="1328" y="1149"/>
                    <a:pt x="1317" y="1171"/>
                  </a:cubicBezTo>
                  <a:lnTo>
                    <a:pt x="1300" y="1171"/>
                  </a:lnTo>
                  <a:cubicBezTo>
                    <a:pt x="1278" y="1216"/>
                    <a:pt x="1267" y="1272"/>
                    <a:pt x="1250" y="1328"/>
                  </a:cubicBezTo>
                  <a:cubicBezTo>
                    <a:pt x="1246" y="1324"/>
                    <a:pt x="1245" y="1317"/>
                    <a:pt x="1241" y="1317"/>
                  </a:cubicBezTo>
                  <a:cubicBezTo>
                    <a:pt x="1239" y="1317"/>
                    <a:pt x="1236" y="1319"/>
                    <a:pt x="1233" y="1322"/>
                  </a:cubicBezTo>
                  <a:cubicBezTo>
                    <a:pt x="1216" y="1395"/>
                    <a:pt x="1188" y="1468"/>
                    <a:pt x="1166" y="1535"/>
                  </a:cubicBezTo>
                  <a:lnTo>
                    <a:pt x="1171" y="1563"/>
                  </a:lnTo>
                  <a:cubicBezTo>
                    <a:pt x="1171" y="1566"/>
                    <a:pt x="1169" y="1569"/>
                    <a:pt x="1168" y="1569"/>
                  </a:cubicBezTo>
                  <a:cubicBezTo>
                    <a:pt x="1167" y="1569"/>
                    <a:pt x="1166" y="1568"/>
                    <a:pt x="1166" y="1563"/>
                  </a:cubicBezTo>
                  <a:cubicBezTo>
                    <a:pt x="1161" y="1575"/>
                    <a:pt x="1161" y="1578"/>
                    <a:pt x="1164" y="1578"/>
                  </a:cubicBezTo>
                  <a:cubicBezTo>
                    <a:pt x="1166" y="1578"/>
                    <a:pt x="1169" y="1576"/>
                    <a:pt x="1172" y="1576"/>
                  </a:cubicBezTo>
                  <a:cubicBezTo>
                    <a:pt x="1174" y="1576"/>
                    <a:pt x="1176" y="1577"/>
                    <a:pt x="1177" y="1580"/>
                  </a:cubicBezTo>
                  <a:cubicBezTo>
                    <a:pt x="1173" y="1591"/>
                    <a:pt x="1170" y="1597"/>
                    <a:pt x="1166" y="1597"/>
                  </a:cubicBezTo>
                  <a:cubicBezTo>
                    <a:pt x="1164" y="1597"/>
                    <a:pt x="1162" y="1595"/>
                    <a:pt x="1160" y="1591"/>
                  </a:cubicBezTo>
                  <a:lnTo>
                    <a:pt x="1160" y="1591"/>
                  </a:lnTo>
                  <a:cubicBezTo>
                    <a:pt x="1166" y="1641"/>
                    <a:pt x="1177" y="1731"/>
                    <a:pt x="1171" y="1781"/>
                  </a:cubicBezTo>
                  <a:lnTo>
                    <a:pt x="1166" y="1776"/>
                  </a:lnTo>
                  <a:lnTo>
                    <a:pt x="1166" y="1776"/>
                  </a:lnTo>
                  <a:cubicBezTo>
                    <a:pt x="1166" y="1815"/>
                    <a:pt x="1199" y="1815"/>
                    <a:pt x="1199" y="1854"/>
                  </a:cubicBezTo>
                  <a:lnTo>
                    <a:pt x="1194" y="1849"/>
                  </a:lnTo>
                  <a:lnTo>
                    <a:pt x="1194" y="1849"/>
                  </a:lnTo>
                  <a:cubicBezTo>
                    <a:pt x="1205" y="1933"/>
                    <a:pt x="1267" y="2017"/>
                    <a:pt x="1295" y="2078"/>
                  </a:cubicBezTo>
                  <a:cubicBezTo>
                    <a:pt x="1306" y="2078"/>
                    <a:pt x="1317" y="2095"/>
                    <a:pt x="1334" y="2112"/>
                  </a:cubicBezTo>
                  <a:cubicBezTo>
                    <a:pt x="1347" y="2120"/>
                    <a:pt x="1360" y="2132"/>
                    <a:pt x="1370" y="2132"/>
                  </a:cubicBezTo>
                  <a:cubicBezTo>
                    <a:pt x="1373" y="2132"/>
                    <a:pt x="1376" y="2131"/>
                    <a:pt x="1379" y="2129"/>
                  </a:cubicBezTo>
                  <a:cubicBezTo>
                    <a:pt x="1407" y="2168"/>
                    <a:pt x="1395" y="2168"/>
                    <a:pt x="1457" y="2207"/>
                  </a:cubicBezTo>
                  <a:cubicBezTo>
                    <a:pt x="1462" y="2210"/>
                    <a:pt x="1466" y="2211"/>
                    <a:pt x="1471" y="2211"/>
                  </a:cubicBezTo>
                  <a:cubicBezTo>
                    <a:pt x="1479" y="2211"/>
                    <a:pt x="1487" y="2209"/>
                    <a:pt x="1496" y="2209"/>
                  </a:cubicBezTo>
                  <a:cubicBezTo>
                    <a:pt x="1501" y="2209"/>
                    <a:pt x="1507" y="2210"/>
                    <a:pt x="1513" y="2213"/>
                  </a:cubicBezTo>
                  <a:lnTo>
                    <a:pt x="1507" y="2224"/>
                  </a:lnTo>
                  <a:cubicBezTo>
                    <a:pt x="1519" y="2224"/>
                    <a:pt x="1530" y="2218"/>
                    <a:pt x="1541" y="2218"/>
                  </a:cubicBezTo>
                  <a:lnTo>
                    <a:pt x="1552" y="2241"/>
                  </a:lnTo>
                  <a:lnTo>
                    <a:pt x="1575" y="2241"/>
                  </a:lnTo>
                  <a:cubicBezTo>
                    <a:pt x="1569" y="2241"/>
                    <a:pt x="1558" y="2229"/>
                    <a:pt x="1563" y="2229"/>
                  </a:cubicBezTo>
                  <a:cubicBezTo>
                    <a:pt x="1597" y="2229"/>
                    <a:pt x="1642" y="2252"/>
                    <a:pt x="1642" y="2257"/>
                  </a:cubicBezTo>
                  <a:cubicBezTo>
                    <a:pt x="1670" y="2257"/>
                    <a:pt x="1698" y="2252"/>
                    <a:pt x="1726" y="2252"/>
                  </a:cubicBezTo>
                  <a:cubicBezTo>
                    <a:pt x="1726" y="2257"/>
                    <a:pt x="1709" y="2257"/>
                    <a:pt x="1698" y="2263"/>
                  </a:cubicBezTo>
                  <a:cubicBezTo>
                    <a:pt x="1707" y="2260"/>
                    <a:pt x="1713" y="2258"/>
                    <a:pt x="1717" y="2258"/>
                  </a:cubicBezTo>
                  <a:cubicBezTo>
                    <a:pt x="1728" y="2258"/>
                    <a:pt x="1723" y="2268"/>
                    <a:pt x="1732" y="2268"/>
                  </a:cubicBezTo>
                  <a:cubicBezTo>
                    <a:pt x="1735" y="2268"/>
                    <a:pt x="1740" y="2267"/>
                    <a:pt x="1748" y="2263"/>
                  </a:cubicBezTo>
                  <a:cubicBezTo>
                    <a:pt x="1743" y="2263"/>
                    <a:pt x="1748" y="2252"/>
                    <a:pt x="1748" y="2252"/>
                  </a:cubicBezTo>
                  <a:cubicBezTo>
                    <a:pt x="1757" y="2254"/>
                    <a:pt x="1771" y="2256"/>
                    <a:pt x="1785" y="2256"/>
                  </a:cubicBezTo>
                  <a:cubicBezTo>
                    <a:pt x="1806" y="2256"/>
                    <a:pt x="1829" y="2253"/>
                    <a:pt x="1849" y="2246"/>
                  </a:cubicBezTo>
                  <a:lnTo>
                    <a:pt x="1849" y="2246"/>
                  </a:lnTo>
                  <a:lnTo>
                    <a:pt x="1843" y="2257"/>
                  </a:lnTo>
                  <a:cubicBezTo>
                    <a:pt x="1905" y="2252"/>
                    <a:pt x="1967" y="2224"/>
                    <a:pt x="2028" y="2196"/>
                  </a:cubicBezTo>
                  <a:lnTo>
                    <a:pt x="2028" y="2196"/>
                  </a:lnTo>
                  <a:cubicBezTo>
                    <a:pt x="2025" y="2197"/>
                    <a:pt x="2022" y="2197"/>
                    <a:pt x="2020" y="2197"/>
                  </a:cubicBezTo>
                  <a:cubicBezTo>
                    <a:pt x="2005" y="2197"/>
                    <a:pt x="2002" y="2183"/>
                    <a:pt x="2017" y="2173"/>
                  </a:cubicBezTo>
                  <a:lnTo>
                    <a:pt x="2017" y="2173"/>
                  </a:lnTo>
                  <a:lnTo>
                    <a:pt x="2023" y="2177"/>
                  </a:lnTo>
                  <a:lnTo>
                    <a:pt x="2023" y="2177"/>
                  </a:lnTo>
                  <a:cubicBezTo>
                    <a:pt x="2023" y="2175"/>
                    <a:pt x="2025" y="2173"/>
                    <a:pt x="2028" y="2168"/>
                  </a:cubicBezTo>
                  <a:cubicBezTo>
                    <a:pt x="2033" y="2166"/>
                    <a:pt x="2036" y="2165"/>
                    <a:pt x="2039" y="2165"/>
                  </a:cubicBezTo>
                  <a:cubicBezTo>
                    <a:pt x="2049" y="2165"/>
                    <a:pt x="2049" y="2178"/>
                    <a:pt x="2041" y="2184"/>
                  </a:cubicBezTo>
                  <a:lnTo>
                    <a:pt x="2041" y="2184"/>
                  </a:lnTo>
                  <a:lnTo>
                    <a:pt x="2067" y="2168"/>
                  </a:lnTo>
                  <a:cubicBezTo>
                    <a:pt x="2073" y="2173"/>
                    <a:pt x="2067" y="2179"/>
                    <a:pt x="2067" y="2185"/>
                  </a:cubicBezTo>
                  <a:cubicBezTo>
                    <a:pt x="2067" y="2179"/>
                    <a:pt x="2084" y="2173"/>
                    <a:pt x="2095" y="2168"/>
                  </a:cubicBezTo>
                  <a:cubicBezTo>
                    <a:pt x="2095" y="2171"/>
                    <a:pt x="2097" y="2172"/>
                    <a:pt x="2098" y="2172"/>
                  </a:cubicBezTo>
                  <a:cubicBezTo>
                    <a:pt x="2100" y="2172"/>
                    <a:pt x="2101" y="2171"/>
                    <a:pt x="2101" y="2168"/>
                  </a:cubicBezTo>
                  <a:cubicBezTo>
                    <a:pt x="2101" y="2168"/>
                    <a:pt x="2107" y="2168"/>
                    <a:pt x="2107" y="2173"/>
                  </a:cubicBezTo>
                  <a:lnTo>
                    <a:pt x="2112" y="2179"/>
                  </a:lnTo>
                  <a:cubicBezTo>
                    <a:pt x="2118" y="2190"/>
                    <a:pt x="2118" y="2196"/>
                    <a:pt x="2123" y="2207"/>
                  </a:cubicBezTo>
                  <a:cubicBezTo>
                    <a:pt x="2125" y="2206"/>
                    <a:pt x="2126" y="2206"/>
                    <a:pt x="2127" y="2206"/>
                  </a:cubicBezTo>
                  <a:cubicBezTo>
                    <a:pt x="2136" y="2206"/>
                    <a:pt x="2142" y="2225"/>
                    <a:pt x="2157" y="2235"/>
                  </a:cubicBezTo>
                  <a:cubicBezTo>
                    <a:pt x="2168" y="2269"/>
                    <a:pt x="2174" y="2313"/>
                    <a:pt x="2191" y="2353"/>
                  </a:cubicBezTo>
                  <a:cubicBezTo>
                    <a:pt x="2198" y="2365"/>
                    <a:pt x="2201" y="2368"/>
                    <a:pt x="2203" y="2368"/>
                  </a:cubicBezTo>
                  <a:cubicBezTo>
                    <a:pt x="2205" y="2368"/>
                    <a:pt x="2206" y="2366"/>
                    <a:pt x="2207" y="2366"/>
                  </a:cubicBezTo>
                  <a:cubicBezTo>
                    <a:pt x="2209" y="2366"/>
                    <a:pt x="2210" y="2367"/>
                    <a:pt x="2213" y="2369"/>
                  </a:cubicBezTo>
                  <a:cubicBezTo>
                    <a:pt x="2208" y="2374"/>
                    <a:pt x="2215" y="2402"/>
                    <a:pt x="2211" y="2402"/>
                  </a:cubicBezTo>
                  <a:cubicBezTo>
                    <a:pt x="2211" y="2402"/>
                    <a:pt x="2209" y="2400"/>
                    <a:pt x="2207" y="2397"/>
                  </a:cubicBezTo>
                  <a:lnTo>
                    <a:pt x="2207" y="2397"/>
                  </a:lnTo>
                  <a:cubicBezTo>
                    <a:pt x="2224" y="2442"/>
                    <a:pt x="2230" y="2459"/>
                    <a:pt x="2252" y="2521"/>
                  </a:cubicBezTo>
                  <a:cubicBezTo>
                    <a:pt x="2258" y="2509"/>
                    <a:pt x="2258" y="2504"/>
                    <a:pt x="2263" y="2504"/>
                  </a:cubicBezTo>
                  <a:lnTo>
                    <a:pt x="2263" y="2504"/>
                  </a:lnTo>
                  <a:cubicBezTo>
                    <a:pt x="2269" y="2515"/>
                    <a:pt x="2263" y="2532"/>
                    <a:pt x="2258" y="2532"/>
                  </a:cubicBezTo>
                  <a:cubicBezTo>
                    <a:pt x="2275" y="2560"/>
                    <a:pt x="2269" y="2605"/>
                    <a:pt x="2258" y="2638"/>
                  </a:cubicBezTo>
                  <a:cubicBezTo>
                    <a:pt x="2258" y="2655"/>
                    <a:pt x="2247" y="2666"/>
                    <a:pt x="2241" y="2678"/>
                  </a:cubicBezTo>
                  <a:cubicBezTo>
                    <a:pt x="2241" y="2683"/>
                    <a:pt x="2235" y="2683"/>
                    <a:pt x="2235" y="2694"/>
                  </a:cubicBezTo>
                  <a:cubicBezTo>
                    <a:pt x="2230" y="2706"/>
                    <a:pt x="2219" y="2711"/>
                    <a:pt x="2207" y="2722"/>
                  </a:cubicBezTo>
                  <a:cubicBezTo>
                    <a:pt x="2202" y="2722"/>
                    <a:pt x="2196" y="2722"/>
                    <a:pt x="2196" y="2734"/>
                  </a:cubicBezTo>
                  <a:cubicBezTo>
                    <a:pt x="2174" y="2734"/>
                    <a:pt x="2207" y="2717"/>
                    <a:pt x="2185" y="2717"/>
                  </a:cubicBezTo>
                  <a:cubicBezTo>
                    <a:pt x="2135" y="2756"/>
                    <a:pt x="2090" y="2745"/>
                    <a:pt x="2045" y="2773"/>
                  </a:cubicBezTo>
                  <a:cubicBezTo>
                    <a:pt x="2035" y="2767"/>
                    <a:pt x="2022" y="2765"/>
                    <a:pt x="2008" y="2765"/>
                  </a:cubicBezTo>
                  <a:cubicBezTo>
                    <a:pt x="1964" y="2765"/>
                    <a:pt x="1906" y="2787"/>
                    <a:pt x="1859" y="2787"/>
                  </a:cubicBezTo>
                  <a:cubicBezTo>
                    <a:pt x="1850" y="2787"/>
                    <a:pt x="1840" y="2786"/>
                    <a:pt x="1832" y="2784"/>
                  </a:cubicBezTo>
                  <a:lnTo>
                    <a:pt x="1832" y="2784"/>
                  </a:lnTo>
                  <a:lnTo>
                    <a:pt x="1838" y="2795"/>
                  </a:lnTo>
                  <a:cubicBezTo>
                    <a:pt x="1836" y="2796"/>
                    <a:pt x="1834" y="2797"/>
                    <a:pt x="1832" y="2797"/>
                  </a:cubicBezTo>
                  <a:cubicBezTo>
                    <a:pt x="1824" y="2797"/>
                    <a:pt x="1819" y="2790"/>
                    <a:pt x="1810" y="2790"/>
                  </a:cubicBezTo>
                  <a:lnTo>
                    <a:pt x="1810" y="2790"/>
                  </a:lnTo>
                  <a:cubicBezTo>
                    <a:pt x="1810" y="2795"/>
                    <a:pt x="1827" y="2795"/>
                    <a:pt x="1815" y="2801"/>
                  </a:cubicBezTo>
                  <a:cubicBezTo>
                    <a:pt x="1770" y="2809"/>
                    <a:pt x="1725" y="2814"/>
                    <a:pt x="1678" y="2814"/>
                  </a:cubicBezTo>
                  <a:cubicBezTo>
                    <a:pt x="1661" y="2814"/>
                    <a:pt x="1643" y="2813"/>
                    <a:pt x="1625" y="2812"/>
                  </a:cubicBezTo>
                  <a:cubicBezTo>
                    <a:pt x="1563" y="2812"/>
                    <a:pt x="1502" y="2795"/>
                    <a:pt x="1446" y="2784"/>
                  </a:cubicBezTo>
                  <a:cubicBezTo>
                    <a:pt x="1441" y="2783"/>
                    <a:pt x="1437" y="2782"/>
                    <a:pt x="1433" y="2782"/>
                  </a:cubicBezTo>
                  <a:cubicBezTo>
                    <a:pt x="1412" y="2782"/>
                    <a:pt x="1405" y="2799"/>
                    <a:pt x="1388" y="2799"/>
                  </a:cubicBezTo>
                  <a:cubicBezTo>
                    <a:pt x="1381" y="2799"/>
                    <a:pt x="1371" y="2795"/>
                    <a:pt x="1356" y="2784"/>
                  </a:cubicBezTo>
                  <a:lnTo>
                    <a:pt x="1379" y="2778"/>
                  </a:lnTo>
                  <a:cubicBezTo>
                    <a:pt x="1283" y="2773"/>
                    <a:pt x="1199" y="2717"/>
                    <a:pt x="1121" y="2683"/>
                  </a:cubicBezTo>
                  <a:cubicBezTo>
                    <a:pt x="1125" y="2683"/>
                    <a:pt x="1126" y="2681"/>
                    <a:pt x="1130" y="2681"/>
                  </a:cubicBezTo>
                  <a:cubicBezTo>
                    <a:pt x="1131" y="2681"/>
                    <a:pt x="1134" y="2681"/>
                    <a:pt x="1138" y="2683"/>
                  </a:cubicBezTo>
                  <a:cubicBezTo>
                    <a:pt x="1128" y="2664"/>
                    <a:pt x="1089" y="2648"/>
                    <a:pt x="1075" y="2648"/>
                  </a:cubicBezTo>
                  <a:cubicBezTo>
                    <a:pt x="1073" y="2648"/>
                    <a:pt x="1071" y="2649"/>
                    <a:pt x="1071" y="2650"/>
                  </a:cubicBezTo>
                  <a:cubicBezTo>
                    <a:pt x="1059" y="2644"/>
                    <a:pt x="1071" y="2644"/>
                    <a:pt x="1071" y="2633"/>
                  </a:cubicBezTo>
                  <a:cubicBezTo>
                    <a:pt x="1059" y="2616"/>
                    <a:pt x="1020" y="2616"/>
                    <a:pt x="1020" y="2599"/>
                  </a:cubicBezTo>
                  <a:lnTo>
                    <a:pt x="1020" y="2599"/>
                  </a:lnTo>
                  <a:cubicBezTo>
                    <a:pt x="1020" y="2599"/>
                    <a:pt x="1022" y="2599"/>
                    <a:pt x="1024" y="2600"/>
                  </a:cubicBezTo>
                  <a:lnTo>
                    <a:pt x="1024" y="2600"/>
                  </a:lnTo>
                  <a:cubicBezTo>
                    <a:pt x="1013" y="2592"/>
                    <a:pt x="997" y="2578"/>
                    <a:pt x="990" y="2578"/>
                  </a:cubicBezTo>
                  <a:cubicBezTo>
                    <a:pt x="988" y="2578"/>
                    <a:pt x="986" y="2579"/>
                    <a:pt x="986" y="2582"/>
                  </a:cubicBezTo>
                  <a:cubicBezTo>
                    <a:pt x="970" y="2554"/>
                    <a:pt x="936" y="2543"/>
                    <a:pt x="925" y="2515"/>
                  </a:cubicBezTo>
                  <a:cubicBezTo>
                    <a:pt x="905" y="2515"/>
                    <a:pt x="889" y="2480"/>
                    <a:pt x="874" y="2480"/>
                  </a:cubicBezTo>
                  <a:cubicBezTo>
                    <a:pt x="873" y="2480"/>
                    <a:pt x="871" y="2480"/>
                    <a:pt x="869" y="2481"/>
                  </a:cubicBezTo>
                  <a:cubicBezTo>
                    <a:pt x="886" y="2465"/>
                    <a:pt x="846" y="2425"/>
                    <a:pt x="824" y="2409"/>
                  </a:cubicBezTo>
                  <a:lnTo>
                    <a:pt x="824" y="2409"/>
                  </a:lnTo>
                  <a:cubicBezTo>
                    <a:pt x="825" y="2409"/>
                    <a:pt x="826" y="2410"/>
                    <a:pt x="827" y="2410"/>
                  </a:cubicBezTo>
                  <a:cubicBezTo>
                    <a:pt x="832" y="2410"/>
                    <a:pt x="820" y="2392"/>
                    <a:pt x="830" y="2392"/>
                  </a:cubicBezTo>
                  <a:cubicBezTo>
                    <a:pt x="820" y="2377"/>
                    <a:pt x="806" y="2363"/>
                    <a:pt x="799" y="2363"/>
                  </a:cubicBezTo>
                  <a:cubicBezTo>
                    <a:pt x="798" y="2363"/>
                    <a:pt x="797" y="2363"/>
                    <a:pt x="796" y="2364"/>
                  </a:cubicBezTo>
                  <a:cubicBezTo>
                    <a:pt x="790" y="2313"/>
                    <a:pt x="729" y="2297"/>
                    <a:pt x="746" y="2257"/>
                  </a:cubicBezTo>
                  <a:cubicBezTo>
                    <a:pt x="701" y="2201"/>
                    <a:pt x="667" y="2140"/>
                    <a:pt x="639" y="2078"/>
                  </a:cubicBezTo>
                  <a:cubicBezTo>
                    <a:pt x="640" y="2078"/>
                    <a:pt x="641" y="2078"/>
                    <a:pt x="642" y="2078"/>
                  </a:cubicBezTo>
                  <a:cubicBezTo>
                    <a:pt x="661" y="2078"/>
                    <a:pt x="667" y="2135"/>
                    <a:pt x="685" y="2135"/>
                  </a:cubicBezTo>
                  <a:cubicBezTo>
                    <a:pt x="687" y="2135"/>
                    <a:pt x="688" y="2135"/>
                    <a:pt x="690" y="2134"/>
                  </a:cubicBezTo>
                  <a:cubicBezTo>
                    <a:pt x="656" y="2084"/>
                    <a:pt x="628" y="2050"/>
                    <a:pt x="617" y="1989"/>
                  </a:cubicBezTo>
                  <a:cubicBezTo>
                    <a:pt x="617" y="1984"/>
                    <a:pt x="618" y="1982"/>
                    <a:pt x="619" y="1982"/>
                  </a:cubicBezTo>
                  <a:cubicBezTo>
                    <a:pt x="622" y="1982"/>
                    <a:pt x="630" y="1996"/>
                    <a:pt x="634" y="2000"/>
                  </a:cubicBezTo>
                  <a:cubicBezTo>
                    <a:pt x="611" y="1944"/>
                    <a:pt x="606" y="1882"/>
                    <a:pt x="589" y="1826"/>
                  </a:cubicBezTo>
                  <a:lnTo>
                    <a:pt x="589" y="1826"/>
                  </a:lnTo>
                  <a:cubicBezTo>
                    <a:pt x="589" y="1826"/>
                    <a:pt x="594" y="1832"/>
                    <a:pt x="594" y="1837"/>
                  </a:cubicBezTo>
                  <a:cubicBezTo>
                    <a:pt x="594" y="1826"/>
                    <a:pt x="594" y="1815"/>
                    <a:pt x="589" y="1815"/>
                  </a:cubicBezTo>
                  <a:lnTo>
                    <a:pt x="589" y="1826"/>
                  </a:lnTo>
                  <a:cubicBezTo>
                    <a:pt x="587" y="1830"/>
                    <a:pt x="585" y="1831"/>
                    <a:pt x="583" y="1831"/>
                  </a:cubicBezTo>
                  <a:cubicBezTo>
                    <a:pt x="572" y="1831"/>
                    <a:pt x="556" y="1791"/>
                    <a:pt x="550" y="1787"/>
                  </a:cubicBezTo>
                  <a:lnTo>
                    <a:pt x="550" y="1787"/>
                  </a:lnTo>
                  <a:cubicBezTo>
                    <a:pt x="552" y="1788"/>
                    <a:pt x="554" y="1788"/>
                    <a:pt x="555" y="1788"/>
                  </a:cubicBezTo>
                  <a:cubicBezTo>
                    <a:pt x="571" y="1788"/>
                    <a:pt x="559" y="1747"/>
                    <a:pt x="574" y="1747"/>
                  </a:cubicBezTo>
                  <a:cubicBezTo>
                    <a:pt x="578" y="1747"/>
                    <a:pt x="582" y="1749"/>
                    <a:pt x="589" y="1753"/>
                  </a:cubicBezTo>
                  <a:cubicBezTo>
                    <a:pt x="589" y="1749"/>
                    <a:pt x="585" y="1741"/>
                    <a:pt x="578" y="1741"/>
                  </a:cubicBezTo>
                  <a:cubicBezTo>
                    <a:pt x="576" y="1741"/>
                    <a:pt x="574" y="1741"/>
                    <a:pt x="572" y="1742"/>
                  </a:cubicBezTo>
                  <a:cubicBezTo>
                    <a:pt x="576" y="1735"/>
                    <a:pt x="577" y="1731"/>
                    <a:pt x="580" y="1731"/>
                  </a:cubicBezTo>
                  <a:cubicBezTo>
                    <a:pt x="582" y="1731"/>
                    <a:pt x="585" y="1732"/>
                    <a:pt x="589" y="1737"/>
                  </a:cubicBezTo>
                  <a:cubicBezTo>
                    <a:pt x="578" y="1697"/>
                    <a:pt x="572" y="1714"/>
                    <a:pt x="572" y="1675"/>
                  </a:cubicBezTo>
                  <a:lnTo>
                    <a:pt x="572" y="1675"/>
                  </a:lnTo>
                  <a:cubicBezTo>
                    <a:pt x="572" y="1675"/>
                    <a:pt x="578" y="1686"/>
                    <a:pt x="583" y="1686"/>
                  </a:cubicBezTo>
                  <a:cubicBezTo>
                    <a:pt x="572" y="1669"/>
                    <a:pt x="561" y="1653"/>
                    <a:pt x="566" y="1619"/>
                  </a:cubicBezTo>
                  <a:lnTo>
                    <a:pt x="566" y="1619"/>
                  </a:lnTo>
                  <a:cubicBezTo>
                    <a:pt x="571" y="1624"/>
                    <a:pt x="572" y="1621"/>
                    <a:pt x="572" y="1625"/>
                  </a:cubicBezTo>
                  <a:lnTo>
                    <a:pt x="572" y="1625"/>
                  </a:lnTo>
                  <a:cubicBezTo>
                    <a:pt x="571" y="1572"/>
                    <a:pt x="556" y="1533"/>
                    <a:pt x="566" y="1479"/>
                  </a:cubicBezTo>
                  <a:lnTo>
                    <a:pt x="566" y="1479"/>
                  </a:lnTo>
                  <a:cubicBezTo>
                    <a:pt x="571" y="1484"/>
                    <a:pt x="575" y="1486"/>
                    <a:pt x="577" y="1486"/>
                  </a:cubicBezTo>
                  <a:cubicBezTo>
                    <a:pt x="585" y="1486"/>
                    <a:pt x="581" y="1462"/>
                    <a:pt x="594" y="1462"/>
                  </a:cubicBezTo>
                  <a:lnTo>
                    <a:pt x="594" y="1429"/>
                  </a:lnTo>
                  <a:lnTo>
                    <a:pt x="583" y="1440"/>
                  </a:lnTo>
                  <a:cubicBezTo>
                    <a:pt x="589" y="1412"/>
                    <a:pt x="578" y="1384"/>
                    <a:pt x="589" y="1367"/>
                  </a:cubicBezTo>
                  <a:lnTo>
                    <a:pt x="594" y="1384"/>
                  </a:lnTo>
                  <a:cubicBezTo>
                    <a:pt x="594" y="1367"/>
                    <a:pt x="594" y="1350"/>
                    <a:pt x="600" y="1333"/>
                  </a:cubicBezTo>
                  <a:lnTo>
                    <a:pt x="600" y="1333"/>
                  </a:lnTo>
                  <a:lnTo>
                    <a:pt x="589" y="1361"/>
                  </a:lnTo>
                  <a:cubicBezTo>
                    <a:pt x="583" y="1333"/>
                    <a:pt x="566" y="1361"/>
                    <a:pt x="578" y="1328"/>
                  </a:cubicBezTo>
                  <a:lnTo>
                    <a:pt x="578" y="1328"/>
                  </a:lnTo>
                  <a:cubicBezTo>
                    <a:pt x="578" y="1328"/>
                    <a:pt x="578" y="1328"/>
                    <a:pt x="578" y="1328"/>
                  </a:cubicBezTo>
                  <a:cubicBezTo>
                    <a:pt x="579" y="1328"/>
                    <a:pt x="584" y="1299"/>
                    <a:pt x="594" y="1289"/>
                  </a:cubicBezTo>
                  <a:cubicBezTo>
                    <a:pt x="594" y="1272"/>
                    <a:pt x="589" y="1255"/>
                    <a:pt x="600" y="1238"/>
                  </a:cubicBezTo>
                  <a:cubicBezTo>
                    <a:pt x="601" y="1237"/>
                    <a:pt x="602" y="1237"/>
                    <a:pt x="603" y="1237"/>
                  </a:cubicBezTo>
                  <a:cubicBezTo>
                    <a:pt x="608" y="1237"/>
                    <a:pt x="615" y="1245"/>
                    <a:pt x="620" y="1245"/>
                  </a:cubicBezTo>
                  <a:cubicBezTo>
                    <a:pt x="621" y="1245"/>
                    <a:pt x="622" y="1245"/>
                    <a:pt x="622" y="1244"/>
                  </a:cubicBezTo>
                  <a:cubicBezTo>
                    <a:pt x="611" y="1227"/>
                    <a:pt x="634" y="1182"/>
                    <a:pt x="622" y="1160"/>
                  </a:cubicBezTo>
                  <a:lnTo>
                    <a:pt x="622" y="1160"/>
                  </a:lnTo>
                  <a:cubicBezTo>
                    <a:pt x="628" y="1165"/>
                    <a:pt x="634" y="1171"/>
                    <a:pt x="639" y="1171"/>
                  </a:cubicBezTo>
                  <a:lnTo>
                    <a:pt x="628" y="1154"/>
                  </a:lnTo>
                  <a:cubicBezTo>
                    <a:pt x="635" y="1148"/>
                    <a:pt x="637" y="1145"/>
                    <a:pt x="640" y="1145"/>
                  </a:cubicBezTo>
                  <a:cubicBezTo>
                    <a:pt x="641" y="1145"/>
                    <a:pt x="643" y="1146"/>
                    <a:pt x="645" y="1149"/>
                  </a:cubicBezTo>
                  <a:cubicBezTo>
                    <a:pt x="651" y="1133"/>
                    <a:pt x="649" y="1131"/>
                    <a:pt x="646" y="1131"/>
                  </a:cubicBezTo>
                  <a:lnTo>
                    <a:pt x="646" y="1131"/>
                  </a:lnTo>
                  <a:cubicBezTo>
                    <a:pt x="644" y="1131"/>
                    <a:pt x="642" y="1131"/>
                    <a:pt x="641" y="1131"/>
                  </a:cubicBezTo>
                  <a:cubicBezTo>
                    <a:pt x="637" y="1131"/>
                    <a:pt x="635" y="1128"/>
                    <a:pt x="645" y="1109"/>
                  </a:cubicBezTo>
                  <a:cubicBezTo>
                    <a:pt x="645" y="1115"/>
                    <a:pt x="645" y="1115"/>
                    <a:pt x="645" y="1121"/>
                  </a:cubicBezTo>
                  <a:cubicBezTo>
                    <a:pt x="662" y="1081"/>
                    <a:pt x="667" y="1037"/>
                    <a:pt x="690" y="997"/>
                  </a:cubicBezTo>
                  <a:lnTo>
                    <a:pt x="690" y="997"/>
                  </a:lnTo>
                  <a:cubicBezTo>
                    <a:pt x="709" y="997"/>
                    <a:pt x="686" y="1027"/>
                    <a:pt x="695" y="1027"/>
                  </a:cubicBezTo>
                  <a:cubicBezTo>
                    <a:pt x="696" y="1027"/>
                    <a:pt x="698" y="1027"/>
                    <a:pt x="701" y="1025"/>
                  </a:cubicBezTo>
                  <a:cubicBezTo>
                    <a:pt x="718" y="975"/>
                    <a:pt x="729" y="908"/>
                    <a:pt x="762" y="857"/>
                  </a:cubicBezTo>
                  <a:lnTo>
                    <a:pt x="762" y="857"/>
                  </a:lnTo>
                  <a:lnTo>
                    <a:pt x="757" y="863"/>
                  </a:lnTo>
                  <a:cubicBezTo>
                    <a:pt x="741" y="847"/>
                    <a:pt x="784" y="836"/>
                    <a:pt x="795" y="807"/>
                  </a:cubicBezTo>
                  <a:lnTo>
                    <a:pt x="795" y="807"/>
                  </a:lnTo>
                  <a:cubicBezTo>
                    <a:pt x="795" y="812"/>
                    <a:pt x="798" y="815"/>
                    <a:pt x="800" y="815"/>
                  </a:cubicBezTo>
                  <a:cubicBezTo>
                    <a:pt x="801" y="815"/>
                    <a:pt x="802" y="814"/>
                    <a:pt x="802" y="813"/>
                  </a:cubicBezTo>
                  <a:cubicBezTo>
                    <a:pt x="824" y="785"/>
                    <a:pt x="835" y="745"/>
                    <a:pt x="869" y="689"/>
                  </a:cubicBezTo>
                  <a:lnTo>
                    <a:pt x="869" y="701"/>
                  </a:lnTo>
                  <a:cubicBezTo>
                    <a:pt x="886" y="684"/>
                    <a:pt x="908" y="656"/>
                    <a:pt x="930" y="639"/>
                  </a:cubicBezTo>
                  <a:cubicBezTo>
                    <a:pt x="930" y="628"/>
                    <a:pt x="942" y="617"/>
                    <a:pt x="925" y="617"/>
                  </a:cubicBezTo>
                  <a:cubicBezTo>
                    <a:pt x="1003" y="583"/>
                    <a:pt x="1020" y="499"/>
                    <a:pt x="1093" y="482"/>
                  </a:cubicBezTo>
                  <a:lnTo>
                    <a:pt x="1093" y="482"/>
                  </a:lnTo>
                  <a:cubicBezTo>
                    <a:pt x="1088" y="487"/>
                    <a:pt x="1084" y="495"/>
                    <a:pt x="1085" y="495"/>
                  </a:cubicBezTo>
                  <a:cubicBezTo>
                    <a:pt x="1086" y="495"/>
                    <a:pt x="1086" y="494"/>
                    <a:pt x="1087" y="493"/>
                  </a:cubicBezTo>
                  <a:cubicBezTo>
                    <a:pt x="1104" y="476"/>
                    <a:pt x="1115" y="465"/>
                    <a:pt x="1132" y="454"/>
                  </a:cubicBezTo>
                  <a:cubicBezTo>
                    <a:pt x="1128" y="452"/>
                    <a:pt x="1126" y="452"/>
                    <a:pt x="1124" y="452"/>
                  </a:cubicBezTo>
                  <a:cubicBezTo>
                    <a:pt x="1120" y="452"/>
                    <a:pt x="1117" y="454"/>
                    <a:pt x="1110" y="454"/>
                  </a:cubicBezTo>
                  <a:cubicBezTo>
                    <a:pt x="1110" y="443"/>
                    <a:pt x="1121" y="432"/>
                    <a:pt x="1138" y="426"/>
                  </a:cubicBezTo>
                  <a:lnTo>
                    <a:pt x="1138" y="426"/>
                  </a:lnTo>
                  <a:cubicBezTo>
                    <a:pt x="1124" y="436"/>
                    <a:pt x="1129" y="438"/>
                    <a:pt x="1139" y="438"/>
                  </a:cubicBezTo>
                  <a:cubicBezTo>
                    <a:pt x="1145" y="438"/>
                    <a:pt x="1153" y="437"/>
                    <a:pt x="1160" y="437"/>
                  </a:cubicBezTo>
                  <a:cubicBezTo>
                    <a:pt x="1155" y="437"/>
                    <a:pt x="1155" y="432"/>
                    <a:pt x="1155" y="426"/>
                  </a:cubicBezTo>
                  <a:lnTo>
                    <a:pt x="1155" y="426"/>
                  </a:lnTo>
                  <a:cubicBezTo>
                    <a:pt x="1158" y="427"/>
                    <a:pt x="1161" y="427"/>
                    <a:pt x="1163" y="427"/>
                  </a:cubicBezTo>
                  <a:cubicBezTo>
                    <a:pt x="1181" y="427"/>
                    <a:pt x="1154" y="408"/>
                    <a:pt x="1194" y="398"/>
                  </a:cubicBezTo>
                  <a:lnTo>
                    <a:pt x="1194" y="404"/>
                  </a:lnTo>
                  <a:cubicBezTo>
                    <a:pt x="1205" y="392"/>
                    <a:pt x="1216" y="381"/>
                    <a:pt x="1233" y="376"/>
                  </a:cubicBezTo>
                  <a:lnTo>
                    <a:pt x="1233" y="376"/>
                  </a:lnTo>
                  <a:cubicBezTo>
                    <a:pt x="1244" y="387"/>
                    <a:pt x="1216" y="387"/>
                    <a:pt x="1222" y="398"/>
                  </a:cubicBezTo>
                  <a:cubicBezTo>
                    <a:pt x="1244" y="387"/>
                    <a:pt x="1255" y="359"/>
                    <a:pt x="1283" y="359"/>
                  </a:cubicBezTo>
                  <a:cubicBezTo>
                    <a:pt x="1272" y="370"/>
                    <a:pt x="1261" y="376"/>
                    <a:pt x="1250" y="381"/>
                  </a:cubicBezTo>
                  <a:cubicBezTo>
                    <a:pt x="1258" y="383"/>
                    <a:pt x="1264" y="384"/>
                    <a:pt x="1268" y="384"/>
                  </a:cubicBezTo>
                  <a:cubicBezTo>
                    <a:pt x="1279" y="384"/>
                    <a:pt x="1283" y="380"/>
                    <a:pt x="1295" y="376"/>
                  </a:cubicBezTo>
                  <a:lnTo>
                    <a:pt x="1334" y="370"/>
                  </a:lnTo>
                  <a:lnTo>
                    <a:pt x="1323" y="370"/>
                  </a:lnTo>
                  <a:cubicBezTo>
                    <a:pt x="1345" y="331"/>
                    <a:pt x="1379" y="348"/>
                    <a:pt x="1412" y="320"/>
                  </a:cubicBezTo>
                  <a:lnTo>
                    <a:pt x="1412" y="320"/>
                  </a:lnTo>
                  <a:cubicBezTo>
                    <a:pt x="1379" y="348"/>
                    <a:pt x="1412" y="331"/>
                    <a:pt x="1412" y="342"/>
                  </a:cubicBezTo>
                  <a:cubicBezTo>
                    <a:pt x="1423" y="348"/>
                    <a:pt x="1440" y="348"/>
                    <a:pt x="1435" y="353"/>
                  </a:cubicBezTo>
                  <a:cubicBezTo>
                    <a:pt x="1451" y="336"/>
                    <a:pt x="1468" y="353"/>
                    <a:pt x="1491" y="331"/>
                  </a:cubicBezTo>
                  <a:cubicBezTo>
                    <a:pt x="1491" y="336"/>
                    <a:pt x="1507" y="331"/>
                    <a:pt x="1507" y="342"/>
                  </a:cubicBezTo>
                  <a:cubicBezTo>
                    <a:pt x="1530" y="336"/>
                    <a:pt x="1502" y="336"/>
                    <a:pt x="1502" y="331"/>
                  </a:cubicBezTo>
                  <a:cubicBezTo>
                    <a:pt x="1513" y="323"/>
                    <a:pt x="1527" y="322"/>
                    <a:pt x="1542" y="322"/>
                  </a:cubicBezTo>
                  <a:cubicBezTo>
                    <a:pt x="1557" y="322"/>
                    <a:pt x="1574" y="323"/>
                    <a:pt x="1592" y="323"/>
                  </a:cubicBezTo>
                  <a:cubicBezTo>
                    <a:pt x="1610" y="323"/>
                    <a:pt x="1629" y="322"/>
                    <a:pt x="1647" y="314"/>
                  </a:cubicBezTo>
                  <a:cubicBezTo>
                    <a:pt x="1692" y="303"/>
                    <a:pt x="1698" y="286"/>
                    <a:pt x="1748" y="280"/>
                  </a:cubicBezTo>
                  <a:lnTo>
                    <a:pt x="1748" y="280"/>
                  </a:lnTo>
                  <a:cubicBezTo>
                    <a:pt x="1759" y="292"/>
                    <a:pt x="1731" y="297"/>
                    <a:pt x="1731" y="297"/>
                  </a:cubicBezTo>
                  <a:cubicBezTo>
                    <a:pt x="1754" y="303"/>
                    <a:pt x="1776" y="303"/>
                    <a:pt x="1799" y="303"/>
                  </a:cubicBezTo>
                  <a:cubicBezTo>
                    <a:pt x="1793" y="303"/>
                    <a:pt x="1799" y="308"/>
                    <a:pt x="1804" y="314"/>
                  </a:cubicBezTo>
                  <a:cubicBezTo>
                    <a:pt x="1817" y="314"/>
                    <a:pt x="1817" y="305"/>
                    <a:pt x="1825" y="305"/>
                  </a:cubicBezTo>
                  <a:cubicBezTo>
                    <a:pt x="1828" y="305"/>
                    <a:pt x="1832" y="306"/>
                    <a:pt x="1838" y="308"/>
                  </a:cubicBezTo>
                  <a:cubicBezTo>
                    <a:pt x="1838" y="314"/>
                    <a:pt x="1832" y="320"/>
                    <a:pt x="1821" y="325"/>
                  </a:cubicBezTo>
                  <a:cubicBezTo>
                    <a:pt x="1843" y="320"/>
                    <a:pt x="1866" y="314"/>
                    <a:pt x="1888" y="314"/>
                  </a:cubicBezTo>
                  <a:lnTo>
                    <a:pt x="1905" y="314"/>
                  </a:lnTo>
                  <a:cubicBezTo>
                    <a:pt x="1901" y="301"/>
                    <a:pt x="1889" y="297"/>
                    <a:pt x="1876" y="297"/>
                  </a:cubicBezTo>
                  <a:cubicBezTo>
                    <a:pt x="1858" y="297"/>
                    <a:pt x="1835" y="304"/>
                    <a:pt x="1819" y="304"/>
                  </a:cubicBezTo>
                  <a:cubicBezTo>
                    <a:pt x="1815" y="304"/>
                    <a:pt x="1812" y="303"/>
                    <a:pt x="1810" y="303"/>
                  </a:cubicBezTo>
                  <a:lnTo>
                    <a:pt x="1827" y="286"/>
                  </a:lnTo>
                  <a:lnTo>
                    <a:pt x="1787" y="297"/>
                  </a:lnTo>
                  <a:cubicBezTo>
                    <a:pt x="1782" y="292"/>
                    <a:pt x="1776" y="280"/>
                    <a:pt x="1793" y="280"/>
                  </a:cubicBezTo>
                  <a:cubicBezTo>
                    <a:pt x="1787" y="277"/>
                    <a:pt x="1783" y="276"/>
                    <a:pt x="1780" y="276"/>
                  </a:cubicBezTo>
                  <a:cubicBezTo>
                    <a:pt x="1775" y="276"/>
                    <a:pt x="1772" y="279"/>
                    <a:pt x="1767" y="279"/>
                  </a:cubicBezTo>
                  <a:cubicBezTo>
                    <a:pt x="1764" y="279"/>
                    <a:pt x="1760" y="278"/>
                    <a:pt x="1754" y="275"/>
                  </a:cubicBezTo>
                  <a:cubicBezTo>
                    <a:pt x="1754" y="275"/>
                    <a:pt x="1754" y="269"/>
                    <a:pt x="1754" y="269"/>
                  </a:cubicBezTo>
                  <a:lnTo>
                    <a:pt x="1731" y="275"/>
                  </a:lnTo>
                  <a:cubicBezTo>
                    <a:pt x="1737" y="269"/>
                    <a:pt x="1731" y="264"/>
                    <a:pt x="1743" y="264"/>
                  </a:cubicBezTo>
                  <a:cubicBezTo>
                    <a:pt x="1736" y="262"/>
                    <a:pt x="1729" y="261"/>
                    <a:pt x="1723" y="261"/>
                  </a:cubicBezTo>
                  <a:cubicBezTo>
                    <a:pt x="1703" y="261"/>
                    <a:pt x="1686" y="269"/>
                    <a:pt x="1675" y="269"/>
                  </a:cubicBezTo>
                  <a:cubicBezTo>
                    <a:pt x="1671" y="269"/>
                    <a:pt x="1667" y="268"/>
                    <a:pt x="1664" y="264"/>
                  </a:cubicBezTo>
                  <a:cubicBezTo>
                    <a:pt x="1608" y="269"/>
                    <a:pt x="1659" y="275"/>
                    <a:pt x="1619" y="297"/>
                  </a:cubicBezTo>
                  <a:lnTo>
                    <a:pt x="1586" y="264"/>
                  </a:lnTo>
                  <a:lnTo>
                    <a:pt x="1586" y="280"/>
                  </a:lnTo>
                  <a:cubicBezTo>
                    <a:pt x="1580" y="280"/>
                    <a:pt x="1563" y="275"/>
                    <a:pt x="1569" y="269"/>
                  </a:cubicBezTo>
                  <a:lnTo>
                    <a:pt x="1569" y="269"/>
                  </a:lnTo>
                  <a:cubicBezTo>
                    <a:pt x="1547" y="280"/>
                    <a:pt x="1569" y="275"/>
                    <a:pt x="1558" y="286"/>
                  </a:cubicBezTo>
                  <a:cubicBezTo>
                    <a:pt x="1554" y="285"/>
                    <a:pt x="1551" y="285"/>
                    <a:pt x="1547" y="285"/>
                  </a:cubicBezTo>
                  <a:cubicBezTo>
                    <a:pt x="1531" y="285"/>
                    <a:pt x="1511" y="291"/>
                    <a:pt x="1496" y="291"/>
                  </a:cubicBezTo>
                  <a:cubicBezTo>
                    <a:pt x="1486" y="291"/>
                    <a:pt x="1478" y="288"/>
                    <a:pt x="1474" y="280"/>
                  </a:cubicBezTo>
                  <a:lnTo>
                    <a:pt x="1474" y="280"/>
                  </a:lnTo>
                  <a:cubicBezTo>
                    <a:pt x="1468" y="297"/>
                    <a:pt x="1502" y="286"/>
                    <a:pt x="1474" y="297"/>
                  </a:cubicBezTo>
                  <a:cubicBezTo>
                    <a:pt x="1471" y="292"/>
                    <a:pt x="1467" y="289"/>
                    <a:pt x="1463" y="289"/>
                  </a:cubicBezTo>
                  <a:cubicBezTo>
                    <a:pt x="1452" y="289"/>
                    <a:pt x="1437" y="304"/>
                    <a:pt x="1419" y="304"/>
                  </a:cubicBezTo>
                  <a:cubicBezTo>
                    <a:pt x="1417" y="304"/>
                    <a:pt x="1414" y="303"/>
                    <a:pt x="1412" y="303"/>
                  </a:cubicBezTo>
                  <a:cubicBezTo>
                    <a:pt x="1418" y="292"/>
                    <a:pt x="1446" y="292"/>
                    <a:pt x="1418" y="286"/>
                  </a:cubicBezTo>
                  <a:lnTo>
                    <a:pt x="1418" y="286"/>
                  </a:lnTo>
                  <a:cubicBezTo>
                    <a:pt x="1412" y="297"/>
                    <a:pt x="1400" y="299"/>
                    <a:pt x="1386" y="299"/>
                  </a:cubicBezTo>
                  <a:cubicBezTo>
                    <a:pt x="1381" y="299"/>
                    <a:pt x="1376" y="299"/>
                    <a:pt x="1371" y="299"/>
                  </a:cubicBezTo>
                  <a:cubicBezTo>
                    <a:pt x="1362" y="299"/>
                    <a:pt x="1352" y="299"/>
                    <a:pt x="1345" y="303"/>
                  </a:cubicBezTo>
                  <a:cubicBezTo>
                    <a:pt x="1351" y="320"/>
                    <a:pt x="1300" y="325"/>
                    <a:pt x="1267" y="342"/>
                  </a:cubicBezTo>
                  <a:cubicBezTo>
                    <a:pt x="1267" y="341"/>
                    <a:pt x="1267" y="341"/>
                    <a:pt x="1266" y="341"/>
                  </a:cubicBezTo>
                  <a:cubicBezTo>
                    <a:pt x="1257" y="341"/>
                    <a:pt x="1197" y="360"/>
                    <a:pt x="1166" y="370"/>
                  </a:cubicBezTo>
                  <a:lnTo>
                    <a:pt x="1166" y="370"/>
                  </a:lnTo>
                  <a:cubicBezTo>
                    <a:pt x="1166" y="368"/>
                    <a:pt x="1166" y="366"/>
                    <a:pt x="1166" y="364"/>
                  </a:cubicBezTo>
                  <a:lnTo>
                    <a:pt x="1166" y="364"/>
                  </a:lnTo>
                  <a:lnTo>
                    <a:pt x="1166" y="370"/>
                  </a:lnTo>
                  <a:cubicBezTo>
                    <a:pt x="1166" y="370"/>
                    <a:pt x="1166" y="370"/>
                    <a:pt x="1166" y="370"/>
                  </a:cubicBezTo>
                  <a:lnTo>
                    <a:pt x="1166" y="370"/>
                  </a:lnTo>
                  <a:cubicBezTo>
                    <a:pt x="1166" y="389"/>
                    <a:pt x="1136" y="399"/>
                    <a:pt x="1115" y="415"/>
                  </a:cubicBezTo>
                  <a:cubicBezTo>
                    <a:pt x="1110" y="404"/>
                    <a:pt x="1115" y="398"/>
                    <a:pt x="1121" y="387"/>
                  </a:cubicBezTo>
                  <a:lnTo>
                    <a:pt x="1121" y="387"/>
                  </a:lnTo>
                  <a:lnTo>
                    <a:pt x="1104" y="404"/>
                  </a:lnTo>
                  <a:cubicBezTo>
                    <a:pt x="1099" y="409"/>
                    <a:pt x="1093" y="415"/>
                    <a:pt x="1082" y="426"/>
                  </a:cubicBezTo>
                  <a:lnTo>
                    <a:pt x="1082" y="409"/>
                  </a:lnTo>
                  <a:cubicBezTo>
                    <a:pt x="1054" y="432"/>
                    <a:pt x="1037" y="460"/>
                    <a:pt x="998" y="482"/>
                  </a:cubicBezTo>
                  <a:cubicBezTo>
                    <a:pt x="1003" y="493"/>
                    <a:pt x="1043" y="482"/>
                    <a:pt x="1015" y="521"/>
                  </a:cubicBezTo>
                  <a:cubicBezTo>
                    <a:pt x="1009" y="516"/>
                    <a:pt x="1003" y="510"/>
                    <a:pt x="1009" y="499"/>
                  </a:cubicBezTo>
                  <a:lnTo>
                    <a:pt x="1009" y="499"/>
                  </a:lnTo>
                  <a:cubicBezTo>
                    <a:pt x="1009" y="499"/>
                    <a:pt x="1003" y="510"/>
                    <a:pt x="998" y="516"/>
                  </a:cubicBezTo>
                  <a:lnTo>
                    <a:pt x="1003" y="493"/>
                  </a:lnTo>
                  <a:lnTo>
                    <a:pt x="1003" y="493"/>
                  </a:lnTo>
                  <a:cubicBezTo>
                    <a:pt x="986" y="504"/>
                    <a:pt x="998" y="510"/>
                    <a:pt x="986" y="516"/>
                  </a:cubicBezTo>
                  <a:cubicBezTo>
                    <a:pt x="985" y="514"/>
                    <a:pt x="984" y="514"/>
                    <a:pt x="983" y="514"/>
                  </a:cubicBezTo>
                  <a:cubicBezTo>
                    <a:pt x="980" y="514"/>
                    <a:pt x="978" y="515"/>
                    <a:pt x="976" y="515"/>
                  </a:cubicBezTo>
                  <a:cubicBezTo>
                    <a:pt x="974" y="515"/>
                    <a:pt x="972" y="514"/>
                    <a:pt x="970" y="511"/>
                  </a:cubicBezTo>
                  <a:lnTo>
                    <a:pt x="970" y="511"/>
                  </a:lnTo>
                  <a:cubicBezTo>
                    <a:pt x="960" y="517"/>
                    <a:pt x="949" y="521"/>
                    <a:pt x="942" y="521"/>
                  </a:cubicBezTo>
                  <a:cubicBezTo>
                    <a:pt x="947" y="521"/>
                    <a:pt x="953" y="527"/>
                    <a:pt x="942" y="538"/>
                  </a:cubicBezTo>
                  <a:cubicBezTo>
                    <a:pt x="935" y="546"/>
                    <a:pt x="932" y="549"/>
                    <a:pt x="930" y="549"/>
                  </a:cubicBezTo>
                  <a:cubicBezTo>
                    <a:pt x="927" y="549"/>
                    <a:pt x="926" y="546"/>
                    <a:pt x="922" y="546"/>
                  </a:cubicBezTo>
                  <a:cubicBezTo>
                    <a:pt x="920" y="546"/>
                    <a:pt x="917" y="547"/>
                    <a:pt x="914" y="549"/>
                  </a:cubicBezTo>
                  <a:cubicBezTo>
                    <a:pt x="914" y="560"/>
                    <a:pt x="891" y="572"/>
                    <a:pt x="902" y="577"/>
                  </a:cubicBezTo>
                  <a:cubicBezTo>
                    <a:pt x="900" y="583"/>
                    <a:pt x="897" y="584"/>
                    <a:pt x="894" y="584"/>
                  </a:cubicBezTo>
                  <a:cubicBezTo>
                    <a:pt x="891" y="584"/>
                    <a:pt x="888" y="583"/>
                    <a:pt x="886" y="583"/>
                  </a:cubicBezTo>
                  <a:cubicBezTo>
                    <a:pt x="880" y="599"/>
                    <a:pt x="840" y="639"/>
                    <a:pt x="854" y="639"/>
                  </a:cubicBezTo>
                  <a:cubicBezTo>
                    <a:pt x="855" y="639"/>
                    <a:pt x="856" y="639"/>
                    <a:pt x="858" y="639"/>
                  </a:cubicBezTo>
                  <a:lnTo>
                    <a:pt x="863" y="639"/>
                  </a:lnTo>
                  <a:cubicBezTo>
                    <a:pt x="841" y="689"/>
                    <a:pt x="785" y="723"/>
                    <a:pt x="762" y="773"/>
                  </a:cubicBezTo>
                  <a:lnTo>
                    <a:pt x="757" y="773"/>
                  </a:lnTo>
                  <a:cubicBezTo>
                    <a:pt x="746" y="801"/>
                    <a:pt x="723" y="835"/>
                    <a:pt x="723" y="857"/>
                  </a:cubicBezTo>
                  <a:cubicBezTo>
                    <a:pt x="719" y="866"/>
                    <a:pt x="709" y="871"/>
                    <a:pt x="704" y="871"/>
                  </a:cubicBezTo>
                  <a:cubicBezTo>
                    <a:pt x="702" y="871"/>
                    <a:pt x="701" y="870"/>
                    <a:pt x="701" y="869"/>
                  </a:cubicBezTo>
                  <a:cubicBezTo>
                    <a:pt x="690" y="891"/>
                    <a:pt x="695" y="897"/>
                    <a:pt x="673" y="925"/>
                  </a:cubicBezTo>
                  <a:cubicBezTo>
                    <a:pt x="675" y="917"/>
                    <a:pt x="674" y="915"/>
                    <a:pt x="673" y="915"/>
                  </a:cubicBezTo>
                  <a:cubicBezTo>
                    <a:pt x="672" y="915"/>
                    <a:pt x="671" y="916"/>
                    <a:pt x="671" y="916"/>
                  </a:cubicBezTo>
                  <a:cubicBezTo>
                    <a:pt x="670" y="916"/>
                    <a:pt x="672" y="914"/>
                    <a:pt x="678" y="902"/>
                  </a:cubicBezTo>
                  <a:lnTo>
                    <a:pt x="678" y="902"/>
                  </a:lnTo>
                  <a:cubicBezTo>
                    <a:pt x="662" y="925"/>
                    <a:pt x="650" y="930"/>
                    <a:pt x="650" y="969"/>
                  </a:cubicBezTo>
                  <a:cubicBezTo>
                    <a:pt x="649" y="966"/>
                    <a:pt x="648" y="965"/>
                    <a:pt x="646" y="965"/>
                  </a:cubicBezTo>
                  <a:cubicBezTo>
                    <a:pt x="639" y="965"/>
                    <a:pt x="627" y="988"/>
                    <a:pt x="622" y="997"/>
                  </a:cubicBezTo>
                  <a:lnTo>
                    <a:pt x="639" y="981"/>
                  </a:lnTo>
                  <a:lnTo>
                    <a:pt x="639" y="981"/>
                  </a:lnTo>
                  <a:cubicBezTo>
                    <a:pt x="634" y="997"/>
                    <a:pt x="628" y="1014"/>
                    <a:pt x="622" y="1025"/>
                  </a:cubicBezTo>
                  <a:lnTo>
                    <a:pt x="611" y="1014"/>
                  </a:lnTo>
                  <a:cubicBezTo>
                    <a:pt x="566" y="1070"/>
                    <a:pt x="600" y="1132"/>
                    <a:pt x="555" y="1171"/>
                  </a:cubicBezTo>
                  <a:cubicBezTo>
                    <a:pt x="556" y="1175"/>
                    <a:pt x="558" y="1177"/>
                    <a:pt x="559" y="1177"/>
                  </a:cubicBezTo>
                  <a:cubicBezTo>
                    <a:pt x="564" y="1177"/>
                    <a:pt x="571" y="1156"/>
                    <a:pt x="578" y="1156"/>
                  </a:cubicBezTo>
                  <a:cubicBezTo>
                    <a:pt x="580" y="1156"/>
                    <a:pt x="582" y="1157"/>
                    <a:pt x="583" y="1160"/>
                  </a:cubicBezTo>
                  <a:cubicBezTo>
                    <a:pt x="572" y="1188"/>
                    <a:pt x="538" y="1210"/>
                    <a:pt x="538" y="1221"/>
                  </a:cubicBezTo>
                  <a:cubicBezTo>
                    <a:pt x="522" y="1261"/>
                    <a:pt x="550" y="1266"/>
                    <a:pt x="533" y="1305"/>
                  </a:cubicBezTo>
                  <a:cubicBezTo>
                    <a:pt x="536" y="1304"/>
                    <a:pt x="539" y="1303"/>
                    <a:pt x="542" y="1303"/>
                  </a:cubicBezTo>
                  <a:cubicBezTo>
                    <a:pt x="550" y="1303"/>
                    <a:pt x="555" y="1310"/>
                    <a:pt x="555" y="1333"/>
                  </a:cubicBezTo>
                  <a:cubicBezTo>
                    <a:pt x="552" y="1349"/>
                    <a:pt x="544" y="1356"/>
                    <a:pt x="537" y="1356"/>
                  </a:cubicBezTo>
                  <a:cubicBezTo>
                    <a:pt x="532" y="1356"/>
                    <a:pt x="527" y="1352"/>
                    <a:pt x="527" y="1345"/>
                  </a:cubicBezTo>
                  <a:cubicBezTo>
                    <a:pt x="527" y="1339"/>
                    <a:pt x="527" y="1333"/>
                    <a:pt x="533" y="1333"/>
                  </a:cubicBezTo>
                  <a:cubicBezTo>
                    <a:pt x="533" y="1325"/>
                    <a:pt x="533" y="1318"/>
                    <a:pt x="529" y="1318"/>
                  </a:cubicBezTo>
                  <a:cubicBezTo>
                    <a:pt x="527" y="1318"/>
                    <a:pt x="525" y="1319"/>
                    <a:pt x="522" y="1322"/>
                  </a:cubicBezTo>
                  <a:lnTo>
                    <a:pt x="527" y="1328"/>
                  </a:lnTo>
                  <a:cubicBezTo>
                    <a:pt x="517" y="1338"/>
                    <a:pt x="512" y="1374"/>
                    <a:pt x="507" y="1374"/>
                  </a:cubicBezTo>
                  <a:cubicBezTo>
                    <a:pt x="506" y="1374"/>
                    <a:pt x="505" y="1374"/>
                    <a:pt x="505" y="1373"/>
                  </a:cubicBezTo>
                  <a:lnTo>
                    <a:pt x="505" y="1373"/>
                  </a:lnTo>
                  <a:cubicBezTo>
                    <a:pt x="505" y="1382"/>
                    <a:pt x="506" y="1385"/>
                    <a:pt x="507" y="1385"/>
                  </a:cubicBezTo>
                  <a:cubicBezTo>
                    <a:pt x="509" y="1385"/>
                    <a:pt x="513" y="1377"/>
                    <a:pt x="516" y="1367"/>
                  </a:cubicBezTo>
                  <a:lnTo>
                    <a:pt x="516" y="1367"/>
                  </a:lnTo>
                  <a:cubicBezTo>
                    <a:pt x="505" y="1400"/>
                    <a:pt x="510" y="1422"/>
                    <a:pt x="500" y="1460"/>
                  </a:cubicBezTo>
                  <a:lnTo>
                    <a:pt x="500" y="1460"/>
                  </a:lnTo>
                  <a:cubicBezTo>
                    <a:pt x="501" y="1459"/>
                    <a:pt x="503" y="1458"/>
                    <a:pt x="505" y="1458"/>
                  </a:cubicBezTo>
                  <a:cubicBezTo>
                    <a:pt x="508" y="1458"/>
                    <a:pt x="510" y="1459"/>
                    <a:pt x="510" y="1462"/>
                  </a:cubicBezTo>
                  <a:cubicBezTo>
                    <a:pt x="494" y="1518"/>
                    <a:pt x="516" y="1485"/>
                    <a:pt x="516" y="1524"/>
                  </a:cubicBezTo>
                  <a:cubicBezTo>
                    <a:pt x="505" y="1546"/>
                    <a:pt x="494" y="1518"/>
                    <a:pt x="499" y="1557"/>
                  </a:cubicBezTo>
                  <a:cubicBezTo>
                    <a:pt x="497" y="1565"/>
                    <a:pt x="494" y="1568"/>
                    <a:pt x="492" y="1568"/>
                  </a:cubicBezTo>
                  <a:cubicBezTo>
                    <a:pt x="488" y="1568"/>
                    <a:pt x="484" y="1563"/>
                    <a:pt x="483" y="1557"/>
                  </a:cubicBezTo>
                  <a:lnTo>
                    <a:pt x="483" y="1557"/>
                  </a:lnTo>
                  <a:cubicBezTo>
                    <a:pt x="487" y="1593"/>
                    <a:pt x="471" y="1620"/>
                    <a:pt x="466" y="1641"/>
                  </a:cubicBezTo>
                  <a:cubicBezTo>
                    <a:pt x="466" y="1645"/>
                    <a:pt x="466" y="1648"/>
                    <a:pt x="466" y="1653"/>
                  </a:cubicBezTo>
                  <a:lnTo>
                    <a:pt x="477" y="1641"/>
                  </a:lnTo>
                  <a:lnTo>
                    <a:pt x="477" y="1641"/>
                  </a:lnTo>
                  <a:cubicBezTo>
                    <a:pt x="477" y="1653"/>
                    <a:pt x="477" y="1664"/>
                    <a:pt x="471" y="1664"/>
                  </a:cubicBezTo>
                  <a:cubicBezTo>
                    <a:pt x="473" y="1666"/>
                    <a:pt x="474" y="1667"/>
                    <a:pt x="476" y="1667"/>
                  </a:cubicBezTo>
                  <a:cubicBezTo>
                    <a:pt x="479" y="1667"/>
                    <a:pt x="483" y="1665"/>
                    <a:pt x="487" y="1665"/>
                  </a:cubicBezTo>
                  <a:cubicBezTo>
                    <a:pt x="491" y="1665"/>
                    <a:pt x="495" y="1667"/>
                    <a:pt x="499" y="1675"/>
                  </a:cubicBezTo>
                  <a:cubicBezTo>
                    <a:pt x="494" y="1692"/>
                    <a:pt x="505" y="1725"/>
                    <a:pt x="494" y="1731"/>
                  </a:cubicBezTo>
                  <a:cubicBezTo>
                    <a:pt x="494" y="1712"/>
                    <a:pt x="491" y="1708"/>
                    <a:pt x="488" y="1708"/>
                  </a:cubicBezTo>
                  <a:cubicBezTo>
                    <a:pt x="486" y="1708"/>
                    <a:pt x="483" y="1711"/>
                    <a:pt x="480" y="1711"/>
                  </a:cubicBezTo>
                  <a:cubicBezTo>
                    <a:pt x="479" y="1711"/>
                    <a:pt x="477" y="1710"/>
                    <a:pt x="476" y="1709"/>
                  </a:cubicBezTo>
                  <a:lnTo>
                    <a:pt x="476" y="1709"/>
                  </a:lnTo>
                  <a:cubicBezTo>
                    <a:pt x="477" y="1714"/>
                    <a:pt x="477" y="1720"/>
                    <a:pt x="477" y="1725"/>
                  </a:cubicBezTo>
                  <a:cubicBezTo>
                    <a:pt x="471" y="1725"/>
                    <a:pt x="471" y="1720"/>
                    <a:pt x="471" y="1720"/>
                  </a:cubicBezTo>
                  <a:lnTo>
                    <a:pt x="471" y="1720"/>
                  </a:lnTo>
                  <a:cubicBezTo>
                    <a:pt x="460" y="1765"/>
                    <a:pt x="488" y="1737"/>
                    <a:pt x="494" y="1787"/>
                  </a:cubicBezTo>
                  <a:cubicBezTo>
                    <a:pt x="492" y="1786"/>
                    <a:pt x="491" y="1786"/>
                    <a:pt x="489" y="1786"/>
                  </a:cubicBezTo>
                  <a:cubicBezTo>
                    <a:pt x="482" y="1786"/>
                    <a:pt x="478" y="1796"/>
                    <a:pt x="477" y="1805"/>
                  </a:cubicBezTo>
                  <a:lnTo>
                    <a:pt x="477" y="1805"/>
                  </a:lnTo>
                  <a:cubicBezTo>
                    <a:pt x="478" y="1799"/>
                    <a:pt x="480" y="1797"/>
                    <a:pt x="483" y="1797"/>
                  </a:cubicBezTo>
                  <a:cubicBezTo>
                    <a:pt x="488" y="1797"/>
                    <a:pt x="496" y="1805"/>
                    <a:pt x="499" y="1815"/>
                  </a:cubicBezTo>
                  <a:cubicBezTo>
                    <a:pt x="499" y="1843"/>
                    <a:pt x="510" y="1843"/>
                    <a:pt x="510" y="1860"/>
                  </a:cubicBezTo>
                  <a:lnTo>
                    <a:pt x="510" y="1843"/>
                  </a:lnTo>
                  <a:cubicBezTo>
                    <a:pt x="522" y="1849"/>
                    <a:pt x="522" y="1860"/>
                    <a:pt x="527" y="1882"/>
                  </a:cubicBezTo>
                  <a:cubicBezTo>
                    <a:pt x="527" y="1883"/>
                    <a:pt x="526" y="1883"/>
                    <a:pt x="526" y="1883"/>
                  </a:cubicBezTo>
                  <a:cubicBezTo>
                    <a:pt x="522" y="1883"/>
                    <a:pt x="521" y="1870"/>
                    <a:pt x="518" y="1870"/>
                  </a:cubicBezTo>
                  <a:cubicBezTo>
                    <a:pt x="517" y="1870"/>
                    <a:pt x="517" y="1870"/>
                    <a:pt x="516" y="1871"/>
                  </a:cubicBezTo>
                  <a:cubicBezTo>
                    <a:pt x="538" y="1893"/>
                    <a:pt x="516" y="1927"/>
                    <a:pt x="527" y="1955"/>
                  </a:cubicBezTo>
                  <a:cubicBezTo>
                    <a:pt x="527" y="1972"/>
                    <a:pt x="516" y="1961"/>
                    <a:pt x="516" y="1977"/>
                  </a:cubicBezTo>
                  <a:cubicBezTo>
                    <a:pt x="533" y="2011"/>
                    <a:pt x="510" y="2017"/>
                    <a:pt x="533" y="2056"/>
                  </a:cubicBezTo>
                  <a:cubicBezTo>
                    <a:pt x="535" y="2048"/>
                    <a:pt x="536" y="2044"/>
                    <a:pt x="537" y="2044"/>
                  </a:cubicBezTo>
                  <a:cubicBezTo>
                    <a:pt x="539" y="2044"/>
                    <a:pt x="543" y="2049"/>
                    <a:pt x="555" y="2061"/>
                  </a:cubicBezTo>
                  <a:cubicBezTo>
                    <a:pt x="544" y="2045"/>
                    <a:pt x="538" y="2022"/>
                    <a:pt x="527" y="2000"/>
                  </a:cubicBezTo>
                  <a:lnTo>
                    <a:pt x="527" y="2000"/>
                  </a:lnTo>
                  <a:lnTo>
                    <a:pt x="555" y="2039"/>
                  </a:lnTo>
                  <a:cubicBezTo>
                    <a:pt x="550" y="2017"/>
                    <a:pt x="538" y="2000"/>
                    <a:pt x="538" y="1989"/>
                  </a:cubicBezTo>
                  <a:lnTo>
                    <a:pt x="538" y="1989"/>
                  </a:lnTo>
                  <a:cubicBezTo>
                    <a:pt x="545" y="1998"/>
                    <a:pt x="547" y="2002"/>
                    <a:pt x="550" y="2002"/>
                  </a:cubicBezTo>
                  <a:cubicBezTo>
                    <a:pt x="551" y="2002"/>
                    <a:pt x="553" y="1999"/>
                    <a:pt x="555" y="1994"/>
                  </a:cubicBezTo>
                  <a:lnTo>
                    <a:pt x="555" y="1994"/>
                  </a:lnTo>
                  <a:cubicBezTo>
                    <a:pt x="544" y="2022"/>
                    <a:pt x="578" y="2039"/>
                    <a:pt x="578" y="2073"/>
                  </a:cubicBezTo>
                  <a:lnTo>
                    <a:pt x="550" y="2078"/>
                  </a:lnTo>
                  <a:cubicBezTo>
                    <a:pt x="550" y="2124"/>
                    <a:pt x="581" y="2146"/>
                    <a:pt x="600" y="2191"/>
                  </a:cubicBezTo>
                  <a:lnTo>
                    <a:pt x="600" y="2191"/>
                  </a:lnTo>
                  <a:cubicBezTo>
                    <a:pt x="600" y="2191"/>
                    <a:pt x="600" y="2191"/>
                    <a:pt x="600" y="2190"/>
                  </a:cubicBezTo>
                  <a:lnTo>
                    <a:pt x="600" y="2190"/>
                  </a:lnTo>
                  <a:cubicBezTo>
                    <a:pt x="611" y="2190"/>
                    <a:pt x="617" y="2224"/>
                    <a:pt x="628" y="2235"/>
                  </a:cubicBezTo>
                  <a:cubicBezTo>
                    <a:pt x="617" y="2241"/>
                    <a:pt x="622" y="2252"/>
                    <a:pt x="617" y="2263"/>
                  </a:cubicBezTo>
                  <a:cubicBezTo>
                    <a:pt x="617" y="2263"/>
                    <a:pt x="618" y="2263"/>
                    <a:pt x="618" y="2263"/>
                  </a:cubicBezTo>
                  <a:cubicBezTo>
                    <a:pt x="624" y="2263"/>
                    <a:pt x="638" y="2297"/>
                    <a:pt x="653" y="2297"/>
                  </a:cubicBezTo>
                  <a:cubicBezTo>
                    <a:pt x="654" y="2297"/>
                    <a:pt x="655" y="2297"/>
                    <a:pt x="656" y="2297"/>
                  </a:cubicBezTo>
                  <a:lnTo>
                    <a:pt x="656" y="2325"/>
                  </a:lnTo>
                  <a:cubicBezTo>
                    <a:pt x="678" y="2369"/>
                    <a:pt x="712" y="2358"/>
                    <a:pt x="729" y="2397"/>
                  </a:cubicBezTo>
                  <a:cubicBezTo>
                    <a:pt x="727" y="2397"/>
                    <a:pt x="725" y="2397"/>
                    <a:pt x="724" y="2397"/>
                  </a:cubicBezTo>
                  <a:cubicBezTo>
                    <a:pt x="717" y="2397"/>
                    <a:pt x="715" y="2402"/>
                    <a:pt x="711" y="2402"/>
                  </a:cubicBezTo>
                  <a:cubicBezTo>
                    <a:pt x="707" y="2402"/>
                    <a:pt x="703" y="2400"/>
                    <a:pt x="695" y="2392"/>
                  </a:cubicBezTo>
                  <a:lnTo>
                    <a:pt x="695" y="2392"/>
                  </a:lnTo>
                  <a:cubicBezTo>
                    <a:pt x="705" y="2402"/>
                    <a:pt x="710" y="2415"/>
                    <a:pt x="715" y="2415"/>
                  </a:cubicBezTo>
                  <a:cubicBezTo>
                    <a:pt x="716" y="2415"/>
                    <a:pt x="717" y="2415"/>
                    <a:pt x="718" y="2414"/>
                  </a:cubicBezTo>
                  <a:cubicBezTo>
                    <a:pt x="718" y="2425"/>
                    <a:pt x="751" y="2442"/>
                    <a:pt x="751" y="2459"/>
                  </a:cubicBezTo>
                  <a:cubicBezTo>
                    <a:pt x="757" y="2465"/>
                    <a:pt x="768" y="2459"/>
                    <a:pt x="779" y="2470"/>
                  </a:cubicBezTo>
                  <a:cubicBezTo>
                    <a:pt x="779" y="2473"/>
                    <a:pt x="778" y="2474"/>
                    <a:pt x="777" y="2475"/>
                  </a:cubicBezTo>
                  <a:lnTo>
                    <a:pt x="777" y="2475"/>
                  </a:lnTo>
                  <a:cubicBezTo>
                    <a:pt x="777" y="2475"/>
                    <a:pt x="776" y="2475"/>
                    <a:pt x="776" y="2475"/>
                  </a:cubicBezTo>
                  <a:cubicBezTo>
                    <a:pt x="775" y="2475"/>
                    <a:pt x="774" y="2475"/>
                    <a:pt x="774" y="2476"/>
                  </a:cubicBezTo>
                  <a:cubicBezTo>
                    <a:pt x="774" y="2476"/>
                    <a:pt x="775" y="2476"/>
                    <a:pt x="777" y="2475"/>
                  </a:cubicBezTo>
                  <a:lnTo>
                    <a:pt x="777" y="2475"/>
                  </a:lnTo>
                  <a:cubicBezTo>
                    <a:pt x="782" y="2476"/>
                    <a:pt x="789" y="2482"/>
                    <a:pt x="793" y="2482"/>
                  </a:cubicBezTo>
                  <a:cubicBezTo>
                    <a:pt x="795" y="2482"/>
                    <a:pt x="796" y="2481"/>
                    <a:pt x="796" y="2476"/>
                  </a:cubicBezTo>
                  <a:cubicBezTo>
                    <a:pt x="802" y="2532"/>
                    <a:pt x="880" y="2571"/>
                    <a:pt x="891" y="2616"/>
                  </a:cubicBezTo>
                  <a:cubicBezTo>
                    <a:pt x="919" y="2638"/>
                    <a:pt x="953" y="2661"/>
                    <a:pt x="975" y="2678"/>
                  </a:cubicBezTo>
                  <a:cubicBezTo>
                    <a:pt x="975" y="2678"/>
                    <a:pt x="975" y="2680"/>
                    <a:pt x="974" y="2680"/>
                  </a:cubicBezTo>
                  <a:cubicBezTo>
                    <a:pt x="973" y="2680"/>
                    <a:pt x="972" y="2679"/>
                    <a:pt x="970" y="2678"/>
                  </a:cubicBezTo>
                  <a:lnTo>
                    <a:pt x="970" y="2678"/>
                  </a:lnTo>
                  <a:cubicBezTo>
                    <a:pt x="980" y="2690"/>
                    <a:pt x="988" y="2693"/>
                    <a:pt x="995" y="2693"/>
                  </a:cubicBezTo>
                  <a:cubicBezTo>
                    <a:pt x="998" y="2693"/>
                    <a:pt x="1002" y="2692"/>
                    <a:pt x="1006" y="2692"/>
                  </a:cubicBezTo>
                  <a:cubicBezTo>
                    <a:pt x="1014" y="2692"/>
                    <a:pt x="1023" y="2695"/>
                    <a:pt x="1037" y="2711"/>
                  </a:cubicBezTo>
                  <a:cubicBezTo>
                    <a:pt x="1040" y="2717"/>
                    <a:pt x="1040" y="2719"/>
                    <a:pt x="1038" y="2719"/>
                  </a:cubicBezTo>
                  <a:cubicBezTo>
                    <a:pt x="1034" y="2719"/>
                    <a:pt x="1025" y="2712"/>
                    <a:pt x="1021" y="2712"/>
                  </a:cubicBezTo>
                  <a:cubicBezTo>
                    <a:pt x="1020" y="2712"/>
                    <a:pt x="1019" y="2713"/>
                    <a:pt x="1020" y="2717"/>
                  </a:cubicBezTo>
                  <a:cubicBezTo>
                    <a:pt x="1009" y="2745"/>
                    <a:pt x="1071" y="2745"/>
                    <a:pt x="1087" y="2773"/>
                  </a:cubicBezTo>
                  <a:lnTo>
                    <a:pt x="1082" y="2773"/>
                  </a:lnTo>
                  <a:cubicBezTo>
                    <a:pt x="1099" y="2795"/>
                    <a:pt x="1138" y="2790"/>
                    <a:pt x="1177" y="2812"/>
                  </a:cubicBezTo>
                  <a:cubicBezTo>
                    <a:pt x="1177" y="2812"/>
                    <a:pt x="1171" y="2812"/>
                    <a:pt x="1171" y="2818"/>
                  </a:cubicBezTo>
                  <a:cubicBezTo>
                    <a:pt x="1176" y="2817"/>
                    <a:pt x="1181" y="2816"/>
                    <a:pt x="1186" y="2816"/>
                  </a:cubicBezTo>
                  <a:cubicBezTo>
                    <a:pt x="1219" y="2816"/>
                    <a:pt x="1260" y="2830"/>
                    <a:pt x="1289" y="2834"/>
                  </a:cubicBezTo>
                  <a:cubicBezTo>
                    <a:pt x="1278" y="2846"/>
                    <a:pt x="1272" y="2834"/>
                    <a:pt x="1278" y="2851"/>
                  </a:cubicBezTo>
                  <a:cubicBezTo>
                    <a:pt x="1291" y="2851"/>
                    <a:pt x="1283" y="2837"/>
                    <a:pt x="1297" y="2837"/>
                  </a:cubicBezTo>
                  <a:cubicBezTo>
                    <a:pt x="1300" y="2837"/>
                    <a:pt x="1305" y="2838"/>
                    <a:pt x="1311" y="2840"/>
                  </a:cubicBezTo>
                  <a:cubicBezTo>
                    <a:pt x="1317" y="2846"/>
                    <a:pt x="1339" y="2857"/>
                    <a:pt x="1339" y="2874"/>
                  </a:cubicBezTo>
                  <a:lnTo>
                    <a:pt x="1311" y="2862"/>
                  </a:lnTo>
                  <a:lnTo>
                    <a:pt x="1311" y="2862"/>
                  </a:lnTo>
                  <a:cubicBezTo>
                    <a:pt x="1323" y="2885"/>
                    <a:pt x="1351" y="2874"/>
                    <a:pt x="1367" y="2885"/>
                  </a:cubicBezTo>
                  <a:lnTo>
                    <a:pt x="1362" y="2890"/>
                  </a:lnTo>
                  <a:cubicBezTo>
                    <a:pt x="1369" y="2891"/>
                    <a:pt x="1376" y="2892"/>
                    <a:pt x="1382" y="2892"/>
                  </a:cubicBezTo>
                  <a:cubicBezTo>
                    <a:pt x="1405" y="2892"/>
                    <a:pt x="1417" y="2886"/>
                    <a:pt x="1436" y="2886"/>
                  </a:cubicBezTo>
                  <a:cubicBezTo>
                    <a:pt x="1445" y="2886"/>
                    <a:pt x="1455" y="2887"/>
                    <a:pt x="1468" y="2890"/>
                  </a:cubicBezTo>
                  <a:lnTo>
                    <a:pt x="1463" y="2885"/>
                  </a:lnTo>
                  <a:cubicBezTo>
                    <a:pt x="1471" y="2881"/>
                    <a:pt x="1476" y="2879"/>
                    <a:pt x="1480" y="2879"/>
                  </a:cubicBezTo>
                  <a:cubicBezTo>
                    <a:pt x="1490" y="2879"/>
                    <a:pt x="1493" y="2887"/>
                    <a:pt x="1504" y="2887"/>
                  </a:cubicBezTo>
                  <a:cubicBezTo>
                    <a:pt x="1508" y="2887"/>
                    <a:pt x="1513" y="2887"/>
                    <a:pt x="1519" y="2885"/>
                  </a:cubicBezTo>
                  <a:lnTo>
                    <a:pt x="1524" y="2907"/>
                  </a:lnTo>
                  <a:cubicBezTo>
                    <a:pt x="1547" y="2902"/>
                    <a:pt x="1591" y="2890"/>
                    <a:pt x="1625" y="2885"/>
                  </a:cubicBezTo>
                  <a:lnTo>
                    <a:pt x="1625" y="2885"/>
                  </a:lnTo>
                  <a:cubicBezTo>
                    <a:pt x="1619" y="2896"/>
                    <a:pt x="1603" y="2896"/>
                    <a:pt x="1591" y="2902"/>
                  </a:cubicBezTo>
                  <a:cubicBezTo>
                    <a:pt x="1563" y="2902"/>
                    <a:pt x="1558" y="2913"/>
                    <a:pt x="1530" y="2913"/>
                  </a:cubicBezTo>
                  <a:cubicBezTo>
                    <a:pt x="1519" y="2918"/>
                    <a:pt x="1530" y="2924"/>
                    <a:pt x="1524" y="2935"/>
                  </a:cubicBezTo>
                  <a:cubicBezTo>
                    <a:pt x="1518" y="2937"/>
                    <a:pt x="1513" y="2938"/>
                    <a:pt x="1509" y="2938"/>
                  </a:cubicBezTo>
                  <a:cubicBezTo>
                    <a:pt x="1486" y="2938"/>
                    <a:pt x="1481" y="2913"/>
                    <a:pt x="1466" y="2913"/>
                  </a:cubicBezTo>
                  <a:cubicBezTo>
                    <a:pt x="1462" y="2913"/>
                    <a:pt x="1457" y="2914"/>
                    <a:pt x="1451" y="2918"/>
                  </a:cubicBezTo>
                  <a:cubicBezTo>
                    <a:pt x="1447" y="2927"/>
                    <a:pt x="1442" y="2944"/>
                    <a:pt x="1429" y="2944"/>
                  </a:cubicBezTo>
                  <a:cubicBezTo>
                    <a:pt x="1426" y="2944"/>
                    <a:pt x="1422" y="2943"/>
                    <a:pt x="1418" y="2941"/>
                  </a:cubicBezTo>
                  <a:lnTo>
                    <a:pt x="1423" y="2924"/>
                  </a:lnTo>
                  <a:cubicBezTo>
                    <a:pt x="1421" y="2923"/>
                    <a:pt x="1418" y="2923"/>
                    <a:pt x="1417" y="2923"/>
                  </a:cubicBezTo>
                  <a:cubicBezTo>
                    <a:pt x="1401" y="2923"/>
                    <a:pt x="1402" y="2938"/>
                    <a:pt x="1387" y="2938"/>
                  </a:cubicBezTo>
                  <a:cubicBezTo>
                    <a:pt x="1383" y="2938"/>
                    <a:pt x="1379" y="2937"/>
                    <a:pt x="1373" y="2935"/>
                  </a:cubicBezTo>
                  <a:cubicBezTo>
                    <a:pt x="1379" y="2930"/>
                    <a:pt x="1395" y="2930"/>
                    <a:pt x="1395" y="2930"/>
                  </a:cubicBezTo>
                  <a:cubicBezTo>
                    <a:pt x="1389" y="2925"/>
                    <a:pt x="1385" y="2923"/>
                    <a:pt x="1382" y="2923"/>
                  </a:cubicBezTo>
                  <a:cubicBezTo>
                    <a:pt x="1374" y="2923"/>
                    <a:pt x="1374" y="2935"/>
                    <a:pt x="1362" y="2935"/>
                  </a:cubicBezTo>
                  <a:lnTo>
                    <a:pt x="1356" y="2918"/>
                  </a:lnTo>
                  <a:cubicBezTo>
                    <a:pt x="1323" y="2924"/>
                    <a:pt x="1289" y="2930"/>
                    <a:pt x="1250" y="2930"/>
                  </a:cubicBezTo>
                  <a:cubicBezTo>
                    <a:pt x="1250" y="2930"/>
                    <a:pt x="1261" y="2924"/>
                    <a:pt x="1250" y="2918"/>
                  </a:cubicBezTo>
                  <a:cubicBezTo>
                    <a:pt x="1245" y="2919"/>
                    <a:pt x="1240" y="2919"/>
                    <a:pt x="1235" y="2919"/>
                  </a:cubicBezTo>
                  <a:cubicBezTo>
                    <a:pt x="1193" y="2919"/>
                    <a:pt x="1145" y="2900"/>
                    <a:pt x="1110" y="2885"/>
                  </a:cubicBezTo>
                  <a:lnTo>
                    <a:pt x="1087" y="2896"/>
                  </a:lnTo>
                  <a:cubicBezTo>
                    <a:pt x="1087" y="2896"/>
                    <a:pt x="1082" y="2890"/>
                    <a:pt x="1087" y="2885"/>
                  </a:cubicBezTo>
                  <a:cubicBezTo>
                    <a:pt x="1085" y="2884"/>
                    <a:pt x="1083" y="2884"/>
                    <a:pt x="1082" y="2884"/>
                  </a:cubicBezTo>
                  <a:lnTo>
                    <a:pt x="1082" y="2884"/>
                  </a:lnTo>
                  <a:cubicBezTo>
                    <a:pt x="1075" y="2884"/>
                    <a:pt x="1086" y="2897"/>
                    <a:pt x="1076" y="2902"/>
                  </a:cubicBezTo>
                  <a:cubicBezTo>
                    <a:pt x="1065" y="2896"/>
                    <a:pt x="1065" y="2890"/>
                    <a:pt x="1071" y="2885"/>
                  </a:cubicBezTo>
                  <a:lnTo>
                    <a:pt x="1071" y="2885"/>
                  </a:lnTo>
                  <a:cubicBezTo>
                    <a:pt x="1060" y="2886"/>
                    <a:pt x="1048" y="2888"/>
                    <a:pt x="1034" y="2888"/>
                  </a:cubicBezTo>
                  <a:cubicBezTo>
                    <a:pt x="1005" y="2888"/>
                    <a:pt x="972" y="2882"/>
                    <a:pt x="953" y="2862"/>
                  </a:cubicBezTo>
                  <a:lnTo>
                    <a:pt x="958" y="2862"/>
                  </a:lnTo>
                  <a:cubicBezTo>
                    <a:pt x="955" y="2860"/>
                    <a:pt x="951" y="2860"/>
                    <a:pt x="948" y="2860"/>
                  </a:cubicBezTo>
                  <a:cubicBezTo>
                    <a:pt x="936" y="2860"/>
                    <a:pt x="928" y="2868"/>
                    <a:pt x="917" y="2868"/>
                  </a:cubicBezTo>
                  <a:cubicBezTo>
                    <a:pt x="913" y="2868"/>
                    <a:pt x="908" y="2866"/>
                    <a:pt x="902" y="2862"/>
                  </a:cubicBezTo>
                  <a:lnTo>
                    <a:pt x="908" y="2857"/>
                  </a:lnTo>
                  <a:cubicBezTo>
                    <a:pt x="858" y="2834"/>
                    <a:pt x="796" y="2823"/>
                    <a:pt x="768" y="2784"/>
                  </a:cubicBezTo>
                  <a:cubicBezTo>
                    <a:pt x="766" y="2786"/>
                    <a:pt x="763" y="2787"/>
                    <a:pt x="760" y="2787"/>
                  </a:cubicBezTo>
                  <a:cubicBezTo>
                    <a:pt x="747" y="2787"/>
                    <a:pt x="731" y="2767"/>
                    <a:pt x="720" y="2767"/>
                  </a:cubicBezTo>
                  <a:cubicBezTo>
                    <a:pt x="717" y="2767"/>
                    <a:pt x="714" y="2769"/>
                    <a:pt x="712" y="2773"/>
                  </a:cubicBezTo>
                  <a:cubicBezTo>
                    <a:pt x="690" y="2745"/>
                    <a:pt x="701" y="2745"/>
                    <a:pt x="667" y="2717"/>
                  </a:cubicBezTo>
                  <a:cubicBezTo>
                    <a:pt x="666" y="2714"/>
                    <a:pt x="663" y="2713"/>
                    <a:pt x="660" y="2713"/>
                  </a:cubicBezTo>
                  <a:cubicBezTo>
                    <a:pt x="655" y="2713"/>
                    <a:pt x="649" y="2715"/>
                    <a:pt x="642" y="2715"/>
                  </a:cubicBezTo>
                  <a:cubicBezTo>
                    <a:pt x="637" y="2715"/>
                    <a:pt x="633" y="2714"/>
                    <a:pt x="628" y="2711"/>
                  </a:cubicBezTo>
                  <a:lnTo>
                    <a:pt x="639" y="2700"/>
                  </a:lnTo>
                  <a:lnTo>
                    <a:pt x="611" y="2700"/>
                  </a:lnTo>
                  <a:lnTo>
                    <a:pt x="617" y="2683"/>
                  </a:lnTo>
                  <a:lnTo>
                    <a:pt x="606" y="2678"/>
                  </a:lnTo>
                  <a:cubicBezTo>
                    <a:pt x="606" y="2678"/>
                    <a:pt x="606" y="2689"/>
                    <a:pt x="606" y="2689"/>
                  </a:cubicBezTo>
                  <a:cubicBezTo>
                    <a:pt x="583" y="2683"/>
                    <a:pt x="572" y="2650"/>
                    <a:pt x="578" y="2644"/>
                  </a:cubicBezTo>
                  <a:cubicBezTo>
                    <a:pt x="561" y="2638"/>
                    <a:pt x="544" y="2627"/>
                    <a:pt x="533" y="2621"/>
                  </a:cubicBezTo>
                  <a:cubicBezTo>
                    <a:pt x="533" y="2620"/>
                    <a:pt x="534" y="2619"/>
                    <a:pt x="536" y="2619"/>
                  </a:cubicBezTo>
                  <a:cubicBezTo>
                    <a:pt x="540" y="2619"/>
                    <a:pt x="546" y="2621"/>
                    <a:pt x="550" y="2621"/>
                  </a:cubicBezTo>
                  <a:cubicBezTo>
                    <a:pt x="522" y="2616"/>
                    <a:pt x="555" y="2610"/>
                    <a:pt x="533" y="2599"/>
                  </a:cubicBezTo>
                  <a:lnTo>
                    <a:pt x="533" y="2599"/>
                  </a:lnTo>
                  <a:cubicBezTo>
                    <a:pt x="533" y="2605"/>
                    <a:pt x="522" y="2605"/>
                    <a:pt x="522" y="2605"/>
                  </a:cubicBezTo>
                  <a:cubicBezTo>
                    <a:pt x="516" y="2593"/>
                    <a:pt x="499" y="2571"/>
                    <a:pt x="482" y="2560"/>
                  </a:cubicBezTo>
                  <a:lnTo>
                    <a:pt x="494" y="2554"/>
                  </a:lnTo>
                  <a:cubicBezTo>
                    <a:pt x="471" y="2526"/>
                    <a:pt x="438" y="2498"/>
                    <a:pt x="415" y="2465"/>
                  </a:cubicBezTo>
                  <a:lnTo>
                    <a:pt x="415" y="2465"/>
                  </a:lnTo>
                  <a:cubicBezTo>
                    <a:pt x="419" y="2476"/>
                    <a:pt x="413" y="2482"/>
                    <a:pt x="406" y="2482"/>
                  </a:cubicBezTo>
                  <a:cubicBezTo>
                    <a:pt x="401" y="2482"/>
                    <a:pt x="397" y="2480"/>
                    <a:pt x="393" y="2476"/>
                  </a:cubicBezTo>
                  <a:lnTo>
                    <a:pt x="395" y="2474"/>
                  </a:lnTo>
                  <a:lnTo>
                    <a:pt x="395" y="2474"/>
                  </a:lnTo>
                  <a:cubicBezTo>
                    <a:pt x="395" y="2474"/>
                    <a:pt x="395" y="2474"/>
                    <a:pt x="395" y="2474"/>
                  </a:cubicBezTo>
                  <a:cubicBezTo>
                    <a:pt x="397" y="2474"/>
                    <a:pt x="398" y="2473"/>
                    <a:pt x="398" y="2471"/>
                  </a:cubicBezTo>
                  <a:lnTo>
                    <a:pt x="398" y="2471"/>
                  </a:lnTo>
                  <a:lnTo>
                    <a:pt x="395" y="2474"/>
                  </a:lnTo>
                  <a:lnTo>
                    <a:pt x="395" y="2474"/>
                  </a:lnTo>
                  <a:cubicBezTo>
                    <a:pt x="393" y="2474"/>
                    <a:pt x="391" y="2473"/>
                    <a:pt x="387" y="2470"/>
                  </a:cubicBezTo>
                  <a:cubicBezTo>
                    <a:pt x="379" y="2462"/>
                    <a:pt x="386" y="2457"/>
                    <a:pt x="394" y="2457"/>
                  </a:cubicBezTo>
                  <a:cubicBezTo>
                    <a:pt x="398" y="2457"/>
                    <a:pt x="401" y="2458"/>
                    <a:pt x="404" y="2459"/>
                  </a:cubicBezTo>
                  <a:lnTo>
                    <a:pt x="387" y="2448"/>
                  </a:lnTo>
                  <a:cubicBezTo>
                    <a:pt x="390" y="2445"/>
                    <a:pt x="393" y="2445"/>
                    <a:pt x="395" y="2445"/>
                  </a:cubicBezTo>
                  <a:cubicBezTo>
                    <a:pt x="397" y="2445"/>
                    <a:pt x="398" y="2445"/>
                    <a:pt x="398" y="2442"/>
                  </a:cubicBezTo>
                  <a:cubicBezTo>
                    <a:pt x="387" y="2442"/>
                    <a:pt x="393" y="2409"/>
                    <a:pt x="376" y="2409"/>
                  </a:cubicBezTo>
                  <a:lnTo>
                    <a:pt x="376" y="2403"/>
                  </a:lnTo>
                  <a:cubicBezTo>
                    <a:pt x="354" y="2369"/>
                    <a:pt x="342" y="2353"/>
                    <a:pt x="326" y="2325"/>
                  </a:cubicBezTo>
                  <a:cubicBezTo>
                    <a:pt x="322" y="2326"/>
                    <a:pt x="320" y="2326"/>
                    <a:pt x="318" y="2326"/>
                  </a:cubicBezTo>
                  <a:cubicBezTo>
                    <a:pt x="308" y="2326"/>
                    <a:pt x="306" y="2318"/>
                    <a:pt x="292" y="2313"/>
                  </a:cubicBezTo>
                  <a:cubicBezTo>
                    <a:pt x="281" y="2291"/>
                    <a:pt x="281" y="2257"/>
                    <a:pt x="264" y="2235"/>
                  </a:cubicBezTo>
                  <a:cubicBezTo>
                    <a:pt x="260" y="2229"/>
                    <a:pt x="257" y="2227"/>
                    <a:pt x="255" y="2227"/>
                  </a:cubicBezTo>
                  <a:cubicBezTo>
                    <a:pt x="252" y="2227"/>
                    <a:pt x="250" y="2231"/>
                    <a:pt x="246" y="2231"/>
                  </a:cubicBezTo>
                  <a:cubicBezTo>
                    <a:pt x="245" y="2231"/>
                    <a:pt x="243" y="2230"/>
                    <a:pt x="242" y="2229"/>
                  </a:cubicBezTo>
                  <a:cubicBezTo>
                    <a:pt x="252" y="2219"/>
                    <a:pt x="239" y="2201"/>
                    <a:pt x="248" y="2201"/>
                  </a:cubicBezTo>
                  <a:lnTo>
                    <a:pt x="248" y="2201"/>
                  </a:lnTo>
                  <a:cubicBezTo>
                    <a:pt x="250" y="2201"/>
                    <a:pt x="251" y="2201"/>
                    <a:pt x="253" y="2201"/>
                  </a:cubicBezTo>
                  <a:cubicBezTo>
                    <a:pt x="236" y="2173"/>
                    <a:pt x="230" y="2162"/>
                    <a:pt x="202" y="2123"/>
                  </a:cubicBezTo>
                  <a:cubicBezTo>
                    <a:pt x="202" y="2129"/>
                    <a:pt x="202" y="2134"/>
                    <a:pt x="197" y="2134"/>
                  </a:cubicBezTo>
                  <a:cubicBezTo>
                    <a:pt x="191" y="2129"/>
                    <a:pt x="197" y="2112"/>
                    <a:pt x="202" y="2112"/>
                  </a:cubicBezTo>
                  <a:cubicBezTo>
                    <a:pt x="169" y="2073"/>
                    <a:pt x="197" y="1989"/>
                    <a:pt x="163" y="1955"/>
                  </a:cubicBezTo>
                  <a:lnTo>
                    <a:pt x="163" y="1961"/>
                  </a:lnTo>
                  <a:lnTo>
                    <a:pt x="141" y="1921"/>
                  </a:lnTo>
                  <a:cubicBezTo>
                    <a:pt x="139" y="1915"/>
                    <a:pt x="139" y="1912"/>
                    <a:pt x="141" y="1912"/>
                  </a:cubicBezTo>
                  <a:cubicBezTo>
                    <a:pt x="144" y="1912"/>
                    <a:pt x="149" y="1919"/>
                    <a:pt x="154" y="1919"/>
                  </a:cubicBezTo>
                  <a:cubicBezTo>
                    <a:pt x="155" y="1919"/>
                    <a:pt x="157" y="1918"/>
                    <a:pt x="158" y="1916"/>
                  </a:cubicBezTo>
                  <a:cubicBezTo>
                    <a:pt x="124" y="1871"/>
                    <a:pt x="141" y="1843"/>
                    <a:pt x="124" y="1804"/>
                  </a:cubicBezTo>
                  <a:cubicBezTo>
                    <a:pt x="152" y="1770"/>
                    <a:pt x="102" y="1703"/>
                    <a:pt x="124" y="1658"/>
                  </a:cubicBezTo>
                  <a:lnTo>
                    <a:pt x="124" y="1658"/>
                  </a:lnTo>
                  <a:lnTo>
                    <a:pt x="118" y="1664"/>
                  </a:lnTo>
                  <a:cubicBezTo>
                    <a:pt x="107" y="1653"/>
                    <a:pt x="124" y="1653"/>
                    <a:pt x="124" y="1641"/>
                  </a:cubicBezTo>
                  <a:lnTo>
                    <a:pt x="124" y="1641"/>
                  </a:lnTo>
                  <a:cubicBezTo>
                    <a:pt x="120" y="1641"/>
                    <a:pt x="119" y="1649"/>
                    <a:pt x="116" y="1649"/>
                  </a:cubicBezTo>
                  <a:cubicBezTo>
                    <a:pt x="115" y="1649"/>
                    <a:pt x="114" y="1648"/>
                    <a:pt x="113" y="1647"/>
                  </a:cubicBezTo>
                  <a:cubicBezTo>
                    <a:pt x="90" y="1563"/>
                    <a:pt x="118" y="1468"/>
                    <a:pt x="135" y="1378"/>
                  </a:cubicBezTo>
                  <a:cubicBezTo>
                    <a:pt x="141" y="1350"/>
                    <a:pt x="90" y="1356"/>
                    <a:pt x="118" y="1317"/>
                  </a:cubicBezTo>
                  <a:lnTo>
                    <a:pt x="118" y="1317"/>
                  </a:lnTo>
                  <a:lnTo>
                    <a:pt x="130" y="1333"/>
                  </a:lnTo>
                  <a:cubicBezTo>
                    <a:pt x="118" y="1261"/>
                    <a:pt x="158" y="1199"/>
                    <a:pt x="152" y="1132"/>
                  </a:cubicBezTo>
                  <a:lnTo>
                    <a:pt x="152" y="1132"/>
                  </a:lnTo>
                  <a:cubicBezTo>
                    <a:pt x="158" y="1137"/>
                    <a:pt x="158" y="1137"/>
                    <a:pt x="158" y="1143"/>
                  </a:cubicBezTo>
                  <a:cubicBezTo>
                    <a:pt x="169" y="1132"/>
                    <a:pt x="169" y="1093"/>
                    <a:pt x="163" y="1093"/>
                  </a:cubicBezTo>
                  <a:cubicBezTo>
                    <a:pt x="165" y="1088"/>
                    <a:pt x="167" y="1087"/>
                    <a:pt x="168" y="1087"/>
                  </a:cubicBezTo>
                  <a:cubicBezTo>
                    <a:pt x="169" y="1087"/>
                    <a:pt x="171" y="1089"/>
                    <a:pt x="174" y="1089"/>
                  </a:cubicBezTo>
                  <a:cubicBezTo>
                    <a:pt x="176" y="1089"/>
                    <a:pt x="177" y="1088"/>
                    <a:pt x="180" y="1087"/>
                  </a:cubicBezTo>
                  <a:cubicBezTo>
                    <a:pt x="186" y="1076"/>
                    <a:pt x="174" y="1053"/>
                    <a:pt x="186" y="1048"/>
                  </a:cubicBezTo>
                  <a:cubicBezTo>
                    <a:pt x="188" y="1048"/>
                    <a:pt x="189" y="1049"/>
                    <a:pt x="190" y="1050"/>
                  </a:cubicBezTo>
                  <a:lnTo>
                    <a:pt x="190" y="1050"/>
                  </a:lnTo>
                  <a:cubicBezTo>
                    <a:pt x="189" y="1039"/>
                    <a:pt x="199" y="1019"/>
                    <a:pt x="194" y="1019"/>
                  </a:cubicBezTo>
                  <a:lnTo>
                    <a:pt x="194" y="1019"/>
                  </a:lnTo>
                  <a:cubicBezTo>
                    <a:pt x="193" y="1019"/>
                    <a:pt x="192" y="1019"/>
                    <a:pt x="191" y="1020"/>
                  </a:cubicBezTo>
                  <a:cubicBezTo>
                    <a:pt x="202" y="997"/>
                    <a:pt x="197" y="975"/>
                    <a:pt x="214" y="958"/>
                  </a:cubicBezTo>
                  <a:cubicBezTo>
                    <a:pt x="202" y="941"/>
                    <a:pt x="236" y="925"/>
                    <a:pt x="219" y="913"/>
                  </a:cubicBezTo>
                  <a:lnTo>
                    <a:pt x="219" y="913"/>
                  </a:lnTo>
                  <a:cubicBezTo>
                    <a:pt x="220" y="914"/>
                    <a:pt x="221" y="914"/>
                    <a:pt x="222" y="914"/>
                  </a:cubicBezTo>
                  <a:cubicBezTo>
                    <a:pt x="237" y="914"/>
                    <a:pt x="247" y="879"/>
                    <a:pt x="247" y="863"/>
                  </a:cubicBezTo>
                  <a:cubicBezTo>
                    <a:pt x="248" y="864"/>
                    <a:pt x="249" y="864"/>
                    <a:pt x="250" y="864"/>
                  </a:cubicBezTo>
                  <a:cubicBezTo>
                    <a:pt x="254" y="864"/>
                    <a:pt x="258" y="856"/>
                    <a:pt x="262" y="856"/>
                  </a:cubicBezTo>
                  <a:cubicBezTo>
                    <a:pt x="262" y="856"/>
                    <a:pt x="263" y="857"/>
                    <a:pt x="264" y="857"/>
                  </a:cubicBezTo>
                  <a:cubicBezTo>
                    <a:pt x="270" y="846"/>
                    <a:pt x="275" y="829"/>
                    <a:pt x="264" y="824"/>
                  </a:cubicBezTo>
                  <a:cubicBezTo>
                    <a:pt x="303" y="807"/>
                    <a:pt x="275" y="757"/>
                    <a:pt x="314" y="757"/>
                  </a:cubicBezTo>
                  <a:cubicBezTo>
                    <a:pt x="326" y="706"/>
                    <a:pt x="348" y="661"/>
                    <a:pt x="376" y="622"/>
                  </a:cubicBezTo>
                  <a:lnTo>
                    <a:pt x="376" y="622"/>
                  </a:lnTo>
                  <a:cubicBezTo>
                    <a:pt x="387" y="639"/>
                    <a:pt x="342" y="667"/>
                    <a:pt x="365" y="678"/>
                  </a:cubicBezTo>
                  <a:cubicBezTo>
                    <a:pt x="382" y="639"/>
                    <a:pt x="382" y="605"/>
                    <a:pt x="415" y="572"/>
                  </a:cubicBezTo>
                  <a:cubicBezTo>
                    <a:pt x="416" y="571"/>
                    <a:pt x="417" y="571"/>
                    <a:pt x="417" y="571"/>
                  </a:cubicBezTo>
                  <a:lnTo>
                    <a:pt x="417" y="571"/>
                  </a:lnTo>
                  <a:cubicBezTo>
                    <a:pt x="419" y="571"/>
                    <a:pt x="415" y="584"/>
                    <a:pt x="415" y="589"/>
                  </a:cubicBezTo>
                  <a:cubicBezTo>
                    <a:pt x="438" y="549"/>
                    <a:pt x="477" y="527"/>
                    <a:pt x="494" y="488"/>
                  </a:cubicBezTo>
                  <a:cubicBezTo>
                    <a:pt x="478" y="488"/>
                    <a:pt x="491" y="450"/>
                    <a:pt x="489" y="439"/>
                  </a:cubicBezTo>
                  <a:lnTo>
                    <a:pt x="489" y="439"/>
                  </a:lnTo>
                  <a:cubicBezTo>
                    <a:pt x="492" y="445"/>
                    <a:pt x="495" y="446"/>
                    <a:pt x="498" y="446"/>
                  </a:cubicBezTo>
                  <a:cubicBezTo>
                    <a:pt x="505" y="446"/>
                    <a:pt x="513" y="438"/>
                    <a:pt x="520" y="438"/>
                  </a:cubicBezTo>
                  <a:cubicBezTo>
                    <a:pt x="525" y="438"/>
                    <a:pt x="529" y="442"/>
                    <a:pt x="533" y="454"/>
                  </a:cubicBezTo>
                  <a:cubicBezTo>
                    <a:pt x="533" y="448"/>
                    <a:pt x="538" y="443"/>
                    <a:pt x="533" y="437"/>
                  </a:cubicBezTo>
                  <a:cubicBezTo>
                    <a:pt x="538" y="437"/>
                    <a:pt x="544" y="437"/>
                    <a:pt x="544" y="448"/>
                  </a:cubicBezTo>
                  <a:cubicBezTo>
                    <a:pt x="561" y="426"/>
                    <a:pt x="544" y="420"/>
                    <a:pt x="566" y="404"/>
                  </a:cubicBezTo>
                  <a:cubicBezTo>
                    <a:pt x="566" y="409"/>
                    <a:pt x="566" y="415"/>
                    <a:pt x="566" y="420"/>
                  </a:cubicBezTo>
                  <a:cubicBezTo>
                    <a:pt x="572" y="404"/>
                    <a:pt x="572" y="387"/>
                    <a:pt x="594" y="376"/>
                  </a:cubicBezTo>
                  <a:cubicBezTo>
                    <a:pt x="594" y="380"/>
                    <a:pt x="598" y="381"/>
                    <a:pt x="597" y="384"/>
                  </a:cubicBezTo>
                  <a:lnTo>
                    <a:pt x="597" y="384"/>
                  </a:lnTo>
                  <a:cubicBezTo>
                    <a:pt x="618" y="357"/>
                    <a:pt x="629" y="325"/>
                    <a:pt x="667" y="308"/>
                  </a:cubicBezTo>
                  <a:cubicBezTo>
                    <a:pt x="667" y="317"/>
                    <a:pt x="669" y="319"/>
                    <a:pt x="671" y="319"/>
                  </a:cubicBezTo>
                  <a:cubicBezTo>
                    <a:pt x="674" y="319"/>
                    <a:pt x="678" y="316"/>
                    <a:pt x="682" y="316"/>
                  </a:cubicBezTo>
                  <a:cubicBezTo>
                    <a:pt x="685" y="316"/>
                    <a:pt x="687" y="317"/>
                    <a:pt x="690" y="320"/>
                  </a:cubicBezTo>
                  <a:lnTo>
                    <a:pt x="706" y="303"/>
                  </a:lnTo>
                  <a:lnTo>
                    <a:pt x="695" y="303"/>
                  </a:lnTo>
                  <a:cubicBezTo>
                    <a:pt x="706" y="292"/>
                    <a:pt x="718" y="269"/>
                    <a:pt x="734" y="269"/>
                  </a:cubicBezTo>
                  <a:lnTo>
                    <a:pt x="734" y="269"/>
                  </a:lnTo>
                  <a:lnTo>
                    <a:pt x="729" y="280"/>
                  </a:lnTo>
                  <a:lnTo>
                    <a:pt x="757" y="258"/>
                  </a:lnTo>
                  <a:lnTo>
                    <a:pt x="734" y="264"/>
                  </a:lnTo>
                  <a:cubicBezTo>
                    <a:pt x="746" y="247"/>
                    <a:pt x="723" y="247"/>
                    <a:pt x="746" y="236"/>
                  </a:cubicBezTo>
                  <a:lnTo>
                    <a:pt x="746" y="236"/>
                  </a:lnTo>
                  <a:cubicBezTo>
                    <a:pt x="745" y="237"/>
                    <a:pt x="745" y="237"/>
                    <a:pt x="745" y="237"/>
                  </a:cubicBezTo>
                  <a:cubicBezTo>
                    <a:pt x="749" y="237"/>
                    <a:pt x="766" y="230"/>
                    <a:pt x="779" y="230"/>
                  </a:cubicBezTo>
                  <a:cubicBezTo>
                    <a:pt x="785" y="224"/>
                    <a:pt x="790" y="213"/>
                    <a:pt x="802" y="208"/>
                  </a:cubicBezTo>
                  <a:cubicBezTo>
                    <a:pt x="807" y="213"/>
                    <a:pt x="807" y="230"/>
                    <a:pt x="813" y="230"/>
                  </a:cubicBezTo>
                  <a:cubicBezTo>
                    <a:pt x="813" y="215"/>
                    <a:pt x="845" y="209"/>
                    <a:pt x="855" y="191"/>
                  </a:cubicBezTo>
                  <a:lnTo>
                    <a:pt x="855" y="191"/>
                  </a:lnTo>
                  <a:cubicBezTo>
                    <a:pt x="855" y="196"/>
                    <a:pt x="858" y="202"/>
                    <a:pt x="858" y="202"/>
                  </a:cubicBezTo>
                  <a:lnTo>
                    <a:pt x="863" y="185"/>
                  </a:lnTo>
                  <a:cubicBezTo>
                    <a:pt x="869" y="185"/>
                    <a:pt x="874" y="191"/>
                    <a:pt x="874" y="196"/>
                  </a:cubicBezTo>
                  <a:cubicBezTo>
                    <a:pt x="902" y="185"/>
                    <a:pt x="858" y="180"/>
                    <a:pt x="891" y="174"/>
                  </a:cubicBezTo>
                  <a:lnTo>
                    <a:pt x="891" y="174"/>
                  </a:lnTo>
                  <a:cubicBezTo>
                    <a:pt x="891" y="177"/>
                    <a:pt x="891" y="178"/>
                    <a:pt x="891" y="179"/>
                  </a:cubicBezTo>
                  <a:lnTo>
                    <a:pt x="891" y="179"/>
                  </a:lnTo>
                  <a:cubicBezTo>
                    <a:pt x="922" y="172"/>
                    <a:pt x="943" y="151"/>
                    <a:pt x="970" y="146"/>
                  </a:cubicBezTo>
                  <a:lnTo>
                    <a:pt x="970" y="146"/>
                  </a:lnTo>
                  <a:cubicBezTo>
                    <a:pt x="986" y="157"/>
                    <a:pt x="947" y="157"/>
                    <a:pt x="964" y="168"/>
                  </a:cubicBezTo>
                  <a:cubicBezTo>
                    <a:pt x="1003" y="152"/>
                    <a:pt x="1037" y="118"/>
                    <a:pt x="1082" y="112"/>
                  </a:cubicBezTo>
                  <a:lnTo>
                    <a:pt x="1071" y="112"/>
                  </a:lnTo>
                  <a:cubicBezTo>
                    <a:pt x="1071" y="105"/>
                    <a:pt x="1074" y="103"/>
                    <a:pt x="1079" y="103"/>
                  </a:cubicBezTo>
                  <a:cubicBezTo>
                    <a:pt x="1086" y="103"/>
                    <a:pt x="1096" y="107"/>
                    <a:pt x="1105" y="107"/>
                  </a:cubicBezTo>
                  <a:cubicBezTo>
                    <a:pt x="1110" y="107"/>
                    <a:pt x="1115" y="106"/>
                    <a:pt x="1119" y="103"/>
                  </a:cubicBezTo>
                  <a:lnTo>
                    <a:pt x="1119" y="103"/>
                  </a:lnTo>
                  <a:cubicBezTo>
                    <a:pt x="1118" y="107"/>
                    <a:pt x="1120" y="114"/>
                    <a:pt x="1121" y="114"/>
                  </a:cubicBezTo>
                  <a:cubicBezTo>
                    <a:pt x="1121" y="114"/>
                    <a:pt x="1121" y="113"/>
                    <a:pt x="1121" y="112"/>
                  </a:cubicBezTo>
                  <a:cubicBezTo>
                    <a:pt x="1149" y="107"/>
                    <a:pt x="1171" y="96"/>
                    <a:pt x="1216" y="79"/>
                  </a:cubicBezTo>
                  <a:lnTo>
                    <a:pt x="1216" y="79"/>
                  </a:lnTo>
                  <a:lnTo>
                    <a:pt x="1211" y="84"/>
                  </a:lnTo>
                  <a:cubicBezTo>
                    <a:pt x="1214" y="86"/>
                    <a:pt x="1218" y="86"/>
                    <a:pt x="1222" y="86"/>
                  </a:cubicBezTo>
                  <a:cubicBezTo>
                    <a:pt x="1234" y="86"/>
                    <a:pt x="1248" y="83"/>
                    <a:pt x="1260" y="83"/>
                  </a:cubicBezTo>
                  <a:cubicBezTo>
                    <a:pt x="1265" y="83"/>
                    <a:pt x="1269" y="83"/>
                    <a:pt x="1272" y="84"/>
                  </a:cubicBezTo>
                  <a:cubicBezTo>
                    <a:pt x="1278" y="73"/>
                    <a:pt x="1289" y="73"/>
                    <a:pt x="1278" y="68"/>
                  </a:cubicBezTo>
                  <a:lnTo>
                    <a:pt x="1278" y="68"/>
                  </a:lnTo>
                  <a:cubicBezTo>
                    <a:pt x="1291" y="74"/>
                    <a:pt x="1303" y="76"/>
                    <a:pt x="1315" y="76"/>
                  </a:cubicBezTo>
                  <a:cubicBezTo>
                    <a:pt x="1347" y="76"/>
                    <a:pt x="1375" y="60"/>
                    <a:pt x="1403" y="60"/>
                  </a:cubicBezTo>
                  <a:cubicBezTo>
                    <a:pt x="1413" y="60"/>
                    <a:pt x="1424" y="62"/>
                    <a:pt x="1435" y="68"/>
                  </a:cubicBezTo>
                  <a:cubicBezTo>
                    <a:pt x="1429" y="68"/>
                    <a:pt x="1418" y="73"/>
                    <a:pt x="1423" y="73"/>
                  </a:cubicBezTo>
                  <a:cubicBezTo>
                    <a:pt x="1440" y="73"/>
                    <a:pt x="1451" y="68"/>
                    <a:pt x="1468" y="68"/>
                  </a:cubicBezTo>
                  <a:cubicBezTo>
                    <a:pt x="1463" y="56"/>
                    <a:pt x="1463" y="62"/>
                    <a:pt x="1451" y="51"/>
                  </a:cubicBezTo>
                  <a:cubicBezTo>
                    <a:pt x="1457" y="45"/>
                    <a:pt x="1468" y="40"/>
                    <a:pt x="1479" y="40"/>
                  </a:cubicBezTo>
                  <a:lnTo>
                    <a:pt x="1479" y="40"/>
                  </a:lnTo>
                  <a:cubicBezTo>
                    <a:pt x="1463" y="45"/>
                    <a:pt x="1479" y="56"/>
                    <a:pt x="1491" y="68"/>
                  </a:cubicBezTo>
                  <a:cubicBezTo>
                    <a:pt x="1485" y="62"/>
                    <a:pt x="1491" y="56"/>
                    <a:pt x="1491" y="56"/>
                  </a:cubicBezTo>
                  <a:cubicBezTo>
                    <a:pt x="1494" y="60"/>
                    <a:pt x="1496" y="61"/>
                    <a:pt x="1497" y="61"/>
                  </a:cubicBezTo>
                  <a:cubicBezTo>
                    <a:pt x="1503" y="61"/>
                    <a:pt x="1502" y="47"/>
                    <a:pt x="1512" y="47"/>
                  </a:cubicBezTo>
                  <a:cubicBezTo>
                    <a:pt x="1515" y="47"/>
                    <a:pt x="1519" y="48"/>
                    <a:pt x="1524" y="51"/>
                  </a:cubicBezTo>
                  <a:lnTo>
                    <a:pt x="1519" y="56"/>
                  </a:lnTo>
                  <a:cubicBezTo>
                    <a:pt x="1535" y="51"/>
                    <a:pt x="1547" y="45"/>
                    <a:pt x="1558" y="45"/>
                  </a:cubicBezTo>
                  <a:lnTo>
                    <a:pt x="1558" y="45"/>
                  </a:lnTo>
                  <a:cubicBezTo>
                    <a:pt x="1558" y="62"/>
                    <a:pt x="1541" y="51"/>
                    <a:pt x="1541" y="62"/>
                  </a:cubicBezTo>
                  <a:cubicBezTo>
                    <a:pt x="1554" y="62"/>
                    <a:pt x="1569" y="53"/>
                    <a:pt x="1581" y="53"/>
                  </a:cubicBezTo>
                  <a:cubicBezTo>
                    <a:pt x="1585" y="53"/>
                    <a:pt x="1589" y="54"/>
                    <a:pt x="1591" y="56"/>
                  </a:cubicBezTo>
                  <a:cubicBezTo>
                    <a:pt x="1589" y="59"/>
                    <a:pt x="1584" y="59"/>
                    <a:pt x="1579" y="59"/>
                  </a:cubicBezTo>
                  <a:cubicBezTo>
                    <a:pt x="1575" y="59"/>
                    <a:pt x="1569" y="59"/>
                    <a:pt x="1563" y="62"/>
                  </a:cubicBezTo>
                  <a:cubicBezTo>
                    <a:pt x="1580" y="79"/>
                    <a:pt x="1580" y="73"/>
                    <a:pt x="1597" y="79"/>
                  </a:cubicBezTo>
                  <a:lnTo>
                    <a:pt x="1591" y="79"/>
                  </a:lnTo>
                  <a:lnTo>
                    <a:pt x="1619" y="90"/>
                  </a:lnTo>
                  <a:lnTo>
                    <a:pt x="1614" y="84"/>
                  </a:lnTo>
                  <a:cubicBezTo>
                    <a:pt x="1624" y="74"/>
                    <a:pt x="1632" y="72"/>
                    <a:pt x="1641" y="72"/>
                  </a:cubicBezTo>
                  <a:cubicBezTo>
                    <a:pt x="1651" y="72"/>
                    <a:pt x="1661" y="76"/>
                    <a:pt x="1672" y="76"/>
                  </a:cubicBezTo>
                  <a:cubicBezTo>
                    <a:pt x="1677" y="76"/>
                    <a:pt x="1681" y="75"/>
                    <a:pt x="1687" y="73"/>
                  </a:cubicBezTo>
                  <a:lnTo>
                    <a:pt x="1687" y="73"/>
                  </a:lnTo>
                  <a:cubicBezTo>
                    <a:pt x="1659" y="84"/>
                    <a:pt x="1681" y="84"/>
                    <a:pt x="1675" y="96"/>
                  </a:cubicBezTo>
                  <a:cubicBezTo>
                    <a:pt x="1681" y="101"/>
                    <a:pt x="1692" y="107"/>
                    <a:pt x="1687" y="112"/>
                  </a:cubicBezTo>
                  <a:cubicBezTo>
                    <a:pt x="1690" y="110"/>
                    <a:pt x="1693" y="109"/>
                    <a:pt x="1696" y="109"/>
                  </a:cubicBezTo>
                  <a:cubicBezTo>
                    <a:pt x="1704" y="109"/>
                    <a:pt x="1710" y="116"/>
                    <a:pt x="1719" y="116"/>
                  </a:cubicBezTo>
                  <a:cubicBezTo>
                    <a:pt x="1723" y="116"/>
                    <a:pt x="1727" y="115"/>
                    <a:pt x="1731" y="112"/>
                  </a:cubicBezTo>
                  <a:cubicBezTo>
                    <a:pt x="1731" y="118"/>
                    <a:pt x="1743" y="118"/>
                    <a:pt x="1737" y="129"/>
                  </a:cubicBezTo>
                  <a:cubicBezTo>
                    <a:pt x="1754" y="129"/>
                    <a:pt x="1737" y="118"/>
                    <a:pt x="1737" y="112"/>
                  </a:cubicBezTo>
                  <a:cubicBezTo>
                    <a:pt x="1739" y="112"/>
                    <a:pt x="1741" y="112"/>
                    <a:pt x="1743" y="112"/>
                  </a:cubicBezTo>
                  <a:cubicBezTo>
                    <a:pt x="1771" y="112"/>
                    <a:pt x="1788" y="147"/>
                    <a:pt x="1825" y="147"/>
                  </a:cubicBezTo>
                  <a:cubicBezTo>
                    <a:pt x="1827" y="147"/>
                    <a:pt x="1830" y="146"/>
                    <a:pt x="1832" y="146"/>
                  </a:cubicBezTo>
                  <a:cubicBezTo>
                    <a:pt x="1845" y="150"/>
                    <a:pt x="1854" y="151"/>
                    <a:pt x="1863" y="151"/>
                  </a:cubicBezTo>
                  <a:cubicBezTo>
                    <a:pt x="1872" y="151"/>
                    <a:pt x="1880" y="150"/>
                    <a:pt x="1891" y="150"/>
                  </a:cubicBezTo>
                  <a:cubicBezTo>
                    <a:pt x="1897" y="150"/>
                    <a:pt x="1903" y="150"/>
                    <a:pt x="1911" y="152"/>
                  </a:cubicBezTo>
                  <a:cubicBezTo>
                    <a:pt x="1916" y="163"/>
                    <a:pt x="1894" y="163"/>
                    <a:pt x="1894" y="163"/>
                  </a:cubicBezTo>
                  <a:cubicBezTo>
                    <a:pt x="1905" y="180"/>
                    <a:pt x="1916" y="180"/>
                    <a:pt x="1933" y="185"/>
                  </a:cubicBezTo>
                  <a:cubicBezTo>
                    <a:pt x="1927" y="185"/>
                    <a:pt x="1927" y="191"/>
                    <a:pt x="1933" y="196"/>
                  </a:cubicBezTo>
                  <a:cubicBezTo>
                    <a:pt x="1935" y="200"/>
                    <a:pt x="1936" y="201"/>
                    <a:pt x="1938" y="201"/>
                  </a:cubicBezTo>
                  <a:cubicBezTo>
                    <a:pt x="1940" y="201"/>
                    <a:pt x="1942" y="200"/>
                    <a:pt x="1945" y="200"/>
                  </a:cubicBezTo>
                  <a:cubicBezTo>
                    <a:pt x="1948" y="200"/>
                    <a:pt x="1951" y="201"/>
                    <a:pt x="1955" y="208"/>
                  </a:cubicBezTo>
                  <a:cubicBezTo>
                    <a:pt x="1950" y="208"/>
                    <a:pt x="1944" y="213"/>
                    <a:pt x="1933" y="213"/>
                  </a:cubicBezTo>
                  <a:cubicBezTo>
                    <a:pt x="1950" y="219"/>
                    <a:pt x="1967" y="219"/>
                    <a:pt x="1983" y="224"/>
                  </a:cubicBezTo>
                  <a:cubicBezTo>
                    <a:pt x="1983" y="224"/>
                    <a:pt x="1983" y="224"/>
                    <a:pt x="1983" y="224"/>
                  </a:cubicBezTo>
                  <a:lnTo>
                    <a:pt x="1983" y="224"/>
                  </a:lnTo>
                  <a:lnTo>
                    <a:pt x="1995" y="230"/>
                  </a:lnTo>
                  <a:cubicBezTo>
                    <a:pt x="2000" y="202"/>
                    <a:pt x="1955" y="208"/>
                    <a:pt x="1939" y="191"/>
                  </a:cubicBezTo>
                  <a:lnTo>
                    <a:pt x="1955" y="180"/>
                  </a:lnTo>
                  <a:lnTo>
                    <a:pt x="1927" y="180"/>
                  </a:lnTo>
                  <a:cubicBezTo>
                    <a:pt x="1927" y="175"/>
                    <a:pt x="1931" y="167"/>
                    <a:pt x="1938" y="167"/>
                  </a:cubicBezTo>
                  <a:cubicBezTo>
                    <a:pt x="1940" y="167"/>
                    <a:pt x="1942" y="167"/>
                    <a:pt x="1944" y="168"/>
                  </a:cubicBezTo>
                  <a:cubicBezTo>
                    <a:pt x="1933" y="146"/>
                    <a:pt x="1927" y="163"/>
                    <a:pt x="1922" y="146"/>
                  </a:cubicBezTo>
                  <a:lnTo>
                    <a:pt x="1905" y="140"/>
                  </a:lnTo>
                  <a:cubicBezTo>
                    <a:pt x="1909" y="140"/>
                    <a:pt x="1910" y="133"/>
                    <a:pt x="1913" y="133"/>
                  </a:cubicBezTo>
                  <a:cubicBezTo>
                    <a:pt x="1914" y="133"/>
                    <a:pt x="1915" y="134"/>
                    <a:pt x="1916" y="135"/>
                  </a:cubicBezTo>
                  <a:lnTo>
                    <a:pt x="1916" y="135"/>
                  </a:lnTo>
                  <a:cubicBezTo>
                    <a:pt x="1894" y="112"/>
                    <a:pt x="1866" y="129"/>
                    <a:pt x="1866" y="107"/>
                  </a:cubicBezTo>
                  <a:cubicBezTo>
                    <a:pt x="1858" y="105"/>
                    <a:pt x="1853" y="104"/>
                    <a:pt x="1850" y="104"/>
                  </a:cubicBezTo>
                  <a:cubicBezTo>
                    <a:pt x="1837" y="104"/>
                    <a:pt x="1854" y="119"/>
                    <a:pt x="1827" y="124"/>
                  </a:cubicBezTo>
                  <a:lnTo>
                    <a:pt x="1821" y="84"/>
                  </a:lnTo>
                  <a:lnTo>
                    <a:pt x="1810" y="96"/>
                  </a:lnTo>
                  <a:cubicBezTo>
                    <a:pt x="1804" y="96"/>
                    <a:pt x="1799" y="90"/>
                    <a:pt x="1804" y="84"/>
                  </a:cubicBezTo>
                  <a:lnTo>
                    <a:pt x="1804" y="84"/>
                  </a:lnTo>
                  <a:cubicBezTo>
                    <a:pt x="1782" y="90"/>
                    <a:pt x="1804" y="90"/>
                    <a:pt x="1793" y="96"/>
                  </a:cubicBezTo>
                  <a:cubicBezTo>
                    <a:pt x="1776" y="79"/>
                    <a:pt x="1737" y="84"/>
                    <a:pt x="1743" y="62"/>
                  </a:cubicBezTo>
                  <a:lnTo>
                    <a:pt x="1743" y="62"/>
                  </a:lnTo>
                  <a:cubicBezTo>
                    <a:pt x="1731" y="73"/>
                    <a:pt x="1754" y="73"/>
                    <a:pt x="1731" y="79"/>
                  </a:cubicBezTo>
                  <a:cubicBezTo>
                    <a:pt x="1731" y="67"/>
                    <a:pt x="1727" y="64"/>
                    <a:pt x="1721" y="64"/>
                  </a:cubicBezTo>
                  <a:cubicBezTo>
                    <a:pt x="1716" y="64"/>
                    <a:pt x="1711" y="65"/>
                    <a:pt x="1705" y="65"/>
                  </a:cubicBezTo>
                  <a:cubicBezTo>
                    <a:pt x="1700" y="65"/>
                    <a:pt x="1696" y="65"/>
                    <a:pt x="1692" y="62"/>
                  </a:cubicBezTo>
                  <a:cubicBezTo>
                    <a:pt x="1703" y="51"/>
                    <a:pt x="1720" y="62"/>
                    <a:pt x="1703" y="45"/>
                  </a:cubicBezTo>
                  <a:lnTo>
                    <a:pt x="1703" y="45"/>
                  </a:lnTo>
                  <a:cubicBezTo>
                    <a:pt x="1700" y="49"/>
                    <a:pt x="1697" y="50"/>
                    <a:pt x="1693" y="50"/>
                  </a:cubicBezTo>
                  <a:cubicBezTo>
                    <a:pt x="1680" y="50"/>
                    <a:pt x="1666" y="28"/>
                    <a:pt x="1653" y="28"/>
                  </a:cubicBezTo>
                  <a:cubicBezTo>
                    <a:pt x="1653" y="28"/>
                    <a:pt x="1653" y="28"/>
                    <a:pt x="1653" y="23"/>
                  </a:cubicBezTo>
                  <a:cubicBezTo>
                    <a:pt x="1647" y="23"/>
                    <a:pt x="1642" y="34"/>
                    <a:pt x="1642" y="40"/>
                  </a:cubicBezTo>
                  <a:cubicBezTo>
                    <a:pt x="1631" y="40"/>
                    <a:pt x="1608" y="34"/>
                    <a:pt x="1591" y="34"/>
                  </a:cubicBezTo>
                  <a:cubicBezTo>
                    <a:pt x="1591" y="28"/>
                    <a:pt x="1547" y="17"/>
                    <a:pt x="1519" y="12"/>
                  </a:cubicBezTo>
                  <a:cubicBezTo>
                    <a:pt x="1515" y="22"/>
                    <a:pt x="1506" y="24"/>
                    <a:pt x="1495" y="24"/>
                  </a:cubicBezTo>
                  <a:cubicBezTo>
                    <a:pt x="1488" y="24"/>
                    <a:pt x="1480" y="23"/>
                    <a:pt x="1474" y="23"/>
                  </a:cubicBezTo>
                  <a:cubicBezTo>
                    <a:pt x="1474" y="12"/>
                    <a:pt x="1479" y="12"/>
                    <a:pt x="1485" y="6"/>
                  </a:cubicBezTo>
                  <a:lnTo>
                    <a:pt x="1468" y="6"/>
                  </a:lnTo>
                  <a:cubicBezTo>
                    <a:pt x="1468" y="12"/>
                    <a:pt x="1463" y="12"/>
                    <a:pt x="1451" y="12"/>
                  </a:cubicBezTo>
                  <a:lnTo>
                    <a:pt x="1451" y="0"/>
                  </a:lnTo>
                  <a:close/>
                </a:path>
              </a:pathLst>
            </a:custGeom>
            <a:solidFill>
              <a:srgbClr val="EA7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</p:grpSp>
      <p:pic>
        <p:nvPicPr>
          <p:cNvPr id="25" name="Picture 24">
            <a:extLst>
              <a:ext uri="{FF2B5EF4-FFF2-40B4-BE49-F238E27FC236}">
                <a16:creationId xmlns:a16="http://schemas.microsoft.com/office/drawing/2014/main" id="{DF6235B8-D6A6-4BAD-B025-F2E45FE12B0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1718" y="1375991"/>
            <a:ext cx="14115989" cy="8238983"/>
          </a:xfrm>
          <a:prstGeom prst="rect">
            <a:avLst/>
          </a:prstGeom>
        </p:spPr>
      </p:pic>
      <p:pic>
        <p:nvPicPr>
          <p:cNvPr id="674" name="Nói lời hay, làm việc tốt - St- Mai Trâm">
            <a:hlinkClick r:id="" action="ppaction://media"/>
            <a:extLst>
              <a:ext uri="{FF2B5EF4-FFF2-40B4-BE49-F238E27FC236}">
                <a16:creationId xmlns:a16="http://schemas.microsoft.com/office/drawing/2014/main" id="{AA8A7D4B-C090-47C6-A403-8B36E2464C7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>
                  <p14:trim st="20402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3005922" y="1471255"/>
            <a:ext cx="1930829" cy="193082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148401" y="1147890"/>
            <a:ext cx="954384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CHÚC CÁC EM </a:t>
            </a:r>
          </a:p>
          <a:p>
            <a:pPr algn="ctr"/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CHĂM NGOAN, HỌC GIỎI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71296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6" dur="159659" fill="hold"/>
                                            <p:tgtEl>
                                              <p:spTgt spid="674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7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" dur="10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0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59659"/>
                                </p:stCondLst>
                                <p:childTnLst>
                                  <p:par>
                                    <p:cTn id="13" presetID="2" presetClass="entr" presetSubtype="1" fill="hold" grpId="0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5" dur="12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6" dur="12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>
                    <p:cTn id="17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674"/>
                    </p:tgtEl>
                  </p:cMediaNode>
                </p:audio>
              </p:childTnLst>
            </p:cTn>
          </p:par>
        </p:tnLst>
        <p:bldLst>
          <p:bldP spid="9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6" dur="159659" fill="hold"/>
                                            <p:tgtEl>
                                              <p:spTgt spid="674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7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" dur="10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0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59659"/>
                                </p:stCondLst>
                                <p:childTnLst>
                                  <p:par>
                                    <p:cTn id="13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2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2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>
                    <p:cTn id="17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674"/>
                    </p:tgtEl>
                  </p:cMediaNode>
                </p:audio>
              </p:childTnLst>
            </p:cTn>
          </p:par>
        </p:tnLst>
        <p:bldLst>
          <p:bldP spid="9" grpId="0" animBg="1"/>
        </p:bld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1EFABBC1-3811-44F9-B64B-5F07B6C6E465}"/>
              </a:ext>
            </a:extLst>
          </p:cNvPr>
          <p:cNvSpPr/>
          <p:nvPr/>
        </p:nvSpPr>
        <p:spPr>
          <a:xfrm>
            <a:off x="296560" y="176460"/>
            <a:ext cx="11598877" cy="650508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 cap="flat" cmpd="sng" algn="ctr">
            <a:solidFill>
              <a:srgbClr val="F07167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E95011A6-0CE9-49B0-B0B5-76B6C1E8FD1E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7898" y="531354"/>
            <a:ext cx="337930" cy="337930"/>
          </a:xfrm>
          <a:prstGeom prst="rect">
            <a:avLst/>
          </a:prstGeom>
        </p:spPr>
      </p:pic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B32F7AC7-6039-4A2F-8DD4-DB4C0D714A42}"/>
              </a:ext>
            </a:extLst>
          </p:cNvPr>
          <p:cNvSpPr/>
          <p:nvPr/>
        </p:nvSpPr>
        <p:spPr>
          <a:xfrm>
            <a:off x="460165" y="595563"/>
            <a:ext cx="9005927" cy="641177"/>
          </a:xfrm>
          <a:prstGeom prst="roundRect">
            <a:avLst/>
          </a:prstGeom>
          <a:solidFill>
            <a:schemeClr val="accent6"/>
          </a:solidFill>
          <a:ln w="381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A6CA6905-5268-4F47-BB21-212799B56837}"/>
              </a:ext>
            </a:extLst>
          </p:cNvPr>
          <p:cNvCxnSpPr>
            <a:cxnSpLocks/>
          </p:cNvCxnSpPr>
          <p:nvPr/>
        </p:nvCxnSpPr>
        <p:spPr>
          <a:xfrm>
            <a:off x="487492" y="1466078"/>
            <a:ext cx="11320984" cy="0"/>
          </a:xfrm>
          <a:prstGeom prst="line">
            <a:avLst/>
          </a:prstGeom>
          <a:noFill/>
          <a:ln w="19050" cap="flat" cmpd="sng" algn="ctr">
            <a:solidFill>
              <a:srgbClr val="F07167"/>
            </a:solidFill>
            <a:prstDash val="solid"/>
            <a:miter lim="800000"/>
          </a:ln>
          <a:effectLst/>
        </p:spPr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3F925081-223E-495F-AFF9-0F43B0E90E15}"/>
              </a:ext>
            </a:extLst>
          </p:cNvPr>
          <p:cNvCxnSpPr>
            <a:cxnSpLocks/>
          </p:cNvCxnSpPr>
          <p:nvPr/>
        </p:nvCxnSpPr>
        <p:spPr>
          <a:xfrm>
            <a:off x="487492" y="2107085"/>
            <a:ext cx="11320984" cy="0"/>
          </a:xfrm>
          <a:prstGeom prst="line">
            <a:avLst/>
          </a:prstGeom>
          <a:noFill/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7E6A3C18-6CBD-4E4F-AB91-399F7236B462}"/>
              </a:ext>
            </a:extLst>
          </p:cNvPr>
          <p:cNvSpPr/>
          <p:nvPr/>
        </p:nvSpPr>
        <p:spPr>
          <a:xfrm>
            <a:off x="428522" y="1695417"/>
            <a:ext cx="11297306" cy="4878370"/>
          </a:xfrm>
          <a:prstGeom prst="rect">
            <a:avLst/>
          </a:prstGeom>
          <a:solidFill>
            <a:sysClr val="window" lastClr="FFFFFF"/>
          </a:solidFill>
          <a:ln w="3175" cap="flat" cmpd="sng" algn="ctr">
            <a:solidFill>
              <a:srgbClr val="ED7D31">
                <a:lumMod val="40000"/>
                <a:lumOff val="60000"/>
              </a:srgbClr>
            </a:solidFill>
            <a:prstDash val="dash"/>
            <a:miter lim="800000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2" name="Graphic 21">
            <a:extLst>
              <a:ext uri="{FF2B5EF4-FFF2-40B4-BE49-F238E27FC236}">
                <a16:creationId xmlns:a16="http://schemas.microsoft.com/office/drawing/2014/main" id="{7C2606A9-8132-4F26-8077-728469F948DD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78802" y="284214"/>
            <a:ext cx="216000" cy="216000"/>
          </a:xfrm>
          <a:prstGeom prst="rect">
            <a:avLst/>
          </a:prstGeom>
        </p:spPr>
      </p:pic>
      <p:pic>
        <p:nvPicPr>
          <p:cNvPr id="23" name="Graphic 22">
            <a:extLst>
              <a:ext uri="{FF2B5EF4-FFF2-40B4-BE49-F238E27FC236}">
                <a16:creationId xmlns:a16="http://schemas.microsoft.com/office/drawing/2014/main" id="{A610D79E-DB6F-4A78-9BFC-05BA4B771ECF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flipH="1">
            <a:off x="529682" y="284214"/>
            <a:ext cx="216000" cy="216000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CF2348E3-ACE9-4DBE-88D5-80DD2126178F}"/>
              </a:ext>
            </a:extLst>
          </p:cNvPr>
          <p:cNvSpPr txBox="1"/>
          <p:nvPr/>
        </p:nvSpPr>
        <p:spPr>
          <a:xfrm>
            <a:off x="9529602" y="542280"/>
            <a:ext cx="231505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sz="4000" dirty="0">
                <a:solidFill>
                  <a:srgbClr val="49241E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GOOGLE</a:t>
            </a:r>
            <a:endParaRPr lang="en-ID" sz="4000" dirty="0">
              <a:solidFill>
                <a:srgbClr val="49241E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25" name="TextBox 24">
            <a:hlinkClick r:id="rId6" action="ppaction://hlinksldjump"/>
            <a:extLst>
              <a:ext uri="{FF2B5EF4-FFF2-40B4-BE49-F238E27FC236}">
                <a16:creationId xmlns:a16="http://schemas.microsoft.com/office/drawing/2014/main" id="{23441DA9-07C0-471D-8906-D08782E88B48}"/>
              </a:ext>
            </a:extLst>
          </p:cNvPr>
          <p:cNvSpPr txBox="1"/>
          <p:nvPr/>
        </p:nvSpPr>
        <p:spPr>
          <a:xfrm>
            <a:off x="9469966" y="568782"/>
            <a:ext cx="231505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sz="4000" dirty="0">
                <a:ln>
                  <a:solidFill>
                    <a:prstClr val="white"/>
                  </a:solidFill>
                </a:ln>
                <a:solidFill>
                  <a:srgbClr val="96DCF9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G</a:t>
            </a:r>
            <a:r>
              <a:rPr lang="en-US" sz="4000" dirty="0">
                <a:ln>
                  <a:solidFill>
                    <a:prstClr val="white"/>
                  </a:solidFill>
                </a:ln>
                <a:solidFill>
                  <a:srgbClr val="FE7C9A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OO</a:t>
            </a:r>
            <a:r>
              <a:rPr lang="en-US" sz="4000" dirty="0">
                <a:ln>
                  <a:solidFill>
                    <a:prstClr val="white"/>
                  </a:solidFill>
                </a:ln>
                <a:solidFill>
                  <a:srgbClr val="96DCF9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G</a:t>
            </a:r>
            <a:r>
              <a:rPr lang="en-US" sz="4000" dirty="0">
                <a:ln>
                  <a:solidFill>
                    <a:prstClr val="white"/>
                  </a:solidFill>
                </a:ln>
                <a:solidFill>
                  <a:srgbClr val="CCFFCC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L</a:t>
            </a:r>
            <a:r>
              <a:rPr lang="en-US" sz="4000" dirty="0">
                <a:ln>
                  <a:solidFill>
                    <a:prstClr val="white"/>
                  </a:solidFill>
                </a:ln>
                <a:solidFill>
                  <a:srgbClr val="FFEDB5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</a:t>
            </a:r>
            <a:endParaRPr lang="en-ID" sz="4000" dirty="0">
              <a:ln>
                <a:solidFill>
                  <a:prstClr val="white"/>
                </a:solidFill>
              </a:ln>
              <a:solidFill>
                <a:srgbClr val="FFEDB5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26" name="Graphic 25">
            <a:extLst>
              <a:ext uri="{FF2B5EF4-FFF2-40B4-BE49-F238E27FC236}">
                <a16:creationId xmlns:a16="http://schemas.microsoft.com/office/drawing/2014/main" id="{747EC240-AD11-4F94-9A57-AE5684FD144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1204646" y="1848843"/>
            <a:ext cx="375004" cy="375004"/>
          </a:xfrm>
          <a:prstGeom prst="rect">
            <a:avLst/>
          </a:prstGeom>
        </p:spPr>
      </p:pic>
      <p:pic>
        <p:nvPicPr>
          <p:cNvPr id="27" name="Graphic 26">
            <a:extLst>
              <a:ext uri="{FF2B5EF4-FFF2-40B4-BE49-F238E27FC236}">
                <a16:creationId xmlns:a16="http://schemas.microsoft.com/office/drawing/2014/main" id="{CDEF8B6B-5530-41BF-96E6-A28E547F393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8749381" y="618402"/>
            <a:ext cx="580016" cy="580016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45C81754-8F98-43CA-8CE6-E534303D325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714256" y="567622"/>
            <a:ext cx="5960654" cy="736634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CA19B771-76DF-4E07-94BE-C54A798B0F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-17646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2">
            <a:extLst>
              <a:ext uri="{FF2B5EF4-FFF2-40B4-BE49-F238E27FC236}">
                <a16:creationId xmlns:a16="http://schemas.microsoft.com/office/drawing/2014/main" id="{9CEF4162-0D78-4C7A-A9BB-CE2E745A55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18697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74F7A8CF-38DB-43A4-9072-FBDCC7E40A15}"/>
              </a:ext>
            </a:extLst>
          </p:cNvPr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165" y="2004958"/>
            <a:ext cx="1334648" cy="750739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54C836B9-B079-4FCE-B16C-CD5949AF5EBE}"/>
              </a:ext>
            </a:extLst>
          </p:cNvPr>
          <p:cNvPicPr>
            <a:picLocks noChangeAspect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511" y="4291153"/>
            <a:ext cx="1471956" cy="827975"/>
          </a:xfrm>
          <a:prstGeom prst="rect">
            <a:avLst/>
          </a:prstGeom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F05133DA-24BC-4414-AF0A-1578087DCD9A}"/>
              </a:ext>
            </a:extLst>
          </p:cNvPr>
          <p:cNvSpPr txBox="1"/>
          <p:nvPr/>
        </p:nvSpPr>
        <p:spPr>
          <a:xfrm>
            <a:off x="1757773" y="2683831"/>
            <a:ext cx="8780421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700" b="1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Củng</a:t>
            </a:r>
            <a:r>
              <a:rPr lang="en-US" sz="2700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sz="2700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700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700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700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700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sz="2700" b="1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2700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700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2700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2700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700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700" b="1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700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700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sz="2700" b="1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75000"/>
                </a:scheme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1761E83A-169A-49E9-B673-E06A6224079C}"/>
              </a:ext>
            </a:extLst>
          </p:cNvPr>
          <p:cNvSpPr txBox="1"/>
          <p:nvPr/>
        </p:nvSpPr>
        <p:spPr>
          <a:xfrm>
            <a:off x="3150704" y="2004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0E6909DD-B8A4-4740-89BF-EBE219BEC8B4}"/>
              </a:ext>
            </a:extLst>
          </p:cNvPr>
          <p:cNvSpPr txBox="1"/>
          <p:nvPr/>
        </p:nvSpPr>
        <p:spPr>
          <a:xfrm>
            <a:off x="1794813" y="4824087"/>
            <a:ext cx="8780421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700" b="1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7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7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27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7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7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7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7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7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27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7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700" b="1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7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7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7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7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7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7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7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sz="2700" b="1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75000"/>
                </a:scheme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Google Shape;506;p44"/>
          <p:cNvSpPr/>
          <p:nvPr/>
        </p:nvSpPr>
        <p:spPr>
          <a:xfrm>
            <a:off x="2243743" y="982541"/>
            <a:ext cx="7970067" cy="4931500"/>
          </a:xfrm>
          <a:custGeom>
            <a:avLst/>
            <a:gdLst/>
            <a:ahLst/>
            <a:cxnLst/>
            <a:rect l="l" t="t" r="r" b="b"/>
            <a:pathLst>
              <a:path w="239102" h="147945" extrusionOk="0">
                <a:moveTo>
                  <a:pt x="5106" y="33255"/>
                </a:moveTo>
                <a:cubicBezTo>
                  <a:pt x="9986" y="19963"/>
                  <a:pt x="15187" y="11808"/>
                  <a:pt x="31690" y="7056"/>
                </a:cubicBezTo>
                <a:cubicBezTo>
                  <a:pt x="48193" y="2304"/>
                  <a:pt x="82162" y="5900"/>
                  <a:pt x="104123" y="4744"/>
                </a:cubicBezTo>
                <a:cubicBezTo>
                  <a:pt x="126084" y="3588"/>
                  <a:pt x="145734" y="-778"/>
                  <a:pt x="163457" y="121"/>
                </a:cubicBezTo>
                <a:cubicBezTo>
                  <a:pt x="181180" y="1020"/>
                  <a:pt x="198325" y="1726"/>
                  <a:pt x="210461" y="10138"/>
                </a:cubicBezTo>
                <a:cubicBezTo>
                  <a:pt x="222597" y="18550"/>
                  <a:pt x="231844" y="35373"/>
                  <a:pt x="236275" y="50592"/>
                </a:cubicBezTo>
                <a:cubicBezTo>
                  <a:pt x="240706" y="65811"/>
                  <a:pt x="239100" y="87323"/>
                  <a:pt x="237045" y="101450"/>
                </a:cubicBezTo>
                <a:cubicBezTo>
                  <a:pt x="234990" y="115577"/>
                  <a:pt x="232936" y="127649"/>
                  <a:pt x="223946" y="135354"/>
                </a:cubicBezTo>
                <a:cubicBezTo>
                  <a:pt x="214956" y="143060"/>
                  <a:pt x="199930" y="146335"/>
                  <a:pt x="183106" y="147683"/>
                </a:cubicBezTo>
                <a:cubicBezTo>
                  <a:pt x="166282" y="149032"/>
                  <a:pt x="148174" y="144794"/>
                  <a:pt x="123002" y="143445"/>
                </a:cubicBezTo>
                <a:cubicBezTo>
                  <a:pt x="97830" y="142097"/>
                  <a:pt x="52175" y="149031"/>
                  <a:pt x="32076" y="139592"/>
                </a:cubicBezTo>
                <a:cubicBezTo>
                  <a:pt x="11977" y="130153"/>
                  <a:pt x="6904" y="104532"/>
                  <a:pt x="2409" y="86809"/>
                </a:cubicBezTo>
                <a:cubicBezTo>
                  <a:pt x="-2086" y="69086"/>
                  <a:pt x="226" y="46547"/>
                  <a:pt x="5106" y="3325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18" name="Google Shape;518;p44"/>
          <p:cNvSpPr/>
          <p:nvPr/>
        </p:nvSpPr>
        <p:spPr>
          <a:xfrm>
            <a:off x="2427267" y="903297"/>
            <a:ext cx="7564367" cy="4897267"/>
          </a:xfrm>
          <a:custGeom>
            <a:avLst/>
            <a:gdLst/>
            <a:ahLst/>
            <a:cxnLst/>
            <a:rect l="l" t="t" r="r" b="b"/>
            <a:pathLst>
              <a:path w="226931" h="146918" extrusionOk="0">
                <a:moveTo>
                  <a:pt x="6165" y="27842"/>
                </a:moveTo>
                <a:cubicBezTo>
                  <a:pt x="20613" y="23219"/>
                  <a:pt x="60168" y="1194"/>
                  <a:pt x="92853" y="102"/>
                </a:cubicBezTo>
                <a:cubicBezTo>
                  <a:pt x="125538" y="-990"/>
                  <a:pt x="179927" y="6716"/>
                  <a:pt x="202273" y="21292"/>
                </a:cubicBezTo>
                <a:cubicBezTo>
                  <a:pt x="224619" y="35869"/>
                  <a:pt x="226931" y="68811"/>
                  <a:pt x="226931" y="87561"/>
                </a:cubicBezTo>
                <a:cubicBezTo>
                  <a:pt x="226931" y="106311"/>
                  <a:pt x="218198" y="125446"/>
                  <a:pt x="202273" y="133794"/>
                </a:cubicBezTo>
                <a:cubicBezTo>
                  <a:pt x="186348" y="142142"/>
                  <a:pt x="155397" y="135528"/>
                  <a:pt x="131381" y="137647"/>
                </a:cubicBezTo>
                <a:cubicBezTo>
                  <a:pt x="107365" y="139766"/>
                  <a:pt x="77442" y="148949"/>
                  <a:pt x="58178" y="146509"/>
                </a:cubicBezTo>
                <a:cubicBezTo>
                  <a:pt x="38914" y="144069"/>
                  <a:pt x="25493" y="133023"/>
                  <a:pt x="15797" y="123006"/>
                </a:cubicBezTo>
                <a:cubicBezTo>
                  <a:pt x="6101" y="112989"/>
                  <a:pt x="2633" y="92505"/>
                  <a:pt x="0" y="86405"/>
                </a:cubicBezTo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  <p:pic>
        <p:nvPicPr>
          <p:cNvPr id="72" name="Picture 2">
            <a:extLst>
              <a:ext uri="{FF2B5EF4-FFF2-40B4-BE49-F238E27FC236}">
                <a16:creationId xmlns:a16="http://schemas.microsoft.com/office/drawing/2014/main" id="{933D71C1-423F-4A9C-BDCC-65C071B657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0" y="0"/>
            <a:ext cx="5448300" cy="71501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4E0C5FE-6152-4CD6-A716-D75C63B2AFE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24621" y="1229731"/>
            <a:ext cx="1560711" cy="23593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2C0711A-9490-45C3-828C-1793062AD29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30406" y="1247751"/>
            <a:ext cx="1566808" cy="22618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5515F02-E37A-40C0-A034-8EF43A940DC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88042" y="4222595"/>
            <a:ext cx="1597290" cy="22618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1CB51C8-9E50-4B6B-9C73-068680A763A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430406" y="4195833"/>
            <a:ext cx="1566808" cy="22618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1D132E4E-2B57-48F3-92AD-2F825D61617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46589" y="14112"/>
            <a:ext cx="5445411" cy="1451310"/>
          </a:xfrm>
          <a:prstGeom prst="rect">
            <a:avLst/>
          </a:prstGeom>
        </p:spPr>
      </p:pic>
      <p:pic>
        <p:nvPicPr>
          <p:cNvPr id="98" name="Picture 97">
            <a:extLst>
              <a:ext uri="{FF2B5EF4-FFF2-40B4-BE49-F238E27FC236}">
                <a16:creationId xmlns:a16="http://schemas.microsoft.com/office/drawing/2014/main" id="{63247A6F-6267-4A32-AFFD-BC6481637ED8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4705" y="162238"/>
            <a:ext cx="1334648" cy="750739"/>
          </a:xfrm>
          <a:prstGeom prst="rect">
            <a:avLst/>
          </a:prstGeom>
        </p:spPr>
      </p:pic>
      <p:pic>
        <p:nvPicPr>
          <p:cNvPr id="99" name="Picture 98">
            <a:extLst>
              <a:ext uri="{FF2B5EF4-FFF2-40B4-BE49-F238E27FC236}">
                <a16:creationId xmlns:a16="http://schemas.microsoft.com/office/drawing/2014/main" id="{20DC949D-E807-4973-922A-D212F6C49877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59078">
            <a:off x="10452303" y="255562"/>
            <a:ext cx="1334648" cy="75073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50"/>
                            </p:stCondLst>
                            <p:childTnLst>
                              <p:par>
                                <p:cTn id="18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750"/>
                            </p:stCondLst>
                            <p:childTnLst>
                              <p:par>
                                <p:cTn id="27" presetID="32" presetClass="emph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32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" presetID="32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" presetID="32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2">
            <a:extLst>
              <a:ext uri="{FF2B5EF4-FFF2-40B4-BE49-F238E27FC236}">
                <a16:creationId xmlns:a16="http://schemas.microsoft.com/office/drawing/2014/main" id="{E5668DDB-E871-44F2-B387-3749352A54BC}"/>
              </a:ext>
            </a:extLst>
          </p:cNvPr>
          <p:cNvSpPr/>
          <p:nvPr/>
        </p:nvSpPr>
        <p:spPr>
          <a:xfrm>
            <a:off x="1317365" y="701333"/>
            <a:ext cx="10433201" cy="1618781"/>
          </a:xfrm>
          <a:custGeom>
            <a:avLst/>
            <a:gdLst>
              <a:gd name="connsiteX0" fmla="*/ 0 w 9505950"/>
              <a:gd name="connsiteY0" fmla="*/ 692498 h 1384995"/>
              <a:gd name="connsiteX1" fmla="*/ 692498 w 9505950"/>
              <a:gd name="connsiteY1" fmla="*/ 0 h 1384995"/>
              <a:gd name="connsiteX2" fmla="*/ 8813453 w 9505950"/>
              <a:gd name="connsiteY2" fmla="*/ 0 h 1384995"/>
              <a:gd name="connsiteX3" fmla="*/ 9505951 w 9505950"/>
              <a:gd name="connsiteY3" fmla="*/ 692498 h 1384995"/>
              <a:gd name="connsiteX4" fmla="*/ 9505950 w 9505950"/>
              <a:gd name="connsiteY4" fmla="*/ 692498 h 1384995"/>
              <a:gd name="connsiteX5" fmla="*/ 8813452 w 9505950"/>
              <a:gd name="connsiteY5" fmla="*/ 1384996 h 1384995"/>
              <a:gd name="connsiteX6" fmla="*/ 692498 w 9505950"/>
              <a:gd name="connsiteY6" fmla="*/ 1384995 h 1384995"/>
              <a:gd name="connsiteX7" fmla="*/ 0 w 9505950"/>
              <a:gd name="connsiteY7" fmla="*/ 692497 h 1384995"/>
              <a:gd name="connsiteX8" fmla="*/ 0 w 9505950"/>
              <a:gd name="connsiteY8" fmla="*/ 692498 h 13849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505950" h="1384995" fill="none" extrusionOk="0">
                <a:moveTo>
                  <a:pt x="0" y="692498"/>
                </a:moveTo>
                <a:cubicBezTo>
                  <a:pt x="38440" y="346088"/>
                  <a:pt x="258644" y="-52383"/>
                  <a:pt x="692498" y="0"/>
                </a:cubicBezTo>
                <a:cubicBezTo>
                  <a:pt x="4047778" y="-154472"/>
                  <a:pt x="6922746" y="-165626"/>
                  <a:pt x="8813453" y="0"/>
                </a:cubicBezTo>
                <a:cubicBezTo>
                  <a:pt x="9211463" y="-19350"/>
                  <a:pt x="9448468" y="305732"/>
                  <a:pt x="9505951" y="692498"/>
                </a:cubicBezTo>
                <a:lnTo>
                  <a:pt x="9505950" y="692498"/>
                </a:lnTo>
                <a:cubicBezTo>
                  <a:pt x="9505739" y="1062807"/>
                  <a:pt x="9124722" y="1362667"/>
                  <a:pt x="8813452" y="1384996"/>
                </a:cubicBezTo>
                <a:cubicBezTo>
                  <a:pt x="5987043" y="1342792"/>
                  <a:pt x="4602487" y="1223698"/>
                  <a:pt x="692498" y="1384995"/>
                </a:cubicBezTo>
                <a:cubicBezTo>
                  <a:pt x="328420" y="1387342"/>
                  <a:pt x="5421" y="1140560"/>
                  <a:pt x="0" y="692497"/>
                </a:cubicBezTo>
                <a:lnTo>
                  <a:pt x="0" y="692498"/>
                </a:lnTo>
                <a:close/>
              </a:path>
              <a:path w="9505950" h="1384995" stroke="0" extrusionOk="0">
                <a:moveTo>
                  <a:pt x="0" y="692498"/>
                </a:moveTo>
                <a:cubicBezTo>
                  <a:pt x="73310" y="318747"/>
                  <a:pt x="280498" y="-39749"/>
                  <a:pt x="692498" y="0"/>
                </a:cubicBezTo>
                <a:cubicBezTo>
                  <a:pt x="3179683" y="-136090"/>
                  <a:pt x="6220791" y="117287"/>
                  <a:pt x="8813453" y="0"/>
                </a:cubicBezTo>
                <a:cubicBezTo>
                  <a:pt x="9194387" y="4411"/>
                  <a:pt x="9551642" y="341078"/>
                  <a:pt x="9505951" y="692498"/>
                </a:cubicBezTo>
                <a:lnTo>
                  <a:pt x="9505950" y="692498"/>
                </a:lnTo>
                <a:cubicBezTo>
                  <a:pt x="9500823" y="1097893"/>
                  <a:pt x="9121258" y="1397440"/>
                  <a:pt x="8813452" y="1384996"/>
                </a:cubicBezTo>
                <a:cubicBezTo>
                  <a:pt x="5198419" y="1431328"/>
                  <a:pt x="2693001" y="1251055"/>
                  <a:pt x="692498" y="1384995"/>
                </a:cubicBezTo>
                <a:cubicBezTo>
                  <a:pt x="349135" y="1338046"/>
                  <a:pt x="25743" y="1077364"/>
                  <a:pt x="0" y="692497"/>
                </a:cubicBezTo>
                <a:lnTo>
                  <a:pt x="0" y="692498"/>
                </a:lnTo>
                <a:close/>
              </a:path>
            </a:pathLst>
          </a:custGeom>
          <a:solidFill>
            <a:schemeClr val="tx2"/>
          </a:solidFill>
          <a:ln w="76200">
            <a:solidFill>
              <a:srgbClr val="FFB655"/>
            </a:solidFill>
            <a:extLst>
              <a:ext uri="{C807C97D-BFC1-408E-A445-0C87EB9F89A2}">
                <ask:lineSketchStyleProps xmlns="" xmlns:ask="http://schemas.microsoft.com/office/drawing/2018/sketchyshapes" sd="2214188587">
                  <a:custGeom>
                    <a:avLst/>
                    <a:gdLst>
                      <a:gd name="connsiteX0" fmla="*/ 0 w 10433201"/>
                      <a:gd name="connsiteY0" fmla="*/ 809391 h 1618781"/>
                      <a:gd name="connsiteX1" fmla="*/ 760047 w 10433201"/>
                      <a:gd name="connsiteY1" fmla="*/ 0 h 1618781"/>
                      <a:gd name="connsiteX2" fmla="*/ 9673154 w 10433201"/>
                      <a:gd name="connsiteY2" fmla="*/ 0 h 1618781"/>
                      <a:gd name="connsiteX3" fmla="*/ 10433202 w 10433201"/>
                      <a:gd name="connsiteY3" fmla="*/ 809391 h 1618781"/>
                      <a:gd name="connsiteX4" fmla="*/ 10433201 w 10433201"/>
                      <a:gd name="connsiteY4" fmla="*/ 809391 h 1618781"/>
                      <a:gd name="connsiteX5" fmla="*/ 9673153 w 10433201"/>
                      <a:gd name="connsiteY5" fmla="*/ 1618782 h 1618781"/>
                      <a:gd name="connsiteX6" fmla="*/ 760047 w 10433201"/>
                      <a:gd name="connsiteY6" fmla="*/ 1618780 h 1618781"/>
                      <a:gd name="connsiteX7" fmla="*/ 0 w 10433201"/>
                      <a:gd name="connsiteY7" fmla="*/ 809389 h 1618781"/>
                      <a:gd name="connsiteX8" fmla="*/ 0 w 10433201"/>
                      <a:gd name="connsiteY8" fmla="*/ 809391 h 1618781"/>
                      <a:gd name="connsiteX0" fmla="*/ 0 w 10433201"/>
                      <a:gd name="connsiteY0" fmla="*/ 809391 h 1618781"/>
                      <a:gd name="connsiteX1" fmla="*/ 760047 w 10433201"/>
                      <a:gd name="connsiteY1" fmla="*/ 0 h 1618781"/>
                      <a:gd name="connsiteX2" fmla="*/ 9673154 w 10433201"/>
                      <a:gd name="connsiteY2" fmla="*/ 0 h 1618781"/>
                      <a:gd name="connsiteX3" fmla="*/ 10433202 w 10433201"/>
                      <a:gd name="connsiteY3" fmla="*/ 809391 h 1618781"/>
                      <a:gd name="connsiteX4" fmla="*/ 10433201 w 10433201"/>
                      <a:gd name="connsiteY4" fmla="*/ 809391 h 1618781"/>
                      <a:gd name="connsiteX5" fmla="*/ 9673153 w 10433201"/>
                      <a:gd name="connsiteY5" fmla="*/ 1618782 h 1618781"/>
                      <a:gd name="connsiteX6" fmla="*/ 760047 w 10433201"/>
                      <a:gd name="connsiteY6" fmla="*/ 1618780 h 1618781"/>
                      <a:gd name="connsiteX7" fmla="*/ 0 w 10433201"/>
                      <a:gd name="connsiteY7" fmla="*/ 809389 h 1618781"/>
                      <a:gd name="connsiteX8" fmla="*/ 0 w 10433201"/>
                      <a:gd name="connsiteY8" fmla="*/ 809391 h 16187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0433201" h="1618781" fill="none" extrusionOk="0">
                        <a:moveTo>
                          <a:pt x="0" y="809391"/>
                        </a:moveTo>
                        <a:cubicBezTo>
                          <a:pt x="91387" y="450641"/>
                          <a:pt x="225701" y="-120514"/>
                          <a:pt x="760047" y="0"/>
                        </a:cubicBezTo>
                        <a:cubicBezTo>
                          <a:pt x="4298591" y="-322072"/>
                          <a:pt x="7817556" y="60018"/>
                          <a:pt x="9673154" y="0"/>
                        </a:cubicBezTo>
                        <a:cubicBezTo>
                          <a:pt x="10113654" y="-27178"/>
                          <a:pt x="10303661" y="352356"/>
                          <a:pt x="10433202" y="809391"/>
                        </a:cubicBezTo>
                        <a:lnTo>
                          <a:pt x="10433201" y="809391"/>
                        </a:lnTo>
                        <a:cubicBezTo>
                          <a:pt x="10432822" y="1233761"/>
                          <a:pt x="9973809" y="1579831"/>
                          <a:pt x="9673153" y="1618782"/>
                        </a:cubicBezTo>
                        <a:cubicBezTo>
                          <a:pt x="6454685" y="1507234"/>
                          <a:pt x="5095977" y="1405185"/>
                          <a:pt x="760047" y="1618780"/>
                        </a:cubicBezTo>
                        <a:cubicBezTo>
                          <a:pt x="366997" y="1622359"/>
                          <a:pt x="6899" y="1344587"/>
                          <a:pt x="0" y="809389"/>
                        </a:cubicBezTo>
                        <a:lnTo>
                          <a:pt x="0" y="809391"/>
                        </a:lnTo>
                        <a:close/>
                      </a:path>
                      <a:path w="10433201" h="1618781" stroke="0" extrusionOk="0">
                        <a:moveTo>
                          <a:pt x="0" y="809391"/>
                        </a:moveTo>
                        <a:cubicBezTo>
                          <a:pt x="53191" y="360904"/>
                          <a:pt x="382045" y="-92187"/>
                          <a:pt x="760047" y="0"/>
                        </a:cubicBezTo>
                        <a:cubicBezTo>
                          <a:pt x="3544678" y="-108695"/>
                          <a:pt x="7232001" y="-19632"/>
                          <a:pt x="9673154" y="0"/>
                        </a:cubicBezTo>
                        <a:cubicBezTo>
                          <a:pt x="10091093" y="15286"/>
                          <a:pt x="10514977" y="431799"/>
                          <a:pt x="10433202" y="809391"/>
                        </a:cubicBezTo>
                        <a:lnTo>
                          <a:pt x="10433201" y="809391"/>
                        </a:lnTo>
                        <a:cubicBezTo>
                          <a:pt x="10397531" y="1313338"/>
                          <a:pt x="10025779" y="1629224"/>
                          <a:pt x="9673153" y="1618782"/>
                        </a:cubicBezTo>
                        <a:cubicBezTo>
                          <a:pt x="5781459" y="1286476"/>
                          <a:pt x="2978875" y="1513546"/>
                          <a:pt x="760047" y="1618780"/>
                        </a:cubicBezTo>
                        <a:cubicBezTo>
                          <a:pt x="353875" y="1529239"/>
                          <a:pt x="5623" y="1218105"/>
                          <a:pt x="0" y="809389"/>
                        </a:cubicBezTo>
                        <a:lnTo>
                          <a:pt x="0" y="809391"/>
                        </a:lnTo>
                        <a:close/>
                      </a:path>
                      <a:path w="10433201" h="1618781" fill="none" stroke="0" extrusionOk="0">
                        <a:moveTo>
                          <a:pt x="0" y="809391"/>
                        </a:moveTo>
                        <a:cubicBezTo>
                          <a:pt x="91579" y="410372"/>
                          <a:pt x="242444" y="-116966"/>
                          <a:pt x="760047" y="0"/>
                        </a:cubicBezTo>
                        <a:cubicBezTo>
                          <a:pt x="4101738" y="-144691"/>
                          <a:pt x="7506283" y="149827"/>
                          <a:pt x="9673154" y="0"/>
                        </a:cubicBezTo>
                        <a:cubicBezTo>
                          <a:pt x="10091920" y="29754"/>
                          <a:pt x="10396967" y="375581"/>
                          <a:pt x="10433202" y="809391"/>
                        </a:cubicBezTo>
                        <a:lnTo>
                          <a:pt x="10433201" y="809391"/>
                        </a:lnTo>
                        <a:cubicBezTo>
                          <a:pt x="10430727" y="1252236"/>
                          <a:pt x="9956748" y="1602359"/>
                          <a:pt x="9673153" y="1618782"/>
                        </a:cubicBezTo>
                        <a:cubicBezTo>
                          <a:pt x="6538982" y="1556549"/>
                          <a:pt x="5160655" y="1455212"/>
                          <a:pt x="760047" y="1618780"/>
                        </a:cubicBezTo>
                        <a:cubicBezTo>
                          <a:pt x="377821" y="1600668"/>
                          <a:pt x="61847" y="1338320"/>
                          <a:pt x="0" y="809389"/>
                        </a:cubicBezTo>
                        <a:lnTo>
                          <a:pt x="0" y="809391"/>
                        </a:ln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3">
            <a:extLst>
              <a:ext uri="{FF2B5EF4-FFF2-40B4-BE49-F238E27FC236}">
                <a16:creationId xmlns:a16="http://schemas.microsoft.com/office/drawing/2014/main" id="{BC13D3CA-6346-4C3B-9D8B-1994579BE0EB}"/>
              </a:ext>
            </a:extLst>
          </p:cNvPr>
          <p:cNvSpPr txBox="1"/>
          <p:nvPr/>
        </p:nvSpPr>
        <p:spPr>
          <a:xfrm>
            <a:off x="1833957" y="771086"/>
            <a:ext cx="9040678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4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altLang="en-US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altLang="en-US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altLang="en-US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altLang="en-US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lang="en-US" altLang="en-US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0,5m</a:t>
            </a:r>
            <a:r>
              <a:rPr lang="en-US" altLang="en-US" sz="4000" b="1" baseline="30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 … dm</a:t>
            </a:r>
            <a:r>
              <a:rPr lang="en-US" altLang="en-US" sz="4000" b="1" baseline="30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br>
              <a:rPr lang="en-US" altLang="en-US" sz="4000" b="1" baseline="30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FFF1E006-7BE1-43C0-B6CB-166885ADA57D}"/>
              </a:ext>
            </a:extLst>
          </p:cNvPr>
          <p:cNvSpPr/>
          <p:nvPr/>
        </p:nvSpPr>
        <p:spPr>
          <a:xfrm>
            <a:off x="1972744" y="2911301"/>
            <a:ext cx="3943350" cy="1035398"/>
          </a:xfrm>
          <a:prstGeom prst="roundRect">
            <a:avLst/>
          </a:prstGeom>
          <a:solidFill>
            <a:srgbClr val="FFFAD4"/>
          </a:solidFill>
          <a:ln w="57150">
            <a:solidFill>
              <a:srgbClr val="FFB655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/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66382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4000" b="1" dirty="0">
                <a:solidFill>
                  <a:srgbClr val="6638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66382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>
                <a:solidFill>
                  <a:srgbClr val="6638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dm</a:t>
            </a:r>
            <a:r>
              <a:rPr lang="en-US" altLang="en-US" sz="4000" b="1" baseline="30000" dirty="0">
                <a:solidFill>
                  <a:srgbClr val="6638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66382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3C6376B0-21B1-4B83-ACCB-5C1912630BAE}"/>
              </a:ext>
            </a:extLst>
          </p:cNvPr>
          <p:cNvSpPr/>
          <p:nvPr/>
        </p:nvSpPr>
        <p:spPr>
          <a:xfrm>
            <a:off x="1972744" y="4542903"/>
            <a:ext cx="3943350" cy="1035398"/>
          </a:xfrm>
          <a:prstGeom prst="roundRect">
            <a:avLst/>
          </a:prstGeom>
          <a:solidFill>
            <a:srgbClr val="FFFAD4"/>
          </a:solidFill>
          <a:ln w="57150">
            <a:solidFill>
              <a:srgbClr val="FFB655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/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66382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4000" b="1" dirty="0">
                <a:solidFill>
                  <a:srgbClr val="6638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66382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>
                <a:solidFill>
                  <a:srgbClr val="6638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dm</a:t>
            </a:r>
            <a:r>
              <a:rPr lang="en-US" altLang="en-US" sz="4000" b="1" baseline="30000" dirty="0">
                <a:solidFill>
                  <a:srgbClr val="6638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66382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D473837F-E5DB-4374-B63E-6E2BC2AD34F1}"/>
              </a:ext>
            </a:extLst>
          </p:cNvPr>
          <p:cNvSpPr/>
          <p:nvPr/>
        </p:nvSpPr>
        <p:spPr>
          <a:xfrm>
            <a:off x="6540500" y="2911301"/>
            <a:ext cx="3943350" cy="1035398"/>
          </a:xfrm>
          <a:prstGeom prst="roundRect">
            <a:avLst/>
          </a:prstGeom>
          <a:solidFill>
            <a:srgbClr val="FFFAD4"/>
          </a:solidFill>
          <a:ln w="57150">
            <a:solidFill>
              <a:srgbClr val="FFB655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/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66382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4000" b="1" dirty="0">
                <a:solidFill>
                  <a:srgbClr val="6638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500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66382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>
                <a:solidFill>
                  <a:srgbClr val="6638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dm</a:t>
            </a:r>
            <a:r>
              <a:rPr lang="en-US" altLang="en-US" sz="4000" b="1" baseline="30000" dirty="0">
                <a:solidFill>
                  <a:srgbClr val="6638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66382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A4704614-D363-44C3-858F-744E7003B257}"/>
              </a:ext>
            </a:extLst>
          </p:cNvPr>
          <p:cNvSpPr/>
          <p:nvPr/>
        </p:nvSpPr>
        <p:spPr>
          <a:xfrm>
            <a:off x="6540500" y="4542903"/>
            <a:ext cx="3943350" cy="1035398"/>
          </a:xfrm>
          <a:prstGeom prst="roundRect">
            <a:avLst/>
          </a:prstGeom>
          <a:solidFill>
            <a:srgbClr val="FFFAD4"/>
          </a:solidFill>
          <a:ln w="57150">
            <a:solidFill>
              <a:srgbClr val="FFB655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/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66382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4000" b="1" dirty="0">
                <a:solidFill>
                  <a:srgbClr val="6638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0,05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66382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>
                <a:solidFill>
                  <a:srgbClr val="6638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dm</a:t>
            </a:r>
            <a:r>
              <a:rPr lang="en-US" altLang="en-US" sz="4000" b="1" baseline="30000" dirty="0">
                <a:solidFill>
                  <a:srgbClr val="6638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66382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Picture 2" descr="Check free icon">
            <a:extLst>
              <a:ext uri="{FF2B5EF4-FFF2-40B4-BE49-F238E27FC236}">
                <a16:creationId xmlns:a16="http://schemas.microsoft.com/office/drawing/2014/main" id="{EA1B6676-0712-40E8-9C21-08FB72B271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0340" y="4453493"/>
            <a:ext cx="1124808" cy="1124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59c3c5f047238">
            <a:hlinkClick r:id="" action="ppaction://media"/>
            <a:extLst>
              <a:ext uri="{FF2B5EF4-FFF2-40B4-BE49-F238E27FC236}">
                <a16:creationId xmlns:a16="http://schemas.microsoft.com/office/drawing/2014/main" id="{11F4E5DF-C76F-4FAC-A935-1EBD2A912BF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1710825" y="1859813"/>
            <a:ext cx="1384390" cy="138439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D357E833-C0CC-404F-A56F-3BB6F98AC8D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0531360">
            <a:off x="699710" y="324864"/>
            <a:ext cx="1246307" cy="18840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9F6BFCD9-2C0A-4CD0-90EA-8F575B096896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59078">
            <a:off x="10458465" y="237485"/>
            <a:ext cx="1425713" cy="801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7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7" presetClass="emph" presetSubtype="0" repeatCount="500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7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8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" dur="4576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  <p:bldLst>
      <p:bldP spid="6" grpId="0" animBg="1"/>
      <p:bldP spid="7" grpId="0" animBg="1"/>
      <p:bldP spid="7" grpId="1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2">
            <a:extLst>
              <a:ext uri="{FF2B5EF4-FFF2-40B4-BE49-F238E27FC236}">
                <a16:creationId xmlns:a16="http://schemas.microsoft.com/office/drawing/2014/main" id="{E5668DDB-E871-44F2-B387-3749352A54BC}"/>
              </a:ext>
            </a:extLst>
          </p:cNvPr>
          <p:cNvSpPr/>
          <p:nvPr/>
        </p:nvSpPr>
        <p:spPr>
          <a:xfrm>
            <a:off x="1317365" y="701333"/>
            <a:ext cx="10433201" cy="1618781"/>
          </a:xfrm>
          <a:custGeom>
            <a:avLst/>
            <a:gdLst>
              <a:gd name="connsiteX0" fmla="*/ 0 w 9505950"/>
              <a:gd name="connsiteY0" fmla="*/ 692498 h 1384995"/>
              <a:gd name="connsiteX1" fmla="*/ 692498 w 9505950"/>
              <a:gd name="connsiteY1" fmla="*/ 0 h 1384995"/>
              <a:gd name="connsiteX2" fmla="*/ 8813453 w 9505950"/>
              <a:gd name="connsiteY2" fmla="*/ 0 h 1384995"/>
              <a:gd name="connsiteX3" fmla="*/ 9505951 w 9505950"/>
              <a:gd name="connsiteY3" fmla="*/ 692498 h 1384995"/>
              <a:gd name="connsiteX4" fmla="*/ 9505950 w 9505950"/>
              <a:gd name="connsiteY4" fmla="*/ 692498 h 1384995"/>
              <a:gd name="connsiteX5" fmla="*/ 8813452 w 9505950"/>
              <a:gd name="connsiteY5" fmla="*/ 1384996 h 1384995"/>
              <a:gd name="connsiteX6" fmla="*/ 692498 w 9505950"/>
              <a:gd name="connsiteY6" fmla="*/ 1384995 h 1384995"/>
              <a:gd name="connsiteX7" fmla="*/ 0 w 9505950"/>
              <a:gd name="connsiteY7" fmla="*/ 692497 h 1384995"/>
              <a:gd name="connsiteX8" fmla="*/ 0 w 9505950"/>
              <a:gd name="connsiteY8" fmla="*/ 692498 h 13849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505950" h="1384995" fill="none" extrusionOk="0">
                <a:moveTo>
                  <a:pt x="0" y="692498"/>
                </a:moveTo>
                <a:cubicBezTo>
                  <a:pt x="38440" y="346088"/>
                  <a:pt x="258644" y="-52383"/>
                  <a:pt x="692498" y="0"/>
                </a:cubicBezTo>
                <a:cubicBezTo>
                  <a:pt x="4047778" y="-154472"/>
                  <a:pt x="6922746" y="-165626"/>
                  <a:pt x="8813453" y="0"/>
                </a:cubicBezTo>
                <a:cubicBezTo>
                  <a:pt x="9211463" y="-19350"/>
                  <a:pt x="9448468" y="305732"/>
                  <a:pt x="9505951" y="692498"/>
                </a:cubicBezTo>
                <a:lnTo>
                  <a:pt x="9505950" y="692498"/>
                </a:lnTo>
                <a:cubicBezTo>
                  <a:pt x="9505739" y="1062807"/>
                  <a:pt x="9124722" y="1362667"/>
                  <a:pt x="8813452" y="1384996"/>
                </a:cubicBezTo>
                <a:cubicBezTo>
                  <a:pt x="5987043" y="1342792"/>
                  <a:pt x="4602487" y="1223698"/>
                  <a:pt x="692498" y="1384995"/>
                </a:cubicBezTo>
                <a:cubicBezTo>
                  <a:pt x="328420" y="1387342"/>
                  <a:pt x="5421" y="1140560"/>
                  <a:pt x="0" y="692497"/>
                </a:cubicBezTo>
                <a:lnTo>
                  <a:pt x="0" y="692498"/>
                </a:lnTo>
                <a:close/>
              </a:path>
              <a:path w="9505950" h="1384995" stroke="0" extrusionOk="0">
                <a:moveTo>
                  <a:pt x="0" y="692498"/>
                </a:moveTo>
                <a:cubicBezTo>
                  <a:pt x="73310" y="318747"/>
                  <a:pt x="280498" y="-39749"/>
                  <a:pt x="692498" y="0"/>
                </a:cubicBezTo>
                <a:cubicBezTo>
                  <a:pt x="3179683" y="-136090"/>
                  <a:pt x="6220791" y="117287"/>
                  <a:pt x="8813453" y="0"/>
                </a:cubicBezTo>
                <a:cubicBezTo>
                  <a:pt x="9194387" y="4411"/>
                  <a:pt x="9551642" y="341078"/>
                  <a:pt x="9505951" y="692498"/>
                </a:cubicBezTo>
                <a:lnTo>
                  <a:pt x="9505950" y="692498"/>
                </a:lnTo>
                <a:cubicBezTo>
                  <a:pt x="9500823" y="1097893"/>
                  <a:pt x="9121258" y="1397440"/>
                  <a:pt x="8813452" y="1384996"/>
                </a:cubicBezTo>
                <a:cubicBezTo>
                  <a:pt x="5198419" y="1431328"/>
                  <a:pt x="2693001" y="1251055"/>
                  <a:pt x="692498" y="1384995"/>
                </a:cubicBezTo>
                <a:cubicBezTo>
                  <a:pt x="349135" y="1338046"/>
                  <a:pt x="25743" y="1077364"/>
                  <a:pt x="0" y="692497"/>
                </a:cubicBezTo>
                <a:lnTo>
                  <a:pt x="0" y="692498"/>
                </a:lnTo>
                <a:close/>
              </a:path>
            </a:pathLst>
          </a:custGeom>
          <a:solidFill>
            <a:schemeClr val="bg1"/>
          </a:solidFill>
          <a:ln w="76200">
            <a:solidFill>
              <a:srgbClr val="0070C0"/>
            </a:solidFill>
            <a:extLst>
              <a:ext uri="{C807C97D-BFC1-408E-A445-0C87EB9F89A2}">
                <ask:lineSketchStyleProps xmlns="" xmlns:ask="http://schemas.microsoft.com/office/drawing/2018/sketchyshapes" sd="2214188587">
                  <a:custGeom>
                    <a:avLst/>
                    <a:gdLst>
                      <a:gd name="connsiteX0" fmla="*/ 0 w 10433201"/>
                      <a:gd name="connsiteY0" fmla="*/ 809391 h 1618781"/>
                      <a:gd name="connsiteX1" fmla="*/ 760047 w 10433201"/>
                      <a:gd name="connsiteY1" fmla="*/ 0 h 1618781"/>
                      <a:gd name="connsiteX2" fmla="*/ 9673154 w 10433201"/>
                      <a:gd name="connsiteY2" fmla="*/ 0 h 1618781"/>
                      <a:gd name="connsiteX3" fmla="*/ 10433202 w 10433201"/>
                      <a:gd name="connsiteY3" fmla="*/ 809391 h 1618781"/>
                      <a:gd name="connsiteX4" fmla="*/ 10433201 w 10433201"/>
                      <a:gd name="connsiteY4" fmla="*/ 809391 h 1618781"/>
                      <a:gd name="connsiteX5" fmla="*/ 9673153 w 10433201"/>
                      <a:gd name="connsiteY5" fmla="*/ 1618782 h 1618781"/>
                      <a:gd name="connsiteX6" fmla="*/ 760047 w 10433201"/>
                      <a:gd name="connsiteY6" fmla="*/ 1618780 h 1618781"/>
                      <a:gd name="connsiteX7" fmla="*/ 0 w 10433201"/>
                      <a:gd name="connsiteY7" fmla="*/ 809389 h 1618781"/>
                      <a:gd name="connsiteX8" fmla="*/ 0 w 10433201"/>
                      <a:gd name="connsiteY8" fmla="*/ 809391 h 1618781"/>
                      <a:gd name="connsiteX0" fmla="*/ 0 w 10433201"/>
                      <a:gd name="connsiteY0" fmla="*/ 809391 h 1618781"/>
                      <a:gd name="connsiteX1" fmla="*/ 760047 w 10433201"/>
                      <a:gd name="connsiteY1" fmla="*/ 0 h 1618781"/>
                      <a:gd name="connsiteX2" fmla="*/ 9673154 w 10433201"/>
                      <a:gd name="connsiteY2" fmla="*/ 0 h 1618781"/>
                      <a:gd name="connsiteX3" fmla="*/ 10433202 w 10433201"/>
                      <a:gd name="connsiteY3" fmla="*/ 809391 h 1618781"/>
                      <a:gd name="connsiteX4" fmla="*/ 10433201 w 10433201"/>
                      <a:gd name="connsiteY4" fmla="*/ 809391 h 1618781"/>
                      <a:gd name="connsiteX5" fmla="*/ 9673153 w 10433201"/>
                      <a:gd name="connsiteY5" fmla="*/ 1618782 h 1618781"/>
                      <a:gd name="connsiteX6" fmla="*/ 760047 w 10433201"/>
                      <a:gd name="connsiteY6" fmla="*/ 1618780 h 1618781"/>
                      <a:gd name="connsiteX7" fmla="*/ 0 w 10433201"/>
                      <a:gd name="connsiteY7" fmla="*/ 809389 h 1618781"/>
                      <a:gd name="connsiteX8" fmla="*/ 0 w 10433201"/>
                      <a:gd name="connsiteY8" fmla="*/ 809391 h 16187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0433201" h="1618781" fill="none" extrusionOk="0">
                        <a:moveTo>
                          <a:pt x="0" y="809391"/>
                        </a:moveTo>
                        <a:cubicBezTo>
                          <a:pt x="91387" y="450641"/>
                          <a:pt x="225701" y="-120514"/>
                          <a:pt x="760047" y="0"/>
                        </a:cubicBezTo>
                        <a:cubicBezTo>
                          <a:pt x="4298591" y="-322072"/>
                          <a:pt x="7817556" y="60018"/>
                          <a:pt x="9673154" y="0"/>
                        </a:cubicBezTo>
                        <a:cubicBezTo>
                          <a:pt x="10113654" y="-27178"/>
                          <a:pt x="10303661" y="352356"/>
                          <a:pt x="10433202" y="809391"/>
                        </a:cubicBezTo>
                        <a:lnTo>
                          <a:pt x="10433201" y="809391"/>
                        </a:lnTo>
                        <a:cubicBezTo>
                          <a:pt x="10432822" y="1233761"/>
                          <a:pt x="9973809" y="1579831"/>
                          <a:pt x="9673153" y="1618782"/>
                        </a:cubicBezTo>
                        <a:cubicBezTo>
                          <a:pt x="6454685" y="1507234"/>
                          <a:pt x="5095977" y="1405185"/>
                          <a:pt x="760047" y="1618780"/>
                        </a:cubicBezTo>
                        <a:cubicBezTo>
                          <a:pt x="366997" y="1622359"/>
                          <a:pt x="6899" y="1344587"/>
                          <a:pt x="0" y="809389"/>
                        </a:cubicBezTo>
                        <a:lnTo>
                          <a:pt x="0" y="809391"/>
                        </a:lnTo>
                        <a:close/>
                      </a:path>
                      <a:path w="10433201" h="1618781" stroke="0" extrusionOk="0">
                        <a:moveTo>
                          <a:pt x="0" y="809391"/>
                        </a:moveTo>
                        <a:cubicBezTo>
                          <a:pt x="53191" y="360904"/>
                          <a:pt x="382045" y="-92187"/>
                          <a:pt x="760047" y="0"/>
                        </a:cubicBezTo>
                        <a:cubicBezTo>
                          <a:pt x="3544678" y="-108695"/>
                          <a:pt x="7232001" y="-19632"/>
                          <a:pt x="9673154" y="0"/>
                        </a:cubicBezTo>
                        <a:cubicBezTo>
                          <a:pt x="10091093" y="15286"/>
                          <a:pt x="10514977" y="431799"/>
                          <a:pt x="10433202" y="809391"/>
                        </a:cubicBezTo>
                        <a:lnTo>
                          <a:pt x="10433201" y="809391"/>
                        </a:lnTo>
                        <a:cubicBezTo>
                          <a:pt x="10397531" y="1313338"/>
                          <a:pt x="10025779" y="1629224"/>
                          <a:pt x="9673153" y="1618782"/>
                        </a:cubicBezTo>
                        <a:cubicBezTo>
                          <a:pt x="5781459" y="1286476"/>
                          <a:pt x="2978875" y="1513546"/>
                          <a:pt x="760047" y="1618780"/>
                        </a:cubicBezTo>
                        <a:cubicBezTo>
                          <a:pt x="353875" y="1529239"/>
                          <a:pt x="5623" y="1218105"/>
                          <a:pt x="0" y="809389"/>
                        </a:cubicBezTo>
                        <a:lnTo>
                          <a:pt x="0" y="809391"/>
                        </a:lnTo>
                        <a:close/>
                      </a:path>
                      <a:path w="10433201" h="1618781" fill="none" stroke="0" extrusionOk="0">
                        <a:moveTo>
                          <a:pt x="0" y="809391"/>
                        </a:moveTo>
                        <a:cubicBezTo>
                          <a:pt x="91579" y="410372"/>
                          <a:pt x="242444" y="-116966"/>
                          <a:pt x="760047" y="0"/>
                        </a:cubicBezTo>
                        <a:cubicBezTo>
                          <a:pt x="4101738" y="-144691"/>
                          <a:pt x="7506283" y="149827"/>
                          <a:pt x="9673154" y="0"/>
                        </a:cubicBezTo>
                        <a:cubicBezTo>
                          <a:pt x="10091920" y="29754"/>
                          <a:pt x="10396967" y="375581"/>
                          <a:pt x="10433202" y="809391"/>
                        </a:cubicBezTo>
                        <a:lnTo>
                          <a:pt x="10433201" y="809391"/>
                        </a:lnTo>
                        <a:cubicBezTo>
                          <a:pt x="10430727" y="1252236"/>
                          <a:pt x="9956748" y="1602359"/>
                          <a:pt x="9673153" y="1618782"/>
                        </a:cubicBezTo>
                        <a:cubicBezTo>
                          <a:pt x="6538982" y="1556549"/>
                          <a:pt x="5160655" y="1455212"/>
                          <a:pt x="760047" y="1618780"/>
                        </a:cubicBezTo>
                        <a:cubicBezTo>
                          <a:pt x="377821" y="1600668"/>
                          <a:pt x="61847" y="1338320"/>
                          <a:pt x="0" y="809389"/>
                        </a:cubicBezTo>
                        <a:lnTo>
                          <a:pt x="0" y="809391"/>
                        </a:ln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3">
            <a:extLst>
              <a:ext uri="{FF2B5EF4-FFF2-40B4-BE49-F238E27FC236}">
                <a16:creationId xmlns:a16="http://schemas.microsoft.com/office/drawing/2014/main" id="{BC13D3CA-6346-4C3B-9D8B-1994579BE0EB}"/>
              </a:ext>
            </a:extLst>
          </p:cNvPr>
          <p:cNvSpPr txBox="1"/>
          <p:nvPr/>
        </p:nvSpPr>
        <p:spPr>
          <a:xfrm>
            <a:off x="1751492" y="1118579"/>
            <a:ext cx="98138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mối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liền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kề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3C6376B0-21B1-4B83-ACCB-5C1912630BAE}"/>
              </a:ext>
            </a:extLst>
          </p:cNvPr>
          <p:cNvSpPr/>
          <p:nvPr/>
        </p:nvSpPr>
        <p:spPr>
          <a:xfrm>
            <a:off x="1534410" y="2937132"/>
            <a:ext cx="10030910" cy="2802613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70C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66382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5" name="Picture 2" descr="Check free icon">
            <a:extLst>
              <a:ext uri="{FF2B5EF4-FFF2-40B4-BE49-F238E27FC236}">
                <a16:creationId xmlns:a16="http://schemas.microsoft.com/office/drawing/2014/main" id="{672C09D2-D1C0-4D1A-8091-AA9522F1A0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539" y="3509978"/>
            <a:ext cx="1673741" cy="1673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59c3c5f047238">
            <a:hlinkClick r:id="" action="ppaction://media"/>
            <a:extLst>
              <a:ext uri="{FF2B5EF4-FFF2-40B4-BE49-F238E27FC236}">
                <a16:creationId xmlns:a16="http://schemas.microsoft.com/office/drawing/2014/main" id="{0DB8C60B-A9C2-4435-9B2E-13691984F3A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1710825" y="1859813"/>
            <a:ext cx="1384390" cy="138439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BAF5A7B8-5449-46E5-A2CB-8FB0BFBBD37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0494340">
            <a:off x="474726" y="578970"/>
            <a:ext cx="1240294" cy="17904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2" name="Picture 4">
            <a:extLst>
              <a:ext uri="{FF2B5EF4-FFF2-40B4-BE49-F238E27FC236}">
                <a16:creationId xmlns:a16="http://schemas.microsoft.com/office/drawing/2014/main" id="{43D672B5-7EFF-4C03-876E-A14A46315C4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8305799" y="5793867"/>
            <a:ext cx="3733801" cy="106413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 Box 2">
                <a:extLst>
                  <a:ext uri="{FF2B5EF4-FFF2-40B4-BE49-F238E27FC236}">
                    <a16:creationId xmlns:a16="http://schemas.microsoft.com/office/drawing/2014/main" id="{1AB57B25-2200-4134-B30A-8E5F03837A5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371280" y="2937132"/>
                <a:ext cx="9726636" cy="258724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eaLnBrk="0" hangingPunct="0">
                  <a:lnSpc>
                    <a:spcPct val="150000"/>
                  </a:lnSpc>
                </a:pPr>
                <a:r>
                  <a:rPr lang="en-US" sz="3200" b="1" dirty="0">
                    <a:solidFill>
                      <a:schemeClr val="accent3">
                        <a:lumMod val="50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en-US" sz="3200" b="1" dirty="0">
                    <a:solidFill>
                      <a:schemeClr val="accent3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Trong bảng đơn vị đo diện tích:</a:t>
                </a:r>
              </a:p>
              <a:p>
                <a:pPr eaLnBrk="0" hangingPunct="0">
                  <a:lnSpc>
                    <a:spcPct val="150000"/>
                  </a:lnSpc>
                </a:pPr>
                <a:r>
                  <a:rPr lang="en-US" altLang="en-US" sz="3200" b="1" dirty="0">
                    <a:solidFill>
                      <a:schemeClr val="accent3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- Đơn vị lớn gấp 100 lần đơn vị bé hơn tiếp liền.</a:t>
                </a:r>
              </a:p>
              <a:p>
                <a:pPr eaLnBrk="0" hangingPunct="0">
                  <a:lnSpc>
                    <a:spcPct val="150000"/>
                  </a:lnSpc>
                </a:pPr>
                <a:r>
                  <a:rPr lang="en-US" altLang="en-US" sz="3200" b="1" dirty="0">
                    <a:solidFill>
                      <a:schemeClr val="accent3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- Đơn vị bé </a:t>
                </a:r>
                <a:r>
                  <a:rPr lang="en-US" altLang="en-US" sz="3200" b="1" dirty="0" err="1">
                    <a:solidFill>
                      <a:schemeClr val="accent3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bằng</a:t>
                </a:r>
                <a:r>
                  <a:rPr lang="en-US" altLang="en-US" sz="3200" b="1" dirty="0">
                    <a:solidFill>
                      <a:schemeClr val="accent3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3200" b="1" i="1" smtClean="0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en-US" sz="3200" b="1" i="0" smtClean="0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en-US" sz="3200" b="1" i="0" smtClean="0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𝟏𝟎𝟎</m:t>
                        </m:r>
                      </m:den>
                    </m:f>
                  </m:oMath>
                </a14:m>
                <a:r>
                  <a:rPr lang="en-US" altLang="en-US" sz="3200" b="1" dirty="0">
                    <a:solidFill>
                      <a:schemeClr val="accent3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đơn vị lớn hơn tiếp liền.</a:t>
                </a:r>
              </a:p>
            </p:txBody>
          </p:sp>
        </mc:Choice>
        <mc:Fallback xmlns="">
          <p:sp>
            <p:nvSpPr>
              <p:cNvPr id="23" name="Text Box 2">
                <a:extLst>
                  <a:ext uri="{FF2B5EF4-FFF2-40B4-BE49-F238E27FC236}">
                    <a16:creationId xmlns:a16="http://schemas.microsoft.com/office/drawing/2014/main" id="{1AB57B25-2200-4134-B30A-8E5F03837A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371280" y="2937132"/>
                <a:ext cx="9726636" cy="2587247"/>
              </a:xfrm>
              <a:prstGeom prst="rect">
                <a:avLst/>
              </a:prstGeom>
              <a:blipFill>
                <a:blip r:embed="rId9"/>
                <a:stretch>
                  <a:fillRect l="-689" b="-94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40438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4576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  <p:bldLst>
      <p:bldP spid="7" grpId="0" animBg="1"/>
      <p:bldP spid="2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2">
            <a:extLst>
              <a:ext uri="{FF2B5EF4-FFF2-40B4-BE49-F238E27FC236}">
                <a16:creationId xmlns:a16="http://schemas.microsoft.com/office/drawing/2014/main" id="{E5668DDB-E871-44F2-B387-3749352A54BC}"/>
              </a:ext>
            </a:extLst>
          </p:cNvPr>
          <p:cNvSpPr/>
          <p:nvPr/>
        </p:nvSpPr>
        <p:spPr>
          <a:xfrm>
            <a:off x="1317365" y="701333"/>
            <a:ext cx="10433201" cy="1618781"/>
          </a:xfrm>
          <a:custGeom>
            <a:avLst/>
            <a:gdLst>
              <a:gd name="connsiteX0" fmla="*/ 0 w 9505950"/>
              <a:gd name="connsiteY0" fmla="*/ 692498 h 1384995"/>
              <a:gd name="connsiteX1" fmla="*/ 692498 w 9505950"/>
              <a:gd name="connsiteY1" fmla="*/ 0 h 1384995"/>
              <a:gd name="connsiteX2" fmla="*/ 8813453 w 9505950"/>
              <a:gd name="connsiteY2" fmla="*/ 0 h 1384995"/>
              <a:gd name="connsiteX3" fmla="*/ 9505951 w 9505950"/>
              <a:gd name="connsiteY3" fmla="*/ 692498 h 1384995"/>
              <a:gd name="connsiteX4" fmla="*/ 9505950 w 9505950"/>
              <a:gd name="connsiteY4" fmla="*/ 692498 h 1384995"/>
              <a:gd name="connsiteX5" fmla="*/ 8813452 w 9505950"/>
              <a:gd name="connsiteY5" fmla="*/ 1384996 h 1384995"/>
              <a:gd name="connsiteX6" fmla="*/ 692498 w 9505950"/>
              <a:gd name="connsiteY6" fmla="*/ 1384995 h 1384995"/>
              <a:gd name="connsiteX7" fmla="*/ 0 w 9505950"/>
              <a:gd name="connsiteY7" fmla="*/ 692497 h 1384995"/>
              <a:gd name="connsiteX8" fmla="*/ 0 w 9505950"/>
              <a:gd name="connsiteY8" fmla="*/ 692498 h 13849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505950" h="1384995" fill="none" extrusionOk="0">
                <a:moveTo>
                  <a:pt x="0" y="692498"/>
                </a:moveTo>
                <a:cubicBezTo>
                  <a:pt x="38440" y="346088"/>
                  <a:pt x="258644" y="-52383"/>
                  <a:pt x="692498" y="0"/>
                </a:cubicBezTo>
                <a:cubicBezTo>
                  <a:pt x="4047778" y="-154472"/>
                  <a:pt x="6922746" y="-165626"/>
                  <a:pt x="8813453" y="0"/>
                </a:cubicBezTo>
                <a:cubicBezTo>
                  <a:pt x="9211463" y="-19350"/>
                  <a:pt x="9448468" y="305732"/>
                  <a:pt x="9505951" y="692498"/>
                </a:cubicBezTo>
                <a:lnTo>
                  <a:pt x="9505950" y="692498"/>
                </a:lnTo>
                <a:cubicBezTo>
                  <a:pt x="9505739" y="1062807"/>
                  <a:pt x="9124722" y="1362667"/>
                  <a:pt x="8813452" y="1384996"/>
                </a:cubicBezTo>
                <a:cubicBezTo>
                  <a:pt x="5987043" y="1342792"/>
                  <a:pt x="4602487" y="1223698"/>
                  <a:pt x="692498" y="1384995"/>
                </a:cubicBezTo>
                <a:cubicBezTo>
                  <a:pt x="328420" y="1387342"/>
                  <a:pt x="5421" y="1140560"/>
                  <a:pt x="0" y="692497"/>
                </a:cubicBezTo>
                <a:lnTo>
                  <a:pt x="0" y="692498"/>
                </a:lnTo>
                <a:close/>
              </a:path>
              <a:path w="9505950" h="1384995" stroke="0" extrusionOk="0">
                <a:moveTo>
                  <a:pt x="0" y="692498"/>
                </a:moveTo>
                <a:cubicBezTo>
                  <a:pt x="73310" y="318747"/>
                  <a:pt x="280498" y="-39749"/>
                  <a:pt x="692498" y="0"/>
                </a:cubicBezTo>
                <a:cubicBezTo>
                  <a:pt x="3179683" y="-136090"/>
                  <a:pt x="6220791" y="117287"/>
                  <a:pt x="8813453" y="0"/>
                </a:cubicBezTo>
                <a:cubicBezTo>
                  <a:pt x="9194387" y="4411"/>
                  <a:pt x="9551642" y="341078"/>
                  <a:pt x="9505951" y="692498"/>
                </a:cubicBezTo>
                <a:lnTo>
                  <a:pt x="9505950" y="692498"/>
                </a:lnTo>
                <a:cubicBezTo>
                  <a:pt x="9500823" y="1097893"/>
                  <a:pt x="9121258" y="1397440"/>
                  <a:pt x="8813452" y="1384996"/>
                </a:cubicBezTo>
                <a:cubicBezTo>
                  <a:pt x="5198419" y="1431328"/>
                  <a:pt x="2693001" y="1251055"/>
                  <a:pt x="692498" y="1384995"/>
                </a:cubicBezTo>
                <a:cubicBezTo>
                  <a:pt x="349135" y="1338046"/>
                  <a:pt x="25743" y="1077364"/>
                  <a:pt x="0" y="692497"/>
                </a:cubicBezTo>
                <a:lnTo>
                  <a:pt x="0" y="692498"/>
                </a:lnTo>
                <a:close/>
              </a:path>
            </a:pathLst>
          </a:custGeom>
          <a:solidFill>
            <a:schemeClr val="bg1"/>
          </a:solidFill>
          <a:ln w="76200">
            <a:solidFill>
              <a:schemeClr val="accent6"/>
            </a:solidFill>
            <a:extLst>
              <a:ext uri="{C807C97D-BFC1-408E-A445-0C87EB9F89A2}">
                <ask:lineSketchStyleProps xmlns="" xmlns:ask="http://schemas.microsoft.com/office/drawing/2018/sketchyshapes" sd="2214188587">
                  <a:custGeom>
                    <a:avLst/>
                    <a:gdLst>
                      <a:gd name="connsiteX0" fmla="*/ 0 w 10433201"/>
                      <a:gd name="connsiteY0" fmla="*/ 809391 h 1618781"/>
                      <a:gd name="connsiteX1" fmla="*/ 760047 w 10433201"/>
                      <a:gd name="connsiteY1" fmla="*/ 0 h 1618781"/>
                      <a:gd name="connsiteX2" fmla="*/ 9673154 w 10433201"/>
                      <a:gd name="connsiteY2" fmla="*/ 0 h 1618781"/>
                      <a:gd name="connsiteX3" fmla="*/ 10433202 w 10433201"/>
                      <a:gd name="connsiteY3" fmla="*/ 809391 h 1618781"/>
                      <a:gd name="connsiteX4" fmla="*/ 10433201 w 10433201"/>
                      <a:gd name="connsiteY4" fmla="*/ 809391 h 1618781"/>
                      <a:gd name="connsiteX5" fmla="*/ 9673153 w 10433201"/>
                      <a:gd name="connsiteY5" fmla="*/ 1618782 h 1618781"/>
                      <a:gd name="connsiteX6" fmla="*/ 760047 w 10433201"/>
                      <a:gd name="connsiteY6" fmla="*/ 1618780 h 1618781"/>
                      <a:gd name="connsiteX7" fmla="*/ 0 w 10433201"/>
                      <a:gd name="connsiteY7" fmla="*/ 809389 h 1618781"/>
                      <a:gd name="connsiteX8" fmla="*/ 0 w 10433201"/>
                      <a:gd name="connsiteY8" fmla="*/ 809391 h 1618781"/>
                      <a:gd name="connsiteX0" fmla="*/ 0 w 10433201"/>
                      <a:gd name="connsiteY0" fmla="*/ 809391 h 1618781"/>
                      <a:gd name="connsiteX1" fmla="*/ 760047 w 10433201"/>
                      <a:gd name="connsiteY1" fmla="*/ 0 h 1618781"/>
                      <a:gd name="connsiteX2" fmla="*/ 9673154 w 10433201"/>
                      <a:gd name="connsiteY2" fmla="*/ 0 h 1618781"/>
                      <a:gd name="connsiteX3" fmla="*/ 10433202 w 10433201"/>
                      <a:gd name="connsiteY3" fmla="*/ 809391 h 1618781"/>
                      <a:gd name="connsiteX4" fmla="*/ 10433201 w 10433201"/>
                      <a:gd name="connsiteY4" fmla="*/ 809391 h 1618781"/>
                      <a:gd name="connsiteX5" fmla="*/ 9673153 w 10433201"/>
                      <a:gd name="connsiteY5" fmla="*/ 1618782 h 1618781"/>
                      <a:gd name="connsiteX6" fmla="*/ 760047 w 10433201"/>
                      <a:gd name="connsiteY6" fmla="*/ 1618780 h 1618781"/>
                      <a:gd name="connsiteX7" fmla="*/ 0 w 10433201"/>
                      <a:gd name="connsiteY7" fmla="*/ 809389 h 1618781"/>
                      <a:gd name="connsiteX8" fmla="*/ 0 w 10433201"/>
                      <a:gd name="connsiteY8" fmla="*/ 809391 h 16187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0433201" h="1618781" fill="none" extrusionOk="0">
                        <a:moveTo>
                          <a:pt x="0" y="809391"/>
                        </a:moveTo>
                        <a:cubicBezTo>
                          <a:pt x="91387" y="450641"/>
                          <a:pt x="225701" y="-120514"/>
                          <a:pt x="760047" y="0"/>
                        </a:cubicBezTo>
                        <a:cubicBezTo>
                          <a:pt x="4298591" y="-322072"/>
                          <a:pt x="7817556" y="60018"/>
                          <a:pt x="9673154" y="0"/>
                        </a:cubicBezTo>
                        <a:cubicBezTo>
                          <a:pt x="10113654" y="-27178"/>
                          <a:pt x="10303661" y="352356"/>
                          <a:pt x="10433202" y="809391"/>
                        </a:cubicBezTo>
                        <a:lnTo>
                          <a:pt x="10433201" y="809391"/>
                        </a:lnTo>
                        <a:cubicBezTo>
                          <a:pt x="10432822" y="1233761"/>
                          <a:pt x="9973809" y="1579831"/>
                          <a:pt x="9673153" y="1618782"/>
                        </a:cubicBezTo>
                        <a:cubicBezTo>
                          <a:pt x="6454685" y="1507234"/>
                          <a:pt x="5095977" y="1405185"/>
                          <a:pt x="760047" y="1618780"/>
                        </a:cubicBezTo>
                        <a:cubicBezTo>
                          <a:pt x="366997" y="1622359"/>
                          <a:pt x="6899" y="1344587"/>
                          <a:pt x="0" y="809389"/>
                        </a:cubicBezTo>
                        <a:lnTo>
                          <a:pt x="0" y="809391"/>
                        </a:lnTo>
                        <a:close/>
                      </a:path>
                      <a:path w="10433201" h="1618781" stroke="0" extrusionOk="0">
                        <a:moveTo>
                          <a:pt x="0" y="809391"/>
                        </a:moveTo>
                        <a:cubicBezTo>
                          <a:pt x="53191" y="360904"/>
                          <a:pt x="382045" y="-92187"/>
                          <a:pt x="760047" y="0"/>
                        </a:cubicBezTo>
                        <a:cubicBezTo>
                          <a:pt x="3544678" y="-108695"/>
                          <a:pt x="7232001" y="-19632"/>
                          <a:pt x="9673154" y="0"/>
                        </a:cubicBezTo>
                        <a:cubicBezTo>
                          <a:pt x="10091093" y="15286"/>
                          <a:pt x="10514977" y="431799"/>
                          <a:pt x="10433202" y="809391"/>
                        </a:cubicBezTo>
                        <a:lnTo>
                          <a:pt x="10433201" y="809391"/>
                        </a:lnTo>
                        <a:cubicBezTo>
                          <a:pt x="10397531" y="1313338"/>
                          <a:pt x="10025779" y="1629224"/>
                          <a:pt x="9673153" y="1618782"/>
                        </a:cubicBezTo>
                        <a:cubicBezTo>
                          <a:pt x="5781459" y="1286476"/>
                          <a:pt x="2978875" y="1513546"/>
                          <a:pt x="760047" y="1618780"/>
                        </a:cubicBezTo>
                        <a:cubicBezTo>
                          <a:pt x="353875" y="1529239"/>
                          <a:pt x="5623" y="1218105"/>
                          <a:pt x="0" y="809389"/>
                        </a:cubicBezTo>
                        <a:lnTo>
                          <a:pt x="0" y="809391"/>
                        </a:lnTo>
                        <a:close/>
                      </a:path>
                      <a:path w="10433201" h="1618781" fill="none" stroke="0" extrusionOk="0">
                        <a:moveTo>
                          <a:pt x="0" y="809391"/>
                        </a:moveTo>
                        <a:cubicBezTo>
                          <a:pt x="91579" y="410372"/>
                          <a:pt x="242444" y="-116966"/>
                          <a:pt x="760047" y="0"/>
                        </a:cubicBezTo>
                        <a:cubicBezTo>
                          <a:pt x="4101738" y="-144691"/>
                          <a:pt x="7506283" y="149827"/>
                          <a:pt x="9673154" y="0"/>
                        </a:cubicBezTo>
                        <a:cubicBezTo>
                          <a:pt x="10091920" y="29754"/>
                          <a:pt x="10396967" y="375581"/>
                          <a:pt x="10433202" y="809391"/>
                        </a:cubicBezTo>
                        <a:lnTo>
                          <a:pt x="10433201" y="809391"/>
                        </a:lnTo>
                        <a:cubicBezTo>
                          <a:pt x="10430727" y="1252236"/>
                          <a:pt x="9956748" y="1602359"/>
                          <a:pt x="9673153" y="1618782"/>
                        </a:cubicBezTo>
                        <a:cubicBezTo>
                          <a:pt x="6538982" y="1556549"/>
                          <a:pt x="5160655" y="1455212"/>
                          <a:pt x="760047" y="1618780"/>
                        </a:cubicBezTo>
                        <a:cubicBezTo>
                          <a:pt x="377821" y="1600668"/>
                          <a:pt x="61847" y="1338320"/>
                          <a:pt x="0" y="809389"/>
                        </a:cubicBezTo>
                        <a:lnTo>
                          <a:pt x="0" y="809391"/>
                        </a:ln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3">
            <a:extLst>
              <a:ext uri="{FF2B5EF4-FFF2-40B4-BE49-F238E27FC236}">
                <a16:creationId xmlns:a16="http://schemas.microsoft.com/office/drawing/2014/main" id="{BC13D3CA-6346-4C3B-9D8B-1994579BE0EB}"/>
              </a:ext>
            </a:extLst>
          </p:cNvPr>
          <p:cNvSpPr txBox="1"/>
          <p:nvPr/>
        </p:nvSpPr>
        <p:spPr>
          <a:xfrm>
            <a:off x="1833957" y="771086"/>
            <a:ext cx="904067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3m</a:t>
            </a:r>
            <a:r>
              <a:rPr lang="en-US" altLang="en-US" sz="4000" b="1" baseline="30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en-US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2dm</a:t>
            </a:r>
            <a:r>
              <a:rPr lang="en-US" altLang="en-US" sz="4000" b="1" baseline="30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US" altLang="en-US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  .…   dm</a:t>
            </a:r>
            <a:r>
              <a:rPr lang="en-US" altLang="en-US" sz="4000" b="1" baseline="30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kumimoji="0" lang="en-US" altLang="en-US" sz="4000" b="1" i="0" u="none" strike="noStrike" kern="1200" cap="none" spc="0" normalizeH="0" baseline="3000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kumimoji="0" lang="en-US" altLang="en-US" sz="4000" b="1" i="0" u="none" strike="noStrike" kern="1200" cap="none" spc="0" normalizeH="0" baseline="3000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59c3c5f047238">
            <a:hlinkClick r:id="" action="ppaction://media"/>
            <a:extLst>
              <a:ext uri="{FF2B5EF4-FFF2-40B4-BE49-F238E27FC236}">
                <a16:creationId xmlns:a16="http://schemas.microsoft.com/office/drawing/2014/main" id="{11F4E5DF-C76F-4FAC-A935-1EBD2A912BF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1710825" y="1859813"/>
            <a:ext cx="1384390" cy="138439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9F6BFCD9-2C0A-4CD0-90EA-8F575B096896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59078">
            <a:off x="10458465" y="237485"/>
            <a:ext cx="1425713" cy="801963"/>
          </a:xfrm>
          <a:prstGeom prst="rect">
            <a:avLst/>
          </a:prstGeom>
        </p:spPr>
      </p:pic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D9C93BBF-CD47-4BFA-A503-F5A8B10F593B}"/>
              </a:ext>
            </a:extLst>
          </p:cNvPr>
          <p:cNvSpPr/>
          <p:nvPr/>
        </p:nvSpPr>
        <p:spPr>
          <a:xfrm>
            <a:off x="1680644" y="3173847"/>
            <a:ext cx="3943350" cy="1035398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6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66382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4000" b="1" dirty="0">
                <a:solidFill>
                  <a:srgbClr val="6638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302 dm</a:t>
            </a:r>
            <a:r>
              <a:rPr lang="en-US" sz="4000" b="1" baseline="30000" dirty="0">
                <a:solidFill>
                  <a:srgbClr val="6638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66382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E5C4E7C5-9546-424A-8038-0A3416257B53}"/>
              </a:ext>
            </a:extLst>
          </p:cNvPr>
          <p:cNvSpPr/>
          <p:nvPr/>
        </p:nvSpPr>
        <p:spPr>
          <a:xfrm>
            <a:off x="1680644" y="4805449"/>
            <a:ext cx="3943350" cy="1035398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6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/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66382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4000" b="1" dirty="0">
                <a:solidFill>
                  <a:srgbClr val="6638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3,2 dm</a:t>
            </a:r>
            <a:r>
              <a:rPr lang="en-US" sz="4000" b="1" baseline="30000" dirty="0">
                <a:solidFill>
                  <a:srgbClr val="6638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66382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F3F4C9F0-0F62-4EFB-A80A-487A5A492620}"/>
              </a:ext>
            </a:extLst>
          </p:cNvPr>
          <p:cNvSpPr/>
          <p:nvPr/>
        </p:nvSpPr>
        <p:spPr>
          <a:xfrm>
            <a:off x="6248400" y="3173847"/>
            <a:ext cx="3943350" cy="1035398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6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/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66382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4000" b="1" noProof="0" dirty="0">
                <a:solidFill>
                  <a:srgbClr val="6638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3002 dm</a:t>
            </a:r>
            <a:r>
              <a:rPr lang="en-US" sz="4000" b="1" baseline="30000" noProof="0" dirty="0">
                <a:solidFill>
                  <a:srgbClr val="6638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66382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834194EE-14AE-4167-8E33-6CEBFC47B251}"/>
              </a:ext>
            </a:extLst>
          </p:cNvPr>
          <p:cNvSpPr/>
          <p:nvPr/>
        </p:nvSpPr>
        <p:spPr>
          <a:xfrm>
            <a:off x="6248400" y="4805449"/>
            <a:ext cx="3943350" cy="1035398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6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/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66382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4000" b="1" dirty="0">
                <a:solidFill>
                  <a:srgbClr val="6638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3,002 dm</a:t>
            </a:r>
            <a:r>
              <a:rPr lang="en-US" sz="4000" b="1" baseline="30000" dirty="0">
                <a:solidFill>
                  <a:srgbClr val="6638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66382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Picture 2" descr="Check free icon">
            <a:extLst>
              <a:ext uri="{FF2B5EF4-FFF2-40B4-BE49-F238E27FC236}">
                <a16:creationId xmlns:a16="http://schemas.microsoft.com/office/drawing/2014/main" id="{0F238F92-C474-4C86-91BD-E14E1C4C28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892" y="2681799"/>
            <a:ext cx="1124808" cy="1124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397EC58F-C0B6-4403-96A3-AF743DDCC19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0790932">
            <a:off x="815806" y="673393"/>
            <a:ext cx="1279645" cy="18120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61650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7" presetClass="emph" presetSubtype="0" repeatCount="500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7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8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" dur="4576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  <p:bldLst>
      <p:bldP spid="12" grpId="0" animBg="1"/>
      <p:bldP spid="13" grpId="0" animBg="1"/>
      <p:bldP spid="14" grpId="0" animBg="1"/>
      <p:bldP spid="14" grpId="1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2">
            <a:extLst>
              <a:ext uri="{FF2B5EF4-FFF2-40B4-BE49-F238E27FC236}">
                <a16:creationId xmlns:a16="http://schemas.microsoft.com/office/drawing/2014/main" id="{E5668DDB-E871-44F2-B387-3749352A54BC}"/>
              </a:ext>
            </a:extLst>
          </p:cNvPr>
          <p:cNvSpPr/>
          <p:nvPr/>
        </p:nvSpPr>
        <p:spPr>
          <a:xfrm>
            <a:off x="1317365" y="701333"/>
            <a:ext cx="10433201" cy="1618781"/>
          </a:xfrm>
          <a:custGeom>
            <a:avLst/>
            <a:gdLst>
              <a:gd name="connsiteX0" fmla="*/ 0 w 9505950"/>
              <a:gd name="connsiteY0" fmla="*/ 692498 h 1384995"/>
              <a:gd name="connsiteX1" fmla="*/ 692498 w 9505950"/>
              <a:gd name="connsiteY1" fmla="*/ 0 h 1384995"/>
              <a:gd name="connsiteX2" fmla="*/ 8813453 w 9505950"/>
              <a:gd name="connsiteY2" fmla="*/ 0 h 1384995"/>
              <a:gd name="connsiteX3" fmla="*/ 9505951 w 9505950"/>
              <a:gd name="connsiteY3" fmla="*/ 692498 h 1384995"/>
              <a:gd name="connsiteX4" fmla="*/ 9505950 w 9505950"/>
              <a:gd name="connsiteY4" fmla="*/ 692498 h 1384995"/>
              <a:gd name="connsiteX5" fmla="*/ 8813452 w 9505950"/>
              <a:gd name="connsiteY5" fmla="*/ 1384996 h 1384995"/>
              <a:gd name="connsiteX6" fmla="*/ 692498 w 9505950"/>
              <a:gd name="connsiteY6" fmla="*/ 1384995 h 1384995"/>
              <a:gd name="connsiteX7" fmla="*/ 0 w 9505950"/>
              <a:gd name="connsiteY7" fmla="*/ 692497 h 1384995"/>
              <a:gd name="connsiteX8" fmla="*/ 0 w 9505950"/>
              <a:gd name="connsiteY8" fmla="*/ 692498 h 13849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505950" h="1384995" fill="none" extrusionOk="0">
                <a:moveTo>
                  <a:pt x="0" y="692498"/>
                </a:moveTo>
                <a:cubicBezTo>
                  <a:pt x="38440" y="346088"/>
                  <a:pt x="258644" y="-52383"/>
                  <a:pt x="692498" y="0"/>
                </a:cubicBezTo>
                <a:cubicBezTo>
                  <a:pt x="4047778" y="-154472"/>
                  <a:pt x="6922746" y="-165626"/>
                  <a:pt x="8813453" y="0"/>
                </a:cubicBezTo>
                <a:cubicBezTo>
                  <a:pt x="9211463" y="-19350"/>
                  <a:pt x="9448468" y="305732"/>
                  <a:pt x="9505951" y="692498"/>
                </a:cubicBezTo>
                <a:lnTo>
                  <a:pt x="9505950" y="692498"/>
                </a:lnTo>
                <a:cubicBezTo>
                  <a:pt x="9505739" y="1062807"/>
                  <a:pt x="9124722" y="1362667"/>
                  <a:pt x="8813452" y="1384996"/>
                </a:cubicBezTo>
                <a:cubicBezTo>
                  <a:pt x="5987043" y="1342792"/>
                  <a:pt x="4602487" y="1223698"/>
                  <a:pt x="692498" y="1384995"/>
                </a:cubicBezTo>
                <a:cubicBezTo>
                  <a:pt x="328420" y="1387342"/>
                  <a:pt x="5421" y="1140560"/>
                  <a:pt x="0" y="692497"/>
                </a:cubicBezTo>
                <a:lnTo>
                  <a:pt x="0" y="692498"/>
                </a:lnTo>
                <a:close/>
              </a:path>
              <a:path w="9505950" h="1384995" stroke="0" extrusionOk="0">
                <a:moveTo>
                  <a:pt x="0" y="692498"/>
                </a:moveTo>
                <a:cubicBezTo>
                  <a:pt x="73310" y="318747"/>
                  <a:pt x="280498" y="-39749"/>
                  <a:pt x="692498" y="0"/>
                </a:cubicBezTo>
                <a:cubicBezTo>
                  <a:pt x="3179683" y="-136090"/>
                  <a:pt x="6220791" y="117287"/>
                  <a:pt x="8813453" y="0"/>
                </a:cubicBezTo>
                <a:cubicBezTo>
                  <a:pt x="9194387" y="4411"/>
                  <a:pt x="9551642" y="341078"/>
                  <a:pt x="9505951" y="692498"/>
                </a:cubicBezTo>
                <a:lnTo>
                  <a:pt x="9505950" y="692498"/>
                </a:lnTo>
                <a:cubicBezTo>
                  <a:pt x="9500823" y="1097893"/>
                  <a:pt x="9121258" y="1397440"/>
                  <a:pt x="8813452" y="1384996"/>
                </a:cubicBezTo>
                <a:cubicBezTo>
                  <a:pt x="5198419" y="1431328"/>
                  <a:pt x="2693001" y="1251055"/>
                  <a:pt x="692498" y="1384995"/>
                </a:cubicBezTo>
                <a:cubicBezTo>
                  <a:pt x="349135" y="1338046"/>
                  <a:pt x="25743" y="1077364"/>
                  <a:pt x="0" y="692497"/>
                </a:cubicBezTo>
                <a:lnTo>
                  <a:pt x="0" y="692498"/>
                </a:lnTo>
                <a:close/>
              </a:path>
            </a:pathLst>
          </a:custGeom>
          <a:solidFill>
            <a:schemeClr val="bg1"/>
          </a:solidFill>
          <a:ln w="76200">
            <a:solidFill>
              <a:srgbClr val="00B050"/>
            </a:solidFill>
            <a:extLst>
              <a:ext uri="{C807C97D-BFC1-408E-A445-0C87EB9F89A2}">
                <ask:lineSketchStyleProps xmlns="" xmlns:ask="http://schemas.microsoft.com/office/drawing/2018/sketchyshapes" sd="2214188587">
                  <a:custGeom>
                    <a:avLst/>
                    <a:gdLst>
                      <a:gd name="connsiteX0" fmla="*/ 0 w 10433201"/>
                      <a:gd name="connsiteY0" fmla="*/ 809391 h 1618781"/>
                      <a:gd name="connsiteX1" fmla="*/ 760047 w 10433201"/>
                      <a:gd name="connsiteY1" fmla="*/ 0 h 1618781"/>
                      <a:gd name="connsiteX2" fmla="*/ 9673154 w 10433201"/>
                      <a:gd name="connsiteY2" fmla="*/ 0 h 1618781"/>
                      <a:gd name="connsiteX3" fmla="*/ 10433202 w 10433201"/>
                      <a:gd name="connsiteY3" fmla="*/ 809391 h 1618781"/>
                      <a:gd name="connsiteX4" fmla="*/ 10433201 w 10433201"/>
                      <a:gd name="connsiteY4" fmla="*/ 809391 h 1618781"/>
                      <a:gd name="connsiteX5" fmla="*/ 9673153 w 10433201"/>
                      <a:gd name="connsiteY5" fmla="*/ 1618782 h 1618781"/>
                      <a:gd name="connsiteX6" fmla="*/ 760047 w 10433201"/>
                      <a:gd name="connsiteY6" fmla="*/ 1618780 h 1618781"/>
                      <a:gd name="connsiteX7" fmla="*/ 0 w 10433201"/>
                      <a:gd name="connsiteY7" fmla="*/ 809389 h 1618781"/>
                      <a:gd name="connsiteX8" fmla="*/ 0 w 10433201"/>
                      <a:gd name="connsiteY8" fmla="*/ 809391 h 1618781"/>
                      <a:gd name="connsiteX0" fmla="*/ 0 w 10433201"/>
                      <a:gd name="connsiteY0" fmla="*/ 809391 h 1618781"/>
                      <a:gd name="connsiteX1" fmla="*/ 760047 w 10433201"/>
                      <a:gd name="connsiteY1" fmla="*/ 0 h 1618781"/>
                      <a:gd name="connsiteX2" fmla="*/ 9673154 w 10433201"/>
                      <a:gd name="connsiteY2" fmla="*/ 0 h 1618781"/>
                      <a:gd name="connsiteX3" fmla="*/ 10433202 w 10433201"/>
                      <a:gd name="connsiteY3" fmla="*/ 809391 h 1618781"/>
                      <a:gd name="connsiteX4" fmla="*/ 10433201 w 10433201"/>
                      <a:gd name="connsiteY4" fmla="*/ 809391 h 1618781"/>
                      <a:gd name="connsiteX5" fmla="*/ 9673153 w 10433201"/>
                      <a:gd name="connsiteY5" fmla="*/ 1618782 h 1618781"/>
                      <a:gd name="connsiteX6" fmla="*/ 760047 w 10433201"/>
                      <a:gd name="connsiteY6" fmla="*/ 1618780 h 1618781"/>
                      <a:gd name="connsiteX7" fmla="*/ 0 w 10433201"/>
                      <a:gd name="connsiteY7" fmla="*/ 809389 h 1618781"/>
                      <a:gd name="connsiteX8" fmla="*/ 0 w 10433201"/>
                      <a:gd name="connsiteY8" fmla="*/ 809391 h 16187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0433201" h="1618781" fill="none" extrusionOk="0">
                        <a:moveTo>
                          <a:pt x="0" y="809391"/>
                        </a:moveTo>
                        <a:cubicBezTo>
                          <a:pt x="91387" y="450641"/>
                          <a:pt x="225701" y="-120514"/>
                          <a:pt x="760047" y="0"/>
                        </a:cubicBezTo>
                        <a:cubicBezTo>
                          <a:pt x="4298591" y="-322072"/>
                          <a:pt x="7817556" y="60018"/>
                          <a:pt x="9673154" y="0"/>
                        </a:cubicBezTo>
                        <a:cubicBezTo>
                          <a:pt x="10113654" y="-27178"/>
                          <a:pt x="10303661" y="352356"/>
                          <a:pt x="10433202" y="809391"/>
                        </a:cubicBezTo>
                        <a:lnTo>
                          <a:pt x="10433201" y="809391"/>
                        </a:lnTo>
                        <a:cubicBezTo>
                          <a:pt x="10432822" y="1233761"/>
                          <a:pt x="9973809" y="1579831"/>
                          <a:pt x="9673153" y="1618782"/>
                        </a:cubicBezTo>
                        <a:cubicBezTo>
                          <a:pt x="6454685" y="1507234"/>
                          <a:pt x="5095977" y="1405185"/>
                          <a:pt x="760047" y="1618780"/>
                        </a:cubicBezTo>
                        <a:cubicBezTo>
                          <a:pt x="366997" y="1622359"/>
                          <a:pt x="6899" y="1344587"/>
                          <a:pt x="0" y="809389"/>
                        </a:cubicBezTo>
                        <a:lnTo>
                          <a:pt x="0" y="809391"/>
                        </a:lnTo>
                        <a:close/>
                      </a:path>
                      <a:path w="10433201" h="1618781" stroke="0" extrusionOk="0">
                        <a:moveTo>
                          <a:pt x="0" y="809391"/>
                        </a:moveTo>
                        <a:cubicBezTo>
                          <a:pt x="53191" y="360904"/>
                          <a:pt x="382045" y="-92187"/>
                          <a:pt x="760047" y="0"/>
                        </a:cubicBezTo>
                        <a:cubicBezTo>
                          <a:pt x="3544678" y="-108695"/>
                          <a:pt x="7232001" y="-19632"/>
                          <a:pt x="9673154" y="0"/>
                        </a:cubicBezTo>
                        <a:cubicBezTo>
                          <a:pt x="10091093" y="15286"/>
                          <a:pt x="10514977" y="431799"/>
                          <a:pt x="10433202" y="809391"/>
                        </a:cubicBezTo>
                        <a:lnTo>
                          <a:pt x="10433201" y="809391"/>
                        </a:lnTo>
                        <a:cubicBezTo>
                          <a:pt x="10397531" y="1313338"/>
                          <a:pt x="10025779" y="1629224"/>
                          <a:pt x="9673153" y="1618782"/>
                        </a:cubicBezTo>
                        <a:cubicBezTo>
                          <a:pt x="5781459" y="1286476"/>
                          <a:pt x="2978875" y="1513546"/>
                          <a:pt x="760047" y="1618780"/>
                        </a:cubicBezTo>
                        <a:cubicBezTo>
                          <a:pt x="353875" y="1529239"/>
                          <a:pt x="5623" y="1218105"/>
                          <a:pt x="0" y="809389"/>
                        </a:cubicBezTo>
                        <a:lnTo>
                          <a:pt x="0" y="809391"/>
                        </a:lnTo>
                        <a:close/>
                      </a:path>
                      <a:path w="10433201" h="1618781" fill="none" stroke="0" extrusionOk="0">
                        <a:moveTo>
                          <a:pt x="0" y="809391"/>
                        </a:moveTo>
                        <a:cubicBezTo>
                          <a:pt x="91579" y="410372"/>
                          <a:pt x="242444" y="-116966"/>
                          <a:pt x="760047" y="0"/>
                        </a:cubicBezTo>
                        <a:cubicBezTo>
                          <a:pt x="4101738" y="-144691"/>
                          <a:pt x="7506283" y="149827"/>
                          <a:pt x="9673154" y="0"/>
                        </a:cubicBezTo>
                        <a:cubicBezTo>
                          <a:pt x="10091920" y="29754"/>
                          <a:pt x="10396967" y="375581"/>
                          <a:pt x="10433202" y="809391"/>
                        </a:cubicBezTo>
                        <a:lnTo>
                          <a:pt x="10433201" y="809391"/>
                        </a:lnTo>
                        <a:cubicBezTo>
                          <a:pt x="10430727" y="1252236"/>
                          <a:pt x="9956748" y="1602359"/>
                          <a:pt x="9673153" y="1618782"/>
                        </a:cubicBezTo>
                        <a:cubicBezTo>
                          <a:pt x="6538982" y="1556549"/>
                          <a:pt x="5160655" y="1455212"/>
                          <a:pt x="760047" y="1618780"/>
                        </a:cubicBezTo>
                        <a:cubicBezTo>
                          <a:pt x="377821" y="1600668"/>
                          <a:pt x="61847" y="1338320"/>
                          <a:pt x="0" y="809389"/>
                        </a:cubicBezTo>
                        <a:lnTo>
                          <a:pt x="0" y="809391"/>
                        </a:ln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3">
            <a:extLst>
              <a:ext uri="{FF2B5EF4-FFF2-40B4-BE49-F238E27FC236}">
                <a16:creationId xmlns:a16="http://schemas.microsoft.com/office/drawing/2014/main" id="{BC13D3CA-6346-4C3B-9D8B-1994579BE0EB}"/>
              </a:ext>
            </a:extLst>
          </p:cNvPr>
          <p:cNvSpPr txBox="1"/>
          <p:nvPr/>
        </p:nvSpPr>
        <p:spPr>
          <a:xfrm>
            <a:off x="1751492" y="1118579"/>
            <a:ext cx="98138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mối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liền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kề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3C6376B0-21B1-4B83-ACCB-5C1912630BAE}"/>
              </a:ext>
            </a:extLst>
          </p:cNvPr>
          <p:cNvSpPr/>
          <p:nvPr/>
        </p:nvSpPr>
        <p:spPr>
          <a:xfrm>
            <a:off x="1534410" y="2937132"/>
            <a:ext cx="10030910" cy="2802613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34A853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66382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5" name="Picture 2" descr="Check free icon">
            <a:extLst>
              <a:ext uri="{FF2B5EF4-FFF2-40B4-BE49-F238E27FC236}">
                <a16:creationId xmlns:a16="http://schemas.microsoft.com/office/drawing/2014/main" id="{672C09D2-D1C0-4D1A-8091-AA9522F1A0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539" y="3509978"/>
            <a:ext cx="1673741" cy="1673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59c3c5f047238">
            <a:hlinkClick r:id="" action="ppaction://media"/>
            <a:extLst>
              <a:ext uri="{FF2B5EF4-FFF2-40B4-BE49-F238E27FC236}">
                <a16:creationId xmlns:a16="http://schemas.microsoft.com/office/drawing/2014/main" id="{0DB8C60B-A9C2-4435-9B2E-13691984F3A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1641251" y="1899569"/>
            <a:ext cx="1384390" cy="1384390"/>
          </a:xfrm>
          <a:prstGeom prst="rect">
            <a:avLst/>
          </a:prstGeom>
        </p:spPr>
      </p:pic>
      <p:pic>
        <p:nvPicPr>
          <p:cNvPr id="22" name="Picture 4">
            <a:extLst>
              <a:ext uri="{FF2B5EF4-FFF2-40B4-BE49-F238E27FC236}">
                <a16:creationId xmlns:a16="http://schemas.microsoft.com/office/drawing/2014/main" id="{43D672B5-7EFF-4C03-876E-A14A46315C4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8305799" y="5793867"/>
            <a:ext cx="3733801" cy="106413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 Box 2">
                <a:extLst>
                  <a:ext uri="{FF2B5EF4-FFF2-40B4-BE49-F238E27FC236}">
                    <a16:creationId xmlns:a16="http://schemas.microsoft.com/office/drawing/2014/main" id="{1AB57B25-2200-4134-B30A-8E5F03837A5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371280" y="2937132"/>
                <a:ext cx="9726636" cy="258724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0" fontAlgn="auto" latinLnBrk="0" hangingPunct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2">
                        <a:lumMod val="50000"/>
                      </a:schemeClr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</a:t>
                </a:r>
                <a:r>
                  <a:rPr kumimoji="0" lang="en-US" alt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2">
                        <a:lumMod val="50000"/>
                      </a:schemeClr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Trong bảng đơn vị </a:t>
                </a:r>
                <a:r>
                  <a:rPr kumimoji="0" lang="en-US" altLang="en-US" sz="32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chemeClr val="bg2">
                        <a:lumMod val="50000"/>
                      </a:schemeClr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đo</a:t>
                </a:r>
                <a:r>
                  <a:rPr kumimoji="0" lang="en-US" alt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2">
                        <a:lumMod val="50000"/>
                      </a:schemeClr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32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chemeClr val="bg2">
                        <a:lumMod val="50000"/>
                      </a:schemeClr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thể</a:t>
                </a:r>
                <a:r>
                  <a:rPr kumimoji="0" lang="en-US" altLang="en-US" sz="3200" b="1" i="0" u="none" strike="noStrike" kern="1200" cap="none" spc="0" normalizeH="0" noProof="0" dirty="0">
                    <a:ln>
                      <a:noFill/>
                    </a:ln>
                    <a:solidFill>
                      <a:schemeClr val="bg2">
                        <a:lumMod val="50000"/>
                      </a:schemeClr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3200" b="1" i="0" u="none" strike="noStrike" kern="1200" cap="none" spc="0" normalizeH="0" noProof="0" dirty="0" err="1">
                    <a:ln>
                      <a:noFill/>
                    </a:ln>
                    <a:solidFill>
                      <a:schemeClr val="bg2">
                        <a:lumMod val="50000"/>
                      </a:schemeClr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tích</a:t>
                </a:r>
                <a:r>
                  <a:rPr kumimoji="0" lang="en-US" alt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2">
                        <a:lumMod val="50000"/>
                      </a:schemeClr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 marL="0" marR="0" lvl="0" indent="0" algn="l" defTabSz="914400" rtl="0" eaLnBrk="0" fontAlgn="auto" latinLnBrk="0" hangingPunct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2">
                        <a:lumMod val="50000"/>
                      </a:schemeClr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- Đơn vị lớn </a:t>
                </a:r>
                <a:r>
                  <a:rPr kumimoji="0" lang="en-US" altLang="en-US" sz="32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chemeClr val="bg2">
                        <a:lumMod val="50000"/>
                      </a:schemeClr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gấp</a:t>
                </a:r>
                <a:r>
                  <a:rPr kumimoji="0" lang="en-US" alt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2">
                        <a:lumMod val="50000"/>
                      </a:schemeClr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1000 lần đơn vị bé hơn tiếp liền.</a:t>
                </a:r>
              </a:p>
              <a:p>
                <a:pPr marL="0" marR="0" lvl="0" indent="0" algn="l" defTabSz="914400" rtl="0" eaLnBrk="0" fontAlgn="auto" latinLnBrk="0" hangingPunct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2">
                        <a:lumMod val="50000"/>
                      </a:schemeClr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- Đơn vị bé </a:t>
                </a:r>
                <a:r>
                  <a:rPr kumimoji="0" lang="en-US" altLang="en-US" sz="32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chemeClr val="bg2">
                        <a:lumMod val="50000"/>
                      </a:schemeClr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bằng</a:t>
                </a:r>
                <a:r>
                  <a:rPr kumimoji="0" lang="en-US" alt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2">
                        <a:lumMod val="50000"/>
                      </a:schemeClr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alt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bg2">
                                <a:lumMod val="50000"/>
                              </a:scheme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0" lang="en-US" altLang="en-US" sz="32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bg2">
                                <a:lumMod val="50000"/>
                              </a:scheme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kumimoji="0" lang="en-US" altLang="en-US" sz="32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bg2">
                                <a:lumMod val="50000"/>
                              </a:scheme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𝟏𝟎𝟎𝟎</m:t>
                        </m:r>
                      </m:den>
                    </m:f>
                  </m:oMath>
                </a14:m>
                <a:r>
                  <a:rPr kumimoji="0" lang="en-US" alt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2">
                        <a:lumMod val="50000"/>
                      </a:schemeClr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đơn vị lớn hơn tiếp liền.</a:t>
                </a:r>
              </a:p>
            </p:txBody>
          </p:sp>
        </mc:Choice>
        <mc:Fallback xmlns="">
          <p:sp>
            <p:nvSpPr>
              <p:cNvPr id="23" name="Text Box 2">
                <a:extLst>
                  <a:ext uri="{FF2B5EF4-FFF2-40B4-BE49-F238E27FC236}">
                    <a16:creationId xmlns:a16="http://schemas.microsoft.com/office/drawing/2014/main" id="{1AB57B25-2200-4134-B30A-8E5F03837A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371280" y="2937132"/>
                <a:ext cx="9726636" cy="2587247"/>
              </a:xfrm>
              <a:prstGeom prst="rect">
                <a:avLst/>
              </a:prstGeom>
              <a:blipFill>
                <a:blip r:embed="rId8"/>
                <a:stretch>
                  <a:fillRect l="-689" b="-943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>
            <a:extLst>
              <a:ext uri="{FF2B5EF4-FFF2-40B4-BE49-F238E27FC236}">
                <a16:creationId xmlns:a16="http://schemas.microsoft.com/office/drawing/2014/main" id="{796191C8-D237-49CE-A13E-2F2811AF7F7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20636075">
            <a:off x="522781" y="485573"/>
            <a:ext cx="1282081" cy="18507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77024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4576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  <p:bldLst>
      <p:bldP spid="7" grpId="0" animBg="1"/>
      <p:bldP spid="2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6442"/>
        </a:solidFill>
        <a:effectLst/>
      </p:bgPr>
    </p:bg>
    <p:spTree>
      <p:nvGrpSpPr>
        <p:cNvPr id="1" name="Shape 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A5FB23D-3E58-4140-8951-5B7DB374D137}"/>
              </a:ext>
            </a:extLst>
          </p:cNvPr>
          <p:cNvSpPr/>
          <p:nvPr/>
        </p:nvSpPr>
        <p:spPr>
          <a:xfrm>
            <a:off x="1765300" y="1704735"/>
            <a:ext cx="8677072" cy="1692612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65D386D-6EBF-4AF4-88E9-80FF5877C128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00" y="-1182020"/>
            <a:ext cx="12192000" cy="6858000"/>
          </a:xfrm>
          <a:prstGeom prst="rect">
            <a:avLst/>
          </a:prstGeom>
        </p:spPr>
      </p:pic>
      <p:sp>
        <p:nvSpPr>
          <p:cNvPr id="71" name="Google Shape;279;p41">
            <a:extLst>
              <a:ext uri="{FF2B5EF4-FFF2-40B4-BE49-F238E27FC236}">
                <a16:creationId xmlns:a16="http://schemas.microsoft.com/office/drawing/2014/main" id="{AD2735B1-811F-4E28-BC53-D8615531B4DD}"/>
              </a:ext>
            </a:extLst>
          </p:cNvPr>
          <p:cNvSpPr/>
          <p:nvPr/>
        </p:nvSpPr>
        <p:spPr>
          <a:xfrm>
            <a:off x="3178397" y="2827587"/>
            <a:ext cx="337006" cy="375849"/>
          </a:xfrm>
          <a:custGeom>
            <a:avLst/>
            <a:gdLst/>
            <a:ahLst/>
            <a:cxnLst/>
            <a:rect l="l" t="t" r="r" b="b"/>
            <a:pathLst>
              <a:path w="3591" h="4005" extrusionOk="0">
                <a:moveTo>
                  <a:pt x="1944" y="184"/>
                </a:moveTo>
                <a:cubicBezTo>
                  <a:pt x="1943" y="184"/>
                  <a:pt x="1943" y="185"/>
                  <a:pt x="1944" y="185"/>
                </a:cubicBezTo>
                <a:cubicBezTo>
                  <a:pt x="1944" y="185"/>
                  <a:pt x="1944" y="184"/>
                  <a:pt x="1944" y="184"/>
                </a:cubicBezTo>
                <a:close/>
                <a:moveTo>
                  <a:pt x="1703" y="218"/>
                </a:moveTo>
                <a:lnTo>
                  <a:pt x="1703" y="218"/>
                </a:lnTo>
                <a:cubicBezTo>
                  <a:pt x="1699" y="222"/>
                  <a:pt x="1700" y="223"/>
                  <a:pt x="1702" y="224"/>
                </a:cubicBezTo>
                <a:lnTo>
                  <a:pt x="1702" y="224"/>
                </a:lnTo>
                <a:cubicBezTo>
                  <a:pt x="1702" y="222"/>
                  <a:pt x="1702" y="220"/>
                  <a:pt x="1703" y="218"/>
                </a:cubicBezTo>
                <a:close/>
                <a:moveTo>
                  <a:pt x="1793" y="134"/>
                </a:moveTo>
                <a:lnTo>
                  <a:pt x="1793" y="134"/>
                </a:lnTo>
                <a:cubicBezTo>
                  <a:pt x="1798" y="134"/>
                  <a:pt x="1804" y="140"/>
                  <a:pt x="1809" y="146"/>
                </a:cubicBezTo>
                <a:cubicBezTo>
                  <a:pt x="1809" y="143"/>
                  <a:pt x="1812" y="141"/>
                  <a:pt x="1816" y="141"/>
                </a:cubicBezTo>
                <a:cubicBezTo>
                  <a:pt x="1819" y="141"/>
                  <a:pt x="1823" y="143"/>
                  <a:pt x="1826" y="146"/>
                </a:cubicBezTo>
                <a:cubicBezTo>
                  <a:pt x="1829" y="148"/>
                  <a:pt x="1832" y="150"/>
                  <a:pt x="1835" y="150"/>
                </a:cubicBezTo>
                <a:cubicBezTo>
                  <a:pt x="1839" y="150"/>
                  <a:pt x="1843" y="148"/>
                  <a:pt x="1849" y="146"/>
                </a:cubicBezTo>
                <a:lnTo>
                  <a:pt x="1849" y="146"/>
                </a:lnTo>
                <a:cubicBezTo>
                  <a:pt x="1837" y="157"/>
                  <a:pt x="1849" y="162"/>
                  <a:pt x="1843" y="168"/>
                </a:cubicBezTo>
                <a:cubicBezTo>
                  <a:pt x="1837" y="168"/>
                  <a:pt x="1837" y="174"/>
                  <a:pt x="1837" y="179"/>
                </a:cubicBezTo>
                <a:cubicBezTo>
                  <a:pt x="1837" y="179"/>
                  <a:pt x="1837" y="178"/>
                  <a:pt x="1836" y="178"/>
                </a:cubicBezTo>
                <a:cubicBezTo>
                  <a:pt x="1835" y="178"/>
                  <a:pt x="1832" y="179"/>
                  <a:pt x="1826" y="185"/>
                </a:cubicBezTo>
                <a:cubicBezTo>
                  <a:pt x="1822" y="189"/>
                  <a:pt x="1818" y="195"/>
                  <a:pt x="1816" y="195"/>
                </a:cubicBezTo>
                <a:cubicBezTo>
                  <a:pt x="1815" y="195"/>
                  <a:pt x="1815" y="194"/>
                  <a:pt x="1815" y="190"/>
                </a:cubicBezTo>
                <a:cubicBezTo>
                  <a:pt x="1809" y="202"/>
                  <a:pt x="1804" y="213"/>
                  <a:pt x="1798" y="224"/>
                </a:cubicBezTo>
                <a:cubicBezTo>
                  <a:pt x="1793" y="235"/>
                  <a:pt x="1793" y="246"/>
                  <a:pt x="1793" y="252"/>
                </a:cubicBezTo>
                <a:cubicBezTo>
                  <a:pt x="1787" y="235"/>
                  <a:pt x="1787" y="218"/>
                  <a:pt x="1793" y="213"/>
                </a:cubicBezTo>
                <a:cubicBezTo>
                  <a:pt x="1798" y="213"/>
                  <a:pt x="1798" y="218"/>
                  <a:pt x="1798" y="224"/>
                </a:cubicBezTo>
                <a:cubicBezTo>
                  <a:pt x="1798" y="213"/>
                  <a:pt x="1798" y="190"/>
                  <a:pt x="1798" y="174"/>
                </a:cubicBezTo>
                <a:cubicBezTo>
                  <a:pt x="1798" y="168"/>
                  <a:pt x="1798" y="162"/>
                  <a:pt x="1798" y="162"/>
                </a:cubicBezTo>
                <a:cubicBezTo>
                  <a:pt x="1798" y="162"/>
                  <a:pt x="1796" y="160"/>
                  <a:pt x="1794" y="160"/>
                </a:cubicBezTo>
                <a:cubicBezTo>
                  <a:pt x="1794" y="160"/>
                  <a:pt x="1794" y="160"/>
                  <a:pt x="1794" y="160"/>
                </a:cubicBezTo>
                <a:lnTo>
                  <a:pt x="1794" y="160"/>
                </a:lnTo>
                <a:cubicBezTo>
                  <a:pt x="1797" y="150"/>
                  <a:pt x="1793" y="140"/>
                  <a:pt x="1793" y="134"/>
                </a:cubicBezTo>
                <a:close/>
                <a:moveTo>
                  <a:pt x="1787" y="274"/>
                </a:moveTo>
                <a:cubicBezTo>
                  <a:pt x="1793" y="274"/>
                  <a:pt x="1793" y="280"/>
                  <a:pt x="1793" y="280"/>
                </a:cubicBezTo>
                <a:cubicBezTo>
                  <a:pt x="1793" y="286"/>
                  <a:pt x="1793" y="291"/>
                  <a:pt x="1787" y="297"/>
                </a:cubicBezTo>
                <a:cubicBezTo>
                  <a:pt x="1787" y="291"/>
                  <a:pt x="1787" y="280"/>
                  <a:pt x="1787" y="274"/>
                </a:cubicBezTo>
                <a:close/>
                <a:moveTo>
                  <a:pt x="2364" y="291"/>
                </a:moveTo>
                <a:cubicBezTo>
                  <a:pt x="2374" y="295"/>
                  <a:pt x="2378" y="298"/>
                  <a:pt x="2381" y="301"/>
                </a:cubicBezTo>
                <a:lnTo>
                  <a:pt x="2381" y="301"/>
                </a:lnTo>
                <a:cubicBezTo>
                  <a:pt x="2380" y="297"/>
                  <a:pt x="2379" y="296"/>
                  <a:pt x="2364" y="291"/>
                </a:cubicBezTo>
                <a:close/>
                <a:moveTo>
                  <a:pt x="2464" y="501"/>
                </a:moveTo>
                <a:lnTo>
                  <a:pt x="2464" y="501"/>
                </a:lnTo>
                <a:cubicBezTo>
                  <a:pt x="2449" y="507"/>
                  <a:pt x="2434" y="517"/>
                  <a:pt x="2420" y="527"/>
                </a:cubicBezTo>
                <a:cubicBezTo>
                  <a:pt x="2434" y="518"/>
                  <a:pt x="2449" y="509"/>
                  <a:pt x="2464" y="501"/>
                </a:cubicBezTo>
                <a:close/>
                <a:moveTo>
                  <a:pt x="2022" y="532"/>
                </a:moveTo>
                <a:lnTo>
                  <a:pt x="2022" y="532"/>
                </a:lnTo>
                <a:cubicBezTo>
                  <a:pt x="2023" y="532"/>
                  <a:pt x="2024" y="532"/>
                  <a:pt x="2025" y="533"/>
                </a:cubicBezTo>
                <a:lnTo>
                  <a:pt x="2025" y="533"/>
                </a:lnTo>
                <a:cubicBezTo>
                  <a:pt x="2024" y="532"/>
                  <a:pt x="2023" y="532"/>
                  <a:pt x="2022" y="532"/>
                </a:cubicBezTo>
                <a:close/>
                <a:moveTo>
                  <a:pt x="2800" y="618"/>
                </a:moveTo>
                <a:cubicBezTo>
                  <a:pt x="2802" y="619"/>
                  <a:pt x="2804" y="620"/>
                  <a:pt x="2806" y="622"/>
                </a:cubicBezTo>
                <a:cubicBezTo>
                  <a:pt x="2804" y="620"/>
                  <a:pt x="2802" y="619"/>
                  <a:pt x="2800" y="618"/>
                </a:cubicBezTo>
                <a:close/>
                <a:moveTo>
                  <a:pt x="2448" y="829"/>
                </a:moveTo>
                <a:lnTo>
                  <a:pt x="2448" y="829"/>
                </a:lnTo>
                <a:cubicBezTo>
                  <a:pt x="2448" y="829"/>
                  <a:pt x="2448" y="829"/>
                  <a:pt x="2449" y="829"/>
                </a:cubicBezTo>
                <a:lnTo>
                  <a:pt x="2449" y="829"/>
                </a:lnTo>
                <a:cubicBezTo>
                  <a:pt x="2448" y="829"/>
                  <a:pt x="2448" y="829"/>
                  <a:pt x="2448" y="829"/>
                </a:cubicBezTo>
                <a:close/>
                <a:moveTo>
                  <a:pt x="2319" y="840"/>
                </a:moveTo>
                <a:cubicBezTo>
                  <a:pt x="2322" y="843"/>
                  <a:pt x="2326" y="846"/>
                  <a:pt x="2330" y="849"/>
                </a:cubicBezTo>
                <a:lnTo>
                  <a:pt x="2330" y="849"/>
                </a:lnTo>
                <a:cubicBezTo>
                  <a:pt x="2326" y="846"/>
                  <a:pt x="2323" y="843"/>
                  <a:pt x="2319" y="840"/>
                </a:cubicBezTo>
                <a:close/>
                <a:moveTo>
                  <a:pt x="3142" y="953"/>
                </a:moveTo>
                <a:cubicBezTo>
                  <a:pt x="3142" y="958"/>
                  <a:pt x="3143" y="958"/>
                  <a:pt x="3148" y="958"/>
                </a:cubicBezTo>
                <a:cubicBezTo>
                  <a:pt x="3146" y="956"/>
                  <a:pt x="3144" y="955"/>
                  <a:pt x="3142" y="953"/>
                </a:cubicBezTo>
                <a:close/>
                <a:moveTo>
                  <a:pt x="2941" y="1059"/>
                </a:moveTo>
                <a:cubicBezTo>
                  <a:pt x="2939" y="1062"/>
                  <a:pt x="2937" y="1064"/>
                  <a:pt x="2937" y="1066"/>
                </a:cubicBezTo>
                <a:lnTo>
                  <a:pt x="2937" y="1066"/>
                </a:lnTo>
                <a:cubicBezTo>
                  <a:pt x="2939" y="1063"/>
                  <a:pt x="2941" y="1061"/>
                  <a:pt x="2941" y="1059"/>
                </a:cubicBezTo>
                <a:close/>
                <a:moveTo>
                  <a:pt x="3282" y="1389"/>
                </a:moveTo>
                <a:cubicBezTo>
                  <a:pt x="3276" y="1389"/>
                  <a:pt x="3273" y="1389"/>
                  <a:pt x="3270" y="1390"/>
                </a:cubicBezTo>
                <a:lnTo>
                  <a:pt x="3270" y="1390"/>
                </a:lnTo>
                <a:cubicBezTo>
                  <a:pt x="3274" y="1390"/>
                  <a:pt x="3278" y="1389"/>
                  <a:pt x="3282" y="1389"/>
                </a:cubicBezTo>
                <a:close/>
                <a:moveTo>
                  <a:pt x="3428" y="1624"/>
                </a:moveTo>
                <a:lnTo>
                  <a:pt x="3428" y="1624"/>
                </a:lnTo>
                <a:cubicBezTo>
                  <a:pt x="3426" y="1629"/>
                  <a:pt x="3426" y="1633"/>
                  <a:pt x="3426" y="1636"/>
                </a:cubicBezTo>
                <a:lnTo>
                  <a:pt x="3426" y="1636"/>
                </a:lnTo>
                <a:cubicBezTo>
                  <a:pt x="3426" y="1632"/>
                  <a:pt x="3427" y="1628"/>
                  <a:pt x="3428" y="1624"/>
                </a:cubicBezTo>
                <a:close/>
                <a:moveTo>
                  <a:pt x="363" y="2327"/>
                </a:moveTo>
                <a:lnTo>
                  <a:pt x="363" y="2327"/>
                </a:lnTo>
                <a:cubicBezTo>
                  <a:pt x="362" y="2328"/>
                  <a:pt x="360" y="2329"/>
                  <a:pt x="359" y="2330"/>
                </a:cubicBezTo>
                <a:lnTo>
                  <a:pt x="364" y="2330"/>
                </a:lnTo>
                <a:cubicBezTo>
                  <a:pt x="364" y="2328"/>
                  <a:pt x="364" y="2327"/>
                  <a:pt x="363" y="2327"/>
                </a:cubicBezTo>
                <a:close/>
                <a:moveTo>
                  <a:pt x="2913" y="2789"/>
                </a:moveTo>
                <a:lnTo>
                  <a:pt x="2913" y="2789"/>
                </a:lnTo>
                <a:cubicBezTo>
                  <a:pt x="2911" y="2791"/>
                  <a:pt x="2910" y="2793"/>
                  <a:pt x="2910" y="2795"/>
                </a:cubicBezTo>
                <a:lnTo>
                  <a:pt x="2910" y="2795"/>
                </a:lnTo>
                <a:lnTo>
                  <a:pt x="2913" y="2789"/>
                </a:lnTo>
                <a:close/>
                <a:moveTo>
                  <a:pt x="2910" y="2795"/>
                </a:moveTo>
                <a:lnTo>
                  <a:pt x="2901" y="2812"/>
                </a:lnTo>
                <a:cubicBezTo>
                  <a:pt x="2909" y="2804"/>
                  <a:pt x="2909" y="2799"/>
                  <a:pt x="2910" y="2795"/>
                </a:cubicBezTo>
                <a:close/>
                <a:moveTo>
                  <a:pt x="556" y="2906"/>
                </a:moveTo>
                <a:cubicBezTo>
                  <a:pt x="549" y="2906"/>
                  <a:pt x="556" y="2915"/>
                  <a:pt x="556" y="2919"/>
                </a:cubicBezTo>
                <a:lnTo>
                  <a:pt x="556" y="2919"/>
                </a:lnTo>
                <a:lnTo>
                  <a:pt x="560" y="2907"/>
                </a:lnTo>
                <a:cubicBezTo>
                  <a:pt x="559" y="2906"/>
                  <a:pt x="557" y="2906"/>
                  <a:pt x="556" y="2906"/>
                </a:cubicBezTo>
                <a:close/>
                <a:moveTo>
                  <a:pt x="556" y="2919"/>
                </a:moveTo>
                <a:lnTo>
                  <a:pt x="556" y="2920"/>
                </a:lnTo>
                <a:lnTo>
                  <a:pt x="556" y="2920"/>
                </a:lnTo>
                <a:cubicBezTo>
                  <a:pt x="556" y="2920"/>
                  <a:pt x="556" y="2919"/>
                  <a:pt x="556" y="2919"/>
                </a:cubicBezTo>
                <a:close/>
                <a:moveTo>
                  <a:pt x="921" y="3250"/>
                </a:moveTo>
                <a:cubicBezTo>
                  <a:pt x="925" y="3253"/>
                  <a:pt x="930" y="3256"/>
                  <a:pt x="936" y="3260"/>
                </a:cubicBezTo>
                <a:cubicBezTo>
                  <a:pt x="931" y="3256"/>
                  <a:pt x="926" y="3253"/>
                  <a:pt x="921" y="3250"/>
                </a:cubicBezTo>
                <a:close/>
                <a:moveTo>
                  <a:pt x="2508" y="3430"/>
                </a:moveTo>
                <a:cubicBezTo>
                  <a:pt x="2502" y="3435"/>
                  <a:pt x="2498" y="3440"/>
                  <a:pt x="2493" y="3444"/>
                </a:cubicBezTo>
                <a:lnTo>
                  <a:pt x="2493" y="3444"/>
                </a:lnTo>
                <a:cubicBezTo>
                  <a:pt x="2497" y="3442"/>
                  <a:pt x="2501" y="3439"/>
                  <a:pt x="2508" y="3430"/>
                </a:cubicBezTo>
                <a:close/>
                <a:moveTo>
                  <a:pt x="2375" y="3428"/>
                </a:moveTo>
                <a:lnTo>
                  <a:pt x="2375" y="3428"/>
                </a:lnTo>
                <a:cubicBezTo>
                  <a:pt x="2375" y="3433"/>
                  <a:pt x="2369" y="3439"/>
                  <a:pt x="2358" y="3450"/>
                </a:cubicBezTo>
                <a:cubicBezTo>
                  <a:pt x="2364" y="3439"/>
                  <a:pt x="2369" y="3433"/>
                  <a:pt x="2375" y="3428"/>
                </a:cubicBezTo>
                <a:close/>
                <a:moveTo>
                  <a:pt x="2319" y="3489"/>
                </a:moveTo>
                <a:lnTo>
                  <a:pt x="2319" y="3489"/>
                </a:lnTo>
                <a:cubicBezTo>
                  <a:pt x="2325" y="3495"/>
                  <a:pt x="2325" y="3500"/>
                  <a:pt x="2313" y="3506"/>
                </a:cubicBezTo>
                <a:cubicBezTo>
                  <a:pt x="2314" y="3505"/>
                  <a:pt x="2314" y="3505"/>
                  <a:pt x="2314" y="3505"/>
                </a:cubicBezTo>
                <a:lnTo>
                  <a:pt x="2314" y="3505"/>
                </a:lnTo>
                <a:cubicBezTo>
                  <a:pt x="2313" y="3505"/>
                  <a:pt x="2294" y="3518"/>
                  <a:pt x="2280" y="3523"/>
                </a:cubicBezTo>
                <a:cubicBezTo>
                  <a:pt x="2291" y="3512"/>
                  <a:pt x="2302" y="3506"/>
                  <a:pt x="2319" y="3489"/>
                </a:cubicBezTo>
                <a:close/>
                <a:moveTo>
                  <a:pt x="2021" y="3831"/>
                </a:moveTo>
                <a:cubicBezTo>
                  <a:pt x="2018" y="3833"/>
                  <a:pt x="2015" y="3834"/>
                  <a:pt x="2011" y="3836"/>
                </a:cubicBezTo>
                <a:cubicBezTo>
                  <a:pt x="2016" y="3835"/>
                  <a:pt x="2019" y="3833"/>
                  <a:pt x="2021" y="3831"/>
                </a:cubicBezTo>
                <a:close/>
                <a:moveTo>
                  <a:pt x="1720" y="0"/>
                </a:moveTo>
                <a:cubicBezTo>
                  <a:pt x="1714" y="0"/>
                  <a:pt x="1714" y="17"/>
                  <a:pt x="1714" y="17"/>
                </a:cubicBezTo>
                <a:cubicBezTo>
                  <a:pt x="1708" y="84"/>
                  <a:pt x="1708" y="168"/>
                  <a:pt x="1703" y="224"/>
                </a:cubicBezTo>
                <a:cubicBezTo>
                  <a:pt x="1703" y="224"/>
                  <a:pt x="1702" y="224"/>
                  <a:pt x="1702" y="224"/>
                </a:cubicBezTo>
                <a:lnTo>
                  <a:pt x="1702" y="224"/>
                </a:lnTo>
                <a:cubicBezTo>
                  <a:pt x="1688" y="279"/>
                  <a:pt x="1719" y="260"/>
                  <a:pt x="1697" y="330"/>
                </a:cubicBezTo>
                <a:cubicBezTo>
                  <a:pt x="1694" y="337"/>
                  <a:pt x="1692" y="340"/>
                  <a:pt x="1691" y="340"/>
                </a:cubicBezTo>
                <a:cubicBezTo>
                  <a:pt x="1687" y="340"/>
                  <a:pt x="1692" y="309"/>
                  <a:pt x="1689" y="309"/>
                </a:cubicBezTo>
                <a:lnTo>
                  <a:pt x="1689" y="309"/>
                </a:lnTo>
                <a:cubicBezTo>
                  <a:pt x="1689" y="309"/>
                  <a:pt x="1688" y="311"/>
                  <a:pt x="1686" y="314"/>
                </a:cubicBezTo>
                <a:cubicBezTo>
                  <a:pt x="1658" y="319"/>
                  <a:pt x="1680" y="403"/>
                  <a:pt x="1652" y="448"/>
                </a:cubicBezTo>
                <a:lnTo>
                  <a:pt x="1652" y="437"/>
                </a:lnTo>
                <a:cubicBezTo>
                  <a:pt x="1630" y="470"/>
                  <a:pt x="1636" y="527"/>
                  <a:pt x="1619" y="588"/>
                </a:cubicBezTo>
                <a:cubicBezTo>
                  <a:pt x="1619" y="588"/>
                  <a:pt x="1619" y="586"/>
                  <a:pt x="1617" y="586"/>
                </a:cubicBezTo>
                <a:cubicBezTo>
                  <a:pt x="1616" y="586"/>
                  <a:pt x="1615" y="586"/>
                  <a:pt x="1613" y="588"/>
                </a:cubicBezTo>
                <a:cubicBezTo>
                  <a:pt x="1619" y="633"/>
                  <a:pt x="1596" y="711"/>
                  <a:pt x="1580" y="767"/>
                </a:cubicBezTo>
                <a:cubicBezTo>
                  <a:pt x="1575" y="750"/>
                  <a:pt x="1581" y="743"/>
                  <a:pt x="1576" y="743"/>
                </a:cubicBezTo>
                <a:lnTo>
                  <a:pt x="1576" y="743"/>
                </a:lnTo>
                <a:cubicBezTo>
                  <a:pt x="1575" y="743"/>
                  <a:pt x="1572" y="744"/>
                  <a:pt x="1568" y="745"/>
                </a:cubicBezTo>
                <a:cubicBezTo>
                  <a:pt x="1563" y="773"/>
                  <a:pt x="1591" y="745"/>
                  <a:pt x="1574" y="795"/>
                </a:cubicBezTo>
                <a:cubicBezTo>
                  <a:pt x="1563" y="812"/>
                  <a:pt x="1540" y="846"/>
                  <a:pt x="1524" y="846"/>
                </a:cubicBezTo>
                <a:lnTo>
                  <a:pt x="1546" y="795"/>
                </a:lnTo>
                <a:lnTo>
                  <a:pt x="1546" y="795"/>
                </a:lnTo>
                <a:cubicBezTo>
                  <a:pt x="1518" y="818"/>
                  <a:pt x="1518" y="857"/>
                  <a:pt x="1507" y="879"/>
                </a:cubicBezTo>
                <a:lnTo>
                  <a:pt x="1501" y="874"/>
                </a:lnTo>
                <a:cubicBezTo>
                  <a:pt x="1473" y="947"/>
                  <a:pt x="1490" y="958"/>
                  <a:pt x="1445" y="1031"/>
                </a:cubicBezTo>
                <a:lnTo>
                  <a:pt x="1456" y="1025"/>
                </a:lnTo>
                <a:lnTo>
                  <a:pt x="1456" y="1025"/>
                </a:lnTo>
                <a:cubicBezTo>
                  <a:pt x="1451" y="1075"/>
                  <a:pt x="1428" y="1053"/>
                  <a:pt x="1417" y="1098"/>
                </a:cubicBezTo>
                <a:lnTo>
                  <a:pt x="1395" y="1103"/>
                </a:lnTo>
                <a:cubicBezTo>
                  <a:pt x="1389" y="1131"/>
                  <a:pt x="1356" y="1204"/>
                  <a:pt x="1333" y="1249"/>
                </a:cubicBezTo>
                <a:cubicBezTo>
                  <a:pt x="1339" y="1215"/>
                  <a:pt x="1367" y="1159"/>
                  <a:pt x="1378" y="1120"/>
                </a:cubicBezTo>
                <a:lnTo>
                  <a:pt x="1378" y="1120"/>
                </a:lnTo>
                <a:cubicBezTo>
                  <a:pt x="1361" y="1148"/>
                  <a:pt x="1328" y="1210"/>
                  <a:pt x="1328" y="1227"/>
                </a:cubicBezTo>
                <a:cubicBezTo>
                  <a:pt x="1333" y="1215"/>
                  <a:pt x="1333" y="1199"/>
                  <a:pt x="1344" y="1193"/>
                </a:cubicBezTo>
                <a:lnTo>
                  <a:pt x="1344" y="1193"/>
                </a:lnTo>
                <a:cubicBezTo>
                  <a:pt x="1339" y="1232"/>
                  <a:pt x="1316" y="1277"/>
                  <a:pt x="1283" y="1327"/>
                </a:cubicBezTo>
                <a:cubicBezTo>
                  <a:pt x="1281" y="1325"/>
                  <a:pt x="1279" y="1324"/>
                  <a:pt x="1276" y="1324"/>
                </a:cubicBezTo>
                <a:cubicBezTo>
                  <a:pt x="1248" y="1324"/>
                  <a:pt x="1183" y="1452"/>
                  <a:pt x="1137" y="1467"/>
                </a:cubicBezTo>
                <a:cubicBezTo>
                  <a:pt x="1109" y="1512"/>
                  <a:pt x="1076" y="1551"/>
                  <a:pt x="1042" y="1591"/>
                </a:cubicBezTo>
                <a:cubicBezTo>
                  <a:pt x="1003" y="1630"/>
                  <a:pt x="964" y="1669"/>
                  <a:pt x="924" y="1714"/>
                </a:cubicBezTo>
                <a:cubicBezTo>
                  <a:pt x="930" y="1712"/>
                  <a:pt x="934" y="1712"/>
                  <a:pt x="936" y="1712"/>
                </a:cubicBezTo>
                <a:cubicBezTo>
                  <a:pt x="954" y="1712"/>
                  <a:pt x="905" y="1744"/>
                  <a:pt x="924" y="1759"/>
                </a:cubicBezTo>
                <a:cubicBezTo>
                  <a:pt x="908" y="1781"/>
                  <a:pt x="896" y="1787"/>
                  <a:pt x="896" y="1787"/>
                </a:cubicBezTo>
                <a:lnTo>
                  <a:pt x="824" y="1837"/>
                </a:lnTo>
                <a:cubicBezTo>
                  <a:pt x="822" y="1838"/>
                  <a:pt x="820" y="1838"/>
                  <a:pt x="819" y="1838"/>
                </a:cubicBezTo>
                <a:cubicBezTo>
                  <a:pt x="807" y="1838"/>
                  <a:pt x="834" y="1814"/>
                  <a:pt x="829" y="1809"/>
                </a:cubicBezTo>
                <a:lnTo>
                  <a:pt x="829" y="1809"/>
                </a:lnTo>
                <a:cubicBezTo>
                  <a:pt x="807" y="1831"/>
                  <a:pt x="800" y="1834"/>
                  <a:pt x="794" y="1834"/>
                </a:cubicBezTo>
                <a:cubicBezTo>
                  <a:pt x="792" y="1834"/>
                  <a:pt x="791" y="1834"/>
                  <a:pt x="789" y="1834"/>
                </a:cubicBezTo>
                <a:cubicBezTo>
                  <a:pt x="784" y="1834"/>
                  <a:pt x="779" y="1835"/>
                  <a:pt x="768" y="1843"/>
                </a:cubicBezTo>
                <a:cubicBezTo>
                  <a:pt x="784" y="1843"/>
                  <a:pt x="768" y="1871"/>
                  <a:pt x="734" y="1887"/>
                </a:cubicBezTo>
                <a:cubicBezTo>
                  <a:pt x="751" y="1882"/>
                  <a:pt x="768" y="1876"/>
                  <a:pt x="779" y="1865"/>
                </a:cubicBezTo>
                <a:lnTo>
                  <a:pt x="779" y="1865"/>
                </a:lnTo>
                <a:cubicBezTo>
                  <a:pt x="728" y="1938"/>
                  <a:pt x="712" y="1899"/>
                  <a:pt x="656" y="1971"/>
                </a:cubicBezTo>
                <a:lnTo>
                  <a:pt x="667" y="1943"/>
                </a:lnTo>
                <a:lnTo>
                  <a:pt x="667" y="1943"/>
                </a:lnTo>
                <a:cubicBezTo>
                  <a:pt x="639" y="1977"/>
                  <a:pt x="544" y="2050"/>
                  <a:pt x="521" y="2095"/>
                </a:cubicBezTo>
                <a:cubicBezTo>
                  <a:pt x="519" y="2097"/>
                  <a:pt x="516" y="2098"/>
                  <a:pt x="514" y="2098"/>
                </a:cubicBezTo>
                <a:cubicBezTo>
                  <a:pt x="510" y="2098"/>
                  <a:pt x="508" y="2094"/>
                  <a:pt x="516" y="2083"/>
                </a:cubicBezTo>
                <a:lnTo>
                  <a:pt x="516" y="2083"/>
                </a:lnTo>
                <a:cubicBezTo>
                  <a:pt x="432" y="2151"/>
                  <a:pt x="342" y="2251"/>
                  <a:pt x="264" y="2285"/>
                </a:cubicBezTo>
                <a:lnTo>
                  <a:pt x="264" y="2274"/>
                </a:lnTo>
                <a:cubicBezTo>
                  <a:pt x="247" y="2285"/>
                  <a:pt x="241" y="2302"/>
                  <a:pt x="219" y="2307"/>
                </a:cubicBezTo>
                <a:cubicBezTo>
                  <a:pt x="219" y="2307"/>
                  <a:pt x="219" y="2302"/>
                  <a:pt x="213" y="2302"/>
                </a:cubicBezTo>
                <a:cubicBezTo>
                  <a:pt x="208" y="2313"/>
                  <a:pt x="174" y="2341"/>
                  <a:pt x="146" y="2352"/>
                </a:cubicBezTo>
                <a:lnTo>
                  <a:pt x="163" y="2335"/>
                </a:lnTo>
                <a:lnTo>
                  <a:pt x="163" y="2335"/>
                </a:lnTo>
                <a:cubicBezTo>
                  <a:pt x="152" y="2341"/>
                  <a:pt x="140" y="2347"/>
                  <a:pt x="129" y="2352"/>
                </a:cubicBezTo>
                <a:cubicBezTo>
                  <a:pt x="112" y="2363"/>
                  <a:pt x="101" y="2369"/>
                  <a:pt x="84" y="2380"/>
                </a:cubicBezTo>
                <a:cubicBezTo>
                  <a:pt x="51" y="2403"/>
                  <a:pt x="23" y="2419"/>
                  <a:pt x="0" y="2436"/>
                </a:cubicBezTo>
                <a:cubicBezTo>
                  <a:pt x="23" y="2459"/>
                  <a:pt x="51" y="2487"/>
                  <a:pt x="73" y="2509"/>
                </a:cubicBezTo>
                <a:cubicBezTo>
                  <a:pt x="90" y="2526"/>
                  <a:pt x="107" y="2543"/>
                  <a:pt x="129" y="2565"/>
                </a:cubicBezTo>
                <a:cubicBezTo>
                  <a:pt x="112" y="2576"/>
                  <a:pt x="163" y="2644"/>
                  <a:pt x="185" y="2677"/>
                </a:cubicBezTo>
                <a:cubicBezTo>
                  <a:pt x="264" y="2772"/>
                  <a:pt x="336" y="2828"/>
                  <a:pt x="426" y="2907"/>
                </a:cubicBezTo>
                <a:cubicBezTo>
                  <a:pt x="460" y="2974"/>
                  <a:pt x="588" y="3086"/>
                  <a:pt x="661" y="3176"/>
                </a:cubicBezTo>
                <a:cubicBezTo>
                  <a:pt x="656" y="3168"/>
                  <a:pt x="658" y="3165"/>
                  <a:pt x="663" y="3165"/>
                </a:cubicBezTo>
                <a:cubicBezTo>
                  <a:pt x="669" y="3165"/>
                  <a:pt x="680" y="3169"/>
                  <a:pt x="689" y="3176"/>
                </a:cubicBezTo>
                <a:cubicBezTo>
                  <a:pt x="706" y="3198"/>
                  <a:pt x="756" y="3220"/>
                  <a:pt x="740" y="3232"/>
                </a:cubicBezTo>
                <a:lnTo>
                  <a:pt x="734" y="3220"/>
                </a:lnTo>
                <a:lnTo>
                  <a:pt x="734" y="3220"/>
                </a:lnTo>
                <a:cubicBezTo>
                  <a:pt x="734" y="3248"/>
                  <a:pt x="779" y="3282"/>
                  <a:pt x="812" y="3316"/>
                </a:cubicBezTo>
                <a:lnTo>
                  <a:pt x="829" y="3299"/>
                </a:lnTo>
                <a:cubicBezTo>
                  <a:pt x="891" y="3405"/>
                  <a:pt x="1064" y="3489"/>
                  <a:pt x="1087" y="3551"/>
                </a:cubicBezTo>
                <a:cubicBezTo>
                  <a:pt x="1115" y="3562"/>
                  <a:pt x="1143" y="3584"/>
                  <a:pt x="1165" y="3601"/>
                </a:cubicBezTo>
                <a:lnTo>
                  <a:pt x="1154" y="3607"/>
                </a:lnTo>
                <a:cubicBezTo>
                  <a:pt x="1216" y="3657"/>
                  <a:pt x="1244" y="3685"/>
                  <a:pt x="1316" y="3741"/>
                </a:cubicBezTo>
                <a:lnTo>
                  <a:pt x="1294" y="3736"/>
                </a:lnTo>
                <a:lnTo>
                  <a:pt x="1294" y="3736"/>
                </a:lnTo>
                <a:cubicBezTo>
                  <a:pt x="1339" y="3769"/>
                  <a:pt x="1372" y="3747"/>
                  <a:pt x="1412" y="3775"/>
                </a:cubicBezTo>
                <a:lnTo>
                  <a:pt x="1412" y="3797"/>
                </a:lnTo>
                <a:cubicBezTo>
                  <a:pt x="1451" y="3825"/>
                  <a:pt x="1484" y="3859"/>
                  <a:pt x="1518" y="3887"/>
                </a:cubicBezTo>
                <a:cubicBezTo>
                  <a:pt x="1557" y="3915"/>
                  <a:pt x="1596" y="3943"/>
                  <a:pt x="1647" y="3960"/>
                </a:cubicBezTo>
                <a:cubicBezTo>
                  <a:pt x="1644" y="3962"/>
                  <a:pt x="1641" y="3964"/>
                  <a:pt x="1638" y="3964"/>
                </a:cubicBezTo>
                <a:cubicBezTo>
                  <a:pt x="1634" y="3964"/>
                  <a:pt x="1630" y="3962"/>
                  <a:pt x="1624" y="3960"/>
                </a:cubicBezTo>
                <a:lnTo>
                  <a:pt x="1624" y="3960"/>
                </a:lnTo>
                <a:cubicBezTo>
                  <a:pt x="1641" y="3971"/>
                  <a:pt x="1686" y="3999"/>
                  <a:pt x="1736" y="4004"/>
                </a:cubicBezTo>
                <a:cubicBezTo>
                  <a:pt x="1782" y="4004"/>
                  <a:pt x="1814" y="3991"/>
                  <a:pt x="1811" y="3980"/>
                </a:cubicBezTo>
                <a:lnTo>
                  <a:pt x="1811" y="3980"/>
                </a:lnTo>
                <a:cubicBezTo>
                  <a:pt x="1813" y="3981"/>
                  <a:pt x="1814" y="3981"/>
                  <a:pt x="1816" y="3981"/>
                </a:cubicBezTo>
                <a:cubicBezTo>
                  <a:pt x="1828" y="3981"/>
                  <a:pt x="1851" y="3972"/>
                  <a:pt x="1871" y="3960"/>
                </a:cubicBezTo>
                <a:cubicBezTo>
                  <a:pt x="1899" y="3943"/>
                  <a:pt x="1927" y="3915"/>
                  <a:pt x="1944" y="3898"/>
                </a:cubicBezTo>
                <a:lnTo>
                  <a:pt x="1944" y="3909"/>
                </a:lnTo>
                <a:cubicBezTo>
                  <a:pt x="1972" y="3870"/>
                  <a:pt x="1966" y="3870"/>
                  <a:pt x="2011" y="3831"/>
                </a:cubicBezTo>
                <a:cubicBezTo>
                  <a:pt x="2016" y="3827"/>
                  <a:pt x="2020" y="3826"/>
                  <a:pt x="2022" y="3826"/>
                </a:cubicBezTo>
                <a:lnTo>
                  <a:pt x="2022" y="3826"/>
                </a:lnTo>
                <a:cubicBezTo>
                  <a:pt x="2024" y="3826"/>
                  <a:pt x="2024" y="3828"/>
                  <a:pt x="2021" y="3831"/>
                </a:cubicBezTo>
                <a:lnTo>
                  <a:pt x="2021" y="3831"/>
                </a:lnTo>
                <a:cubicBezTo>
                  <a:pt x="2052" y="3813"/>
                  <a:pt x="2038" y="3806"/>
                  <a:pt x="2084" y="3780"/>
                </a:cubicBezTo>
                <a:lnTo>
                  <a:pt x="2084" y="3780"/>
                </a:lnTo>
                <a:lnTo>
                  <a:pt x="2073" y="3797"/>
                </a:lnTo>
                <a:cubicBezTo>
                  <a:pt x="2112" y="3769"/>
                  <a:pt x="2106" y="3769"/>
                  <a:pt x="2117" y="3741"/>
                </a:cubicBezTo>
                <a:cubicBezTo>
                  <a:pt x="2140" y="3719"/>
                  <a:pt x="2190" y="3691"/>
                  <a:pt x="2201" y="3691"/>
                </a:cubicBezTo>
                <a:cubicBezTo>
                  <a:pt x="2201" y="3685"/>
                  <a:pt x="2218" y="3657"/>
                  <a:pt x="2241" y="3640"/>
                </a:cubicBezTo>
                <a:lnTo>
                  <a:pt x="2241" y="3640"/>
                </a:lnTo>
                <a:cubicBezTo>
                  <a:pt x="2246" y="3646"/>
                  <a:pt x="2241" y="3652"/>
                  <a:pt x="2235" y="3657"/>
                </a:cubicBezTo>
                <a:cubicBezTo>
                  <a:pt x="2302" y="3607"/>
                  <a:pt x="2313" y="3568"/>
                  <a:pt x="2364" y="3540"/>
                </a:cubicBezTo>
                <a:cubicBezTo>
                  <a:pt x="2366" y="3540"/>
                  <a:pt x="2368" y="3540"/>
                  <a:pt x="2370" y="3539"/>
                </a:cubicBezTo>
                <a:lnTo>
                  <a:pt x="2370" y="3539"/>
                </a:lnTo>
                <a:cubicBezTo>
                  <a:pt x="2327" y="3581"/>
                  <a:pt x="2291" y="3612"/>
                  <a:pt x="2297" y="3612"/>
                </a:cubicBezTo>
                <a:cubicBezTo>
                  <a:pt x="2297" y="3613"/>
                  <a:pt x="2298" y="3613"/>
                  <a:pt x="2299" y="3613"/>
                </a:cubicBezTo>
                <a:cubicBezTo>
                  <a:pt x="2304" y="3613"/>
                  <a:pt x="2317" y="3604"/>
                  <a:pt x="2324" y="3604"/>
                </a:cubicBezTo>
                <a:cubicBezTo>
                  <a:pt x="2329" y="3604"/>
                  <a:pt x="2331" y="3609"/>
                  <a:pt x="2325" y="3624"/>
                </a:cubicBezTo>
                <a:cubicBezTo>
                  <a:pt x="2347" y="3590"/>
                  <a:pt x="2386" y="3528"/>
                  <a:pt x="2425" y="3495"/>
                </a:cubicBezTo>
                <a:lnTo>
                  <a:pt x="2431" y="3495"/>
                </a:lnTo>
                <a:lnTo>
                  <a:pt x="2431" y="3500"/>
                </a:lnTo>
                <a:cubicBezTo>
                  <a:pt x="2437" y="3495"/>
                  <a:pt x="2448" y="3484"/>
                  <a:pt x="2448" y="3478"/>
                </a:cubicBezTo>
                <a:cubicBezTo>
                  <a:pt x="2465" y="3467"/>
                  <a:pt x="2470" y="3461"/>
                  <a:pt x="2481" y="3450"/>
                </a:cubicBezTo>
                <a:cubicBezTo>
                  <a:pt x="2484" y="3450"/>
                  <a:pt x="2488" y="3448"/>
                  <a:pt x="2493" y="3444"/>
                </a:cubicBezTo>
                <a:lnTo>
                  <a:pt x="2493" y="3444"/>
                </a:lnTo>
                <a:cubicBezTo>
                  <a:pt x="2491" y="3444"/>
                  <a:pt x="2489" y="3444"/>
                  <a:pt x="2487" y="3444"/>
                </a:cubicBezTo>
                <a:cubicBezTo>
                  <a:pt x="2493" y="3439"/>
                  <a:pt x="2498" y="3433"/>
                  <a:pt x="2509" y="3422"/>
                </a:cubicBezTo>
                <a:cubicBezTo>
                  <a:pt x="2509" y="3423"/>
                  <a:pt x="2509" y="3425"/>
                  <a:pt x="2509" y="3428"/>
                </a:cubicBezTo>
                <a:cubicBezTo>
                  <a:pt x="2509" y="3428"/>
                  <a:pt x="2508" y="3429"/>
                  <a:pt x="2508" y="3430"/>
                </a:cubicBezTo>
                <a:lnTo>
                  <a:pt x="2508" y="3430"/>
                </a:lnTo>
                <a:cubicBezTo>
                  <a:pt x="2520" y="3417"/>
                  <a:pt x="2534" y="3400"/>
                  <a:pt x="2543" y="3388"/>
                </a:cubicBezTo>
                <a:cubicBezTo>
                  <a:pt x="2535" y="3384"/>
                  <a:pt x="2548" y="3371"/>
                  <a:pt x="2544" y="3371"/>
                </a:cubicBezTo>
                <a:lnTo>
                  <a:pt x="2544" y="3371"/>
                </a:lnTo>
                <a:cubicBezTo>
                  <a:pt x="2543" y="3371"/>
                  <a:pt x="2539" y="3373"/>
                  <a:pt x="2532" y="3377"/>
                </a:cubicBezTo>
                <a:cubicBezTo>
                  <a:pt x="2532" y="3376"/>
                  <a:pt x="2532" y="3376"/>
                  <a:pt x="2531" y="3376"/>
                </a:cubicBezTo>
                <a:cubicBezTo>
                  <a:pt x="2530" y="3376"/>
                  <a:pt x="2524" y="3385"/>
                  <a:pt x="2515" y="3394"/>
                </a:cubicBezTo>
                <a:cubicBezTo>
                  <a:pt x="2515" y="3400"/>
                  <a:pt x="2509" y="3400"/>
                  <a:pt x="2509" y="3405"/>
                </a:cubicBezTo>
                <a:lnTo>
                  <a:pt x="2509" y="3400"/>
                </a:lnTo>
                <a:cubicBezTo>
                  <a:pt x="2498" y="3416"/>
                  <a:pt x="2481" y="3428"/>
                  <a:pt x="2465" y="3444"/>
                </a:cubicBezTo>
                <a:cubicBezTo>
                  <a:pt x="2476" y="3428"/>
                  <a:pt x="2487" y="3411"/>
                  <a:pt x="2509" y="3394"/>
                </a:cubicBezTo>
                <a:cubicBezTo>
                  <a:pt x="2515" y="3377"/>
                  <a:pt x="2515" y="3360"/>
                  <a:pt x="2521" y="3355"/>
                </a:cubicBezTo>
                <a:cubicBezTo>
                  <a:pt x="2552" y="3339"/>
                  <a:pt x="2604" y="3298"/>
                  <a:pt x="2619" y="3298"/>
                </a:cubicBezTo>
                <a:cubicBezTo>
                  <a:pt x="2620" y="3298"/>
                  <a:pt x="2621" y="3298"/>
                  <a:pt x="2621" y="3299"/>
                </a:cubicBezTo>
                <a:cubicBezTo>
                  <a:pt x="2672" y="3232"/>
                  <a:pt x="2739" y="3153"/>
                  <a:pt x="2750" y="3097"/>
                </a:cubicBezTo>
                <a:cubicBezTo>
                  <a:pt x="2761" y="3080"/>
                  <a:pt x="2773" y="3080"/>
                  <a:pt x="2778" y="3075"/>
                </a:cubicBezTo>
                <a:lnTo>
                  <a:pt x="2778" y="3075"/>
                </a:lnTo>
                <a:cubicBezTo>
                  <a:pt x="2773" y="3092"/>
                  <a:pt x="2761" y="3103"/>
                  <a:pt x="2761" y="3108"/>
                </a:cubicBezTo>
                <a:cubicBezTo>
                  <a:pt x="2784" y="3069"/>
                  <a:pt x="2840" y="3002"/>
                  <a:pt x="2834" y="2985"/>
                </a:cubicBezTo>
                <a:cubicBezTo>
                  <a:pt x="2844" y="2974"/>
                  <a:pt x="2849" y="2970"/>
                  <a:pt x="2850" y="2970"/>
                </a:cubicBezTo>
                <a:lnTo>
                  <a:pt x="2850" y="2970"/>
                </a:lnTo>
                <a:cubicBezTo>
                  <a:pt x="2854" y="2970"/>
                  <a:pt x="2850" y="2980"/>
                  <a:pt x="2850" y="2980"/>
                </a:cubicBezTo>
                <a:cubicBezTo>
                  <a:pt x="2851" y="2980"/>
                  <a:pt x="2855" y="2974"/>
                  <a:pt x="2868" y="2952"/>
                </a:cubicBezTo>
                <a:lnTo>
                  <a:pt x="2868" y="2968"/>
                </a:lnTo>
                <a:cubicBezTo>
                  <a:pt x="2980" y="2856"/>
                  <a:pt x="2969" y="2739"/>
                  <a:pt x="3086" y="2616"/>
                </a:cubicBezTo>
                <a:lnTo>
                  <a:pt x="3086" y="2616"/>
                </a:lnTo>
                <a:cubicBezTo>
                  <a:pt x="3081" y="2621"/>
                  <a:pt x="3075" y="2627"/>
                  <a:pt x="3069" y="2627"/>
                </a:cubicBezTo>
                <a:cubicBezTo>
                  <a:pt x="3181" y="2470"/>
                  <a:pt x="3243" y="2274"/>
                  <a:pt x="3344" y="2111"/>
                </a:cubicBezTo>
                <a:cubicBezTo>
                  <a:pt x="3366" y="2067"/>
                  <a:pt x="3361" y="2055"/>
                  <a:pt x="3366" y="2022"/>
                </a:cubicBezTo>
                <a:lnTo>
                  <a:pt x="3383" y="2016"/>
                </a:lnTo>
                <a:lnTo>
                  <a:pt x="3389" y="1960"/>
                </a:lnTo>
                <a:cubicBezTo>
                  <a:pt x="3405" y="1882"/>
                  <a:pt x="3467" y="1843"/>
                  <a:pt x="3484" y="1742"/>
                </a:cubicBezTo>
                <a:lnTo>
                  <a:pt x="3484" y="1742"/>
                </a:lnTo>
                <a:lnTo>
                  <a:pt x="3467" y="1747"/>
                </a:lnTo>
                <a:cubicBezTo>
                  <a:pt x="3483" y="1715"/>
                  <a:pt x="3494" y="1646"/>
                  <a:pt x="3505" y="1646"/>
                </a:cubicBezTo>
                <a:cubicBezTo>
                  <a:pt x="3505" y="1646"/>
                  <a:pt x="3506" y="1646"/>
                  <a:pt x="3506" y="1647"/>
                </a:cubicBezTo>
                <a:cubicBezTo>
                  <a:pt x="3506" y="1647"/>
                  <a:pt x="3501" y="1635"/>
                  <a:pt x="3506" y="1624"/>
                </a:cubicBezTo>
                <a:lnTo>
                  <a:pt x="3517" y="1624"/>
                </a:lnTo>
                <a:cubicBezTo>
                  <a:pt x="3523" y="1596"/>
                  <a:pt x="3529" y="1563"/>
                  <a:pt x="3529" y="1535"/>
                </a:cubicBezTo>
                <a:cubicBezTo>
                  <a:pt x="3537" y="1510"/>
                  <a:pt x="3544" y="1508"/>
                  <a:pt x="3549" y="1508"/>
                </a:cubicBezTo>
                <a:cubicBezTo>
                  <a:pt x="3551" y="1508"/>
                  <a:pt x="3552" y="1508"/>
                  <a:pt x="3554" y="1508"/>
                </a:cubicBezTo>
                <a:cubicBezTo>
                  <a:pt x="3561" y="1508"/>
                  <a:pt x="3568" y="1504"/>
                  <a:pt x="3579" y="1456"/>
                </a:cubicBezTo>
                <a:cubicBezTo>
                  <a:pt x="3589" y="1420"/>
                  <a:pt x="3590" y="1360"/>
                  <a:pt x="3581" y="1360"/>
                </a:cubicBezTo>
                <a:lnTo>
                  <a:pt x="3581" y="1360"/>
                </a:lnTo>
                <a:cubicBezTo>
                  <a:pt x="3581" y="1360"/>
                  <a:pt x="3580" y="1360"/>
                  <a:pt x="3579" y="1361"/>
                </a:cubicBezTo>
                <a:cubicBezTo>
                  <a:pt x="3573" y="1378"/>
                  <a:pt x="3568" y="1395"/>
                  <a:pt x="3557" y="1395"/>
                </a:cubicBezTo>
                <a:lnTo>
                  <a:pt x="3562" y="1361"/>
                </a:lnTo>
                <a:cubicBezTo>
                  <a:pt x="3555" y="1357"/>
                  <a:pt x="3547" y="1348"/>
                  <a:pt x="3538" y="1348"/>
                </a:cubicBezTo>
                <a:cubicBezTo>
                  <a:pt x="3533" y="1348"/>
                  <a:pt x="3528" y="1350"/>
                  <a:pt x="3523" y="1355"/>
                </a:cubicBezTo>
                <a:lnTo>
                  <a:pt x="3512" y="1350"/>
                </a:lnTo>
                <a:lnTo>
                  <a:pt x="3512" y="1350"/>
                </a:lnTo>
                <a:cubicBezTo>
                  <a:pt x="3512" y="1355"/>
                  <a:pt x="3517" y="1355"/>
                  <a:pt x="3517" y="1355"/>
                </a:cubicBezTo>
                <a:cubicBezTo>
                  <a:pt x="3512" y="1367"/>
                  <a:pt x="3501" y="1378"/>
                  <a:pt x="3495" y="1400"/>
                </a:cubicBezTo>
                <a:lnTo>
                  <a:pt x="3489" y="1456"/>
                </a:lnTo>
                <a:lnTo>
                  <a:pt x="3478" y="1473"/>
                </a:lnTo>
                <a:lnTo>
                  <a:pt x="3489" y="1423"/>
                </a:lnTo>
                <a:lnTo>
                  <a:pt x="3489" y="1423"/>
                </a:lnTo>
                <a:cubicBezTo>
                  <a:pt x="3473" y="1451"/>
                  <a:pt x="3473" y="1467"/>
                  <a:pt x="3478" y="1490"/>
                </a:cubicBezTo>
                <a:cubicBezTo>
                  <a:pt x="3467" y="1490"/>
                  <a:pt x="3461" y="1495"/>
                  <a:pt x="3456" y="1507"/>
                </a:cubicBezTo>
                <a:cubicBezTo>
                  <a:pt x="3461" y="1529"/>
                  <a:pt x="3461" y="1546"/>
                  <a:pt x="3461" y="1568"/>
                </a:cubicBezTo>
                <a:cubicBezTo>
                  <a:pt x="3461" y="1569"/>
                  <a:pt x="3460" y="1569"/>
                  <a:pt x="3459" y="1569"/>
                </a:cubicBezTo>
                <a:cubicBezTo>
                  <a:pt x="3454" y="1569"/>
                  <a:pt x="3454" y="1559"/>
                  <a:pt x="3450" y="1559"/>
                </a:cubicBezTo>
                <a:cubicBezTo>
                  <a:pt x="3448" y="1559"/>
                  <a:pt x="3445" y="1562"/>
                  <a:pt x="3439" y="1574"/>
                </a:cubicBezTo>
                <a:cubicBezTo>
                  <a:pt x="3439" y="1581"/>
                  <a:pt x="3441" y="1584"/>
                  <a:pt x="3443" y="1584"/>
                </a:cubicBezTo>
                <a:cubicBezTo>
                  <a:pt x="3446" y="1584"/>
                  <a:pt x="3451" y="1579"/>
                  <a:pt x="3454" y="1579"/>
                </a:cubicBezTo>
                <a:cubicBezTo>
                  <a:pt x="3456" y="1579"/>
                  <a:pt x="3458" y="1583"/>
                  <a:pt x="3456" y="1596"/>
                </a:cubicBezTo>
                <a:cubicBezTo>
                  <a:pt x="3439" y="1624"/>
                  <a:pt x="3433" y="1613"/>
                  <a:pt x="3433" y="1647"/>
                </a:cubicBezTo>
                <a:cubicBezTo>
                  <a:pt x="3429" y="1647"/>
                  <a:pt x="3426" y="1644"/>
                  <a:pt x="3426" y="1636"/>
                </a:cubicBezTo>
                <a:lnTo>
                  <a:pt x="3426" y="1636"/>
                </a:lnTo>
                <a:cubicBezTo>
                  <a:pt x="3419" y="1668"/>
                  <a:pt x="3406" y="1705"/>
                  <a:pt x="3411" y="1719"/>
                </a:cubicBezTo>
                <a:cubicBezTo>
                  <a:pt x="3396" y="1740"/>
                  <a:pt x="3385" y="1799"/>
                  <a:pt x="3370" y="1799"/>
                </a:cubicBezTo>
                <a:cubicBezTo>
                  <a:pt x="3369" y="1799"/>
                  <a:pt x="3368" y="1799"/>
                  <a:pt x="3366" y="1798"/>
                </a:cubicBezTo>
                <a:cubicBezTo>
                  <a:pt x="3366" y="1809"/>
                  <a:pt x="3366" y="1854"/>
                  <a:pt x="3355" y="1876"/>
                </a:cubicBezTo>
                <a:cubicBezTo>
                  <a:pt x="3354" y="1869"/>
                  <a:pt x="3353" y="1866"/>
                  <a:pt x="3351" y="1866"/>
                </a:cubicBezTo>
                <a:cubicBezTo>
                  <a:pt x="3342" y="1866"/>
                  <a:pt x="3322" y="1951"/>
                  <a:pt x="3304" y="1951"/>
                </a:cubicBezTo>
                <a:cubicBezTo>
                  <a:pt x="3302" y="1951"/>
                  <a:pt x="3301" y="1951"/>
                  <a:pt x="3299" y="1949"/>
                </a:cubicBezTo>
                <a:lnTo>
                  <a:pt x="3299" y="1949"/>
                </a:lnTo>
                <a:cubicBezTo>
                  <a:pt x="3304" y="1985"/>
                  <a:pt x="3267" y="2058"/>
                  <a:pt x="3248" y="2118"/>
                </a:cubicBezTo>
                <a:lnTo>
                  <a:pt x="3248" y="2118"/>
                </a:lnTo>
                <a:cubicBezTo>
                  <a:pt x="3248" y="2118"/>
                  <a:pt x="3248" y="2117"/>
                  <a:pt x="3249" y="2117"/>
                </a:cubicBezTo>
                <a:lnTo>
                  <a:pt x="3249" y="2117"/>
                </a:lnTo>
                <a:cubicBezTo>
                  <a:pt x="3248" y="2118"/>
                  <a:pt x="3248" y="2119"/>
                  <a:pt x="3247" y="2120"/>
                </a:cubicBezTo>
                <a:lnTo>
                  <a:pt x="3247" y="2120"/>
                </a:lnTo>
                <a:cubicBezTo>
                  <a:pt x="3247" y="2119"/>
                  <a:pt x="3248" y="2119"/>
                  <a:pt x="3248" y="2118"/>
                </a:cubicBezTo>
                <a:lnTo>
                  <a:pt x="3248" y="2118"/>
                </a:lnTo>
                <a:cubicBezTo>
                  <a:pt x="3245" y="2121"/>
                  <a:pt x="3244" y="2124"/>
                  <a:pt x="3243" y="2127"/>
                </a:cubicBezTo>
                <a:lnTo>
                  <a:pt x="3243" y="2127"/>
                </a:lnTo>
                <a:cubicBezTo>
                  <a:pt x="3245" y="2125"/>
                  <a:pt x="3246" y="2122"/>
                  <a:pt x="3247" y="2120"/>
                </a:cubicBezTo>
                <a:lnTo>
                  <a:pt x="3247" y="2120"/>
                </a:lnTo>
                <a:cubicBezTo>
                  <a:pt x="3246" y="2125"/>
                  <a:pt x="3244" y="2129"/>
                  <a:pt x="3243" y="2134"/>
                </a:cubicBezTo>
                <a:cubicBezTo>
                  <a:pt x="3243" y="2132"/>
                  <a:pt x="3243" y="2129"/>
                  <a:pt x="3243" y="2127"/>
                </a:cubicBezTo>
                <a:lnTo>
                  <a:pt x="3243" y="2127"/>
                </a:lnTo>
                <a:cubicBezTo>
                  <a:pt x="3229" y="2152"/>
                  <a:pt x="3219" y="2158"/>
                  <a:pt x="3209" y="2173"/>
                </a:cubicBezTo>
                <a:cubicBezTo>
                  <a:pt x="3221" y="2184"/>
                  <a:pt x="3204" y="2235"/>
                  <a:pt x="3198" y="2268"/>
                </a:cubicBezTo>
                <a:cubicBezTo>
                  <a:pt x="3191" y="2275"/>
                  <a:pt x="3187" y="2278"/>
                  <a:pt x="3185" y="2278"/>
                </a:cubicBezTo>
                <a:cubicBezTo>
                  <a:pt x="3174" y="2278"/>
                  <a:pt x="3187" y="2240"/>
                  <a:pt x="3173" y="2240"/>
                </a:cubicBezTo>
                <a:cubicBezTo>
                  <a:pt x="3172" y="2240"/>
                  <a:pt x="3171" y="2240"/>
                  <a:pt x="3170" y="2240"/>
                </a:cubicBezTo>
                <a:cubicBezTo>
                  <a:pt x="3186" y="2246"/>
                  <a:pt x="3156" y="2308"/>
                  <a:pt x="3168" y="2308"/>
                </a:cubicBezTo>
                <a:cubicBezTo>
                  <a:pt x="3169" y="2308"/>
                  <a:pt x="3170" y="2308"/>
                  <a:pt x="3170" y="2307"/>
                </a:cubicBezTo>
                <a:lnTo>
                  <a:pt x="3170" y="2307"/>
                </a:lnTo>
                <a:cubicBezTo>
                  <a:pt x="3142" y="2330"/>
                  <a:pt x="3153" y="2330"/>
                  <a:pt x="3131" y="2341"/>
                </a:cubicBezTo>
                <a:cubicBezTo>
                  <a:pt x="3148" y="2352"/>
                  <a:pt x="3120" y="2369"/>
                  <a:pt x="3120" y="2397"/>
                </a:cubicBezTo>
                <a:cubicBezTo>
                  <a:pt x="3086" y="2436"/>
                  <a:pt x="3097" y="2403"/>
                  <a:pt x="3075" y="2447"/>
                </a:cubicBezTo>
                <a:cubicBezTo>
                  <a:pt x="3072" y="2452"/>
                  <a:pt x="3070" y="2454"/>
                  <a:pt x="3069" y="2454"/>
                </a:cubicBezTo>
                <a:cubicBezTo>
                  <a:pt x="3064" y="2454"/>
                  <a:pt x="3075" y="2425"/>
                  <a:pt x="3075" y="2425"/>
                </a:cubicBezTo>
                <a:lnTo>
                  <a:pt x="3075" y="2425"/>
                </a:lnTo>
                <a:cubicBezTo>
                  <a:pt x="3047" y="2470"/>
                  <a:pt x="3075" y="2453"/>
                  <a:pt x="3081" y="2470"/>
                </a:cubicBezTo>
                <a:cubicBezTo>
                  <a:pt x="3068" y="2496"/>
                  <a:pt x="3061" y="2501"/>
                  <a:pt x="3055" y="2501"/>
                </a:cubicBezTo>
                <a:cubicBezTo>
                  <a:pt x="3051" y="2501"/>
                  <a:pt x="3048" y="2499"/>
                  <a:pt x="3045" y="2499"/>
                </a:cubicBezTo>
                <a:cubicBezTo>
                  <a:pt x="3042" y="2499"/>
                  <a:pt x="3039" y="2500"/>
                  <a:pt x="3036" y="2503"/>
                </a:cubicBezTo>
                <a:cubicBezTo>
                  <a:pt x="3019" y="2537"/>
                  <a:pt x="3019" y="2576"/>
                  <a:pt x="3002" y="2599"/>
                </a:cubicBezTo>
                <a:cubicBezTo>
                  <a:pt x="2998" y="2599"/>
                  <a:pt x="2997" y="2601"/>
                  <a:pt x="2997" y="2601"/>
                </a:cubicBezTo>
                <a:cubicBezTo>
                  <a:pt x="2997" y="2601"/>
                  <a:pt x="2997" y="2601"/>
                  <a:pt x="2997" y="2599"/>
                </a:cubicBezTo>
                <a:cubicBezTo>
                  <a:pt x="2985" y="2638"/>
                  <a:pt x="2929" y="2705"/>
                  <a:pt x="2918" y="2756"/>
                </a:cubicBezTo>
                <a:cubicBezTo>
                  <a:pt x="2913" y="2756"/>
                  <a:pt x="2913" y="2756"/>
                  <a:pt x="2913" y="2761"/>
                </a:cubicBezTo>
                <a:cubicBezTo>
                  <a:pt x="2916" y="2759"/>
                  <a:pt x="2919" y="2759"/>
                  <a:pt x="2921" y="2759"/>
                </a:cubicBezTo>
                <a:cubicBezTo>
                  <a:pt x="2927" y="2759"/>
                  <a:pt x="2931" y="2763"/>
                  <a:pt x="2935" y="2767"/>
                </a:cubicBezTo>
                <a:cubicBezTo>
                  <a:pt x="2924" y="2784"/>
                  <a:pt x="2918" y="2806"/>
                  <a:pt x="2901" y="2812"/>
                </a:cubicBezTo>
                <a:cubicBezTo>
                  <a:pt x="2900" y="2812"/>
                  <a:pt x="2898" y="2812"/>
                  <a:pt x="2897" y="2812"/>
                </a:cubicBezTo>
                <a:cubicBezTo>
                  <a:pt x="2878" y="2812"/>
                  <a:pt x="2912" y="2778"/>
                  <a:pt x="2907" y="2772"/>
                </a:cubicBezTo>
                <a:lnTo>
                  <a:pt x="2907" y="2772"/>
                </a:lnTo>
                <a:cubicBezTo>
                  <a:pt x="2879" y="2817"/>
                  <a:pt x="2862" y="2873"/>
                  <a:pt x="2834" y="2901"/>
                </a:cubicBezTo>
                <a:cubicBezTo>
                  <a:pt x="2821" y="2897"/>
                  <a:pt x="2859" y="2848"/>
                  <a:pt x="2852" y="2848"/>
                </a:cubicBezTo>
                <a:lnTo>
                  <a:pt x="2852" y="2848"/>
                </a:lnTo>
                <a:cubicBezTo>
                  <a:pt x="2851" y="2848"/>
                  <a:pt x="2847" y="2850"/>
                  <a:pt x="2840" y="2856"/>
                </a:cubicBezTo>
                <a:lnTo>
                  <a:pt x="2879" y="2812"/>
                </a:lnTo>
                <a:lnTo>
                  <a:pt x="2879" y="2812"/>
                </a:lnTo>
                <a:cubicBezTo>
                  <a:pt x="2871" y="2816"/>
                  <a:pt x="2866" y="2817"/>
                  <a:pt x="2864" y="2817"/>
                </a:cubicBezTo>
                <a:cubicBezTo>
                  <a:pt x="2857" y="2817"/>
                  <a:pt x="2881" y="2797"/>
                  <a:pt x="2870" y="2797"/>
                </a:cubicBezTo>
                <a:lnTo>
                  <a:pt x="2870" y="2797"/>
                </a:lnTo>
                <a:cubicBezTo>
                  <a:pt x="2867" y="2797"/>
                  <a:pt x="2863" y="2798"/>
                  <a:pt x="2857" y="2800"/>
                </a:cubicBezTo>
                <a:cubicBezTo>
                  <a:pt x="2806" y="2862"/>
                  <a:pt x="2812" y="2879"/>
                  <a:pt x="2767" y="2935"/>
                </a:cubicBezTo>
                <a:cubicBezTo>
                  <a:pt x="2761" y="2957"/>
                  <a:pt x="2778" y="2940"/>
                  <a:pt x="2773" y="2957"/>
                </a:cubicBezTo>
                <a:cubicBezTo>
                  <a:pt x="2722" y="3058"/>
                  <a:pt x="2694" y="3002"/>
                  <a:pt x="2661" y="3080"/>
                </a:cubicBezTo>
                <a:cubicBezTo>
                  <a:pt x="2655" y="3103"/>
                  <a:pt x="2666" y="3120"/>
                  <a:pt x="2621" y="3159"/>
                </a:cubicBezTo>
                <a:lnTo>
                  <a:pt x="2621" y="3131"/>
                </a:lnTo>
                <a:cubicBezTo>
                  <a:pt x="2571" y="3187"/>
                  <a:pt x="2610" y="3181"/>
                  <a:pt x="2554" y="3232"/>
                </a:cubicBezTo>
                <a:cubicBezTo>
                  <a:pt x="2554" y="3221"/>
                  <a:pt x="2583" y="3192"/>
                  <a:pt x="2578" y="3192"/>
                </a:cubicBezTo>
                <a:lnTo>
                  <a:pt x="2578" y="3192"/>
                </a:lnTo>
                <a:cubicBezTo>
                  <a:pt x="2578" y="3192"/>
                  <a:pt x="2577" y="3192"/>
                  <a:pt x="2577" y="3192"/>
                </a:cubicBezTo>
                <a:cubicBezTo>
                  <a:pt x="2532" y="3220"/>
                  <a:pt x="2560" y="3226"/>
                  <a:pt x="2537" y="3254"/>
                </a:cubicBezTo>
                <a:lnTo>
                  <a:pt x="2521" y="3248"/>
                </a:lnTo>
                <a:cubicBezTo>
                  <a:pt x="2470" y="3310"/>
                  <a:pt x="2414" y="3383"/>
                  <a:pt x="2358" y="3444"/>
                </a:cubicBezTo>
                <a:cubicBezTo>
                  <a:pt x="2358" y="3440"/>
                  <a:pt x="2361" y="3429"/>
                  <a:pt x="2356" y="3429"/>
                </a:cubicBezTo>
                <a:cubicBezTo>
                  <a:pt x="2354" y="3429"/>
                  <a:pt x="2351" y="3430"/>
                  <a:pt x="2347" y="3433"/>
                </a:cubicBezTo>
                <a:cubicBezTo>
                  <a:pt x="2308" y="3478"/>
                  <a:pt x="2263" y="3517"/>
                  <a:pt x="2218" y="3556"/>
                </a:cubicBezTo>
                <a:cubicBezTo>
                  <a:pt x="2173" y="3590"/>
                  <a:pt x="2129" y="3624"/>
                  <a:pt x="2084" y="3657"/>
                </a:cubicBezTo>
                <a:lnTo>
                  <a:pt x="2061" y="3691"/>
                </a:lnTo>
                <a:cubicBezTo>
                  <a:pt x="2059" y="3694"/>
                  <a:pt x="2054" y="3695"/>
                  <a:pt x="2052" y="3695"/>
                </a:cubicBezTo>
                <a:cubicBezTo>
                  <a:pt x="2049" y="3695"/>
                  <a:pt x="2047" y="3694"/>
                  <a:pt x="2050" y="3691"/>
                </a:cubicBezTo>
                <a:lnTo>
                  <a:pt x="2050" y="3691"/>
                </a:lnTo>
                <a:cubicBezTo>
                  <a:pt x="2017" y="3713"/>
                  <a:pt x="2056" y="3696"/>
                  <a:pt x="2039" y="3713"/>
                </a:cubicBezTo>
                <a:cubicBezTo>
                  <a:pt x="2031" y="3722"/>
                  <a:pt x="2024" y="3726"/>
                  <a:pt x="2020" y="3726"/>
                </a:cubicBezTo>
                <a:cubicBezTo>
                  <a:pt x="2017" y="3726"/>
                  <a:pt x="2017" y="3722"/>
                  <a:pt x="2022" y="3713"/>
                </a:cubicBezTo>
                <a:lnTo>
                  <a:pt x="2022" y="3713"/>
                </a:lnTo>
                <a:cubicBezTo>
                  <a:pt x="1994" y="3741"/>
                  <a:pt x="1961" y="3780"/>
                  <a:pt x="1916" y="3814"/>
                </a:cubicBezTo>
                <a:cubicBezTo>
                  <a:pt x="1877" y="3848"/>
                  <a:pt x="1832" y="3876"/>
                  <a:pt x="1804" y="3881"/>
                </a:cubicBezTo>
                <a:lnTo>
                  <a:pt x="1809" y="3870"/>
                </a:lnTo>
                <a:lnTo>
                  <a:pt x="1809" y="3870"/>
                </a:lnTo>
                <a:cubicBezTo>
                  <a:pt x="1787" y="3881"/>
                  <a:pt x="1781" y="3887"/>
                  <a:pt x="1770" y="3898"/>
                </a:cubicBezTo>
                <a:cubicBezTo>
                  <a:pt x="1764" y="3901"/>
                  <a:pt x="1755" y="3904"/>
                  <a:pt x="1745" y="3904"/>
                </a:cubicBezTo>
                <a:cubicBezTo>
                  <a:pt x="1738" y="3904"/>
                  <a:pt x="1729" y="3903"/>
                  <a:pt x="1720" y="3898"/>
                </a:cubicBezTo>
                <a:lnTo>
                  <a:pt x="1731" y="3898"/>
                </a:lnTo>
                <a:cubicBezTo>
                  <a:pt x="1680" y="3881"/>
                  <a:pt x="1624" y="3842"/>
                  <a:pt x="1574" y="3803"/>
                </a:cubicBezTo>
                <a:cubicBezTo>
                  <a:pt x="1518" y="3764"/>
                  <a:pt x="1473" y="3724"/>
                  <a:pt x="1440" y="3685"/>
                </a:cubicBezTo>
                <a:cubicBezTo>
                  <a:pt x="1439" y="3685"/>
                  <a:pt x="1438" y="3685"/>
                  <a:pt x="1437" y="3685"/>
                </a:cubicBezTo>
                <a:cubicBezTo>
                  <a:pt x="1410" y="3685"/>
                  <a:pt x="1350" y="3616"/>
                  <a:pt x="1323" y="3616"/>
                </a:cubicBezTo>
                <a:cubicBezTo>
                  <a:pt x="1321" y="3616"/>
                  <a:pt x="1318" y="3617"/>
                  <a:pt x="1316" y="3618"/>
                </a:cubicBezTo>
                <a:cubicBezTo>
                  <a:pt x="1266" y="3562"/>
                  <a:pt x="1288" y="3568"/>
                  <a:pt x="1210" y="3495"/>
                </a:cubicBezTo>
                <a:cubicBezTo>
                  <a:pt x="1193" y="3478"/>
                  <a:pt x="1171" y="3484"/>
                  <a:pt x="1137" y="3461"/>
                </a:cubicBezTo>
                <a:lnTo>
                  <a:pt x="1148" y="3450"/>
                </a:lnTo>
                <a:lnTo>
                  <a:pt x="1104" y="3433"/>
                </a:lnTo>
                <a:lnTo>
                  <a:pt x="1092" y="3400"/>
                </a:lnTo>
                <a:lnTo>
                  <a:pt x="1064" y="3383"/>
                </a:lnTo>
                <a:lnTo>
                  <a:pt x="1064" y="3383"/>
                </a:lnTo>
                <a:cubicBezTo>
                  <a:pt x="1076" y="3394"/>
                  <a:pt x="1081" y="3405"/>
                  <a:pt x="1081" y="3411"/>
                </a:cubicBezTo>
                <a:cubicBezTo>
                  <a:pt x="1036" y="3383"/>
                  <a:pt x="992" y="3321"/>
                  <a:pt x="997" y="3316"/>
                </a:cubicBezTo>
                <a:lnTo>
                  <a:pt x="896" y="3243"/>
                </a:lnTo>
                <a:cubicBezTo>
                  <a:pt x="897" y="3242"/>
                  <a:pt x="899" y="3241"/>
                  <a:pt x="901" y="3241"/>
                </a:cubicBezTo>
                <a:cubicBezTo>
                  <a:pt x="905" y="3241"/>
                  <a:pt x="913" y="3245"/>
                  <a:pt x="921" y="3250"/>
                </a:cubicBezTo>
                <a:lnTo>
                  <a:pt x="921" y="3250"/>
                </a:lnTo>
                <a:cubicBezTo>
                  <a:pt x="891" y="3228"/>
                  <a:pt x="930" y="3234"/>
                  <a:pt x="885" y="3209"/>
                </a:cubicBezTo>
                <a:lnTo>
                  <a:pt x="885" y="3209"/>
                </a:lnTo>
                <a:cubicBezTo>
                  <a:pt x="885" y="3215"/>
                  <a:pt x="874" y="3215"/>
                  <a:pt x="874" y="3215"/>
                </a:cubicBezTo>
                <a:cubicBezTo>
                  <a:pt x="857" y="3187"/>
                  <a:pt x="807" y="3142"/>
                  <a:pt x="768" y="3108"/>
                </a:cubicBezTo>
                <a:lnTo>
                  <a:pt x="784" y="3108"/>
                </a:lnTo>
                <a:cubicBezTo>
                  <a:pt x="717" y="3047"/>
                  <a:pt x="644" y="2980"/>
                  <a:pt x="572" y="2912"/>
                </a:cubicBezTo>
                <a:lnTo>
                  <a:pt x="572" y="2912"/>
                </a:lnTo>
                <a:cubicBezTo>
                  <a:pt x="585" y="2929"/>
                  <a:pt x="584" y="2937"/>
                  <a:pt x="577" y="2937"/>
                </a:cubicBezTo>
                <a:cubicBezTo>
                  <a:pt x="573" y="2937"/>
                  <a:pt x="564" y="2933"/>
                  <a:pt x="555" y="2924"/>
                </a:cubicBezTo>
                <a:lnTo>
                  <a:pt x="556" y="2920"/>
                </a:lnTo>
                <a:lnTo>
                  <a:pt x="556" y="2920"/>
                </a:lnTo>
                <a:cubicBezTo>
                  <a:pt x="556" y="2920"/>
                  <a:pt x="555" y="2920"/>
                  <a:pt x="555" y="2920"/>
                </a:cubicBezTo>
                <a:cubicBezTo>
                  <a:pt x="553" y="2920"/>
                  <a:pt x="548" y="2918"/>
                  <a:pt x="538" y="2912"/>
                </a:cubicBezTo>
                <a:cubicBezTo>
                  <a:pt x="524" y="2895"/>
                  <a:pt x="527" y="2889"/>
                  <a:pt x="536" y="2889"/>
                </a:cubicBezTo>
                <a:cubicBezTo>
                  <a:pt x="541" y="2889"/>
                  <a:pt x="548" y="2891"/>
                  <a:pt x="555" y="2896"/>
                </a:cubicBezTo>
                <a:lnTo>
                  <a:pt x="516" y="2862"/>
                </a:lnTo>
                <a:lnTo>
                  <a:pt x="516" y="2862"/>
                </a:lnTo>
                <a:cubicBezTo>
                  <a:pt x="519" y="2862"/>
                  <a:pt x="523" y="2864"/>
                  <a:pt x="527" y="2864"/>
                </a:cubicBezTo>
                <a:cubicBezTo>
                  <a:pt x="529" y="2864"/>
                  <a:pt x="531" y="2864"/>
                  <a:pt x="532" y="2862"/>
                </a:cubicBezTo>
                <a:cubicBezTo>
                  <a:pt x="516" y="2856"/>
                  <a:pt x="493" y="2795"/>
                  <a:pt x="460" y="2789"/>
                </a:cubicBezTo>
                <a:lnTo>
                  <a:pt x="465" y="2784"/>
                </a:lnTo>
                <a:cubicBezTo>
                  <a:pt x="392" y="2711"/>
                  <a:pt x="359" y="2677"/>
                  <a:pt x="303" y="2621"/>
                </a:cubicBezTo>
                <a:cubicBezTo>
                  <a:pt x="302" y="2622"/>
                  <a:pt x="301" y="2622"/>
                  <a:pt x="300" y="2622"/>
                </a:cubicBezTo>
                <a:cubicBezTo>
                  <a:pt x="289" y="2622"/>
                  <a:pt x="273" y="2598"/>
                  <a:pt x="252" y="2588"/>
                </a:cubicBezTo>
                <a:cubicBezTo>
                  <a:pt x="224" y="2554"/>
                  <a:pt x="196" y="2515"/>
                  <a:pt x="168" y="2470"/>
                </a:cubicBezTo>
                <a:cubicBezTo>
                  <a:pt x="157" y="2464"/>
                  <a:pt x="157" y="2464"/>
                  <a:pt x="152" y="2459"/>
                </a:cubicBezTo>
                <a:cubicBezTo>
                  <a:pt x="152" y="2459"/>
                  <a:pt x="146" y="2459"/>
                  <a:pt x="146" y="2453"/>
                </a:cubicBezTo>
                <a:lnTo>
                  <a:pt x="146" y="2453"/>
                </a:lnTo>
                <a:cubicBezTo>
                  <a:pt x="150" y="2454"/>
                  <a:pt x="154" y="2455"/>
                  <a:pt x="157" y="2455"/>
                </a:cubicBezTo>
                <a:cubicBezTo>
                  <a:pt x="164" y="2455"/>
                  <a:pt x="169" y="2453"/>
                  <a:pt x="174" y="2453"/>
                </a:cubicBezTo>
                <a:cubicBezTo>
                  <a:pt x="177" y="2453"/>
                  <a:pt x="180" y="2455"/>
                  <a:pt x="180" y="2459"/>
                </a:cubicBezTo>
                <a:cubicBezTo>
                  <a:pt x="180" y="2459"/>
                  <a:pt x="180" y="2453"/>
                  <a:pt x="185" y="2453"/>
                </a:cubicBezTo>
                <a:cubicBezTo>
                  <a:pt x="191" y="2447"/>
                  <a:pt x="196" y="2442"/>
                  <a:pt x="208" y="2442"/>
                </a:cubicBezTo>
                <a:cubicBezTo>
                  <a:pt x="219" y="2431"/>
                  <a:pt x="230" y="2425"/>
                  <a:pt x="247" y="2414"/>
                </a:cubicBezTo>
                <a:cubicBezTo>
                  <a:pt x="269" y="2397"/>
                  <a:pt x="297" y="2375"/>
                  <a:pt x="342" y="2341"/>
                </a:cubicBezTo>
                <a:lnTo>
                  <a:pt x="342" y="2341"/>
                </a:lnTo>
                <a:cubicBezTo>
                  <a:pt x="334" y="2341"/>
                  <a:pt x="327" y="2344"/>
                  <a:pt x="323" y="2344"/>
                </a:cubicBezTo>
                <a:cubicBezTo>
                  <a:pt x="321" y="2344"/>
                  <a:pt x="320" y="2343"/>
                  <a:pt x="320" y="2341"/>
                </a:cubicBezTo>
                <a:cubicBezTo>
                  <a:pt x="331" y="2333"/>
                  <a:pt x="349" y="2325"/>
                  <a:pt x="358" y="2325"/>
                </a:cubicBezTo>
                <a:cubicBezTo>
                  <a:pt x="360" y="2325"/>
                  <a:pt x="362" y="2326"/>
                  <a:pt x="363" y="2327"/>
                </a:cubicBezTo>
                <a:lnTo>
                  <a:pt x="363" y="2327"/>
                </a:lnTo>
                <a:cubicBezTo>
                  <a:pt x="413" y="2288"/>
                  <a:pt x="472" y="2251"/>
                  <a:pt x="532" y="2218"/>
                </a:cubicBezTo>
                <a:cubicBezTo>
                  <a:pt x="587" y="2185"/>
                  <a:pt x="642" y="2147"/>
                  <a:pt x="676" y="2103"/>
                </a:cubicBezTo>
                <a:lnTo>
                  <a:pt x="676" y="2103"/>
                </a:lnTo>
                <a:cubicBezTo>
                  <a:pt x="702" y="2081"/>
                  <a:pt x="724" y="2054"/>
                  <a:pt x="745" y="2027"/>
                </a:cubicBezTo>
                <a:cubicBezTo>
                  <a:pt x="752" y="2022"/>
                  <a:pt x="755" y="2019"/>
                  <a:pt x="757" y="2019"/>
                </a:cubicBezTo>
                <a:lnTo>
                  <a:pt x="757" y="2019"/>
                </a:lnTo>
                <a:cubicBezTo>
                  <a:pt x="761" y="2019"/>
                  <a:pt x="743" y="2042"/>
                  <a:pt x="753" y="2042"/>
                </a:cubicBezTo>
                <a:cubicBezTo>
                  <a:pt x="754" y="2042"/>
                  <a:pt x="757" y="2041"/>
                  <a:pt x="762" y="2039"/>
                </a:cubicBezTo>
                <a:cubicBezTo>
                  <a:pt x="829" y="1949"/>
                  <a:pt x="891" y="1915"/>
                  <a:pt x="947" y="1843"/>
                </a:cubicBezTo>
                <a:cubicBezTo>
                  <a:pt x="1025" y="1815"/>
                  <a:pt x="1120" y="1652"/>
                  <a:pt x="1193" y="1591"/>
                </a:cubicBezTo>
                <a:lnTo>
                  <a:pt x="1182" y="1591"/>
                </a:lnTo>
                <a:cubicBezTo>
                  <a:pt x="1193" y="1563"/>
                  <a:pt x="1204" y="1568"/>
                  <a:pt x="1221" y="1557"/>
                </a:cubicBezTo>
                <a:cubicBezTo>
                  <a:pt x="1220" y="1556"/>
                  <a:pt x="1219" y="1556"/>
                  <a:pt x="1217" y="1556"/>
                </a:cubicBezTo>
                <a:cubicBezTo>
                  <a:pt x="1211" y="1556"/>
                  <a:pt x="1205" y="1563"/>
                  <a:pt x="1203" y="1563"/>
                </a:cubicBezTo>
                <a:cubicBezTo>
                  <a:pt x="1203" y="1563"/>
                  <a:pt x="1203" y="1562"/>
                  <a:pt x="1204" y="1557"/>
                </a:cubicBezTo>
                <a:cubicBezTo>
                  <a:pt x="1322" y="1383"/>
                  <a:pt x="1468" y="1204"/>
                  <a:pt x="1568" y="1014"/>
                </a:cubicBezTo>
                <a:cubicBezTo>
                  <a:pt x="1608" y="941"/>
                  <a:pt x="1552" y="952"/>
                  <a:pt x="1608" y="868"/>
                </a:cubicBezTo>
                <a:lnTo>
                  <a:pt x="1613" y="902"/>
                </a:lnTo>
                <a:cubicBezTo>
                  <a:pt x="1664" y="745"/>
                  <a:pt x="1731" y="588"/>
                  <a:pt x="1753" y="431"/>
                </a:cubicBezTo>
                <a:cubicBezTo>
                  <a:pt x="1753" y="442"/>
                  <a:pt x="1759" y="442"/>
                  <a:pt x="1753" y="459"/>
                </a:cubicBezTo>
                <a:cubicBezTo>
                  <a:pt x="1770" y="426"/>
                  <a:pt x="1776" y="336"/>
                  <a:pt x="1770" y="336"/>
                </a:cubicBezTo>
                <a:cubicBezTo>
                  <a:pt x="1770" y="321"/>
                  <a:pt x="1773" y="321"/>
                  <a:pt x="1776" y="321"/>
                </a:cubicBezTo>
                <a:cubicBezTo>
                  <a:pt x="1778" y="321"/>
                  <a:pt x="1779" y="321"/>
                  <a:pt x="1781" y="319"/>
                </a:cubicBezTo>
                <a:lnTo>
                  <a:pt x="1781" y="319"/>
                </a:lnTo>
                <a:cubicBezTo>
                  <a:pt x="1776" y="347"/>
                  <a:pt x="1776" y="381"/>
                  <a:pt x="1787" y="409"/>
                </a:cubicBezTo>
                <a:cubicBezTo>
                  <a:pt x="1798" y="454"/>
                  <a:pt x="1815" y="482"/>
                  <a:pt x="1815" y="515"/>
                </a:cubicBezTo>
                <a:cubicBezTo>
                  <a:pt x="1865" y="583"/>
                  <a:pt x="1938" y="616"/>
                  <a:pt x="2011" y="622"/>
                </a:cubicBezTo>
                <a:cubicBezTo>
                  <a:pt x="2016" y="622"/>
                  <a:pt x="2022" y="622"/>
                  <a:pt x="2027" y="622"/>
                </a:cubicBezTo>
                <a:cubicBezTo>
                  <a:pt x="2095" y="622"/>
                  <a:pt x="2165" y="590"/>
                  <a:pt x="2201" y="538"/>
                </a:cubicBezTo>
                <a:lnTo>
                  <a:pt x="2201" y="538"/>
                </a:lnTo>
                <a:cubicBezTo>
                  <a:pt x="2207" y="549"/>
                  <a:pt x="2179" y="577"/>
                  <a:pt x="2145" y="599"/>
                </a:cubicBezTo>
                <a:cubicBezTo>
                  <a:pt x="2112" y="616"/>
                  <a:pt x="2078" y="622"/>
                  <a:pt x="2084" y="633"/>
                </a:cubicBezTo>
                <a:cubicBezTo>
                  <a:pt x="2151" y="616"/>
                  <a:pt x="2196" y="571"/>
                  <a:pt x="2218" y="527"/>
                </a:cubicBezTo>
                <a:cubicBezTo>
                  <a:pt x="2235" y="504"/>
                  <a:pt x="2241" y="482"/>
                  <a:pt x="2252" y="459"/>
                </a:cubicBezTo>
                <a:cubicBezTo>
                  <a:pt x="2257" y="437"/>
                  <a:pt x="2269" y="403"/>
                  <a:pt x="2269" y="392"/>
                </a:cubicBezTo>
                <a:cubicBezTo>
                  <a:pt x="2269" y="391"/>
                  <a:pt x="2270" y="391"/>
                  <a:pt x="2271" y="391"/>
                </a:cubicBezTo>
                <a:cubicBezTo>
                  <a:pt x="2274" y="391"/>
                  <a:pt x="2275" y="404"/>
                  <a:pt x="2280" y="409"/>
                </a:cubicBezTo>
                <a:cubicBezTo>
                  <a:pt x="2280" y="403"/>
                  <a:pt x="2280" y="398"/>
                  <a:pt x="2280" y="392"/>
                </a:cubicBezTo>
                <a:cubicBezTo>
                  <a:pt x="2274" y="381"/>
                  <a:pt x="2274" y="364"/>
                  <a:pt x="2269" y="358"/>
                </a:cubicBezTo>
                <a:cubicBezTo>
                  <a:pt x="2266" y="354"/>
                  <a:pt x="2267" y="352"/>
                  <a:pt x="2268" y="352"/>
                </a:cubicBezTo>
                <a:lnTo>
                  <a:pt x="2268" y="352"/>
                </a:lnTo>
                <a:cubicBezTo>
                  <a:pt x="2270" y="352"/>
                  <a:pt x="2274" y="355"/>
                  <a:pt x="2274" y="358"/>
                </a:cubicBezTo>
                <a:cubicBezTo>
                  <a:pt x="2280" y="364"/>
                  <a:pt x="2285" y="364"/>
                  <a:pt x="2291" y="370"/>
                </a:cubicBezTo>
                <a:cubicBezTo>
                  <a:pt x="2291" y="370"/>
                  <a:pt x="2291" y="375"/>
                  <a:pt x="2291" y="375"/>
                </a:cubicBezTo>
                <a:cubicBezTo>
                  <a:pt x="2295" y="375"/>
                  <a:pt x="2298" y="380"/>
                  <a:pt x="2300" y="380"/>
                </a:cubicBezTo>
                <a:cubicBezTo>
                  <a:pt x="2302" y="380"/>
                  <a:pt x="2302" y="379"/>
                  <a:pt x="2302" y="375"/>
                </a:cubicBezTo>
                <a:lnTo>
                  <a:pt x="2297" y="370"/>
                </a:lnTo>
                <a:cubicBezTo>
                  <a:pt x="2292" y="361"/>
                  <a:pt x="2294" y="356"/>
                  <a:pt x="2300" y="356"/>
                </a:cubicBezTo>
                <a:cubicBezTo>
                  <a:pt x="2302" y="356"/>
                  <a:pt x="2305" y="357"/>
                  <a:pt x="2308" y="358"/>
                </a:cubicBezTo>
                <a:lnTo>
                  <a:pt x="2330" y="358"/>
                </a:lnTo>
                <a:cubicBezTo>
                  <a:pt x="2341" y="364"/>
                  <a:pt x="2347" y="364"/>
                  <a:pt x="2353" y="364"/>
                </a:cubicBezTo>
                <a:cubicBezTo>
                  <a:pt x="2330" y="370"/>
                  <a:pt x="2347" y="381"/>
                  <a:pt x="2358" y="392"/>
                </a:cubicBezTo>
                <a:cubicBezTo>
                  <a:pt x="2369" y="398"/>
                  <a:pt x="2369" y="403"/>
                  <a:pt x="2341" y="409"/>
                </a:cubicBezTo>
                <a:lnTo>
                  <a:pt x="2364" y="409"/>
                </a:lnTo>
                <a:cubicBezTo>
                  <a:pt x="2369" y="409"/>
                  <a:pt x="2364" y="414"/>
                  <a:pt x="2347" y="414"/>
                </a:cubicBezTo>
                <a:cubicBezTo>
                  <a:pt x="2369" y="420"/>
                  <a:pt x="2381" y="420"/>
                  <a:pt x="2397" y="420"/>
                </a:cubicBezTo>
                <a:cubicBezTo>
                  <a:pt x="2397" y="420"/>
                  <a:pt x="2392" y="426"/>
                  <a:pt x="2386" y="431"/>
                </a:cubicBezTo>
                <a:cubicBezTo>
                  <a:pt x="2375" y="426"/>
                  <a:pt x="2381" y="426"/>
                  <a:pt x="2369" y="426"/>
                </a:cubicBezTo>
                <a:cubicBezTo>
                  <a:pt x="2381" y="426"/>
                  <a:pt x="2369" y="442"/>
                  <a:pt x="2341" y="454"/>
                </a:cubicBezTo>
                <a:cubicBezTo>
                  <a:pt x="2341" y="448"/>
                  <a:pt x="2336" y="448"/>
                  <a:pt x="2341" y="448"/>
                </a:cubicBezTo>
                <a:lnTo>
                  <a:pt x="2336" y="448"/>
                </a:lnTo>
                <a:lnTo>
                  <a:pt x="2325" y="459"/>
                </a:lnTo>
                <a:cubicBezTo>
                  <a:pt x="2319" y="470"/>
                  <a:pt x="2308" y="476"/>
                  <a:pt x="2302" y="487"/>
                </a:cubicBezTo>
                <a:cubicBezTo>
                  <a:pt x="2285" y="504"/>
                  <a:pt x="2274" y="521"/>
                  <a:pt x="2269" y="543"/>
                </a:cubicBezTo>
                <a:cubicBezTo>
                  <a:pt x="2246" y="583"/>
                  <a:pt x="2241" y="627"/>
                  <a:pt x="2246" y="683"/>
                </a:cubicBezTo>
                <a:cubicBezTo>
                  <a:pt x="2241" y="679"/>
                  <a:pt x="2238" y="677"/>
                  <a:pt x="2236" y="677"/>
                </a:cubicBezTo>
                <a:lnTo>
                  <a:pt x="2236" y="677"/>
                </a:lnTo>
                <a:cubicBezTo>
                  <a:pt x="2226" y="677"/>
                  <a:pt x="2243" y="724"/>
                  <a:pt x="2229" y="734"/>
                </a:cubicBezTo>
                <a:cubicBezTo>
                  <a:pt x="2241" y="751"/>
                  <a:pt x="2252" y="767"/>
                  <a:pt x="2263" y="784"/>
                </a:cubicBezTo>
                <a:cubicBezTo>
                  <a:pt x="2263" y="779"/>
                  <a:pt x="2257" y="767"/>
                  <a:pt x="2257" y="762"/>
                </a:cubicBezTo>
                <a:lnTo>
                  <a:pt x="2257" y="762"/>
                </a:lnTo>
                <a:cubicBezTo>
                  <a:pt x="2285" y="807"/>
                  <a:pt x="2325" y="835"/>
                  <a:pt x="2358" y="863"/>
                </a:cubicBezTo>
                <a:cubicBezTo>
                  <a:pt x="2350" y="859"/>
                  <a:pt x="2340" y="855"/>
                  <a:pt x="2330" y="849"/>
                </a:cubicBezTo>
                <a:lnTo>
                  <a:pt x="2330" y="849"/>
                </a:lnTo>
                <a:cubicBezTo>
                  <a:pt x="2355" y="867"/>
                  <a:pt x="2379" y="881"/>
                  <a:pt x="2409" y="891"/>
                </a:cubicBezTo>
                <a:cubicBezTo>
                  <a:pt x="2392" y="879"/>
                  <a:pt x="2375" y="874"/>
                  <a:pt x="2358" y="863"/>
                </a:cubicBezTo>
                <a:lnTo>
                  <a:pt x="2358" y="863"/>
                </a:lnTo>
                <a:cubicBezTo>
                  <a:pt x="2366" y="864"/>
                  <a:pt x="2371" y="865"/>
                  <a:pt x="2375" y="865"/>
                </a:cubicBezTo>
                <a:cubicBezTo>
                  <a:pt x="2389" y="865"/>
                  <a:pt x="2385" y="857"/>
                  <a:pt x="2393" y="857"/>
                </a:cubicBezTo>
                <a:cubicBezTo>
                  <a:pt x="2397" y="857"/>
                  <a:pt x="2406" y="859"/>
                  <a:pt x="2425" y="868"/>
                </a:cubicBezTo>
                <a:cubicBezTo>
                  <a:pt x="2412" y="868"/>
                  <a:pt x="2449" y="875"/>
                  <a:pt x="2478" y="875"/>
                </a:cubicBezTo>
                <a:cubicBezTo>
                  <a:pt x="2486" y="875"/>
                  <a:pt x="2493" y="875"/>
                  <a:pt x="2498" y="874"/>
                </a:cubicBezTo>
                <a:cubicBezTo>
                  <a:pt x="2521" y="863"/>
                  <a:pt x="2543" y="846"/>
                  <a:pt x="2571" y="829"/>
                </a:cubicBezTo>
                <a:cubicBezTo>
                  <a:pt x="2582" y="829"/>
                  <a:pt x="2577" y="846"/>
                  <a:pt x="2582" y="846"/>
                </a:cubicBezTo>
                <a:cubicBezTo>
                  <a:pt x="2588" y="835"/>
                  <a:pt x="2610" y="812"/>
                  <a:pt x="2627" y="784"/>
                </a:cubicBezTo>
                <a:cubicBezTo>
                  <a:pt x="2638" y="762"/>
                  <a:pt x="2649" y="728"/>
                  <a:pt x="2649" y="711"/>
                </a:cubicBezTo>
                <a:cubicBezTo>
                  <a:pt x="2649" y="723"/>
                  <a:pt x="2655" y="728"/>
                  <a:pt x="2661" y="728"/>
                </a:cubicBezTo>
                <a:lnTo>
                  <a:pt x="2655" y="700"/>
                </a:lnTo>
                <a:cubicBezTo>
                  <a:pt x="2663" y="688"/>
                  <a:pt x="2665" y="681"/>
                  <a:pt x="2668" y="681"/>
                </a:cubicBezTo>
                <a:cubicBezTo>
                  <a:pt x="2669" y="681"/>
                  <a:pt x="2670" y="682"/>
                  <a:pt x="2672" y="683"/>
                </a:cubicBezTo>
                <a:cubicBezTo>
                  <a:pt x="2677" y="666"/>
                  <a:pt x="2673" y="665"/>
                  <a:pt x="2669" y="665"/>
                </a:cubicBezTo>
                <a:cubicBezTo>
                  <a:pt x="2668" y="665"/>
                  <a:pt x="2667" y="665"/>
                  <a:pt x="2667" y="665"/>
                </a:cubicBezTo>
                <a:cubicBezTo>
                  <a:pt x="2662" y="665"/>
                  <a:pt x="2658" y="664"/>
                  <a:pt x="2666" y="639"/>
                </a:cubicBezTo>
                <a:lnTo>
                  <a:pt x="2666" y="639"/>
                </a:lnTo>
                <a:cubicBezTo>
                  <a:pt x="2666" y="644"/>
                  <a:pt x="2666" y="644"/>
                  <a:pt x="2672" y="655"/>
                </a:cubicBezTo>
                <a:cubicBezTo>
                  <a:pt x="2672" y="650"/>
                  <a:pt x="2672" y="650"/>
                  <a:pt x="2672" y="644"/>
                </a:cubicBezTo>
                <a:cubicBezTo>
                  <a:pt x="2672" y="622"/>
                  <a:pt x="2666" y="588"/>
                  <a:pt x="2655" y="560"/>
                </a:cubicBezTo>
                <a:cubicBezTo>
                  <a:pt x="2653" y="555"/>
                  <a:pt x="2652" y="554"/>
                  <a:pt x="2653" y="554"/>
                </a:cubicBezTo>
                <a:lnTo>
                  <a:pt x="2653" y="554"/>
                </a:lnTo>
                <a:cubicBezTo>
                  <a:pt x="2654" y="554"/>
                  <a:pt x="2657" y="557"/>
                  <a:pt x="2661" y="560"/>
                </a:cubicBezTo>
                <a:lnTo>
                  <a:pt x="2666" y="571"/>
                </a:lnTo>
                <a:lnTo>
                  <a:pt x="2683" y="594"/>
                </a:lnTo>
                <a:cubicBezTo>
                  <a:pt x="2690" y="607"/>
                  <a:pt x="2691" y="611"/>
                  <a:pt x="2690" y="611"/>
                </a:cubicBezTo>
                <a:cubicBezTo>
                  <a:pt x="2688" y="611"/>
                  <a:pt x="2681" y="602"/>
                  <a:pt x="2679" y="602"/>
                </a:cubicBezTo>
                <a:lnTo>
                  <a:pt x="2679" y="602"/>
                </a:lnTo>
                <a:cubicBezTo>
                  <a:pt x="2678" y="602"/>
                  <a:pt x="2678" y="606"/>
                  <a:pt x="2683" y="616"/>
                </a:cubicBezTo>
                <a:cubicBezTo>
                  <a:pt x="2694" y="627"/>
                  <a:pt x="2700" y="633"/>
                  <a:pt x="2711" y="639"/>
                </a:cubicBezTo>
                <a:cubicBezTo>
                  <a:pt x="2733" y="650"/>
                  <a:pt x="2773" y="672"/>
                  <a:pt x="2812" y="689"/>
                </a:cubicBezTo>
                <a:lnTo>
                  <a:pt x="2806" y="695"/>
                </a:lnTo>
                <a:lnTo>
                  <a:pt x="2795" y="700"/>
                </a:lnTo>
                <a:lnTo>
                  <a:pt x="2812" y="695"/>
                </a:lnTo>
                <a:lnTo>
                  <a:pt x="2812" y="695"/>
                </a:lnTo>
                <a:cubicBezTo>
                  <a:pt x="2829" y="695"/>
                  <a:pt x="2806" y="706"/>
                  <a:pt x="2789" y="717"/>
                </a:cubicBezTo>
                <a:cubicBezTo>
                  <a:pt x="2768" y="728"/>
                  <a:pt x="2756" y="728"/>
                  <a:pt x="2740" y="749"/>
                </a:cubicBezTo>
                <a:lnTo>
                  <a:pt x="2740" y="749"/>
                </a:lnTo>
                <a:cubicBezTo>
                  <a:pt x="2744" y="743"/>
                  <a:pt x="2739" y="734"/>
                  <a:pt x="2739" y="734"/>
                </a:cubicBezTo>
                <a:cubicBezTo>
                  <a:pt x="2711" y="756"/>
                  <a:pt x="2689" y="784"/>
                  <a:pt x="2666" y="823"/>
                </a:cubicBezTo>
                <a:cubicBezTo>
                  <a:pt x="2649" y="863"/>
                  <a:pt x="2633" y="913"/>
                  <a:pt x="2644" y="963"/>
                </a:cubicBezTo>
                <a:lnTo>
                  <a:pt x="2638" y="952"/>
                </a:lnTo>
                <a:lnTo>
                  <a:pt x="2638" y="952"/>
                </a:lnTo>
                <a:cubicBezTo>
                  <a:pt x="2633" y="975"/>
                  <a:pt x="2638" y="1008"/>
                  <a:pt x="2649" y="1036"/>
                </a:cubicBezTo>
                <a:cubicBezTo>
                  <a:pt x="2661" y="1064"/>
                  <a:pt x="2683" y="1087"/>
                  <a:pt x="2700" y="1103"/>
                </a:cubicBezTo>
                <a:cubicBezTo>
                  <a:pt x="2711" y="1107"/>
                  <a:pt x="2725" y="1116"/>
                  <a:pt x="2730" y="1116"/>
                </a:cubicBezTo>
                <a:cubicBezTo>
                  <a:pt x="2732" y="1116"/>
                  <a:pt x="2731" y="1114"/>
                  <a:pt x="2728" y="1109"/>
                </a:cubicBezTo>
                <a:lnTo>
                  <a:pt x="2728" y="1109"/>
                </a:lnTo>
                <a:cubicBezTo>
                  <a:pt x="2754" y="1138"/>
                  <a:pt x="2791" y="1152"/>
                  <a:pt x="2829" y="1152"/>
                </a:cubicBezTo>
                <a:cubicBezTo>
                  <a:pt x="2866" y="1152"/>
                  <a:pt x="2902" y="1139"/>
                  <a:pt x="2929" y="1115"/>
                </a:cubicBezTo>
                <a:cubicBezTo>
                  <a:pt x="2985" y="1070"/>
                  <a:pt x="3002" y="1008"/>
                  <a:pt x="3030" y="952"/>
                </a:cubicBezTo>
                <a:lnTo>
                  <a:pt x="3030" y="952"/>
                </a:lnTo>
                <a:cubicBezTo>
                  <a:pt x="3030" y="966"/>
                  <a:pt x="3027" y="983"/>
                  <a:pt x="3028" y="983"/>
                </a:cubicBezTo>
                <a:cubicBezTo>
                  <a:pt x="3029" y="983"/>
                  <a:pt x="3029" y="982"/>
                  <a:pt x="3030" y="980"/>
                </a:cubicBezTo>
                <a:cubicBezTo>
                  <a:pt x="3030" y="969"/>
                  <a:pt x="3036" y="958"/>
                  <a:pt x="3036" y="952"/>
                </a:cubicBezTo>
                <a:cubicBezTo>
                  <a:pt x="3036" y="947"/>
                  <a:pt x="3036" y="941"/>
                  <a:pt x="3036" y="935"/>
                </a:cubicBezTo>
                <a:cubicBezTo>
                  <a:pt x="3036" y="924"/>
                  <a:pt x="3036" y="913"/>
                  <a:pt x="3036" y="902"/>
                </a:cubicBezTo>
                <a:cubicBezTo>
                  <a:pt x="3033" y="900"/>
                  <a:pt x="3031" y="900"/>
                  <a:pt x="3030" y="900"/>
                </a:cubicBezTo>
                <a:cubicBezTo>
                  <a:pt x="3026" y="900"/>
                  <a:pt x="3027" y="905"/>
                  <a:pt x="3019" y="913"/>
                </a:cubicBezTo>
                <a:cubicBezTo>
                  <a:pt x="3013" y="902"/>
                  <a:pt x="3008" y="868"/>
                  <a:pt x="3008" y="846"/>
                </a:cubicBezTo>
                <a:lnTo>
                  <a:pt x="3008" y="846"/>
                </a:lnTo>
                <a:cubicBezTo>
                  <a:pt x="3011" y="868"/>
                  <a:pt x="3014" y="874"/>
                  <a:pt x="3017" y="874"/>
                </a:cubicBezTo>
                <a:cubicBezTo>
                  <a:pt x="3020" y="874"/>
                  <a:pt x="3022" y="871"/>
                  <a:pt x="3025" y="868"/>
                </a:cubicBezTo>
                <a:cubicBezTo>
                  <a:pt x="3025" y="863"/>
                  <a:pt x="3019" y="851"/>
                  <a:pt x="3013" y="846"/>
                </a:cubicBezTo>
                <a:cubicBezTo>
                  <a:pt x="3019" y="846"/>
                  <a:pt x="3013" y="835"/>
                  <a:pt x="3008" y="818"/>
                </a:cubicBezTo>
                <a:cubicBezTo>
                  <a:pt x="2999" y="807"/>
                  <a:pt x="2997" y="800"/>
                  <a:pt x="2999" y="800"/>
                </a:cubicBezTo>
                <a:lnTo>
                  <a:pt x="2999" y="800"/>
                </a:lnTo>
                <a:cubicBezTo>
                  <a:pt x="3002" y="800"/>
                  <a:pt x="3011" y="807"/>
                  <a:pt x="3025" y="823"/>
                </a:cubicBezTo>
                <a:lnTo>
                  <a:pt x="3025" y="829"/>
                </a:lnTo>
                <a:cubicBezTo>
                  <a:pt x="3041" y="840"/>
                  <a:pt x="3058" y="840"/>
                  <a:pt x="3075" y="863"/>
                </a:cubicBezTo>
                <a:cubicBezTo>
                  <a:pt x="3078" y="869"/>
                  <a:pt x="3078" y="871"/>
                  <a:pt x="3077" y="871"/>
                </a:cubicBezTo>
                <a:cubicBezTo>
                  <a:pt x="3074" y="871"/>
                  <a:pt x="3066" y="863"/>
                  <a:pt x="3061" y="863"/>
                </a:cubicBezTo>
                <a:cubicBezTo>
                  <a:pt x="3060" y="863"/>
                  <a:pt x="3058" y="865"/>
                  <a:pt x="3058" y="868"/>
                </a:cubicBezTo>
                <a:cubicBezTo>
                  <a:pt x="3069" y="879"/>
                  <a:pt x="3081" y="879"/>
                  <a:pt x="3097" y="885"/>
                </a:cubicBezTo>
                <a:cubicBezTo>
                  <a:pt x="3109" y="891"/>
                  <a:pt x="3125" y="902"/>
                  <a:pt x="3137" y="919"/>
                </a:cubicBezTo>
                <a:cubicBezTo>
                  <a:pt x="3120" y="907"/>
                  <a:pt x="3103" y="896"/>
                  <a:pt x="3092" y="891"/>
                </a:cubicBezTo>
                <a:lnTo>
                  <a:pt x="3092" y="891"/>
                </a:lnTo>
                <a:cubicBezTo>
                  <a:pt x="3109" y="924"/>
                  <a:pt x="3114" y="919"/>
                  <a:pt x="3125" y="935"/>
                </a:cubicBezTo>
                <a:cubicBezTo>
                  <a:pt x="3130" y="943"/>
                  <a:pt x="3137" y="949"/>
                  <a:pt x="3142" y="953"/>
                </a:cubicBezTo>
                <a:lnTo>
                  <a:pt x="3142" y="953"/>
                </a:lnTo>
                <a:cubicBezTo>
                  <a:pt x="3142" y="953"/>
                  <a:pt x="3142" y="952"/>
                  <a:pt x="3142" y="952"/>
                </a:cubicBezTo>
                <a:lnTo>
                  <a:pt x="3142" y="952"/>
                </a:lnTo>
                <a:cubicBezTo>
                  <a:pt x="3159" y="958"/>
                  <a:pt x="3170" y="963"/>
                  <a:pt x="3181" y="969"/>
                </a:cubicBezTo>
                <a:cubicBezTo>
                  <a:pt x="3187" y="969"/>
                  <a:pt x="3176" y="969"/>
                  <a:pt x="3170" y="975"/>
                </a:cubicBezTo>
                <a:cubicBezTo>
                  <a:pt x="3144" y="985"/>
                  <a:pt x="3123" y="990"/>
                  <a:pt x="3103" y="1026"/>
                </a:cubicBezTo>
                <a:lnTo>
                  <a:pt x="3103" y="1026"/>
                </a:lnTo>
                <a:cubicBezTo>
                  <a:pt x="3112" y="1008"/>
                  <a:pt x="3114" y="1003"/>
                  <a:pt x="3111" y="1003"/>
                </a:cubicBezTo>
                <a:lnTo>
                  <a:pt x="3111" y="1003"/>
                </a:lnTo>
                <a:cubicBezTo>
                  <a:pt x="3108" y="1003"/>
                  <a:pt x="3100" y="1010"/>
                  <a:pt x="3095" y="1010"/>
                </a:cubicBezTo>
                <a:cubicBezTo>
                  <a:pt x="3094" y="1010"/>
                  <a:pt x="3093" y="1010"/>
                  <a:pt x="3092" y="1008"/>
                </a:cubicBezTo>
                <a:cubicBezTo>
                  <a:pt x="3078" y="1017"/>
                  <a:pt x="3061" y="1034"/>
                  <a:pt x="3055" y="1034"/>
                </a:cubicBezTo>
                <a:cubicBezTo>
                  <a:pt x="3053" y="1034"/>
                  <a:pt x="3053" y="1033"/>
                  <a:pt x="3053" y="1031"/>
                </a:cubicBezTo>
                <a:cubicBezTo>
                  <a:pt x="3041" y="1064"/>
                  <a:pt x="3013" y="1081"/>
                  <a:pt x="3013" y="1137"/>
                </a:cubicBezTo>
                <a:cubicBezTo>
                  <a:pt x="3009" y="1137"/>
                  <a:pt x="3008" y="1167"/>
                  <a:pt x="3000" y="1167"/>
                </a:cubicBezTo>
                <a:cubicBezTo>
                  <a:pt x="2999" y="1167"/>
                  <a:pt x="2998" y="1166"/>
                  <a:pt x="2997" y="1165"/>
                </a:cubicBezTo>
                <a:lnTo>
                  <a:pt x="2997" y="1165"/>
                </a:lnTo>
                <a:cubicBezTo>
                  <a:pt x="2998" y="1180"/>
                  <a:pt x="3000" y="1185"/>
                  <a:pt x="3002" y="1185"/>
                </a:cubicBezTo>
                <a:cubicBezTo>
                  <a:pt x="3005" y="1185"/>
                  <a:pt x="3009" y="1159"/>
                  <a:pt x="3013" y="1159"/>
                </a:cubicBezTo>
                <a:cubicBezTo>
                  <a:pt x="3013" y="1159"/>
                  <a:pt x="3013" y="1159"/>
                  <a:pt x="3013" y="1159"/>
                </a:cubicBezTo>
                <a:cubicBezTo>
                  <a:pt x="3019" y="1193"/>
                  <a:pt x="3013" y="1238"/>
                  <a:pt x="3025" y="1283"/>
                </a:cubicBezTo>
                <a:cubicBezTo>
                  <a:pt x="3036" y="1327"/>
                  <a:pt x="3069" y="1372"/>
                  <a:pt x="3114" y="1400"/>
                </a:cubicBezTo>
                <a:cubicBezTo>
                  <a:pt x="3153" y="1423"/>
                  <a:pt x="3181" y="1423"/>
                  <a:pt x="3209" y="1423"/>
                </a:cubicBezTo>
                <a:cubicBezTo>
                  <a:pt x="3232" y="1423"/>
                  <a:pt x="3254" y="1417"/>
                  <a:pt x="3288" y="1400"/>
                </a:cubicBezTo>
                <a:cubicBezTo>
                  <a:pt x="3316" y="1400"/>
                  <a:pt x="3277" y="1423"/>
                  <a:pt x="3271" y="1423"/>
                </a:cubicBezTo>
                <a:cubicBezTo>
                  <a:pt x="3316" y="1423"/>
                  <a:pt x="3349" y="1400"/>
                  <a:pt x="3372" y="1367"/>
                </a:cubicBezTo>
                <a:cubicBezTo>
                  <a:pt x="3372" y="1371"/>
                  <a:pt x="3373" y="1373"/>
                  <a:pt x="3375" y="1373"/>
                </a:cubicBezTo>
                <a:cubicBezTo>
                  <a:pt x="3378" y="1373"/>
                  <a:pt x="3382" y="1370"/>
                  <a:pt x="3389" y="1367"/>
                </a:cubicBezTo>
                <a:cubicBezTo>
                  <a:pt x="3411" y="1339"/>
                  <a:pt x="3394" y="1339"/>
                  <a:pt x="3417" y="1311"/>
                </a:cubicBezTo>
                <a:cubicBezTo>
                  <a:pt x="3417" y="1316"/>
                  <a:pt x="3417" y="1316"/>
                  <a:pt x="3422" y="1322"/>
                </a:cubicBezTo>
                <a:cubicBezTo>
                  <a:pt x="3422" y="1327"/>
                  <a:pt x="3417" y="1339"/>
                  <a:pt x="3417" y="1344"/>
                </a:cubicBezTo>
                <a:cubicBezTo>
                  <a:pt x="3428" y="1327"/>
                  <a:pt x="3428" y="1322"/>
                  <a:pt x="3428" y="1305"/>
                </a:cubicBezTo>
                <a:cubicBezTo>
                  <a:pt x="3433" y="1294"/>
                  <a:pt x="3433" y="1277"/>
                  <a:pt x="3433" y="1260"/>
                </a:cubicBezTo>
                <a:cubicBezTo>
                  <a:pt x="3439" y="1260"/>
                  <a:pt x="3439" y="1266"/>
                  <a:pt x="3439" y="1271"/>
                </a:cubicBezTo>
                <a:cubicBezTo>
                  <a:pt x="3439" y="1283"/>
                  <a:pt x="3439" y="1294"/>
                  <a:pt x="3439" y="1305"/>
                </a:cubicBezTo>
                <a:cubicBezTo>
                  <a:pt x="3439" y="1299"/>
                  <a:pt x="3439" y="1288"/>
                  <a:pt x="3445" y="1283"/>
                </a:cubicBezTo>
                <a:cubicBezTo>
                  <a:pt x="3445" y="1277"/>
                  <a:pt x="3445" y="1266"/>
                  <a:pt x="3439" y="1255"/>
                </a:cubicBezTo>
                <a:cubicBezTo>
                  <a:pt x="3439" y="1258"/>
                  <a:pt x="3439" y="1259"/>
                  <a:pt x="3438" y="1259"/>
                </a:cubicBezTo>
                <a:cubicBezTo>
                  <a:pt x="3436" y="1259"/>
                  <a:pt x="3433" y="1253"/>
                  <a:pt x="3433" y="1249"/>
                </a:cubicBezTo>
                <a:cubicBezTo>
                  <a:pt x="3433" y="1243"/>
                  <a:pt x="3433" y="1232"/>
                  <a:pt x="3433" y="1227"/>
                </a:cubicBezTo>
                <a:cubicBezTo>
                  <a:pt x="3433" y="1222"/>
                  <a:pt x="3433" y="1220"/>
                  <a:pt x="3432" y="1220"/>
                </a:cubicBezTo>
                <a:cubicBezTo>
                  <a:pt x="3430" y="1220"/>
                  <a:pt x="3428" y="1225"/>
                  <a:pt x="3428" y="1232"/>
                </a:cubicBezTo>
                <a:cubicBezTo>
                  <a:pt x="3422" y="1249"/>
                  <a:pt x="3422" y="1277"/>
                  <a:pt x="3417" y="1294"/>
                </a:cubicBezTo>
                <a:cubicBezTo>
                  <a:pt x="3411" y="1316"/>
                  <a:pt x="3400" y="1339"/>
                  <a:pt x="3389" y="1355"/>
                </a:cubicBezTo>
                <a:cubicBezTo>
                  <a:pt x="3389" y="1344"/>
                  <a:pt x="3383" y="1333"/>
                  <a:pt x="3383" y="1322"/>
                </a:cubicBezTo>
                <a:cubicBezTo>
                  <a:pt x="3377" y="1339"/>
                  <a:pt x="3372" y="1361"/>
                  <a:pt x="3361" y="1378"/>
                </a:cubicBezTo>
                <a:cubicBezTo>
                  <a:pt x="3349" y="1378"/>
                  <a:pt x="3338" y="1378"/>
                  <a:pt x="3355" y="1355"/>
                </a:cubicBezTo>
                <a:lnTo>
                  <a:pt x="3355" y="1355"/>
                </a:lnTo>
                <a:cubicBezTo>
                  <a:pt x="3321" y="1372"/>
                  <a:pt x="3333" y="1383"/>
                  <a:pt x="3299" y="1389"/>
                </a:cubicBezTo>
                <a:cubicBezTo>
                  <a:pt x="3293" y="1389"/>
                  <a:pt x="3293" y="1389"/>
                  <a:pt x="3299" y="1383"/>
                </a:cubicBezTo>
                <a:lnTo>
                  <a:pt x="3299" y="1383"/>
                </a:lnTo>
                <a:cubicBezTo>
                  <a:pt x="3288" y="1395"/>
                  <a:pt x="3277" y="1400"/>
                  <a:pt x="3265" y="1400"/>
                </a:cubicBezTo>
                <a:cubicBezTo>
                  <a:pt x="3270" y="1396"/>
                  <a:pt x="3265" y="1392"/>
                  <a:pt x="3270" y="1390"/>
                </a:cubicBezTo>
                <a:lnTo>
                  <a:pt x="3270" y="1390"/>
                </a:lnTo>
                <a:cubicBezTo>
                  <a:pt x="3256" y="1391"/>
                  <a:pt x="3243" y="1392"/>
                  <a:pt x="3231" y="1392"/>
                </a:cubicBezTo>
                <a:cubicBezTo>
                  <a:pt x="3200" y="1392"/>
                  <a:pt x="3178" y="1387"/>
                  <a:pt x="3170" y="1372"/>
                </a:cubicBezTo>
                <a:lnTo>
                  <a:pt x="3170" y="1378"/>
                </a:lnTo>
                <a:cubicBezTo>
                  <a:pt x="3148" y="1363"/>
                  <a:pt x="3138" y="1358"/>
                  <a:pt x="3134" y="1358"/>
                </a:cubicBezTo>
                <a:cubicBezTo>
                  <a:pt x="3132" y="1358"/>
                  <a:pt x="3131" y="1359"/>
                  <a:pt x="3131" y="1361"/>
                </a:cubicBezTo>
                <a:cubicBezTo>
                  <a:pt x="3128" y="1364"/>
                  <a:pt x="3127" y="1367"/>
                  <a:pt x="3122" y="1367"/>
                </a:cubicBezTo>
                <a:cubicBezTo>
                  <a:pt x="3117" y="1367"/>
                  <a:pt x="3109" y="1364"/>
                  <a:pt x="3092" y="1355"/>
                </a:cubicBezTo>
                <a:cubicBezTo>
                  <a:pt x="3092" y="1333"/>
                  <a:pt x="3092" y="1316"/>
                  <a:pt x="3097" y="1299"/>
                </a:cubicBezTo>
                <a:lnTo>
                  <a:pt x="3081" y="1299"/>
                </a:lnTo>
                <a:cubicBezTo>
                  <a:pt x="3075" y="1288"/>
                  <a:pt x="3069" y="1271"/>
                  <a:pt x="3075" y="1271"/>
                </a:cubicBezTo>
                <a:cubicBezTo>
                  <a:pt x="3070" y="1264"/>
                  <a:pt x="3068" y="1261"/>
                  <a:pt x="3066" y="1261"/>
                </a:cubicBezTo>
                <a:cubicBezTo>
                  <a:pt x="3064" y="1261"/>
                  <a:pt x="3065" y="1270"/>
                  <a:pt x="3063" y="1270"/>
                </a:cubicBezTo>
                <a:cubicBezTo>
                  <a:pt x="3062" y="1270"/>
                  <a:pt x="3060" y="1269"/>
                  <a:pt x="3058" y="1266"/>
                </a:cubicBezTo>
                <a:cubicBezTo>
                  <a:pt x="3058" y="1243"/>
                  <a:pt x="3047" y="1215"/>
                  <a:pt x="3053" y="1187"/>
                </a:cubicBezTo>
                <a:cubicBezTo>
                  <a:pt x="3053" y="1159"/>
                  <a:pt x="3058" y="1137"/>
                  <a:pt x="3069" y="1137"/>
                </a:cubicBezTo>
                <a:cubicBezTo>
                  <a:pt x="3069" y="1135"/>
                  <a:pt x="3068" y="1134"/>
                  <a:pt x="3067" y="1134"/>
                </a:cubicBezTo>
                <a:cubicBezTo>
                  <a:pt x="3063" y="1134"/>
                  <a:pt x="3059" y="1147"/>
                  <a:pt x="3057" y="1147"/>
                </a:cubicBezTo>
                <a:cubicBezTo>
                  <a:pt x="3056" y="1147"/>
                  <a:pt x="3056" y="1142"/>
                  <a:pt x="3058" y="1126"/>
                </a:cubicBezTo>
                <a:cubicBezTo>
                  <a:pt x="3081" y="1126"/>
                  <a:pt x="3069" y="1075"/>
                  <a:pt x="3103" y="1047"/>
                </a:cubicBezTo>
                <a:lnTo>
                  <a:pt x="3103" y="1047"/>
                </a:lnTo>
                <a:cubicBezTo>
                  <a:pt x="3107" y="1059"/>
                  <a:pt x="3095" y="1076"/>
                  <a:pt x="3098" y="1076"/>
                </a:cubicBezTo>
                <a:cubicBezTo>
                  <a:pt x="3099" y="1076"/>
                  <a:pt x="3104" y="1073"/>
                  <a:pt x="3114" y="1064"/>
                </a:cubicBezTo>
                <a:cubicBezTo>
                  <a:pt x="3114" y="1053"/>
                  <a:pt x="3125" y="1036"/>
                  <a:pt x="3142" y="1025"/>
                </a:cubicBezTo>
                <a:cubicBezTo>
                  <a:pt x="3165" y="1014"/>
                  <a:pt x="3215" y="1003"/>
                  <a:pt x="3243" y="997"/>
                </a:cubicBezTo>
                <a:cubicBezTo>
                  <a:pt x="3237" y="991"/>
                  <a:pt x="3237" y="991"/>
                  <a:pt x="3243" y="986"/>
                </a:cubicBezTo>
                <a:cubicBezTo>
                  <a:pt x="3237" y="980"/>
                  <a:pt x="3237" y="980"/>
                  <a:pt x="3243" y="975"/>
                </a:cubicBezTo>
                <a:cubicBezTo>
                  <a:pt x="3249" y="975"/>
                  <a:pt x="3237" y="969"/>
                  <a:pt x="3232" y="969"/>
                </a:cubicBezTo>
                <a:cubicBezTo>
                  <a:pt x="3232" y="963"/>
                  <a:pt x="3226" y="958"/>
                  <a:pt x="3221" y="952"/>
                </a:cubicBezTo>
                <a:cubicBezTo>
                  <a:pt x="3198" y="935"/>
                  <a:pt x="3170" y="913"/>
                  <a:pt x="3148" y="896"/>
                </a:cubicBezTo>
                <a:cubicBezTo>
                  <a:pt x="3159" y="896"/>
                  <a:pt x="3047" y="801"/>
                  <a:pt x="2985" y="739"/>
                </a:cubicBezTo>
                <a:lnTo>
                  <a:pt x="2980" y="734"/>
                </a:lnTo>
                <a:lnTo>
                  <a:pt x="2980" y="734"/>
                </a:lnTo>
                <a:cubicBezTo>
                  <a:pt x="2983" y="740"/>
                  <a:pt x="2981" y="743"/>
                  <a:pt x="2976" y="743"/>
                </a:cubicBezTo>
                <a:cubicBezTo>
                  <a:pt x="2972" y="743"/>
                  <a:pt x="2968" y="742"/>
                  <a:pt x="2963" y="739"/>
                </a:cubicBezTo>
                <a:lnTo>
                  <a:pt x="2963" y="739"/>
                </a:lnTo>
                <a:cubicBezTo>
                  <a:pt x="2969" y="751"/>
                  <a:pt x="2969" y="762"/>
                  <a:pt x="2963" y="773"/>
                </a:cubicBezTo>
                <a:cubicBezTo>
                  <a:pt x="2969" y="790"/>
                  <a:pt x="2974" y="807"/>
                  <a:pt x="2980" y="823"/>
                </a:cubicBezTo>
                <a:cubicBezTo>
                  <a:pt x="2963" y="801"/>
                  <a:pt x="2952" y="779"/>
                  <a:pt x="2929" y="711"/>
                </a:cubicBezTo>
                <a:lnTo>
                  <a:pt x="2924" y="706"/>
                </a:lnTo>
                <a:lnTo>
                  <a:pt x="2952" y="801"/>
                </a:lnTo>
                <a:cubicBezTo>
                  <a:pt x="2969" y="835"/>
                  <a:pt x="2980" y="863"/>
                  <a:pt x="2980" y="902"/>
                </a:cubicBezTo>
                <a:lnTo>
                  <a:pt x="2969" y="874"/>
                </a:lnTo>
                <a:lnTo>
                  <a:pt x="2969" y="874"/>
                </a:lnTo>
                <a:cubicBezTo>
                  <a:pt x="2974" y="902"/>
                  <a:pt x="2969" y="919"/>
                  <a:pt x="2969" y="935"/>
                </a:cubicBezTo>
                <a:cubicBezTo>
                  <a:pt x="2969" y="947"/>
                  <a:pt x="2969" y="963"/>
                  <a:pt x="2963" y="975"/>
                </a:cubicBezTo>
                <a:cubicBezTo>
                  <a:pt x="2957" y="997"/>
                  <a:pt x="2946" y="1025"/>
                  <a:pt x="2929" y="1042"/>
                </a:cubicBezTo>
                <a:cubicBezTo>
                  <a:pt x="2930" y="1044"/>
                  <a:pt x="2933" y="1044"/>
                  <a:pt x="2936" y="1044"/>
                </a:cubicBezTo>
                <a:cubicBezTo>
                  <a:pt x="2941" y="1044"/>
                  <a:pt x="2948" y="1042"/>
                  <a:pt x="2953" y="1042"/>
                </a:cubicBezTo>
                <a:cubicBezTo>
                  <a:pt x="2963" y="1042"/>
                  <a:pt x="2967" y="1048"/>
                  <a:pt x="2946" y="1081"/>
                </a:cubicBezTo>
                <a:cubicBezTo>
                  <a:pt x="2942" y="1081"/>
                  <a:pt x="2933" y="1077"/>
                  <a:pt x="2937" y="1066"/>
                </a:cubicBezTo>
                <a:lnTo>
                  <a:pt x="2937" y="1066"/>
                </a:lnTo>
                <a:cubicBezTo>
                  <a:pt x="2932" y="1072"/>
                  <a:pt x="2925" y="1077"/>
                  <a:pt x="2918" y="1081"/>
                </a:cubicBezTo>
                <a:cubicBezTo>
                  <a:pt x="2924" y="1075"/>
                  <a:pt x="2929" y="1064"/>
                  <a:pt x="2929" y="1059"/>
                </a:cubicBezTo>
                <a:lnTo>
                  <a:pt x="2929" y="1059"/>
                </a:lnTo>
                <a:cubicBezTo>
                  <a:pt x="2907" y="1070"/>
                  <a:pt x="2929" y="1075"/>
                  <a:pt x="2907" y="1087"/>
                </a:cubicBezTo>
                <a:cubicBezTo>
                  <a:pt x="2907" y="1085"/>
                  <a:pt x="2906" y="1085"/>
                  <a:pt x="2905" y="1085"/>
                </a:cubicBezTo>
                <a:cubicBezTo>
                  <a:pt x="2902" y="1085"/>
                  <a:pt x="2899" y="1086"/>
                  <a:pt x="2895" y="1086"/>
                </a:cubicBezTo>
                <a:cubicBezTo>
                  <a:pt x="2893" y="1086"/>
                  <a:pt x="2890" y="1085"/>
                  <a:pt x="2890" y="1081"/>
                </a:cubicBezTo>
                <a:cubicBezTo>
                  <a:pt x="2896" y="1081"/>
                  <a:pt x="2907" y="1075"/>
                  <a:pt x="2913" y="1070"/>
                </a:cubicBezTo>
                <a:lnTo>
                  <a:pt x="2913" y="1070"/>
                </a:lnTo>
                <a:cubicBezTo>
                  <a:pt x="2900" y="1078"/>
                  <a:pt x="2882" y="1083"/>
                  <a:pt x="2869" y="1083"/>
                </a:cubicBezTo>
                <a:cubicBezTo>
                  <a:pt x="2864" y="1083"/>
                  <a:pt x="2860" y="1082"/>
                  <a:pt x="2857" y="1081"/>
                </a:cubicBezTo>
                <a:lnTo>
                  <a:pt x="2857" y="1081"/>
                </a:lnTo>
                <a:cubicBezTo>
                  <a:pt x="2862" y="1087"/>
                  <a:pt x="2862" y="1092"/>
                  <a:pt x="2845" y="1098"/>
                </a:cubicBezTo>
                <a:cubicBezTo>
                  <a:pt x="2801" y="1098"/>
                  <a:pt x="2829" y="1087"/>
                  <a:pt x="2806" y="1081"/>
                </a:cubicBezTo>
                <a:cubicBezTo>
                  <a:pt x="2799" y="1081"/>
                  <a:pt x="2786" y="1076"/>
                  <a:pt x="2777" y="1076"/>
                </a:cubicBezTo>
                <a:cubicBezTo>
                  <a:pt x="2773" y="1076"/>
                  <a:pt x="2769" y="1077"/>
                  <a:pt x="2767" y="1081"/>
                </a:cubicBezTo>
                <a:cubicBezTo>
                  <a:pt x="2756" y="1070"/>
                  <a:pt x="2756" y="1064"/>
                  <a:pt x="2756" y="1059"/>
                </a:cubicBezTo>
                <a:cubicBezTo>
                  <a:pt x="2745" y="1059"/>
                  <a:pt x="2728" y="1042"/>
                  <a:pt x="2717" y="1025"/>
                </a:cubicBezTo>
                <a:cubicBezTo>
                  <a:pt x="2709" y="1013"/>
                  <a:pt x="2700" y="1004"/>
                  <a:pt x="2697" y="1004"/>
                </a:cubicBezTo>
                <a:cubicBezTo>
                  <a:pt x="2695" y="1004"/>
                  <a:pt x="2694" y="1005"/>
                  <a:pt x="2694" y="1008"/>
                </a:cubicBezTo>
                <a:lnTo>
                  <a:pt x="2694" y="1014"/>
                </a:lnTo>
                <a:cubicBezTo>
                  <a:pt x="2672" y="980"/>
                  <a:pt x="2672" y="930"/>
                  <a:pt x="2689" y="896"/>
                </a:cubicBezTo>
                <a:cubicBezTo>
                  <a:pt x="2705" y="857"/>
                  <a:pt x="2733" y="823"/>
                  <a:pt x="2756" y="790"/>
                </a:cubicBezTo>
                <a:lnTo>
                  <a:pt x="2761" y="795"/>
                </a:lnTo>
                <a:cubicBezTo>
                  <a:pt x="2767" y="784"/>
                  <a:pt x="2778" y="779"/>
                  <a:pt x="2789" y="767"/>
                </a:cubicBezTo>
                <a:cubicBezTo>
                  <a:pt x="2801" y="756"/>
                  <a:pt x="2817" y="745"/>
                  <a:pt x="2829" y="734"/>
                </a:cubicBezTo>
                <a:cubicBezTo>
                  <a:pt x="2851" y="711"/>
                  <a:pt x="2879" y="695"/>
                  <a:pt x="2885" y="683"/>
                </a:cubicBezTo>
                <a:lnTo>
                  <a:pt x="2885" y="678"/>
                </a:lnTo>
                <a:cubicBezTo>
                  <a:pt x="2868" y="672"/>
                  <a:pt x="2862" y="661"/>
                  <a:pt x="2879" y="661"/>
                </a:cubicBezTo>
                <a:cubicBezTo>
                  <a:pt x="2817" y="644"/>
                  <a:pt x="2812" y="644"/>
                  <a:pt x="2756" y="599"/>
                </a:cubicBezTo>
                <a:lnTo>
                  <a:pt x="2756" y="599"/>
                </a:lnTo>
                <a:cubicBezTo>
                  <a:pt x="2767" y="605"/>
                  <a:pt x="2772" y="607"/>
                  <a:pt x="2774" y="607"/>
                </a:cubicBezTo>
                <a:cubicBezTo>
                  <a:pt x="2777" y="607"/>
                  <a:pt x="2774" y="603"/>
                  <a:pt x="2775" y="603"/>
                </a:cubicBezTo>
                <a:lnTo>
                  <a:pt x="2775" y="603"/>
                </a:lnTo>
                <a:cubicBezTo>
                  <a:pt x="2776" y="603"/>
                  <a:pt x="2782" y="606"/>
                  <a:pt x="2800" y="618"/>
                </a:cubicBezTo>
                <a:lnTo>
                  <a:pt x="2800" y="618"/>
                </a:lnTo>
                <a:cubicBezTo>
                  <a:pt x="2759" y="592"/>
                  <a:pt x="2737" y="569"/>
                  <a:pt x="2700" y="527"/>
                </a:cubicBezTo>
                <a:cubicBezTo>
                  <a:pt x="2694" y="532"/>
                  <a:pt x="2689" y="532"/>
                  <a:pt x="2677" y="532"/>
                </a:cubicBezTo>
                <a:cubicBezTo>
                  <a:pt x="2683" y="527"/>
                  <a:pt x="2677" y="521"/>
                  <a:pt x="2666" y="515"/>
                </a:cubicBezTo>
                <a:cubicBezTo>
                  <a:pt x="2655" y="510"/>
                  <a:pt x="2644" y="510"/>
                  <a:pt x="2638" y="504"/>
                </a:cubicBezTo>
                <a:lnTo>
                  <a:pt x="2638" y="504"/>
                </a:lnTo>
                <a:cubicBezTo>
                  <a:pt x="2644" y="510"/>
                  <a:pt x="2649" y="515"/>
                  <a:pt x="2661" y="521"/>
                </a:cubicBezTo>
                <a:cubicBezTo>
                  <a:pt x="2655" y="521"/>
                  <a:pt x="2644" y="515"/>
                  <a:pt x="2638" y="510"/>
                </a:cubicBezTo>
                <a:cubicBezTo>
                  <a:pt x="2638" y="504"/>
                  <a:pt x="2633" y="504"/>
                  <a:pt x="2633" y="499"/>
                </a:cubicBezTo>
                <a:cubicBezTo>
                  <a:pt x="2633" y="499"/>
                  <a:pt x="2630" y="496"/>
                  <a:pt x="2628" y="496"/>
                </a:cubicBezTo>
                <a:cubicBezTo>
                  <a:pt x="2628" y="496"/>
                  <a:pt x="2627" y="497"/>
                  <a:pt x="2627" y="499"/>
                </a:cubicBezTo>
                <a:cubicBezTo>
                  <a:pt x="2633" y="510"/>
                  <a:pt x="2621" y="527"/>
                  <a:pt x="2599" y="566"/>
                </a:cubicBezTo>
                <a:cubicBezTo>
                  <a:pt x="2605" y="599"/>
                  <a:pt x="2605" y="622"/>
                  <a:pt x="2605" y="639"/>
                </a:cubicBezTo>
                <a:cubicBezTo>
                  <a:pt x="2610" y="650"/>
                  <a:pt x="2605" y="661"/>
                  <a:pt x="2605" y="667"/>
                </a:cubicBezTo>
                <a:lnTo>
                  <a:pt x="2605" y="683"/>
                </a:lnTo>
                <a:cubicBezTo>
                  <a:pt x="2599" y="700"/>
                  <a:pt x="2588" y="723"/>
                  <a:pt x="2571" y="734"/>
                </a:cubicBezTo>
                <a:cubicBezTo>
                  <a:pt x="2571" y="737"/>
                  <a:pt x="2572" y="738"/>
                  <a:pt x="2573" y="738"/>
                </a:cubicBezTo>
                <a:cubicBezTo>
                  <a:pt x="2577" y="738"/>
                  <a:pt x="2591" y="710"/>
                  <a:pt x="2597" y="710"/>
                </a:cubicBezTo>
                <a:cubicBezTo>
                  <a:pt x="2598" y="710"/>
                  <a:pt x="2599" y="712"/>
                  <a:pt x="2599" y="717"/>
                </a:cubicBezTo>
                <a:cubicBezTo>
                  <a:pt x="2582" y="756"/>
                  <a:pt x="2537" y="773"/>
                  <a:pt x="2526" y="779"/>
                </a:cubicBezTo>
                <a:cubicBezTo>
                  <a:pt x="2509" y="795"/>
                  <a:pt x="2504" y="801"/>
                  <a:pt x="2493" y="812"/>
                </a:cubicBezTo>
                <a:cubicBezTo>
                  <a:pt x="2483" y="817"/>
                  <a:pt x="2477" y="830"/>
                  <a:pt x="2458" y="830"/>
                </a:cubicBezTo>
                <a:cubicBezTo>
                  <a:pt x="2455" y="830"/>
                  <a:pt x="2452" y="830"/>
                  <a:pt x="2449" y="829"/>
                </a:cubicBezTo>
                <a:lnTo>
                  <a:pt x="2449" y="829"/>
                </a:lnTo>
                <a:cubicBezTo>
                  <a:pt x="2453" y="831"/>
                  <a:pt x="2456" y="847"/>
                  <a:pt x="2427" y="847"/>
                </a:cubicBezTo>
                <a:cubicBezTo>
                  <a:pt x="2423" y="847"/>
                  <a:pt x="2419" y="846"/>
                  <a:pt x="2414" y="846"/>
                </a:cubicBezTo>
                <a:cubicBezTo>
                  <a:pt x="2378" y="827"/>
                  <a:pt x="2378" y="809"/>
                  <a:pt x="2392" y="809"/>
                </a:cubicBezTo>
                <a:cubicBezTo>
                  <a:pt x="2395" y="809"/>
                  <a:pt x="2399" y="810"/>
                  <a:pt x="2403" y="812"/>
                </a:cubicBezTo>
                <a:cubicBezTo>
                  <a:pt x="2409" y="812"/>
                  <a:pt x="2414" y="818"/>
                  <a:pt x="2414" y="818"/>
                </a:cubicBezTo>
                <a:cubicBezTo>
                  <a:pt x="2419" y="820"/>
                  <a:pt x="2423" y="821"/>
                  <a:pt x="2426" y="821"/>
                </a:cubicBezTo>
                <a:cubicBezTo>
                  <a:pt x="2431" y="821"/>
                  <a:pt x="2432" y="819"/>
                  <a:pt x="2425" y="812"/>
                </a:cubicBezTo>
                <a:lnTo>
                  <a:pt x="2420" y="818"/>
                </a:lnTo>
                <a:cubicBezTo>
                  <a:pt x="2404" y="807"/>
                  <a:pt x="2370" y="778"/>
                  <a:pt x="2378" y="778"/>
                </a:cubicBezTo>
                <a:lnTo>
                  <a:pt x="2378" y="778"/>
                </a:lnTo>
                <a:cubicBezTo>
                  <a:pt x="2378" y="778"/>
                  <a:pt x="2379" y="778"/>
                  <a:pt x="2381" y="779"/>
                </a:cubicBezTo>
                <a:cubicBezTo>
                  <a:pt x="2373" y="773"/>
                  <a:pt x="2368" y="770"/>
                  <a:pt x="2367" y="770"/>
                </a:cubicBezTo>
                <a:lnTo>
                  <a:pt x="2367" y="770"/>
                </a:lnTo>
                <a:cubicBezTo>
                  <a:pt x="2365" y="770"/>
                  <a:pt x="2366" y="772"/>
                  <a:pt x="2367" y="774"/>
                </a:cubicBezTo>
                <a:lnTo>
                  <a:pt x="2367" y="774"/>
                </a:lnTo>
                <a:cubicBezTo>
                  <a:pt x="2341" y="744"/>
                  <a:pt x="2324" y="721"/>
                  <a:pt x="2319" y="678"/>
                </a:cubicBezTo>
                <a:cubicBezTo>
                  <a:pt x="2315" y="686"/>
                  <a:pt x="2314" y="691"/>
                  <a:pt x="2311" y="691"/>
                </a:cubicBezTo>
                <a:cubicBezTo>
                  <a:pt x="2310" y="691"/>
                  <a:pt x="2309" y="690"/>
                  <a:pt x="2308" y="689"/>
                </a:cubicBezTo>
                <a:cubicBezTo>
                  <a:pt x="2302" y="650"/>
                  <a:pt x="2308" y="644"/>
                  <a:pt x="2302" y="639"/>
                </a:cubicBezTo>
                <a:cubicBezTo>
                  <a:pt x="2297" y="633"/>
                  <a:pt x="2291" y="627"/>
                  <a:pt x="2297" y="605"/>
                </a:cubicBezTo>
                <a:cubicBezTo>
                  <a:pt x="2304" y="596"/>
                  <a:pt x="2308" y="594"/>
                  <a:pt x="2310" y="594"/>
                </a:cubicBezTo>
                <a:cubicBezTo>
                  <a:pt x="2312" y="594"/>
                  <a:pt x="2313" y="595"/>
                  <a:pt x="2314" y="595"/>
                </a:cubicBezTo>
                <a:cubicBezTo>
                  <a:pt x="2317" y="595"/>
                  <a:pt x="2320" y="591"/>
                  <a:pt x="2330" y="571"/>
                </a:cubicBezTo>
                <a:cubicBezTo>
                  <a:pt x="2337" y="564"/>
                  <a:pt x="2341" y="562"/>
                  <a:pt x="2343" y="562"/>
                </a:cubicBezTo>
                <a:lnTo>
                  <a:pt x="2343" y="562"/>
                </a:lnTo>
                <a:cubicBezTo>
                  <a:pt x="2347" y="562"/>
                  <a:pt x="2341" y="575"/>
                  <a:pt x="2341" y="583"/>
                </a:cubicBezTo>
                <a:cubicBezTo>
                  <a:pt x="2347" y="560"/>
                  <a:pt x="2364" y="549"/>
                  <a:pt x="2381" y="538"/>
                </a:cubicBezTo>
                <a:cubicBezTo>
                  <a:pt x="2386" y="538"/>
                  <a:pt x="2392" y="532"/>
                  <a:pt x="2392" y="532"/>
                </a:cubicBezTo>
                <a:cubicBezTo>
                  <a:pt x="2403" y="527"/>
                  <a:pt x="2409" y="521"/>
                  <a:pt x="2420" y="521"/>
                </a:cubicBezTo>
                <a:cubicBezTo>
                  <a:pt x="2435" y="511"/>
                  <a:pt x="2450" y="505"/>
                  <a:pt x="2465" y="500"/>
                </a:cubicBezTo>
                <a:lnTo>
                  <a:pt x="2465" y="500"/>
                </a:lnTo>
                <a:cubicBezTo>
                  <a:pt x="2465" y="500"/>
                  <a:pt x="2464" y="501"/>
                  <a:pt x="2464" y="501"/>
                </a:cubicBezTo>
                <a:lnTo>
                  <a:pt x="2464" y="501"/>
                </a:lnTo>
                <a:cubicBezTo>
                  <a:pt x="2466" y="500"/>
                  <a:pt x="2468" y="499"/>
                  <a:pt x="2470" y="499"/>
                </a:cubicBezTo>
                <a:lnTo>
                  <a:pt x="2470" y="499"/>
                </a:lnTo>
                <a:cubicBezTo>
                  <a:pt x="2468" y="499"/>
                  <a:pt x="2467" y="500"/>
                  <a:pt x="2465" y="500"/>
                </a:cubicBezTo>
                <a:lnTo>
                  <a:pt x="2465" y="500"/>
                </a:lnTo>
                <a:cubicBezTo>
                  <a:pt x="2478" y="493"/>
                  <a:pt x="2491" y="487"/>
                  <a:pt x="2504" y="482"/>
                </a:cubicBezTo>
                <a:lnTo>
                  <a:pt x="2504" y="482"/>
                </a:lnTo>
                <a:lnTo>
                  <a:pt x="2459" y="493"/>
                </a:lnTo>
                <a:cubicBezTo>
                  <a:pt x="2493" y="476"/>
                  <a:pt x="2521" y="465"/>
                  <a:pt x="2532" y="465"/>
                </a:cubicBezTo>
                <a:cubicBezTo>
                  <a:pt x="2543" y="459"/>
                  <a:pt x="2526" y="459"/>
                  <a:pt x="2515" y="459"/>
                </a:cubicBezTo>
                <a:cubicBezTo>
                  <a:pt x="2504" y="459"/>
                  <a:pt x="2498" y="454"/>
                  <a:pt x="2515" y="442"/>
                </a:cubicBezTo>
                <a:cubicBezTo>
                  <a:pt x="2532" y="437"/>
                  <a:pt x="2554" y="426"/>
                  <a:pt x="2571" y="420"/>
                </a:cubicBezTo>
                <a:cubicBezTo>
                  <a:pt x="2543" y="409"/>
                  <a:pt x="2515" y="398"/>
                  <a:pt x="2521" y="392"/>
                </a:cubicBezTo>
                <a:lnTo>
                  <a:pt x="2521" y="392"/>
                </a:lnTo>
                <a:cubicBezTo>
                  <a:pt x="2559" y="409"/>
                  <a:pt x="2573" y="413"/>
                  <a:pt x="2580" y="413"/>
                </a:cubicBezTo>
                <a:cubicBezTo>
                  <a:pt x="2586" y="413"/>
                  <a:pt x="2587" y="410"/>
                  <a:pt x="2594" y="410"/>
                </a:cubicBezTo>
                <a:cubicBezTo>
                  <a:pt x="2600" y="410"/>
                  <a:pt x="2611" y="412"/>
                  <a:pt x="2633" y="420"/>
                </a:cubicBezTo>
                <a:cubicBezTo>
                  <a:pt x="2616" y="409"/>
                  <a:pt x="2594" y="403"/>
                  <a:pt x="2577" y="392"/>
                </a:cubicBezTo>
                <a:lnTo>
                  <a:pt x="2577" y="392"/>
                </a:lnTo>
                <a:cubicBezTo>
                  <a:pt x="2581" y="393"/>
                  <a:pt x="2589" y="394"/>
                  <a:pt x="2599" y="398"/>
                </a:cubicBezTo>
                <a:cubicBezTo>
                  <a:pt x="2476" y="336"/>
                  <a:pt x="2493" y="381"/>
                  <a:pt x="2386" y="319"/>
                </a:cubicBezTo>
                <a:lnTo>
                  <a:pt x="2386" y="319"/>
                </a:lnTo>
                <a:cubicBezTo>
                  <a:pt x="2388" y="320"/>
                  <a:pt x="2390" y="321"/>
                  <a:pt x="2391" y="321"/>
                </a:cubicBezTo>
                <a:cubicBezTo>
                  <a:pt x="2395" y="321"/>
                  <a:pt x="2391" y="313"/>
                  <a:pt x="2386" y="308"/>
                </a:cubicBezTo>
                <a:cubicBezTo>
                  <a:pt x="2384" y="306"/>
                  <a:pt x="2383" y="303"/>
                  <a:pt x="2381" y="301"/>
                </a:cubicBezTo>
                <a:lnTo>
                  <a:pt x="2381" y="301"/>
                </a:lnTo>
                <a:cubicBezTo>
                  <a:pt x="2381" y="302"/>
                  <a:pt x="2381" y="302"/>
                  <a:pt x="2381" y="302"/>
                </a:cubicBezTo>
                <a:cubicBezTo>
                  <a:pt x="2381" y="302"/>
                  <a:pt x="2381" y="308"/>
                  <a:pt x="2381" y="308"/>
                </a:cubicBezTo>
                <a:cubicBezTo>
                  <a:pt x="2375" y="308"/>
                  <a:pt x="2358" y="308"/>
                  <a:pt x="2341" y="297"/>
                </a:cubicBezTo>
                <a:cubicBezTo>
                  <a:pt x="2302" y="258"/>
                  <a:pt x="2280" y="246"/>
                  <a:pt x="2269" y="235"/>
                </a:cubicBezTo>
                <a:cubicBezTo>
                  <a:pt x="2263" y="241"/>
                  <a:pt x="2257" y="241"/>
                  <a:pt x="2252" y="241"/>
                </a:cubicBezTo>
                <a:lnTo>
                  <a:pt x="2269" y="241"/>
                </a:lnTo>
                <a:lnTo>
                  <a:pt x="2280" y="252"/>
                </a:lnTo>
                <a:lnTo>
                  <a:pt x="2269" y="252"/>
                </a:lnTo>
                <a:cubicBezTo>
                  <a:pt x="2267" y="254"/>
                  <a:pt x="2264" y="254"/>
                  <a:pt x="2261" y="254"/>
                </a:cubicBezTo>
                <a:cubicBezTo>
                  <a:pt x="2253" y="254"/>
                  <a:pt x="2241" y="250"/>
                  <a:pt x="2229" y="246"/>
                </a:cubicBezTo>
                <a:cubicBezTo>
                  <a:pt x="2228" y="245"/>
                  <a:pt x="2228" y="245"/>
                  <a:pt x="2229" y="245"/>
                </a:cubicBezTo>
                <a:lnTo>
                  <a:pt x="2229" y="245"/>
                </a:lnTo>
                <a:cubicBezTo>
                  <a:pt x="2231" y="245"/>
                  <a:pt x="2239" y="248"/>
                  <a:pt x="2241" y="248"/>
                </a:cubicBezTo>
                <a:cubicBezTo>
                  <a:pt x="2242" y="248"/>
                  <a:pt x="2242" y="248"/>
                  <a:pt x="2241" y="246"/>
                </a:cubicBezTo>
                <a:cubicBezTo>
                  <a:pt x="2229" y="246"/>
                  <a:pt x="2224" y="241"/>
                  <a:pt x="2213" y="235"/>
                </a:cubicBezTo>
                <a:cubicBezTo>
                  <a:pt x="2207" y="230"/>
                  <a:pt x="2207" y="224"/>
                  <a:pt x="2201" y="224"/>
                </a:cubicBezTo>
                <a:cubicBezTo>
                  <a:pt x="2201" y="224"/>
                  <a:pt x="2201" y="230"/>
                  <a:pt x="2201" y="235"/>
                </a:cubicBezTo>
                <a:cubicBezTo>
                  <a:pt x="2207" y="241"/>
                  <a:pt x="2207" y="246"/>
                  <a:pt x="2207" y="258"/>
                </a:cubicBezTo>
                <a:cubicBezTo>
                  <a:pt x="2205" y="260"/>
                  <a:pt x="2203" y="261"/>
                  <a:pt x="2201" y="261"/>
                </a:cubicBezTo>
                <a:cubicBezTo>
                  <a:pt x="2197" y="261"/>
                  <a:pt x="2195" y="254"/>
                  <a:pt x="2193" y="254"/>
                </a:cubicBezTo>
                <a:cubicBezTo>
                  <a:pt x="2192" y="254"/>
                  <a:pt x="2191" y="255"/>
                  <a:pt x="2190" y="258"/>
                </a:cubicBezTo>
                <a:cubicBezTo>
                  <a:pt x="2179" y="269"/>
                  <a:pt x="2173" y="280"/>
                  <a:pt x="2162" y="286"/>
                </a:cubicBezTo>
                <a:cubicBezTo>
                  <a:pt x="2173" y="308"/>
                  <a:pt x="2173" y="319"/>
                  <a:pt x="2173" y="330"/>
                </a:cubicBezTo>
                <a:cubicBezTo>
                  <a:pt x="2173" y="342"/>
                  <a:pt x="2173" y="353"/>
                  <a:pt x="2168" y="364"/>
                </a:cubicBezTo>
                <a:cubicBezTo>
                  <a:pt x="2168" y="375"/>
                  <a:pt x="2162" y="392"/>
                  <a:pt x="2162" y="414"/>
                </a:cubicBezTo>
                <a:cubicBezTo>
                  <a:pt x="2166" y="410"/>
                  <a:pt x="2169" y="408"/>
                  <a:pt x="2170" y="408"/>
                </a:cubicBezTo>
                <a:cubicBezTo>
                  <a:pt x="2173" y="408"/>
                  <a:pt x="2173" y="416"/>
                  <a:pt x="2173" y="437"/>
                </a:cubicBezTo>
                <a:cubicBezTo>
                  <a:pt x="2173" y="426"/>
                  <a:pt x="2179" y="409"/>
                  <a:pt x="2179" y="398"/>
                </a:cubicBezTo>
                <a:cubicBezTo>
                  <a:pt x="2185" y="381"/>
                  <a:pt x="2185" y="353"/>
                  <a:pt x="2179" y="319"/>
                </a:cubicBezTo>
                <a:lnTo>
                  <a:pt x="2179" y="319"/>
                </a:lnTo>
                <a:cubicBezTo>
                  <a:pt x="2190" y="364"/>
                  <a:pt x="2190" y="398"/>
                  <a:pt x="2190" y="414"/>
                </a:cubicBezTo>
                <a:cubicBezTo>
                  <a:pt x="2196" y="398"/>
                  <a:pt x="2196" y="347"/>
                  <a:pt x="2185" y="308"/>
                </a:cubicBezTo>
                <a:cubicBezTo>
                  <a:pt x="2185" y="302"/>
                  <a:pt x="2190" y="302"/>
                  <a:pt x="2190" y="297"/>
                </a:cubicBezTo>
                <a:cubicBezTo>
                  <a:pt x="2190" y="302"/>
                  <a:pt x="2190" y="308"/>
                  <a:pt x="2190" y="308"/>
                </a:cubicBezTo>
                <a:cubicBezTo>
                  <a:pt x="2201" y="336"/>
                  <a:pt x="2196" y="342"/>
                  <a:pt x="2201" y="342"/>
                </a:cubicBezTo>
                <a:cubicBezTo>
                  <a:pt x="2201" y="342"/>
                  <a:pt x="2201" y="342"/>
                  <a:pt x="2207" y="330"/>
                </a:cubicBezTo>
                <a:lnTo>
                  <a:pt x="2207" y="330"/>
                </a:lnTo>
                <a:cubicBezTo>
                  <a:pt x="2201" y="358"/>
                  <a:pt x="2201" y="392"/>
                  <a:pt x="2196" y="409"/>
                </a:cubicBezTo>
                <a:cubicBezTo>
                  <a:pt x="2196" y="426"/>
                  <a:pt x="2196" y="448"/>
                  <a:pt x="2179" y="465"/>
                </a:cubicBezTo>
                <a:lnTo>
                  <a:pt x="2151" y="454"/>
                </a:lnTo>
                <a:cubicBezTo>
                  <a:pt x="2134" y="470"/>
                  <a:pt x="2123" y="493"/>
                  <a:pt x="2106" y="510"/>
                </a:cubicBezTo>
                <a:cubicBezTo>
                  <a:pt x="2088" y="524"/>
                  <a:pt x="2065" y="534"/>
                  <a:pt x="2039" y="534"/>
                </a:cubicBezTo>
                <a:cubicBezTo>
                  <a:pt x="2035" y="534"/>
                  <a:pt x="2030" y="533"/>
                  <a:pt x="2025" y="533"/>
                </a:cubicBezTo>
                <a:lnTo>
                  <a:pt x="2025" y="533"/>
                </a:lnTo>
                <a:cubicBezTo>
                  <a:pt x="2030" y="534"/>
                  <a:pt x="2035" y="538"/>
                  <a:pt x="2045" y="538"/>
                </a:cubicBezTo>
                <a:cubicBezTo>
                  <a:pt x="2041" y="541"/>
                  <a:pt x="2036" y="542"/>
                  <a:pt x="2029" y="542"/>
                </a:cubicBezTo>
                <a:cubicBezTo>
                  <a:pt x="2012" y="542"/>
                  <a:pt x="1988" y="534"/>
                  <a:pt x="1972" y="527"/>
                </a:cubicBezTo>
                <a:cubicBezTo>
                  <a:pt x="1977" y="521"/>
                  <a:pt x="1966" y="510"/>
                  <a:pt x="1961" y="504"/>
                </a:cubicBezTo>
                <a:cubicBezTo>
                  <a:pt x="1960" y="504"/>
                  <a:pt x="1960" y="505"/>
                  <a:pt x="1959" y="505"/>
                </a:cubicBezTo>
                <a:cubicBezTo>
                  <a:pt x="1951" y="505"/>
                  <a:pt x="1924" y="476"/>
                  <a:pt x="1908" y="476"/>
                </a:cubicBezTo>
                <a:cubicBezTo>
                  <a:pt x="1907" y="476"/>
                  <a:pt x="1906" y="476"/>
                  <a:pt x="1905" y="476"/>
                </a:cubicBezTo>
                <a:cubicBezTo>
                  <a:pt x="1899" y="459"/>
                  <a:pt x="1899" y="448"/>
                  <a:pt x="1899" y="437"/>
                </a:cubicBezTo>
                <a:cubicBezTo>
                  <a:pt x="1888" y="409"/>
                  <a:pt x="1877" y="392"/>
                  <a:pt x="1871" y="375"/>
                </a:cubicBezTo>
                <a:cubicBezTo>
                  <a:pt x="1865" y="358"/>
                  <a:pt x="1854" y="342"/>
                  <a:pt x="1865" y="308"/>
                </a:cubicBezTo>
                <a:lnTo>
                  <a:pt x="1865" y="308"/>
                </a:lnTo>
                <a:cubicBezTo>
                  <a:pt x="1871" y="325"/>
                  <a:pt x="1882" y="302"/>
                  <a:pt x="1882" y="342"/>
                </a:cubicBezTo>
                <a:cubicBezTo>
                  <a:pt x="1882" y="319"/>
                  <a:pt x="1888" y="302"/>
                  <a:pt x="1882" y="302"/>
                </a:cubicBezTo>
                <a:cubicBezTo>
                  <a:pt x="1888" y="291"/>
                  <a:pt x="1888" y="241"/>
                  <a:pt x="1910" y="230"/>
                </a:cubicBezTo>
                <a:cubicBezTo>
                  <a:pt x="1910" y="218"/>
                  <a:pt x="1905" y="207"/>
                  <a:pt x="1938" y="185"/>
                </a:cubicBezTo>
                <a:cubicBezTo>
                  <a:pt x="1940" y="183"/>
                  <a:pt x="1941" y="182"/>
                  <a:pt x="1942" y="182"/>
                </a:cubicBezTo>
                <a:cubicBezTo>
                  <a:pt x="1943" y="182"/>
                  <a:pt x="1943" y="183"/>
                  <a:pt x="1944" y="184"/>
                </a:cubicBezTo>
                <a:lnTo>
                  <a:pt x="1944" y="184"/>
                </a:lnTo>
                <a:cubicBezTo>
                  <a:pt x="1946" y="179"/>
                  <a:pt x="1964" y="161"/>
                  <a:pt x="1956" y="161"/>
                </a:cubicBezTo>
                <a:lnTo>
                  <a:pt x="1956" y="161"/>
                </a:lnTo>
                <a:cubicBezTo>
                  <a:pt x="1954" y="161"/>
                  <a:pt x="1948" y="163"/>
                  <a:pt x="1938" y="168"/>
                </a:cubicBezTo>
                <a:cubicBezTo>
                  <a:pt x="1944" y="162"/>
                  <a:pt x="1955" y="157"/>
                  <a:pt x="1961" y="157"/>
                </a:cubicBezTo>
                <a:cubicBezTo>
                  <a:pt x="1989" y="146"/>
                  <a:pt x="1961" y="129"/>
                  <a:pt x="1938" y="118"/>
                </a:cubicBezTo>
                <a:cubicBezTo>
                  <a:pt x="1916" y="101"/>
                  <a:pt x="1893" y="90"/>
                  <a:pt x="1865" y="78"/>
                </a:cubicBezTo>
                <a:cubicBezTo>
                  <a:pt x="1815" y="62"/>
                  <a:pt x="1764" y="34"/>
                  <a:pt x="1720" y="0"/>
                </a:cubicBezTo>
                <a:close/>
              </a:path>
            </a:pathLst>
          </a:custGeom>
          <a:solidFill>
            <a:srgbClr val="EA732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0" name="Google Shape;373;p41">
            <a:extLst>
              <a:ext uri="{FF2B5EF4-FFF2-40B4-BE49-F238E27FC236}">
                <a16:creationId xmlns:a16="http://schemas.microsoft.com/office/drawing/2014/main" id="{DF0A2546-1ADD-41C1-9195-72DC16DECD1C}"/>
              </a:ext>
            </a:extLst>
          </p:cNvPr>
          <p:cNvSpPr/>
          <p:nvPr/>
        </p:nvSpPr>
        <p:spPr>
          <a:xfrm>
            <a:off x="10925282" y="2654583"/>
            <a:ext cx="198026" cy="421391"/>
          </a:xfrm>
          <a:custGeom>
            <a:avLst/>
            <a:gdLst/>
            <a:ahLst/>
            <a:cxnLst/>
            <a:rect l="l" t="t" r="r" b="b"/>
            <a:pathLst>
              <a:path w="1838" h="3911" extrusionOk="0">
                <a:moveTo>
                  <a:pt x="1806" y="455"/>
                </a:moveTo>
                <a:lnTo>
                  <a:pt x="1806" y="455"/>
                </a:lnTo>
                <a:cubicBezTo>
                  <a:pt x="1805" y="457"/>
                  <a:pt x="1804" y="459"/>
                  <a:pt x="1804" y="460"/>
                </a:cubicBezTo>
                <a:cubicBezTo>
                  <a:pt x="1806" y="458"/>
                  <a:pt x="1806" y="456"/>
                  <a:pt x="1806" y="455"/>
                </a:cubicBezTo>
                <a:close/>
                <a:moveTo>
                  <a:pt x="879" y="763"/>
                </a:moveTo>
                <a:cubicBezTo>
                  <a:pt x="879" y="763"/>
                  <a:pt x="879" y="763"/>
                  <a:pt x="879" y="763"/>
                </a:cubicBezTo>
                <a:lnTo>
                  <a:pt x="879" y="763"/>
                </a:lnTo>
                <a:close/>
                <a:moveTo>
                  <a:pt x="1467" y="849"/>
                </a:moveTo>
                <a:cubicBezTo>
                  <a:pt x="1467" y="849"/>
                  <a:pt x="1467" y="850"/>
                  <a:pt x="1467" y="851"/>
                </a:cubicBezTo>
                <a:lnTo>
                  <a:pt x="1467" y="851"/>
                </a:lnTo>
                <a:cubicBezTo>
                  <a:pt x="1467" y="850"/>
                  <a:pt x="1467" y="849"/>
                  <a:pt x="1467" y="849"/>
                </a:cubicBezTo>
                <a:close/>
                <a:moveTo>
                  <a:pt x="1389" y="835"/>
                </a:moveTo>
                <a:cubicBezTo>
                  <a:pt x="1384" y="841"/>
                  <a:pt x="1378" y="852"/>
                  <a:pt x="1389" y="852"/>
                </a:cubicBezTo>
                <a:lnTo>
                  <a:pt x="1389" y="847"/>
                </a:lnTo>
                <a:cubicBezTo>
                  <a:pt x="1389" y="847"/>
                  <a:pt x="1389" y="841"/>
                  <a:pt x="1389" y="835"/>
                </a:cubicBezTo>
                <a:close/>
                <a:moveTo>
                  <a:pt x="1467" y="851"/>
                </a:moveTo>
                <a:lnTo>
                  <a:pt x="1467" y="851"/>
                </a:lnTo>
                <a:cubicBezTo>
                  <a:pt x="1467" y="852"/>
                  <a:pt x="1466" y="854"/>
                  <a:pt x="1466" y="854"/>
                </a:cubicBezTo>
                <a:cubicBezTo>
                  <a:pt x="1466" y="854"/>
                  <a:pt x="1466" y="853"/>
                  <a:pt x="1468" y="852"/>
                </a:cubicBezTo>
                <a:cubicBezTo>
                  <a:pt x="1467" y="852"/>
                  <a:pt x="1467" y="851"/>
                  <a:pt x="1467" y="851"/>
                </a:cubicBezTo>
                <a:close/>
                <a:moveTo>
                  <a:pt x="1479" y="903"/>
                </a:moveTo>
                <a:lnTo>
                  <a:pt x="1479" y="903"/>
                </a:lnTo>
                <a:cubicBezTo>
                  <a:pt x="1479" y="904"/>
                  <a:pt x="1478" y="906"/>
                  <a:pt x="1478" y="907"/>
                </a:cubicBezTo>
                <a:lnTo>
                  <a:pt x="1478" y="907"/>
                </a:lnTo>
                <a:cubicBezTo>
                  <a:pt x="1478" y="906"/>
                  <a:pt x="1479" y="905"/>
                  <a:pt x="1479" y="903"/>
                </a:cubicBezTo>
                <a:close/>
                <a:moveTo>
                  <a:pt x="790" y="953"/>
                </a:moveTo>
                <a:lnTo>
                  <a:pt x="790" y="953"/>
                </a:lnTo>
                <a:cubicBezTo>
                  <a:pt x="789" y="954"/>
                  <a:pt x="788" y="955"/>
                  <a:pt x="788" y="956"/>
                </a:cubicBezTo>
                <a:lnTo>
                  <a:pt x="788" y="956"/>
                </a:lnTo>
                <a:cubicBezTo>
                  <a:pt x="789" y="955"/>
                  <a:pt x="789" y="954"/>
                  <a:pt x="790" y="953"/>
                </a:cubicBezTo>
                <a:close/>
                <a:moveTo>
                  <a:pt x="1457" y="957"/>
                </a:moveTo>
                <a:cubicBezTo>
                  <a:pt x="1456" y="959"/>
                  <a:pt x="1456" y="962"/>
                  <a:pt x="1456" y="964"/>
                </a:cubicBezTo>
                <a:cubicBezTo>
                  <a:pt x="1457" y="961"/>
                  <a:pt x="1457" y="959"/>
                  <a:pt x="1457" y="957"/>
                </a:cubicBezTo>
                <a:close/>
                <a:moveTo>
                  <a:pt x="1350" y="964"/>
                </a:moveTo>
                <a:cubicBezTo>
                  <a:pt x="1347" y="967"/>
                  <a:pt x="1347" y="969"/>
                  <a:pt x="1348" y="969"/>
                </a:cubicBezTo>
                <a:lnTo>
                  <a:pt x="1348" y="969"/>
                </a:lnTo>
                <a:cubicBezTo>
                  <a:pt x="1349" y="968"/>
                  <a:pt x="1349" y="966"/>
                  <a:pt x="1350" y="964"/>
                </a:cubicBezTo>
                <a:close/>
                <a:moveTo>
                  <a:pt x="751" y="1082"/>
                </a:moveTo>
                <a:lnTo>
                  <a:pt x="751" y="1082"/>
                </a:lnTo>
                <a:cubicBezTo>
                  <a:pt x="749" y="1082"/>
                  <a:pt x="749" y="1082"/>
                  <a:pt x="748" y="1083"/>
                </a:cubicBezTo>
                <a:lnTo>
                  <a:pt x="748" y="1083"/>
                </a:lnTo>
                <a:cubicBezTo>
                  <a:pt x="749" y="1082"/>
                  <a:pt x="750" y="1082"/>
                  <a:pt x="751" y="1082"/>
                </a:cubicBezTo>
                <a:close/>
                <a:moveTo>
                  <a:pt x="644" y="1119"/>
                </a:moveTo>
                <a:cubicBezTo>
                  <a:pt x="644" y="1120"/>
                  <a:pt x="644" y="1120"/>
                  <a:pt x="644" y="1121"/>
                </a:cubicBezTo>
                <a:cubicBezTo>
                  <a:pt x="646" y="1120"/>
                  <a:pt x="645" y="1119"/>
                  <a:pt x="644" y="1119"/>
                </a:cubicBezTo>
                <a:close/>
                <a:moveTo>
                  <a:pt x="1300" y="1104"/>
                </a:moveTo>
                <a:lnTo>
                  <a:pt x="1288" y="1138"/>
                </a:lnTo>
                <a:lnTo>
                  <a:pt x="1300" y="1121"/>
                </a:lnTo>
                <a:lnTo>
                  <a:pt x="1300" y="1104"/>
                </a:lnTo>
                <a:close/>
                <a:moveTo>
                  <a:pt x="560" y="1138"/>
                </a:moveTo>
                <a:lnTo>
                  <a:pt x="560" y="1138"/>
                </a:lnTo>
                <a:cubicBezTo>
                  <a:pt x="556" y="1146"/>
                  <a:pt x="552" y="1151"/>
                  <a:pt x="544" y="1151"/>
                </a:cubicBezTo>
                <a:cubicBezTo>
                  <a:pt x="540" y="1151"/>
                  <a:pt x="537" y="1151"/>
                  <a:pt x="532" y="1149"/>
                </a:cubicBezTo>
                <a:cubicBezTo>
                  <a:pt x="532" y="1149"/>
                  <a:pt x="532" y="1149"/>
                  <a:pt x="538" y="1143"/>
                </a:cubicBezTo>
                <a:lnTo>
                  <a:pt x="538" y="1149"/>
                </a:lnTo>
                <a:cubicBezTo>
                  <a:pt x="543" y="1143"/>
                  <a:pt x="549" y="1143"/>
                  <a:pt x="560" y="1138"/>
                </a:cubicBezTo>
                <a:close/>
                <a:moveTo>
                  <a:pt x="524" y="1154"/>
                </a:moveTo>
                <a:lnTo>
                  <a:pt x="524" y="1154"/>
                </a:lnTo>
                <a:cubicBezTo>
                  <a:pt x="525" y="1154"/>
                  <a:pt x="525" y="1155"/>
                  <a:pt x="527" y="1155"/>
                </a:cubicBezTo>
                <a:cubicBezTo>
                  <a:pt x="526" y="1154"/>
                  <a:pt x="525" y="1154"/>
                  <a:pt x="524" y="1154"/>
                </a:cubicBezTo>
                <a:close/>
                <a:moveTo>
                  <a:pt x="627" y="1188"/>
                </a:moveTo>
                <a:cubicBezTo>
                  <a:pt x="627" y="1194"/>
                  <a:pt x="639" y="1194"/>
                  <a:pt x="644" y="1194"/>
                </a:cubicBezTo>
                <a:cubicBezTo>
                  <a:pt x="639" y="1194"/>
                  <a:pt x="633" y="1194"/>
                  <a:pt x="627" y="1200"/>
                </a:cubicBezTo>
                <a:cubicBezTo>
                  <a:pt x="627" y="1194"/>
                  <a:pt x="627" y="1188"/>
                  <a:pt x="627" y="1188"/>
                </a:cubicBezTo>
                <a:close/>
                <a:moveTo>
                  <a:pt x="616" y="1575"/>
                </a:moveTo>
                <a:cubicBezTo>
                  <a:pt x="622" y="1580"/>
                  <a:pt x="627" y="1580"/>
                  <a:pt x="633" y="1580"/>
                </a:cubicBezTo>
                <a:cubicBezTo>
                  <a:pt x="633" y="1586"/>
                  <a:pt x="627" y="1592"/>
                  <a:pt x="627" y="1592"/>
                </a:cubicBezTo>
                <a:cubicBezTo>
                  <a:pt x="627" y="1586"/>
                  <a:pt x="622" y="1580"/>
                  <a:pt x="616" y="1575"/>
                </a:cubicBezTo>
                <a:close/>
                <a:moveTo>
                  <a:pt x="577" y="1642"/>
                </a:moveTo>
                <a:cubicBezTo>
                  <a:pt x="576" y="1642"/>
                  <a:pt x="576" y="1642"/>
                  <a:pt x="577" y="1643"/>
                </a:cubicBezTo>
                <a:lnTo>
                  <a:pt x="577" y="1643"/>
                </a:lnTo>
                <a:cubicBezTo>
                  <a:pt x="577" y="1642"/>
                  <a:pt x="577" y="1642"/>
                  <a:pt x="577" y="1642"/>
                </a:cubicBezTo>
                <a:close/>
                <a:moveTo>
                  <a:pt x="1466" y="1656"/>
                </a:moveTo>
                <a:cubicBezTo>
                  <a:pt x="1467" y="1658"/>
                  <a:pt x="1468" y="1659"/>
                  <a:pt x="1468" y="1659"/>
                </a:cubicBezTo>
                <a:cubicBezTo>
                  <a:pt x="1468" y="1657"/>
                  <a:pt x="1467" y="1657"/>
                  <a:pt x="1466" y="1656"/>
                </a:cubicBezTo>
                <a:close/>
                <a:moveTo>
                  <a:pt x="678" y="1687"/>
                </a:moveTo>
                <a:cubicBezTo>
                  <a:pt x="678" y="1687"/>
                  <a:pt x="678" y="1687"/>
                  <a:pt x="678" y="1692"/>
                </a:cubicBezTo>
                <a:cubicBezTo>
                  <a:pt x="667" y="1692"/>
                  <a:pt x="667" y="1687"/>
                  <a:pt x="667" y="1687"/>
                </a:cubicBezTo>
                <a:close/>
                <a:moveTo>
                  <a:pt x="140" y="1765"/>
                </a:moveTo>
                <a:lnTo>
                  <a:pt x="140" y="1771"/>
                </a:lnTo>
                <a:lnTo>
                  <a:pt x="151" y="1771"/>
                </a:lnTo>
                <a:lnTo>
                  <a:pt x="140" y="1765"/>
                </a:lnTo>
                <a:close/>
                <a:moveTo>
                  <a:pt x="1042" y="1829"/>
                </a:moveTo>
                <a:cubicBezTo>
                  <a:pt x="1042" y="1833"/>
                  <a:pt x="1043" y="1833"/>
                  <a:pt x="1047" y="1838"/>
                </a:cubicBezTo>
                <a:cubicBezTo>
                  <a:pt x="1046" y="1835"/>
                  <a:pt x="1044" y="1832"/>
                  <a:pt x="1042" y="1829"/>
                </a:cubicBezTo>
                <a:close/>
                <a:moveTo>
                  <a:pt x="39" y="1832"/>
                </a:moveTo>
                <a:cubicBezTo>
                  <a:pt x="42" y="1835"/>
                  <a:pt x="45" y="1837"/>
                  <a:pt x="48" y="1839"/>
                </a:cubicBezTo>
                <a:lnTo>
                  <a:pt x="48" y="1839"/>
                </a:lnTo>
                <a:cubicBezTo>
                  <a:pt x="46" y="1837"/>
                  <a:pt x="44" y="1835"/>
                  <a:pt x="39" y="1832"/>
                </a:cubicBezTo>
                <a:close/>
                <a:moveTo>
                  <a:pt x="202" y="1844"/>
                </a:moveTo>
                <a:lnTo>
                  <a:pt x="202" y="1844"/>
                </a:lnTo>
                <a:cubicBezTo>
                  <a:pt x="202" y="1844"/>
                  <a:pt x="203" y="1845"/>
                  <a:pt x="203" y="1845"/>
                </a:cubicBezTo>
                <a:lnTo>
                  <a:pt x="203" y="1845"/>
                </a:lnTo>
                <a:cubicBezTo>
                  <a:pt x="203" y="1845"/>
                  <a:pt x="203" y="1844"/>
                  <a:pt x="202" y="1844"/>
                </a:cubicBezTo>
                <a:close/>
                <a:moveTo>
                  <a:pt x="801" y="1840"/>
                </a:moveTo>
                <a:cubicBezTo>
                  <a:pt x="799" y="1840"/>
                  <a:pt x="795" y="1844"/>
                  <a:pt x="795" y="1844"/>
                </a:cubicBezTo>
                <a:lnTo>
                  <a:pt x="801" y="1849"/>
                </a:lnTo>
                <a:cubicBezTo>
                  <a:pt x="803" y="1842"/>
                  <a:pt x="803" y="1840"/>
                  <a:pt x="801" y="1840"/>
                </a:cubicBezTo>
                <a:close/>
                <a:moveTo>
                  <a:pt x="796" y="1866"/>
                </a:moveTo>
                <a:cubicBezTo>
                  <a:pt x="794" y="1869"/>
                  <a:pt x="792" y="1872"/>
                  <a:pt x="790" y="1872"/>
                </a:cubicBezTo>
                <a:cubicBezTo>
                  <a:pt x="790" y="1870"/>
                  <a:pt x="790" y="1868"/>
                  <a:pt x="790" y="1866"/>
                </a:cubicBezTo>
                <a:lnTo>
                  <a:pt x="790" y="1866"/>
                </a:lnTo>
                <a:cubicBezTo>
                  <a:pt x="790" y="1866"/>
                  <a:pt x="790" y="1866"/>
                  <a:pt x="790" y="1866"/>
                </a:cubicBezTo>
                <a:cubicBezTo>
                  <a:pt x="790" y="1866"/>
                  <a:pt x="790" y="1866"/>
                  <a:pt x="790" y="1866"/>
                </a:cubicBezTo>
                <a:lnTo>
                  <a:pt x="790" y="1866"/>
                </a:lnTo>
                <a:cubicBezTo>
                  <a:pt x="790" y="1866"/>
                  <a:pt x="790" y="1866"/>
                  <a:pt x="790" y="1866"/>
                </a:cubicBezTo>
                <a:lnTo>
                  <a:pt x="790" y="1866"/>
                </a:lnTo>
                <a:cubicBezTo>
                  <a:pt x="792" y="1866"/>
                  <a:pt x="794" y="1866"/>
                  <a:pt x="796" y="1866"/>
                </a:cubicBezTo>
                <a:close/>
                <a:moveTo>
                  <a:pt x="846" y="1916"/>
                </a:moveTo>
                <a:cubicBezTo>
                  <a:pt x="846" y="1916"/>
                  <a:pt x="846" y="1917"/>
                  <a:pt x="846" y="1917"/>
                </a:cubicBezTo>
                <a:lnTo>
                  <a:pt x="846" y="1917"/>
                </a:lnTo>
                <a:cubicBezTo>
                  <a:pt x="848" y="1916"/>
                  <a:pt x="850" y="1916"/>
                  <a:pt x="851" y="1916"/>
                </a:cubicBezTo>
                <a:close/>
                <a:moveTo>
                  <a:pt x="767" y="1933"/>
                </a:moveTo>
                <a:cubicBezTo>
                  <a:pt x="767" y="1933"/>
                  <a:pt x="763" y="1938"/>
                  <a:pt x="757" y="1939"/>
                </a:cubicBezTo>
                <a:lnTo>
                  <a:pt x="757" y="1939"/>
                </a:lnTo>
                <a:cubicBezTo>
                  <a:pt x="760" y="1938"/>
                  <a:pt x="763" y="1935"/>
                  <a:pt x="767" y="1933"/>
                </a:cubicBezTo>
                <a:close/>
                <a:moveTo>
                  <a:pt x="476" y="1972"/>
                </a:moveTo>
                <a:lnTo>
                  <a:pt x="476" y="1972"/>
                </a:lnTo>
                <a:cubicBezTo>
                  <a:pt x="477" y="1973"/>
                  <a:pt x="478" y="1974"/>
                  <a:pt x="479" y="1975"/>
                </a:cubicBezTo>
                <a:lnTo>
                  <a:pt x="479" y="1975"/>
                </a:lnTo>
                <a:cubicBezTo>
                  <a:pt x="478" y="1974"/>
                  <a:pt x="477" y="1973"/>
                  <a:pt x="476" y="1972"/>
                </a:cubicBezTo>
                <a:close/>
                <a:moveTo>
                  <a:pt x="863" y="1972"/>
                </a:moveTo>
                <a:cubicBezTo>
                  <a:pt x="863" y="1972"/>
                  <a:pt x="868" y="1978"/>
                  <a:pt x="868" y="1978"/>
                </a:cubicBezTo>
                <a:lnTo>
                  <a:pt x="879" y="1978"/>
                </a:lnTo>
                <a:lnTo>
                  <a:pt x="863" y="1972"/>
                </a:lnTo>
                <a:close/>
                <a:moveTo>
                  <a:pt x="891" y="1967"/>
                </a:moveTo>
                <a:cubicBezTo>
                  <a:pt x="885" y="1970"/>
                  <a:pt x="884" y="1971"/>
                  <a:pt x="882" y="1971"/>
                </a:cubicBezTo>
                <a:cubicBezTo>
                  <a:pt x="881" y="1971"/>
                  <a:pt x="879" y="1970"/>
                  <a:pt x="874" y="1967"/>
                </a:cubicBezTo>
                <a:lnTo>
                  <a:pt x="874" y="1967"/>
                </a:lnTo>
                <a:lnTo>
                  <a:pt x="879" y="1978"/>
                </a:lnTo>
                <a:lnTo>
                  <a:pt x="891" y="1978"/>
                </a:lnTo>
                <a:cubicBezTo>
                  <a:pt x="879" y="1972"/>
                  <a:pt x="902" y="1972"/>
                  <a:pt x="891" y="1967"/>
                </a:cubicBezTo>
                <a:close/>
                <a:moveTo>
                  <a:pt x="487" y="1989"/>
                </a:moveTo>
                <a:cubicBezTo>
                  <a:pt x="487" y="1989"/>
                  <a:pt x="487" y="1989"/>
                  <a:pt x="487" y="1989"/>
                </a:cubicBezTo>
                <a:cubicBezTo>
                  <a:pt x="487" y="1989"/>
                  <a:pt x="487" y="1989"/>
                  <a:pt x="487" y="1989"/>
                </a:cubicBezTo>
                <a:close/>
                <a:moveTo>
                  <a:pt x="868" y="1989"/>
                </a:moveTo>
                <a:lnTo>
                  <a:pt x="868" y="1989"/>
                </a:lnTo>
                <a:cubicBezTo>
                  <a:pt x="868" y="1989"/>
                  <a:pt x="868" y="1989"/>
                  <a:pt x="868" y="1989"/>
                </a:cubicBezTo>
                <a:close/>
                <a:moveTo>
                  <a:pt x="487" y="1989"/>
                </a:moveTo>
                <a:cubicBezTo>
                  <a:pt x="487" y="1989"/>
                  <a:pt x="487" y="1989"/>
                  <a:pt x="487" y="1989"/>
                </a:cubicBezTo>
                <a:cubicBezTo>
                  <a:pt x="487" y="1989"/>
                  <a:pt x="487" y="1989"/>
                  <a:pt x="487" y="1989"/>
                </a:cubicBezTo>
                <a:close/>
                <a:moveTo>
                  <a:pt x="786" y="1994"/>
                </a:moveTo>
                <a:cubicBezTo>
                  <a:pt x="785" y="1994"/>
                  <a:pt x="785" y="1995"/>
                  <a:pt x="784" y="1995"/>
                </a:cubicBezTo>
                <a:lnTo>
                  <a:pt x="790" y="1995"/>
                </a:lnTo>
                <a:cubicBezTo>
                  <a:pt x="788" y="1995"/>
                  <a:pt x="787" y="1995"/>
                  <a:pt x="786" y="1994"/>
                </a:cubicBezTo>
                <a:close/>
                <a:moveTo>
                  <a:pt x="784" y="1989"/>
                </a:moveTo>
                <a:lnTo>
                  <a:pt x="784" y="1989"/>
                </a:lnTo>
                <a:cubicBezTo>
                  <a:pt x="784" y="1989"/>
                  <a:pt x="780" y="1993"/>
                  <a:pt x="786" y="1994"/>
                </a:cubicBezTo>
                <a:lnTo>
                  <a:pt x="786" y="1994"/>
                </a:lnTo>
                <a:cubicBezTo>
                  <a:pt x="786" y="1994"/>
                  <a:pt x="786" y="1994"/>
                  <a:pt x="787" y="1994"/>
                </a:cubicBezTo>
                <a:lnTo>
                  <a:pt x="787" y="1994"/>
                </a:lnTo>
                <a:cubicBezTo>
                  <a:pt x="788" y="1994"/>
                  <a:pt x="789" y="1995"/>
                  <a:pt x="790" y="1995"/>
                </a:cubicBezTo>
                <a:cubicBezTo>
                  <a:pt x="789" y="1994"/>
                  <a:pt x="789" y="1994"/>
                  <a:pt x="788" y="1994"/>
                </a:cubicBezTo>
                <a:lnTo>
                  <a:pt x="788" y="1994"/>
                </a:lnTo>
                <a:cubicBezTo>
                  <a:pt x="788" y="1994"/>
                  <a:pt x="787" y="1994"/>
                  <a:pt x="787" y="1994"/>
                </a:cubicBezTo>
                <a:lnTo>
                  <a:pt x="787" y="1994"/>
                </a:lnTo>
                <a:cubicBezTo>
                  <a:pt x="784" y="1992"/>
                  <a:pt x="784" y="1989"/>
                  <a:pt x="784" y="1989"/>
                </a:cubicBezTo>
                <a:close/>
                <a:moveTo>
                  <a:pt x="476" y="1995"/>
                </a:moveTo>
                <a:cubicBezTo>
                  <a:pt x="477" y="1995"/>
                  <a:pt x="478" y="1995"/>
                  <a:pt x="479" y="1995"/>
                </a:cubicBezTo>
                <a:lnTo>
                  <a:pt x="479" y="1995"/>
                </a:lnTo>
                <a:cubicBezTo>
                  <a:pt x="480" y="1995"/>
                  <a:pt x="481" y="1995"/>
                  <a:pt x="482" y="1995"/>
                </a:cubicBezTo>
                <a:close/>
                <a:moveTo>
                  <a:pt x="588" y="2006"/>
                </a:moveTo>
                <a:lnTo>
                  <a:pt x="588" y="2006"/>
                </a:lnTo>
                <a:cubicBezTo>
                  <a:pt x="588" y="2006"/>
                  <a:pt x="594" y="2006"/>
                  <a:pt x="599" y="2011"/>
                </a:cubicBezTo>
                <a:lnTo>
                  <a:pt x="599" y="2011"/>
                </a:lnTo>
                <a:cubicBezTo>
                  <a:pt x="596" y="2011"/>
                  <a:pt x="588" y="2010"/>
                  <a:pt x="588" y="2006"/>
                </a:cubicBezTo>
                <a:close/>
                <a:moveTo>
                  <a:pt x="790" y="2034"/>
                </a:moveTo>
                <a:lnTo>
                  <a:pt x="795" y="2040"/>
                </a:lnTo>
                <a:lnTo>
                  <a:pt x="801" y="2034"/>
                </a:lnTo>
                <a:close/>
                <a:moveTo>
                  <a:pt x="566" y="2040"/>
                </a:moveTo>
                <a:cubicBezTo>
                  <a:pt x="571" y="2045"/>
                  <a:pt x="571" y="2045"/>
                  <a:pt x="571" y="2045"/>
                </a:cubicBezTo>
                <a:cubicBezTo>
                  <a:pt x="575" y="2046"/>
                  <a:pt x="577" y="2047"/>
                  <a:pt x="577" y="2047"/>
                </a:cubicBezTo>
                <a:cubicBezTo>
                  <a:pt x="580" y="2047"/>
                  <a:pt x="566" y="2040"/>
                  <a:pt x="566" y="2040"/>
                </a:cubicBezTo>
                <a:close/>
                <a:moveTo>
                  <a:pt x="795" y="2051"/>
                </a:moveTo>
                <a:cubicBezTo>
                  <a:pt x="795" y="2056"/>
                  <a:pt x="807" y="2056"/>
                  <a:pt x="807" y="2056"/>
                </a:cubicBezTo>
                <a:lnTo>
                  <a:pt x="795" y="2051"/>
                </a:lnTo>
                <a:close/>
                <a:moveTo>
                  <a:pt x="1428" y="2118"/>
                </a:moveTo>
                <a:cubicBezTo>
                  <a:pt x="1428" y="2118"/>
                  <a:pt x="1428" y="2124"/>
                  <a:pt x="1423" y="2124"/>
                </a:cubicBezTo>
                <a:cubicBezTo>
                  <a:pt x="1423" y="2124"/>
                  <a:pt x="1423" y="2124"/>
                  <a:pt x="1423" y="2118"/>
                </a:cubicBezTo>
                <a:close/>
                <a:moveTo>
                  <a:pt x="1283" y="124"/>
                </a:moveTo>
                <a:cubicBezTo>
                  <a:pt x="1305" y="163"/>
                  <a:pt x="1367" y="130"/>
                  <a:pt x="1395" y="163"/>
                </a:cubicBezTo>
                <a:lnTo>
                  <a:pt x="1395" y="152"/>
                </a:lnTo>
                <a:cubicBezTo>
                  <a:pt x="1396" y="151"/>
                  <a:pt x="1398" y="151"/>
                  <a:pt x="1399" y="151"/>
                </a:cubicBezTo>
                <a:cubicBezTo>
                  <a:pt x="1405" y="151"/>
                  <a:pt x="1401" y="163"/>
                  <a:pt x="1406" y="163"/>
                </a:cubicBezTo>
                <a:cubicBezTo>
                  <a:pt x="1412" y="158"/>
                  <a:pt x="1400" y="158"/>
                  <a:pt x="1406" y="152"/>
                </a:cubicBezTo>
                <a:lnTo>
                  <a:pt x="1406" y="152"/>
                </a:lnTo>
                <a:cubicBezTo>
                  <a:pt x="1479" y="163"/>
                  <a:pt x="1540" y="219"/>
                  <a:pt x="1591" y="270"/>
                </a:cubicBezTo>
                <a:cubicBezTo>
                  <a:pt x="1594" y="273"/>
                  <a:pt x="1597" y="274"/>
                  <a:pt x="1600" y="274"/>
                </a:cubicBezTo>
                <a:cubicBezTo>
                  <a:pt x="1609" y="274"/>
                  <a:pt x="1619" y="264"/>
                  <a:pt x="1627" y="264"/>
                </a:cubicBezTo>
                <a:cubicBezTo>
                  <a:pt x="1633" y="264"/>
                  <a:pt x="1638" y="268"/>
                  <a:pt x="1641" y="281"/>
                </a:cubicBezTo>
                <a:lnTo>
                  <a:pt x="1624" y="287"/>
                </a:lnTo>
                <a:cubicBezTo>
                  <a:pt x="1679" y="308"/>
                  <a:pt x="1696" y="357"/>
                  <a:pt x="1718" y="390"/>
                </a:cubicBezTo>
                <a:lnTo>
                  <a:pt x="1718" y="390"/>
                </a:lnTo>
                <a:cubicBezTo>
                  <a:pt x="1717" y="390"/>
                  <a:pt x="1717" y="390"/>
                  <a:pt x="1717" y="390"/>
                </a:cubicBezTo>
                <a:cubicBezTo>
                  <a:pt x="1715" y="390"/>
                  <a:pt x="1714" y="390"/>
                  <a:pt x="1714" y="387"/>
                </a:cubicBezTo>
                <a:lnTo>
                  <a:pt x="1714" y="387"/>
                </a:lnTo>
                <a:cubicBezTo>
                  <a:pt x="1703" y="399"/>
                  <a:pt x="1720" y="415"/>
                  <a:pt x="1725" y="415"/>
                </a:cubicBezTo>
                <a:cubicBezTo>
                  <a:pt x="1725" y="418"/>
                  <a:pt x="1724" y="418"/>
                  <a:pt x="1722" y="418"/>
                </a:cubicBezTo>
                <a:cubicBezTo>
                  <a:pt x="1720" y="418"/>
                  <a:pt x="1717" y="418"/>
                  <a:pt x="1714" y="421"/>
                </a:cubicBezTo>
                <a:cubicBezTo>
                  <a:pt x="1708" y="427"/>
                  <a:pt x="1725" y="438"/>
                  <a:pt x="1714" y="443"/>
                </a:cubicBezTo>
                <a:cubicBezTo>
                  <a:pt x="1714" y="443"/>
                  <a:pt x="1709" y="438"/>
                  <a:pt x="1708" y="438"/>
                </a:cubicBezTo>
                <a:lnTo>
                  <a:pt x="1708" y="438"/>
                </a:lnTo>
                <a:cubicBezTo>
                  <a:pt x="1714" y="443"/>
                  <a:pt x="1703" y="455"/>
                  <a:pt x="1714" y="455"/>
                </a:cubicBezTo>
                <a:cubicBezTo>
                  <a:pt x="1708" y="466"/>
                  <a:pt x="1708" y="477"/>
                  <a:pt x="1697" y="477"/>
                </a:cubicBezTo>
                <a:cubicBezTo>
                  <a:pt x="1703" y="494"/>
                  <a:pt x="1675" y="483"/>
                  <a:pt x="1680" y="499"/>
                </a:cubicBezTo>
                <a:cubicBezTo>
                  <a:pt x="1678" y="493"/>
                  <a:pt x="1673" y="491"/>
                  <a:pt x="1667" y="491"/>
                </a:cubicBezTo>
                <a:cubicBezTo>
                  <a:pt x="1656" y="491"/>
                  <a:pt x="1643" y="498"/>
                  <a:pt x="1636" y="505"/>
                </a:cubicBezTo>
                <a:cubicBezTo>
                  <a:pt x="1636" y="499"/>
                  <a:pt x="1619" y="499"/>
                  <a:pt x="1624" y="488"/>
                </a:cubicBezTo>
                <a:lnTo>
                  <a:pt x="1624" y="488"/>
                </a:lnTo>
                <a:cubicBezTo>
                  <a:pt x="1608" y="494"/>
                  <a:pt x="1591" y="499"/>
                  <a:pt x="1596" y="511"/>
                </a:cubicBezTo>
                <a:cubicBezTo>
                  <a:pt x="1592" y="510"/>
                  <a:pt x="1589" y="509"/>
                  <a:pt x="1585" y="509"/>
                </a:cubicBezTo>
                <a:cubicBezTo>
                  <a:pt x="1568" y="509"/>
                  <a:pt x="1555" y="519"/>
                  <a:pt x="1546" y="533"/>
                </a:cubicBezTo>
                <a:cubicBezTo>
                  <a:pt x="1529" y="544"/>
                  <a:pt x="1524" y="555"/>
                  <a:pt x="1501" y="555"/>
                </a:cubicBezTo>
                <a:cubicBezTo>
                  <a:pt x="1468" y="606"/>
                  <a:pt x="1456" y="656"/>
                  <a:pt x="1445" y="695"/>
                </a:cubicBezTo>
                <a:cubicBezTo>
                  <a:pt x="1428" y="690"/>
                  <a:pt x="1462" y="651"/>
                  <a:pt x="1445" y="645"/>
                </a:cubicBezTo>
                <a:lnTo>
                  <a:pt x="1445" y="645"/>
                </a:lnTo>
                <a:cubicBezTo>
                  <a:pt x="1434" y="690"/>
                  <a:pt x="1445" y="718"/>
                  <a:pt x="1428" y="751"/>
                </a:cubicBezTo>
                <a:cubicBezTo>
                  <a:pt x="1427" y="754"/>
                  <a:pt x="1426" y="755"/>
                  <a:pt x="1424" y="755"/>
                </a:cubicBezTo>
                <a:cubicBezTo>
                  <a:pt x="1420" y="755"/>
                  <a:pt x="1417" y="745"/>
                  <a:pt x="1417" y="740"/>
                </a:cubicBezTo>
                <a:cubicBezTo>
                  <a:pt x="1412" y="779"/>
                  <a:pt x="1395" y="807"/>
                  <a:pt x="1389" y="847"/>
                </a:cubicBezTo>
                <a:cubicBezTo>
                  <a:pt x="1390" y="846"/>
                  <a:pt x="1391" y="846"/>
                  <a:pt x="1392" y="846"/>
                </a:cubicBezTo>
                <a:cubicBezTo>
                  <a:pt x="1406" y="846"/>
                  <a:pt x="1406" y="881"/>
                  <a:pt x="1412" y="886"/>
                </a:cubicBezTo>
                <a:cubicBezTo>
                  <a:pt x="1407" y="882"/>
                  <a:pt x="1404" y="880"/>
                  <a:pt x="1401" y="880"/>
                </a:cubicBezTo>
                <a:cubicBezTo>
                  <a:pt x="1393" y="880"/>
                  <a:pt x="1391" y="895"/>
                  <a:pt x="1381" y="895"/>
                </a:cubicBezTo>
                <a:cubicBezTo>
                  <a:pt x="1378" y="895"/>
                  <a:pt x="1373" y="892"/>
                  <a:pt x="1367" y="886"/>
                </a:cubicBezTo>
                <a:lnTo>
                  <a:pt x="1367" y="886"/>
                </a:lnTo>
                <a:cubicBezTo>
                  <a:pt x="1367" y="891"/>
                  <a:pt x="1367" y="897"/>
                  <a:pt x="1378" y="897"/>
                </a:cubicBezTo>
                <a:cubicBezTo>
                  <a:pt x="1375" y="900"/>
                  <a:pt x="1372" y="901"/>
                  <a:pt x="1370" y="901"/>
                </a:cubicBezTo>
                <a:cubicBezTo>
                  <a:pt x="1367" y="901"/>
                  <a:pt x="1364" y="900"/>
                  <a:pt x="1361" y="897"/>
                </a:cubicBezTo>
                <a:lnTo>
                  <a:pt x="1361" y="897"/>
                </a:lnTo>
                <a:cubicBezTo>
                  <a:pt x="1361" y="919"/>
                  <a:pt x="1372" y="914"/>
                  <a:pt x="1361" y="936"/>
                </a:cubicBezTo>
                <a:cubicBezTo>
                  <a:pt x="1361" y="936"/>
                  <a:pt x="1361" y="931"/>
                  <a:pt x="1356" y="925"/>
                </a:cubicBezTo>
                <a:lnTo>
                  <a:pt x="1356" y="925"/>
                </a:lnTo>
                <a:cubicBezTo>
                  <a:pt x="1361" y="942"/>
                  <a:pt x="1361" y="953"/>
                  <a:pt x="1350" y="970"/>
                </a:cubicBezTo>
                <a:cubicBezTo>
                  <a:pt x="1350" y="970"/>
                  <a:pt x="1349" y="970"/>
                  <a:pt x="1348" y="969"/>
                </a:cubicBezTo>
                <a:lnTo>
                  <a:pt x="1348" y="969"/>
                </a:lnTo>
                <a:cubicBezTo>
                  <a:pt x="1340" y="996"/>
                  <a:pt x="1349" y="1028"/>
                  <a:pt x="1328" y="1054"/>
                </a:cubicBezTo>
                <a:cubicBezTo>
                  <a:pt x="1325" y="1050"/>
                  <a:pt x="1323" y="1048"/>
                  <a:pt x="1321" y="1048"/>
                </a:cubicBezTo>
                <a:cubicBezTo>
                  <a:pt x="1316" y="1048"/>
                  <a:pt x="1313" y="1060"/>
                  <a:pt x="1304" y="1060"/>
                </a:cubicBezTo>
                <a:cubicBezTo>
                  <a:pt x="1303" y="1060"/>
                  <a:pt x="1301" y="1060"/>
                  <a:pt x="1300" y="1059"/>
                </a:cubicBezTo>
                <a:lnTo>
                  <a:pt x="1300" y="1076"/>
                </a:lnTo>
                <a:lnTo>
                  <a:pt x="1311" y="1076"/>
                </a:lnTo>
                <a:cubicBezTo>
                  <a:pt x="1305" y="1087"/>
                  <a:pt x="1311" y="1110"/>
                  <a:pt x="1300" y="1121"/>
                </a:cubicBezTo>
                <a:cubicBezTo>
                  <a:pt x="1305" y="1143"/>
                  <a:pt x="1322" y="1127"/>
                  <a:pt x="1311" y="1149"/>
                </a:cubicBezTo>
                <a:cubicBezTo>
                  <a:pt x="1311" y="1148"/>
                  <a:pt x="1311" y="1148"/>
                  <a:pt x="1310" y="1148"/>
                </a:cubicBezTo>
                <a:cubicBezTo>
                  <a:pt x="1309" y="1148"/>
                  <a:pt x="1303" y="1161"/>
                  <a:pt x="1288" y="1166"/>
                </a:cubicBezTo>
                <a:cubicBezTo>
                  <a:pt x="1294" y="1177"/>
                  <a:pt x="1294" y="1188"/>
                  <a:pt x="1288" y="1200"/>
                </a:cubicBezTo>
                <a:cubicBezTo>
                  <a:pt x="1283" y="1200"/>
                  <a:pt x="1272" y="1188"/>
                  <a:pt x="1266" y="1188"/>
                </a:cubicBezTo>
                <a:lnTo>
                  <a:pt x="1266" y="1188"/>
                </a:lnTo>
                <a:cubicBezTo>
                  <a:pt x="1277" y="1200"/>
                  <a:pt x="1255" y="1228"/>
                  <a:pt x="1266" y="1244"/>
                </a:cubicBezTo>
                <a:cubicBezTo>
                  <a:pt x="1260" y="1239"/>
                  <a:pt x="1255" y="1233"/>
                  <a:pt x="1255" y="1233"/>
                </a:cubicBezTo>
                <a:lnTo>
                  <a:pt x="1255" y="1233"/>
                </a:lnTo>
                <a:lnTo>
                  <a:pt x="1260" y="1244"/>
                </a:lnTo>
                <a:cubicBezTo>
                  <a:pt x="1255" y="1250"/>
                  <a:pt x="1255" y="1250"/>
                  <a:pt x="1244" y="1250"/>
                </a:cubicBezTo>
                <a:cubicBezTo>
                  <a:pt x="1242" y="1258"/>
                  <a:pt x="1244" y="1259"/>
                  <a:pt x="1248" y="1259"/>
                </a:cubicBezTo>
                <a:cubicBezTo>
                  <a:pt x="1251" y="1259"/>
                  <a:pt x="1253" y="1259"/>
                  <a:pt x="1255" y="1259"/>
                </a:cubicBezTo>
                <a:lnTo>
                  <a:pt x="1255" y="1259"/>
                </a:lnTo>
                <a:cubicBezTo>
                  <a:pt x="1258" y="1259"/>
                  <a:pt x="1258" y="1261"/>
                  <a:pt x="1249" y="1272"/>
                </a:cubicBezTo>
                <a:cubicBezTo>
                  <a:pt x="1249" y="1272"/>
                  <a:pt x="1249" y="1272"/>
                  <a:pt x="1249" y="1267"/>
                </a:cubicBezTo>
                <a:cubicBezTo>
                  <a:pt x="1244" y="1278"/>
                  <a:pt x="1238" y="1300"/>
                  <a:pt x="1244" y="1312"/>
                </a:cubicBezTo>
                <a:cubicBezTo>
                  <a:pt x="1249" y="1334"/>
                  <a:pt x="1260" y="1345"/>
                  <a:pt x="1266" y="1362"/>
                </a:cubicBezTo>
                <a:cubicBezTo>
                  <a:pt x="1264" y="1365"/>
                  <a:pt x="1262" y="1366"/>
                  <a:pt x="1260" y="1366"/>
                </a:cubicBezTo>
                <a:cubicBezTo>
                  <a:pt x="1254" y="1366"/>
                  <a:pt x="1250" y="1352"/>
                  <a:pt x="1244" y="1352"/>
                </a:cubicBezTo>
                <a:cubicBezTo>
                  <a:pt x="1242" y="1352"/>
                  <a:pt x="1240" y="1353"/>
                  <a:pt x="1238" y="1356"/>
                </a:cubicBezTo>
                <a:cubicBezTo>
                  <a:pt x="1255" y="1379"/>
                  <a:pt x="1272" y="1390"/>
                  <a:pt x="1288" y="1401"/>
                </a:cubicBezTo>
                <a:cubicBezTo>
                  <a:pt x="1300" y="1412"/>
                  <a:pt x="1316" y="1424"/>
                  <a:pt x="1322" y="1440"/>
                </a:cubicBezTo>
                <a:lnTo>
                  <a:pt x="1322" y="1435"/>
                </a:lnTo>
                <a:cubicBezTo>
                  <a:pt x="1325" y="1433"/>
                  <a:pt x="1327" y="1433"/>
                  <a:pt x="1329" y="1433"/>
                </a:cubicBezTo>
                <a:cubicBezTo>
                  <a:pt x="1341" y="1433"/>
                  <a:pt x="1330" y="1463"/>
                  <a:pt x="1344" y="1468"/>
                </a:cubicBezTo>
                <a:cubicBezTo>
                  <a:pt x="1339" y="1468"/>
                  <a:pt x="1333" y="1474"/>
                  <a:pt x="1333" y="1474"/>
                </a:cubicBezTo>
                <a:cubicBezTo>
                  <a:pt x="1344" y="1496"/>
                  <a:pt x="1367" y="1513"/>
                  <a:pt x="1389" y="1541"/>
                </a:cubicBezTo>
                <a:lnTo>
                  <a:pt x="1378" y="1541"/>
                </a:lnTo>
                <a:cubicBezTo>
                  <a:pt x="1384" y="1552"/>
                  <a:pt x="1395" y="1575"/>
                  <a:pt x="1400" y="1586"/>
                </a:cubicBezTo>
                <a:cubicBezTo>
                  <a:pt x="1404" y="1590"/>
                  <a:pt x="1405" y="1594"/>
                  <a:pt x="1408" y="1594"/>
                </a:cubicBezTo>
                <a:cubicBezTo>
                  <a:pt x="1409" y="1594"/>
                  <a:pt x="1410" y="1593"/>
                  <a:pt x="1412" y="1592"/>
                </a:cubicBezTo>
                <a:lnTo>
                  <a:pt x="1412" y="1592"/>
                </a:lnTo>
                <a:cubicBezTo>
                  <a:pt x="1400" y="1642"/>
                  <a:pt x="1468" y="1664"/>
                  <a:pt x="1445" y="1715"/>
                </a:cubicBezTo>
                <a:cubicBezTo>
                  <a:pt x="1445" y="1711"/>
                  <a:pt x="1442" y="1707"/>
                  <a:pt x="1441" y="1707"/>
                </a:cubicBezTo>
                <a:cubicBezTo>
                  <a:pt x="1440" y="1707"/>
                  <a:pt x="1440" y="1708"/>
                  <a:pt x="1440" y="1709"/>
                </a:cubicBezTo>
                <a:lnTo>
                  <a:pt x="1451" y="1743"/>
                </a:lnTo>
                <a:cubicBezTo>
                  <a:pt x="1462" y="1737"/>
                  <a:pt x="1456" y="1737"/>
                  <a:pt x="1462" y="1726"/>
                </a:cubicBezTo>
                <a:cubicBezTo>
                  <a:pt x="1473" y="1732"/>
                  <a:pt x="1479" y="1737"/>
                  <a:pt x="1479" y="1748"/>
                </a:cubicBezTo>
                <a:cubicBezTo>
                  <a:pt x="1476" y="1744"/>
                  <a:pt x="1473" y="1742"/>
                  <a:pt x="1471" y="1742"/>
                </a:cubicBezTo>
                <a:cubicBezTo>
                  <a:pt x="1465" y="1742"/>
                  <a:pt x="1460" y="1755"/>
                  <a:pt x="1456" y="1760"/>
                </a:cubicBezTo>
                <a:lnTo>
                  <a:pt x="1468" y="1760"/>
                </a:lnTo>
                <a:cubicBezTo>
                  <a:pt x="1451" y="1782"/>
                  <a:pt x="1490" y="1760"/>
                  <a:pt x="1479" y="1788"/>
                </a:cubicBezTo>
                <a:lnTo>
                  <a:pt x="1473" y="1788"/>
                </a:lnTo>
                <a:cubicBezTo>
                  <a:pt x="1479" y="1793"/>
                  <a:pt x="1490" y="1804"/>
                  <a:pt x="1490" y="1810"/>
                </a:cubicBezTo>
                <a:cubicBezTo>
                  <a:pt x="1487" y="1811"/>
                  <a:pt x="1484" y="1812"/>
                  <a:pt x="1482" y="1812"/>
                </a:cubicBezTo>
                <a:cubicBezTo>
                  <a:pt x="1475" y="1812"/>
                  <a:pt x="1478" y="1804"/>
                  <a:pt x="1473" y="1804"/>
                </a:cubicBezTo>
                <a:lnTo>
                  <a:pt x="1473" y="1804"/>
                </a:lnTo>
                <a:cubicBezTo>
                  <a:pt x="1473" y="1816"/>
                  <a:pt x="1496" y="1832"/>
                  <a:pt x="1484" y="1844"/>
                </a:cubicBezTo>
                <a:cubicBezTo>
                  <a:pt x="1479" y="1838"/>
                  <a:pt x="1479" y="1827"/>
                  <a:pt x="1479" y="1821"/>
                </a:cubicBezTo>
                <a:cubicBezTo>
                  <a:pt x="1462" y="1838"/>
                  <a:pt x="1468" y="1838"/>
                  <a:pt x="1462" y="1849"/>
                </a:cubicBezTo>
                <a:cubicBezTo>
                  <a:pt x="1462" y="1860"/>
                  <a:pt x="1462" y="1866"/>
                  <a:pt x="1456" y="1872"/>
                </a:cubicBezTo>
                <a:lnTo>
                  <a:pt x="1462" y="1866"/>
                </a:lnTo>
                <a:cubicBezTo>
                  <a:pt x="1496" y="1883"/>
                  <a:pt x="1468" y="1905"/>
                  <a:pt x="1484" y="1928"/>
                </a:cubicBezTo>
                <a:cubicBezTo>
                  <a:pt x="1478" y="1919"/>
                  <a:pt x="1474" y="1916"/>
                  <a:pt x="1472" y="1916"/>
                </a:cubicBezTo>
                <a:cubicBezTo>
                  <a:pt x="1469" y="1916"/>
                  <a:pt x="1469" y="1922"/>
                  <a:pt x="1462" y="1922"/>
                </a:cubicBezTo>
                <a:cubicBezTo>
                  <a:pt x="1456" y="1928"/>
                  <a:pt x="1451" y="1933"/>
                  <a:pt x="1445" y="1933"/>
                </a:cubicBezTo>
                <a:cubicBezTo>
                  <a:pt x="1456" y="1944"/>
                  <a:pt x="1440" y="1950"/>
                  <a:pt x="1451" y="1967"/>
                </a:cubicBezTo>
                <a:cubicBezTo>
                  <a:pt x="1446" y="1967"/>
                  <a:pt x="1449" y="1974"/>
                  <a:pt x="1444" y="1974"/>
                </a:cubicBezTo>
                <a:cubicBezTo>
                  <a:pt x="1443" y="1974"/>
                  <a:pt x="1442" y="1973"/>
                  <a:pt x="1440" y="1972"/>
                </a:cubicBezTo>
                <a:lnTo>
                  <a:pt x="1440" y="1972"/>
                </a:lnTo>
                <a:cubicBezTo>
                  <a:pt x="1440" y="1978"/>
                  <a:pt x="1440" y="1980"/>
                  <a:pt x="1441" y="1980"/>
                </a:cubicBezTo>
                <a:cubicBezTo>
                  <a:pt x="1443" y="1980"/>
                  <a:pt x="1447" y="1972"/>
                  <a:pt x="1451" y="1972"/>
                </a:cubicBezTo>
                <a:lnTo>
                  <a:pt x="1451" y="1972"/>
                </a:lnTo>
                <a:cubicBezTo>
                  <a:pt x="1462" y="2000"/>
                  <a:pt x="1423" y="2023"/>
                  <a:pt x="1434" y="2056"/>
                </a:cubicBezTo>
                <a:cubicBezTo>
                  <a:pt x="1434" y="2090"/>
                  <a:pt x="1445" y="2096"/>
                  <a:pt x="1445" y="2124"/>
                </a:cubicBezTo>
                <a:cubicBezTo>
                  <a:pt x="1443" y="2125"/>
                  <a:pt x="1442" y="2126"/>
                  <a:pt x="1440" y="2126"/>
                </a:cubicBezTo>
                <a:cubicBezTo>
                  <a:pt x="1437" y="2126"/>
                  <a:pt x="1434" y="2122"/>
                  <a:pt x="1434" y="2118"/>
                </a:cubicBezTo>
                <a:cubicBezTo>
                  <a:pt x="1440" y="2118"/>
                  <a:pt x="1440" y="2118"/>
                  <a:pt x="1440" y="2107"/>
                </a:cubicBezTo>
                <a:cubicBezTo>
                  <a:pt x="1437" y="2105"/>
                  <a:pt x="1434" y="2104"/>
                  <a:pt x="1432" y="2104"/>
                </a:cubicBezTo>
                <a:cubicBezTo>
                  <a:pt x="1425" y="2104"/>
                  <a:pt x="1422" y="2112"/>
                  <a:pt x="1418" y="2112"/>
                </a:cubicBezTo>
                <a:cubicBezTo>
                  <a:pt x="1416" y="2112"/>
                  <a:pt x="1414" y="2111"/>
                  <a:pt x="1412" y="2107"/>
                </a:cubicBezTo>
                <a:cubicBezTo>
                  <a:pt x="1417" y="2101"/>
                  <a:pt x="1417" y="2101"/>
                  <a:pt x="1417" y="2096"/>
                </a:cubicBezTo>
                <a:cubicBezTo>
                  <a:pt x="1417" y="2090"/>
                  <a:pt x="1417" y="2090"/>
                  <a:pt x="1412" y="2079"/>
                </a:cubicBezTo>
                <a:lnTo>
                  <a:pt x="1412" y="2079"/>
                </a:lnTo>
                <a:cubicBezTo>
                  <a:pt x="1412" y="2079"/>
                  <a:pt x="1417" y="2079"/>
                  <a:pt x="1423" y="2084"/>
                </a:cubicBezTo>
                <a:cubicBezTo>
                  <a:pt x="1412" y="2073"/>
                  <a:pt x="1406" y="2051"/>
                  <a:pt x="1389" y="2051"/>
                </a:cubicBezTo>
                <a:cubicBezTo>
                  <a:pt x="1395" y="2034"/>
                  <a:pt x="1361" y="2017"/>
                  <a:pt x="1378" y="2006"/>
                </a:cubicBezTo>
                <a:cubicBezTo>
                  <a:pt x="1372" y="2006"/>
                  <a:pt x="1356" y="1995"/>
                  <a:pt x="1344" y="1989"/>
                </a:cubicBezTo>
                <a:cubicBezTo>
                  <a:pt x="1378" y="1989"/>
                  <a:pt x="1316" y="1956"/>
                  <a:pt x="1339" y="1939"/>
                </a:cubicBezTo>
                <a:lnTo>
                  <a:pt x="1339" y="1939"/>
                </a:lnTo>
                <a:cubicBezTo>
                  <a:pt x="1337" y="1939"/>
                  <a:pt x="1335" y="1939"/>
                  <a:pt x="1333" y="1939"/>
                </a:cubicBezTo>
                <a:cubicBezTo>
                  <a:pt x="1308" y="1939"/>
                  <a:pt x="1292" y="1905"/>
                  <a:pt x="1260" y="1900"/>
                </a:cubicBezTo>
                <a:cubicBezTo>
                  <a:pt x="1264" y="1900"/>
                  <a:pt x="1267" y="1898"/>
                  <a:pt x="1269" y="1897"/>
                </a:cubicBezTo>
                <a:lnTo>
                  <a:pt x="1269" y="1897"/>
                </a:lnTo>
                <a:cubicBezTo>
                  <a:pt x="1270" y="1898"/>
                  <a:pt x="1271" y="1899"/>
                  <a:pt x="1272" y="1900"/>
                </a:cubicBezTo>
                <a:cubicBezTo>
                  <a:pt x="1272" y="1898"/>
                  <a:pt x="1271" y="1897"/>
                  <a:pt x="1270" y="1897"/>
                </a:cubicBezTo>
                <a:cubicBezTo>
                  <a:pt x="1270" y="1897"/>
                  <a:pt x="1269" y="1897"/>
                  <a:pt x="1269" y="1897"/>
                </a:cubicBezTo>
                <a:lnTo>
                  <a:pt x="1269" y="1897"/>
                </a:lnTo>
                <a:cubicBezTo>
                  <a:pt x="1260" y="1887"/>
                  <a:pt x="1260" y="1877"/>
                  <a:pt x="1255" y="1872"/>
                </a:cubicBezTo>
                <a:cubicBezTo>
                  <a:pt x="1251" y="1875"/>
                  <a:pt x="1246" y="1877"/>
                  <a:pt x="1240" y="1877"/>
                </a:cubicBezTo>
                <a:cubicBezTo>
                  <a:pt x="1229" y="1877"/>
                  <a:pt x="1216" y="1872"/>
                  <a:pt x="1204" y="1872"/>
                </a:cubicBezTo>
                <a:cubicBezTo>
                  <a:pt x="1199" y="1844"/>
                  <a:pt x="1227" y="1860"/>
                  <a:pt x="1232" y="1844"/>
                </a:cubicBezTo>
                <a:lnTo>
                  <a:pt x="1232" y="1844"/>
                </a:lnTo>
                <a:cubicBezTo>
                  <a:pt x="1231" y="1847"/>
                  <a:pt x="1228" y="1848"/>
                  <a:pt x="1223" y="1848"/>
                </a:cubicBezTo>
                <a:cubicBezTo>
                  <a:pt x="1217" y="1848"/>
                  <a:pt x="1208" y="1845"/>
                  <a:pt x="1202" y="1845"/>
                </a:cubicBezTo>
                <a:cubicBezTo>
                  <a:pt x="1198" y="1845"/>
                  <a:pt x="1195" y="1846"/>
                  <a:pt x="1193" y="1849"/>
                </a:cubicBezTo>
                <a:cubicBezTo>
                  <a:pt x="1188" y="1832"/>
                  <a:pt x="1188" y="1838"/>
                  <a:pt x="1193" y="1821"/>
                </a:cubicBezTo>
                <a:lnTo>
                  <a:pt x="1193" y="1821"/>
                </a:lnTo>
                <a:cubicBezTo>
                  <a:pt x="1188" y="1826"/>
                  <a:pt x="1185" y="1828"/>
                  <a:pt x="1182" y="1828"/>
                </a:cubicBezTo>
                <a:cubicBezTo>
                  <a:pt x="1176" y="1828"/>
                  <a:pt x="1173" y="1820"/>
                  <a:pt x="1165" y="1820"/>
                </a:cubicBezTo>
                <a:cubicBezTo>
                  <a:pt x="1163" y="1820"/>
                  <a:pt x="1161" y="1821"/>
                  <a:pt x="1160" y="1821"/>
                </a:cubicBezTo>
                <a:cubicBezTo>
                  <a:pt x="1148" y="1799"/>
                  <a:pt x="1165" y="1799"/>
                  <a:pt x="1143" y="1793"/>
                </a:cubicBezTo>
                <a:cubicBezTo>
                  <a:pt x="1140" y="1788"/>
                  <a:pt x="1144" y="1786"/>
                  <a:pt x="1149" y="1786"/>
                </a:cubicBezTo>
                <a:cubicBezTo>
                  <a:pt x="1154" y="1786"/>
                  <a:pt x="1160" y="1788"/>
                  <a:pt x="1160" y="1788"/>
                </a:cubicBezTo>
                <a:cubicBezTo>
                  <a:pt x="1155" y="1783"/>
                  <a:pt x="1152" y="1781"/>
                  <a:pt x="1149" y="1781"/>
                </a:cubicBezTo>
                <a:cubicBezTo>
                  <a:pt x="1142" y="1781"/>
                  <a:pt x="1140" y="1795"/>
                  <a:pt x="1132" y="1799"/>
                </a:cubicBezTo>
                <a:cubicBezTo>
                  <a:pt x="1109" y="1788"/>
                  <a:pt x="1132" y="1782"/>
                  <a:pt x="1126" y="1771"/>
                </a:cubicBezTo>
                <a:cubicBezTo>
                  <a:pt x="1118" y="1768"/>
                  <a:pt x="1108" y="1768"/>
                  <a:pt x="1099" y="1768"/>
                </a:cubicBezTo>
                <a:cubicBezTo>
                  <a:pt x="1091" y="1768"/>
                  <a:pt x="1084" y="1768"/>
                  <a:pt x="1081" y="1765"/>
                </a:cubicBezTo>
                <a:cubicBezTo>
                  <a:pt x="1081" y="1760"/>
                  <a:pt x="1075" y="1760"/>
                  <a:pt x="1081" y="1754"/>
                </a:cubicBezTo>
                <a:lnTo>
                  <a:pt x="1081" y="1754"/>
                </a:lnTo>
                <a:cubicBezTo>
                  <a:pt x="1079" y="1754"/>
                  <a:pt x="1077" y="1755"/>
                  <a:pt x="1075" y="1755"/>
                </a:cubicBezTo>
                <a:cubicBezTo>
                  <a:pt x="1055" y="1755"/>
                  <a:pt x="1034" y="1732"/>
                  <a:pt x="1008" y="1732"/>
                </a:cubicBezTo>
                <a:cubicBezTo>
                  <a:pt x="1008" y="1737"/>
                  <a:pt x="1003" y="1748"/>
                  <a:pt x="997" y="1754"/>
                </a:cubicBezTo>
                <a:cubicBezTo>
                  <a:pt x="991" y="1748"/>
                  <a:pt x="975" y="1754"/>
                  <a:pt x="980" y="1737"/>
                </a:cubicBezTo>
                <a:lnTo>
                  <a:pt x="980" y="1737"/>
                </a:lnTo>
                <a:cubicBezTo>
                  <a:pt x="982" y="1739"/>
                  <a:pt x="983" y="1740"/>
                  <a:pt x="984" y="1740"/>
                </a:cubicBezTo>
                <a:cubicBezTo>
                  <a:pt x="987" y="1740"/>
                  <a:pt x="988" y="1737"/>
                  <a:pt x="991" y="1737"/>
                </a:cubicBezTo>
                <a:lnTo>
                  <a:pt x="980" y="1737"/>
                </a:lnTo>
                <a:cubicBezTo>
                  <a:pt x="980" y="1731"/>
                  <a:pt x="983" y="1729"/>
                  <a:pt x="986" y="1729"/>
                </a:cubicBezTo>
                <a:cubicBezTo>
                  <a:pt x="989" y="1729"/>
                  <a:pt x="992" y="1730"/>
                  <a:pt x="995" y="1730"/>
                </a:cubicBezTo>
                <a:cubicBezTo>
                  <a:pt x="998" y="1730"/>
                  <a:pt x="1001" y="1729"/>
                  <a:pt x="1003" y="1726"/>
                </a:cubicBezTo>
                <a:cubicBezTo>
                  <a:pt x="980" y="1720"/>
                  <a:pt x="952" y="1726"/>
                  <a:pt x="941" y="1715"/>
                </a:cubicBezTo>
                <a:cubicBezTo>
                  <a:pt x="941" y="1710"/>
                  <a:pt x="943" y="1709"/>
                  <a:pt x="946" y="1709"/>
                </a:cubicBezTo>
                <a:cubicBezTo>
                  <a:pt x="952" y="1709"/>
                  <a:pt x="959" y="1713"/>
                  <a:pt x="963" y="1713"/>
                </a:cubicBezTo>
                <a:cubicBezTo>
                  <a:pt x="966" y="1713"/>
                  <a:pt x="967" y="1711"/>
                  <a:pt x="963" y="1704"/>
                </a:cubicBezTo>
                <a:lnTo>
                  <a:pt x="963" y="1704"/>
                </a:lnTo>
                <a:lnTo>
                  <a:pt x="980" y="1720"/>
                </a:lnTo>
                <a:cubicBezTo>
                  <a:pt x="978" y="1709"/>
                  <a:pt x="980" y="1706"/>
                  <a:pt x="982" y="1706"/>
                </a:cubicBezTo>
                <a:cubicBezTo>
                  <a:pt x="985" y="1706"/>
                  <a:pt x="988" y="1709"/>
                  <a:pt x="990" y="1709"/>
                </a:cubicBezTo>
                <a:cubicBezTo>
                  <a:pt x="992" y="1709"/>
                  <a:pt x="993" y="1707"/>
                  <a:pt x="991" y="1698"/>
                </a:cubicBezTo>
                <a:cubicBezTo>
                  <a:pt x="963" y="1676"/>
                  <a:pt x="958" y="1687"/>
                  <a:pt x="930" y="1670"/>
                </a:cubicBezTo>
                <a:cubicBezTo>
                  <a:pt x="919" y="1670"/>
                  <a:pt x="924" y="1681"/>
                  <a:pt x="913" y="1687"/>
                </a:cubicBezTo>
                <a:cubicBezTo>
                  <a:pt x="865" y="1681"/>
                  <a:pt x="893" y="1636"/>
                  <a:pt x="863" y="1636"/>
                </a:cubicBezTo>
                <a:cubicBezTo>
                  <a:pt x="861" y="1636"/>
                  <a:pt x="859" y="1636"/>
                  <a:pt x="857" y="1636"/>
                </a:cubicBezTo>
                <a:cubicBezTo>
                  <a:pt x="849" y="1640"/>
                  <a:pt x="842" y="1652"/>
                  <a:pt x="832" y="1652"/>
                </a:cubicBezTo>
                <a:cubicBezTo>
                  <a:pt x="828" y="1652"/>
                  <a:pt x="823" y="1649"/>
                  <a:pt x="818" y="1642"/>
                </a:cubicBezTo>
                <a:lnTo>
                  <a:pt x="829" y="1631"/>
                </a:lnTo>
                <a:cubicBezTo>
                  <a:pt x="823" y="1627"/>
                  <a:pt x="818" y="1626"/>
                  <a:pt x="814" y="1626"/>
                </a:cubicBezTo>
                <a:cubicBezTo>
                  <a:pt x="805" y="1626"/>
                  <a:pt x="800" y="1633"/>
                  <a:pt x="793" y="1633"/>
                </a:cubicBezTo>
                <a:cubicBezTo>
                  <a:pt x="789" y="1633"/>
                  <a:pt x="785" y="1631"/>
                  <a:pt x="779" y="1625"/>
                </a:cubicBezTo>
                <a:cubicBezTo>
                  <a:pt x="781" y="1623"/>
                  <a:pt x="784" y="1623"/>
                  <a:pt x="787" y="1623"/>
                </a:cubicBezTo>
                <a:cubicBezTo>
                  <a:pt x="794" y="1623"/>
                  <a:pt x="801" y="1625"/>
                  <a:pt x="801" y="1625"/>
                </a:cubicBezTo>
                <a:cubicBezTo>
                  <a:pt x="795" y="1617"/>
                  <a:pt x="791" y="1615"/>
                  <a:pt x="787" y="1615"/>
                </a:cubicBezTo>
                <a:cubicBezTo>
                  <a:pt x="781" y="1615"/>
                  <a:pt x="777" y="1620"/>
                  <a:pt x="771" y="1620"/>
                </a:cubicBezTo>
                <a:cubicBezTo>
                  <a:pt x="770" y="1620"/>
                  <a:pt x="769" y="1620"/>
                  <a:pt x="767" y="1620"/>
                </a:cubicBezTo>
                <a:lnTo>
                  <a:pt x="767" y="1603"/>
                </a:lnTo>
                <a:cubicBezTo>
                  <a:pt x="734" y="1592"/>
                  <a:pt x="695" y="1592"/>
                  <a:pt x="661" y="1586"/>
                </a:cubicBezTo>
                <a:cubicBezTo>
                  <a:pt x="661" y="1580"/>
                  <a:pt x="672" y="1580"/>
                  <a:pt x="661" y="1569"/>
                </a:cubicBezTo>
                <a:cubicBezTo>
                  <a:pt x="616" y="1564"/>
                  <a:pt x="566" y="1541"/>
                  <a:pt x="521" y="1519"/>
                </a:cubicBezTo>
                <a:lnTo>
                  <a:pt x="504" y="1530"/>
                </a:lnTo>
                <a:cubicBezTo>
                  <a:pt x="499" y="1530"/>
                  <a:pt x="493" y="1524"/>
                  <a:pt x="499" y="1524"/>
                </a:cubicBezTo>
                <a:cubicBezTo>
                  <a:pt x="495" y="1522"/>
                  <a:pt x="493" y="1521"/>
                  <a:pt x="491" y="1521"/>
                </a:cubicBezTo>
                <a:lnTo>
                  <a:pt x="491" y="1521"/>
                </a:lnTo>
                <a:cubicBezTo>
                  <a:pt x="488" y="1521"/>
                  <a:pt x="496" y="1531"/>
                  <a:pt x="487" y="1536"/>
                </a:cubicBezTo>
                <a:cubicBezTo>
                  <a:pt x="476" y="1536"/>
                  <a:pt x="476" y="1524"/>
                  <a:pt x="482" y="1519"/>
                </a:cubicBezTo>
                <a:lnTo>
                  <a:pt x="482" y="1519"/>
                </a:lnTo>
                <a:cubicBezTo>
                  <a:pt x="465" y="1522"/>
                  <a:pt x="443" y="1524"/>
                  <a:pt x="420" y="1524"/>
                </a:cubicBezTo>
                <a:cubicBezTo>
                  <a:pt x="398" y="1524"/>
                  <a:pt x="375" y="1522"/>
                  <a:pt x="359" y="1513"/>
                </a:cubicBezTo>
                <a:lnTo>
                  <a:pt x="364" y="1513"/>
                </a:lnTo>
                <a:cubicBezTo>
                  <a:pt x="360" y="1511"/>
                  <a:pt x="357" y="1511"/>
                  <a:pt x="353" y="1511"/>
                </a:cubicBezTo>
                <a:cubicBezTo>
                  <a:pt x="337" y="1511"/>
                  <a:pt x="330" y="1527"/>
                  <a:pt x="317" y="1527"/>
                </a:cubicBezTo>
                <a:cubicBezTo>
                  <a:pt x="314" y="1527"/>
                  <a:pt x="312" y="1526"/>
                  <a:pt x="308" y="1524"/>
                </a:cubicBezTo>
                <a:lnTo>
                  <a:pt x="314" y="1524"/>
                </a:lnTo>
                <a:cubicBezTo>
                  <a:pt x="301" y="1523"/>
                  <a:pt x="288" y="1522"/>
                  <a:pt x="276" y="1522"/>
                </a:cubicBezTo>
                <a:cubicBezTo>
                  <a:pt x="246" y="1522"/>
                  <a:pt x="217" y="1526"/>
                  <a:pt x="185" y="1530"/>
                </a:cubicBezTo>
                <a:cubicBezTo>
                  <a:pt x="191" y="1524"/>
                  <a:pt x="191" y="1524"/>
                  <a:pt x="196" y="1524"/>
                </a:cubicBezTo>
                <a:cubicBezTo>
                  <a:pt x="179" y="1513"/>
                  <a:pt x="185" y="1496"/>
                  <a:pt x="179" y="1480"/>
                </a:cubicBezTo>
                <a:cubicBezTo>
                  <a:pt x="182" y="1479"/>
                  <a:pt x="184" y="1479"/>
                  <a:pt x="186" y="1479"/>
                </a:cubicBezTo>
                <a:cubicBezTo>
                  <a:pt x="201" y="1479"/>
                  <a:pt x="198" y="1497"/>
                  <a:pt x="213" y="1502"/>
                </a:cubicBezTo>
                <a:cubicBezTo>
                  <a:pt x="196" y="1496"/>
                  <a:pt x="213" y="1474"/>
                  <a:pt x="202" y="1474"/>
                </a:cubicBezTo>
                <a:cubicBezTo>
                  <a:pt x="213" y="1468"/>
                  <a:pt x="207" y="1468"/>
                  <a:pt x="224" y="1468"/>
                </a:cubicBezTo>
                <a:cubicBezTo>
                  <a:pt x="207" y="1457"/>
                  <a:pt x="230" y="1457"/>
                  <a:pt x="224" y="1446"/>
                </a:cubicBezTo>
                <a:cubicBezTo>
                  <a:pt x="229" y="1443"/>
                  <a:pt x="233" y="1442"/>
                  <a:pt x="235" y="1442"/>
                </a:cubicBezTo>
                <a:cubicBezTo>
                  <a:pt x="238" y="1442"/>
                  <a:pt x="240" y="1443"/>
                  <a:pt x="241" y="1443"/>
                </a:cubicBezTo>
                <a:cubicBezTo>
                  <a:pt x="243" y="1443"/>
                  <a:pt x="244" y="1441"/>
                  <a:pt x="247" y="1435"/>
                </a:cubicBezTo>
                <a:cubicBezTo>
                  <a:pt x="258" y="1435"/>
                  <a:pt x="252" y="1452"/>
                  <a:pt x="252" y="1452"/>
                </a:cubicBezTo>
                <a:cubicBezTo>
                  <a:pt x="263" y="1435"/>
                  <a:pt x="247" y="1435"/>
                  <a:pt x="241" y="1424"/>
                </a:cubicBezTo>
                <a:cubicBezTo>
                  <a:pt x="245" y="1416"/>
                  <a:pt x="248" y="1414"/>
                  <a:pt x="251" y="1414"/>
                </a:cubicBezTo>
                <a:cubicBezTo>
                  <a:pt x="257" y="1414"/>
                  <a:pt x="262" y="1424"/>
                  <a:pt x="269" y="1424"/>
                </a:cubicBezTo>
                <a:cubicBezTo>
                  <a:pt x="275" y="1412"/>
                  <a:pt x="269" y="1396"/>
                  <a:pt x="280" y="1384"/>
                </a:cubicBezTo>
                <a:cubicBezTo>
                  <a:pt x="280" y="1390"/>
                  <a:pt x="280" y="1390"/>
                  <a:pt x="286" y="1390"/>
                </a:cubicBezTo>
                <a:cubicBezTo>
                  <a:pt x="286" y="1373"/>
                  <a:pt x="314" y="1362"/>
                  <a:pt x="319" y="1340"/>
                </a:cubicBezTo>
                <a:cubicBezTo>
                  <a:pt x="314" y="1334"/>
                  <a:pt x="308" y="1328"/>
                  <a:pt x="303" y="1323"/>
                </a:cubicBezTo>
                <a:cubicBezTo>
                  <a:pt x="312" y="1318"/>
                  <a:pt x="313" y="1310"/>
                  <a:pt x="317" y="1310"/>
                </a:cubicBezTo>
                <a:cubicBezTo>
                  <a:pt x="317" y="1310"/>
                  <a:pt x="318" y="1310"/>
                  <a:pt x="319" y="1312"/>
                </a:cubicBezTo>
                <a:cubicBezTo>
                  <a:pt x="319" y="1317"/>
                  <a:pt x="319" y="1317"/>
                  <a:pt x="319" y="1323"/>
                </a:cubicBezTo>
                <a:lnTo>
                  <a:pt x="325" y="1317"/>
                </a:lnTo>
                <a:lnTo>
                  <a:pt x="325" y="1317"/>
                </a:lnTo>
                <a:cubicBezTo>
                  <a:pt x="342" y="1323"/>
                  <a:pt x="319" y="1328"/>
                  <a:pt x="325" y="1334"/>
                </a:cubicBezTo>
                <a:cubicBezTo>
                  <a:pt x="336" y="1323"/>
                  <a:pt x="342" y="1300"/>
                  <a:pt x="359" y="1295"/>
                </a:cubicBezTo>
                <a:lnTo>
                  <a:pt x="359" y="1295"/>
                </a:lnTo>
                <a:cubicBezTo>
                  <a:pt x="370" y="1306"/>
                  <a:pt x="336" y="1317"/>
                  <a:pt x="359" y="1317"/>
                </a:cubicBezTo>
                <a:cubicBezTo>
                  <a:pt x="353" y="1323"/>
                  <a:pt x="342" y="1323"/>
                  <a:pt x="336" y="1323"/>
                </a:cubicBezTo>
                <a:cubicBezTo>
                  <a:pt x="364" y="1340"/>
                  <a:pt x="325" y="1334"/>
                  <a:pt x="353" y="1345"/>
                </a:cubicBezTo>
                <a:cubicBezTo>
                  <a:pt x="375" y="1334"/>
                  <a:pt x="375" y="1323"/>
                  <a:pt x="398" y="1312"/>
                </a:cubicBezTo>
                <a:cubicBezTo>
                  <a:pt x="398" y="1300"/>
                  <a:pt x="392" y="1300"/>
                  <a:pt x="392" y="1289"/>
                </a:cubicBezTo>
                <a:cubicBezTo>
                  <a:pt x="399" y="1283"/>
                  <a:pt x="405" y="1280"/>
                  <a:pt x="410" y="1280"/>
                </a:cubicBezTo>
                <a:cubicBezTo>
                  <a:pt x="423" y="1280"/>
                  <a:pt x="433" y="1292"/>
                  <a:pt x="442" y="1292"/>
                </a:cubicBezTo>
                <a:cubicBezTo>
                  <a:pt x="446" y="1292"/>
                  <a:pt x="450" y="1290"/>
                  <a:pt x="454" y="1284"/>
                </a:cubicBezTo>
                <a:cubicBezTo>
                  <a:pt x="454" y="1267"/>
                  <a:pt x="448" y="1250"/>
                  <a:pt x="471" y="1250"/>
                </a:cubicBezTo>
                <a:lnTo>
                  <a:pt x="471" y="1272"/>
                </a:lnTo>
                <a:cubicBezTo>
                  <a:pt x="496" y="1262"/>
                  <a:pt x="480" y="1243"/>
                  <a:pt x="501" y="1243"/>
                </a:cubicBezTo>
                <a:cubicBezTo>
                  <a:pt x="503" y="1243"/>
                  <a:pt x="506" y="1244"/>
                  <a:pt x="510" y="1244"/>
                </a:cubicBezTo>
                <a:cubicBezTo>
                  <a:pt x="504" y="1250"/>
                  <a:pt x="487" y="1256"/>
                  <a:pt x="493" y="1256"/>
                </a:cubicBezTo>
                <a:cubicBezTo>
                  <a:pt x="496" y="1256"/>
                  <a:pt x="499" y="1257"/>
                  <a:pt x="501" y="1257"/>
                </a:cubicBezTo>
                <a:cubicBezTo>
                  <a:pt x="513" y="1257"/>
                  <a:pt x="506" y="1244"/>
                  <a:pt x="515" y="1239"/>
                </a:cubicBezTo>
                <a:lnTo>
                  <a:pt x="527" y="1250"/>
                </a:lnTo>
                <a:cubicBezTo>
                  <a:pt x="549" y="1239"/>
                  <a:pt x="577" y="1222"/>
                  <a:pt x="605" y="1211"/>
                </a:cubicBezTo>
                <a:cubicBezTo>
                  <a:pt x="605" y="1211"/>
                  <a:pt x="605" y="1222"/>
                  <a:pt x="611" y="1222"/>
                </a:cubicBezTo>
                <a:cubicBezTo>
                  <a:pt x="650" y="1205"/>
                  <a:pt x="689" y="1211"/>
                  <a:pt x="745" y="1200"/>
                </a:cubicBezTo>
                <a:cubicBezTo>
                  <a:pt x="751" y="1194"/>
                  <a:pt x="756" y="1188"/>
                  <a:pt x="756" y="1183"/>
                </a:cubicBezTo>
                <a:cubicBezTo>
                  <a:pt x="758" y="1181"/>
                  <a:pt x="760" y="1180"/>
                  <a:pt x="761" y="1180"/>
                </a:cubicBezTo>
                <a:cubicBezTo>
                  <a:pt x="765" y="1180"/>
                  <a:pt x="767" y="1184"/>
                  <a:pt x="767" y="1188"/>
                </a:cubicBezTo>
                <a:cubicBezTo>
                  <a:pt x="790" y="1183"/>
                  <a:pt x="762" y="1177"/>
                  <a:pt x="767" y="1166"/>
                </a:cubicBezTo>
                <a:cubicBezTo>
                  <a:pt x="771" y="1164"/>
                  <a:pt x="774" y="1164"/>
                  <a:pt x="777" y="1164"/>
                </a:cubicBezTo>
                <a:cubicBezTo>
                  <a:pt x="784" y="1164"/>
                  <a:pt x="788" y="1168"/>
                  <a:pt x="784" y="1171"/>
                </a:cubicBezTo>
                <a:cubicBezTo>
                  <a:pt x="818" y="1138"/>
                  <a:pt x="835" y="1076"/>
                  <a:pt x="857" y="1059"/>
                </a:cubicBezTo>
                <a:lnTo>
                  <a:pt x="857" y="1065"/>
                </a:lnTo>
                <a:cubicBezTo>
                  <a:pt x="874" y="1048"/>
                  <a:pt x="846" y="1031"/>
                  <a:pt x="863" y="1020"/>
                </a:cubicBezTo>
                <a:cubicBezTo>
                  <a:pt x="891" y="981"/>
                  <a:pt x="902" y="925"/>
                  <a:pt x="941" y="903"/>
                </a:cubicBezTo>
                <a:cubicBezTo>
                  <a:pt x="924" y="886"/>
                  <a:pt x="969" y="863"/>
                  <a:pt x="947" y="847"/>
                </a:cubicBezTo>
                <a:cubicBezTo>
                  <a:pt x="969" y="830"/>
                  <a:pt x="969" y="835"/>
                  <a:pt x="997" y="807"/>
                </a:cubicBezTo>
                <a:cubicBezTo>
                  <a:pt x="1003" y="796"/>
                  <a:pt x="986" y="785"/>
                  <a:pt x="991" y="768"/>
                </a:cubicBezTo>
                <a:lnTo>
                  <a:pt x="991" y="768"/>
                </a:lnTo>
                <a:lnTo>
                  <a:pt x="1003" y="774"/>
                </a:lnTo>
                <a:lnTo>
                  <a:pt x="997" y="751"/>
                </a:lnTo>
                <a:lnTo>
                  <a:pt x="1014" y="751"/>
                </a:lnTo>
                <a:lnTo>
                  <a:pt x="1019" y="740"/>
                </a:lnTo>
                <a:lnTo>
                  <a:pt x="1019" y="740"/>
                </a:lnTo>
                <a:cubicBezTo>
                  <a:pt x="1014" y="746"/>
                  <a:pt x="1008" y="746"/>
                  <a:pt x="1003" y="746"/>
                </a:cubicBezTo>
                <a:cubicBezTo>
                  <a:pt x="1008" y="723"/>
                  <a:pt x="1036" y="707"/>
                  <a:pt x="1042" y="707"/>
                </a:cubicBezTo>
                <a:lnTo>
                  <a:pt x="1047" y="662"/>
                </a:lnTo>
                <a:cubicBezTo>
                  <a:pt x="1053" y="667"/>
                  <a:pt x="1053" y="673"/>
                  <a:pt x="1053" y="679"/>
                </a:cubicBezTo>
                <a:cubicBezTo>
                  <a:pt x="1053" y="669"/>
                  <a:pt x="1055" y="667"/>
                  <a:pt x="1058" y="667"/>
                </a:cubicBezTo>
                <a:cubicBezTo>
                  <a:pt x="1060" y="667"/>
                  <a:pt x="1062" y="668"/>
                  <a:pt x="1064" y="668"/>
                </a:cubicBezTo>
                <a:cubicBezTo>
                  <a:pt x="1065" y="668"/>
                  <a:pt x="1066" y="666"/>
                  <a:pt x="1064" y="656"/>
                </a:cubicBezTo>
                <a:lnTo>
                  <a:pt x="1064" y="656"/>
                </a:lnTo>
                <a:cubicBezTo>
                  <a:pt x="1064" y="657"/>
                  <a:pt x="1064" y="658"/>
                  <a:pt x="1064" y="658"/>
                </a:cubicBezTo>
                <a:cubicBezTo>
                  <a:pt x="1062" y="658"/>
                  <a:pt x="1059" y="651"/>
                  <a:pt x="1059" y="651"/>
                </a:cubicBezTo>
                <a:cubicBezTo>
                  <a:pt x="1070" y="645"/>
                  <a:pt x="1081" y="623"/>
                  <a:pt x="1087" y="606"/>
                </a:cubicBezTo>
                <a:lnTo>
                  <a:pt x="1092" y="611"/>
                </a:lnTo>
                <a:cubicBezTo>
                  <a:pt x="1103" y="595"/>
                  <a:pt x="1109" y="578"/>
                  <a:pt x="1115" y="561"/>
                </a:cubicBezTo>
                <a:cubicBezTo>
                  <a:pt x="1120" y="544"/>
                  <a:pt x="1132" y="516"/>
                  <a:pt x="1137" y="494"/>
                </a:cubicBezTo>
                <a:lnTo>
                  <a:pt x="1137" y="494"/>
                </a:lnTo>
                <a:cubicBezTo>
                  <a:pt x="1133" y="500"/>
                  <a:pt x="1128" y="502"/>
                  <a:pt x="1124" y="502"/>
                </a:cubicBezTo>
                <a:cubicBezTo>
                  <a:pt x="1117" y="502"/>
                  <a:pt x="1111" y="495"/>
                  <a:pt x="1115" y="488"/>
                </a:cubicBezTo>
                <a:lnTo>
                  <a:pt x="1126" y="483"/>
                </a:lnTo>
                <a:cubicBezTo>
                  <a:pt x="1125" y="481"/>
                  <a:pt x="1124" y="480"/>
                  <a:pt x="1123" y="480"/>
                </a:cubicBezTo>
                <a:cubicBezTo>
                  <a:pt x="1121" y="480"/>
                  <a:pt x="1120" y="486"/>
                  <a:pt x="1117" y="486"/>
                </a:cubicBezTo>
                <a:cubicBezTo>
                  <a:pt x="1115" y="486"/>
                  <a:pt x="1113" y="484"/>
                  <a:pt x="1109" y="477"/>
                </a:cubicBezTo>
                <a:cubicBezTo>
                  <a:pt x="1112" y="469"/>
                  <a:pt x="1116" y="466"/>
                  <a:pt x="1121" y="466"/>
                </a:cubicBezTo>
                <a:cubicBezTo>
                  <a:pt x="1126" y="466"/>
                  <a:pt x="1132" y="471"/>
                  <a:pt x="1132" y="477"/>
                </a:cubicBezTo>
                <a:cubicBezTo>
                  <a:pt x="1132" y="471"/>
                  <a:pt x="1132" y="460"/>
                  <a:pt x="1132" y="455"/>
                </a:cubicBezTo>
                <a:cubicBezTo>
                  <a:pt x="1132" y="455"/>
                  <a:pt x="1137" y="460"/>
                  <a:pt x="1143" y="460"/>
                </a:cubicBezTo>
                <a:cubicBezTo>
                  <a:pt x="1132" y="449"/>
                  <a:pt x="1154" y="415"/>
                  <a:pt x="1132" y="404"/>
                </a:cubicBezTo>
                <a:lnTo>
                  <a:pt x="1137" y="404"/>
                </a:lnTo>
                <a:cubicBezTo>
                  <a:pt x="1120" y="354"/>
                  <a:pt x="1103" y="337"/>
                  <a:pt x="1087" y="309"/>
                </a:cubicBezTo>
                <a:cubicBezTo>
                  <a:pt x="1084" y="310"/>
                  <a:pt x="1082" y="311"/>
                  <a:pt x="1081" y="311"/>
                </a:cubicBezTo>
                <a:cubicBezTo>
                  <a:pt x="1073" y="311"/>
                  <a:pt x="1068" y="303"/>
                  <a:pt x="1059" y="303"/>
                </a:cubicBezTo>
                <a:cubicBezTo>
                  <a:pt x="1047" y="281"/>
                  <a:pt x="1047" y="259"/>
                  <a:pt x="1042" y="247"/>
                </a:cubicBezTo>
                <a:cubicBezTo>
                  <a:pt x="1040" y="243"/>
                  <a:pt x="1038" y="242"/>
                  <a:pt x="1036" y="242"/>
                </a:cubicBezTo>
                <a:cubicBezTo>
                  <a:pt x="1033" y="242"/>
                  <a:pt x="1031" y="243"/>
                  <a:pt x="1029" y="243"/>
                </a:cubicBezTo>
                <a:cubicBezTo>
                  <a:pt x="1028" y="243"/>
                  <a:pt x="1026" y="243"/>
                  <a:pt x="1025" y="242"/>
                </a:cubicBezTo>
                <a:cubicBezTo>
                  <a:pt x="1034" y="237"/>
                  <a:pt x="1032" y="229"/>
                  <a:pt x="1037" y="229"/>
                </a:cubicBezTo>
                <a:cubicBezTo>
                  <a:pt x="1038" y="229"/>
                  <a:pt x="1040" y="230"/>
                  <a:pt x="1042" y="231"/>
                </a:cubicBezTo>
                <a:cubicBezTo>
                  <a:pt x="1042" y="219"/>
                  <a:pt x="1042" y="214"/>
                  <a:pt x="1053" y="186"/>
                </a:cubicBezTo>
                <a:cubicBezTo>
                  <a:pt x="1042" y="186"/>
                  <a:pt x="1042" y="186"/>
                  <a:pt x="1036" y="180"/>
                </a:cubicBezTo>
                <a:cubicBezTo>
                  <a:pt x="1039" y="177"/>
                  <a:pt x="1043" y="176"/>
                  <a:pt x="1047" y="176"/>
                </a:cubicBezTo>
                <a:cubicBezTo>
                  <a:pt x="1050" y="176"/>
                  <a:pt x="1053" y="177"/>
                  <a:pt x="1053" y="180"/>
                </a:cubicBezTo>
                <a:cubicBezTo>
                  <a:pt x="1059" y="163"/>
                  <a:pt x="1081" y="158"/>
                  <a:pt x="1103" y="158"/>
                </a:cubicBezTo>
                <a:cubicBezTo>
                  <a:pt x="1126" y="158"/>
                  <a:pt x="1148" y="158"/>
                  <a:pt x="1160" y="141"/>
                </a:cubicBezTo>
                <a:cubicBezTo>
                  <a:pt x="1171" y="135"/>
                  <a:pt x="1182" y="130"/>
                  <a:pt x="1193" y="124"/>
                </a:cubicBezTo>
                <a:lnTo>
                  <a:pt x="1193" y="124"/>
                </a:lnTo>
                <a:cubicBezTo>
                  <a:pt x="1204" y="124"/>
                  <a:pt x="1182" y="135"/>
                  <a:pt x="1193" y="141"/>
                </a:cubicBezTo>
                <a:cubicBezTo>
                  <a:pt x="1208" y="129"/>
                  <a:pt x="1221" y="126"/>
                  <a:pt x="1234" y="126"/>
                </a:cubicBezTo>
                <a:cubicBezTo>
                  <a:pt x="1244" y="126"/>
                  <a:pt x="1254" y="128"/>
                  <a:pt x="1263" y="128"/>
                </a:cubicBezTo>
                <a:cubicBezTo>
                  <a:pt x="1269" y="128"/>
                  <a:pt x="1276" y="127"/>
                  <a:pt x="1283" y="124"/>
                </a:cubicBezTo>
                <a:close/>
                <a:moveTo>
                  <a:pt x="795" y="2133"/>
                </a:moveTo>
                <a:cubicBezTo>
                  <a:pt x="800" y="2135"/>
                  <a:pt x="806" y="2136"/>
                  <a:pt x="810" y="2138"/>
                </a:cubicBezTo>
                <a:lnTo>
                  <a:pt x="810" y="2138"/>
                </a:lnTo>
                <a:cubicBezTo>
                  <a:pt x="804" y="2137"/>
                  <a:pt x="799" y="2135"/>
                  <a:pt x="795" y="2133"/>
                </a:cubicBezTo>
                <a:close/>
                <a:moveTo>
                  <a:pt x="549" y="2146"/>
                </a:moveTo>
                <a:cubicBezTo>
                  <a:pt x="549" y="2152"/>
                  <a:pt x="555" y="2152"/>
                  <a:pt x="555" y="2152"/>
                </a:cubicBezTo>
                <a:cubicBezTo>
                  <a:pt x="555" y="2146"/>
                  <a:pt x="549" y="2146"/>
                  <a:pt x="549" y="2146"/>
                </a:cubicBezTo>
                <a:close/>
                <a:moveTo>
                  <a:pt x="549" y="2156"/>
                </a:moveTo>
                <a:lnTo>
                  <a:pt x="549" y="2157"/>
                </a:lnTo>
                <a:cubicBezTo>
                  <a:pt x="553" y="2157"/>
                  <a:pt x="552" y="2157"/>
                  <a:pt x="549" y="2156"/>
                </a:cubicBezTo>
                <a:close/>
                <a:moveTo>
                  <a:pt x="779" y="2154"/>
                </a:moveTo>
                <a:lnTo>
                  <a:pt x="779" y="2154"/>
                </a:lnTo>
                <a:cubicBezTo>
                  <a:pt x="781" y="2155"/>
                  <a:pt x="783" y="2156"/>
                  <a:pt x="784" y="2157"/>
                </a:cubicBezTo>
                <a:cubicBezTo>
                  <a:pt x="780" y="2157"/>
                  <a:pt x="779" y="2157"/>
                  <a:pt x="779" y="2154"/>
                </a:cubicBezTo>
                <a:close/>
                <a:moveTo>
                  <a:pt x="739" y="2163"/>
                </a:moveTo>
                <a:cubicBezTo>
                  <a:pt x="739" y="2168"/>
                  <a:pt x="745" y="2168"/>
                  <a:pt x="751" y="2168"/>
                </a:cubicBezTo>
                <a:cubicBezTo>
                  <a:pt x="745" y="2168"/>
                  <a:pt x="751" y="2168"/>
                  <a:pt x="739" y="2163"/>
                </a:cubicBezTo>
                <a:close/>
                <a:moveTo>
                  <a:pt x="741" y="2206"/>
                </a:moveTo>
                <a:lnTo>
                  <a:pt x="741" y="2206"/>
                </a:lnTo>
                <a:cubicBezTo>
                  <a:pt x="742" y="2207"/>
                  <a:pt x="742" y="2207"/>
                  <a:pt x="743" y="2207"/>
                </a:cubicBezTo>
                <a:lnTo>
                  <a:pt x="743" y="2207"/>
                </a:lnTo>
                <a:cubicBezTo>
                  <a:pt x="742" y="2207"/>
                  <a:pt x="742" y="2207"/>
                  <a:pt x="741" y="2206"/>
                </a:cubicBezTo>
                <a:close/>
                <a:moveTo>
                  <a:pt x="734" y="2202"/>
                </a:moveTo>
                <a:lnTo>
                  <a:pt x="734" y="2202"/>
                </a:lnTo>
                <a:cubicBezTo>
                  <a:pt x="734" y="2202"/>
                  <a:pt x="739" y="2208"/>
                  <a:pt x="739" y="2208"/>
                </a:cubicBezTo>
                <a:cubicBezTo>
                  <a:pt x="738" y="2206"/>
                  <a:pt x="738" y="2205"/>
                  <a:pt x="738" y="2205"/>
                </a:cubicBezTo>
                <a:lnTo>
                  <a:pt x="738" y="2205"/>
                </a:lnTo>
                <a:cubicBezTo>
                  <a:pt x="739" y="2205"/>
                  <a:pt x="740" y="2206"/>
                  <a:pt x="741" y="2206"/>
                </a:cubicBezTo>
                <a:lnTo>
                  <a:pt x="741" y="2206"/>
                </a:lnTo>
                <a:cubicBezTo>
                  <a:pt x="739" y="2205"/>
                  <a:pt x="738" y="2202"/>
                  <a:pt x="734" y="2202"/>
                </a:cubicBezTo>
                <a:close/>
                <a:moveTo>
                  <a:pt x="757" y="2202"/>
                </a:moveTo>
                <a:lnTo>
                  <a:pt x="757" y="2202"/>
                </a:lnTo>
                <a:cubicBezTo>
                  <a:pt x="762" y="2208"/>
                  <a:pt x="762" y="2208"/>
                  <a:pt x="767" y="2208"/>
                </a:cubicBezTo>
                <a:lnTo>
                  <a:pt x="762" y="2208"/>
                </a:lnTo>
                <a:lnTo>
                  <a:pt x="757" y="2202"/>
                </a:lnTo>
                <a:close/>
                <a:moveTo>
                  <a:pt x="728" y="2208"/>
                </a:moveTo>
                <a:lnTo>
                  <a:pt x="728" y="2208"/>
                </a:lnTo>
                <a:cubicBezTo>
                  <a:pt x="734" y="2213"/>
                  <a:pt x="734" y="2213"/>
                  <a:pt x="739" y="2213"/>
                </a:cubicBezTo>
                <a:cubicBezTo>
                  <a:pt x="734" y="2213"/>
                  <a:pt x="734" y="2208"/>
                  <a:pt x="728" y="2208"/>
                </a:cubicBezTo>
                <a:close/>
                <a:moveTo>
                  <a:pt x="739" y="2213"/>
                </a:moveTo>
                <a:cubicBezTo>
                  <a:pt x="739" y="2219"/>
                  <a:pt x="745" y="2219"/>
                  <a:pt x="745" y="2219"/>
                </a:cubicBezTo>
                <a:cubicBezTo>
                  <a:pt x="745" y="2219"/>
                  <a:pt x="739" y="2213"/>
                  <a:pt x="739" y="2213"/>
                </a:cubicBezTo>
                <a:close/>
                <a:moveTo>
                  <a:pt x="1092" y="2292"/>
                </a:moveTo>
                <a:lnTo>
                  <a:pt x="1092" y="2292"/>
                </a:lnTo>
                <a:lnTo>
                  <a:pt x="1092" y="2292"/>
                </a:lnTo>
                <a:close/>
                <a:moveTo>
                  <a:pt x="1019" y="2286"/>
                </a:moveTo>
                <a:cubicBezTo>
                  <a:pt x="1017" y="2290"/>
                  <a:pt x="1019" y="2293"/>
                  <a:pt x="1021" y="2295"/>
                </a:cubicBezTo>
                <a:lnTo>
                  <a:pt x="1021" y="2295"/>
                </a:lnTo>
                <a:cubicBezTo>
                  <a:pt x="1020" y="2293"/>
                  <a:pt x="1019" y="2290"/>
                  <a:pt x="1019" y="2286"/>
                </a:cubicBezTo>
                <a:close/>
                <a:moveTo>
                  <a:pt x="1021" y="2295"/>
                </a:moveTo>
                <a:lnTo>
                  <a:pt x="1021" y="2295"/>
                </a:lnTo>
                <a:cubicBezTo>
                  <a:pt x="1022" y="2296"/>
                  <a:pt x="1023" y="2297"/>
                  <a:pt x="1024" y="2298"/>
                </a:cubicBezTo>
                <a:lnTo>
                  <a:pt x="1024" y="2298"/>
                </a:lnTo>
                <a:cubicBezTo>
                  <a:pt x="1024" y="2297"/>
                  <a:pt x="1023" y="2296"/>
                  <a:pt x="1021" y="2295"/>
                </a:cubicBezTo>
                <a:close/>
                <a:moveTo>
                  <a:pt x="1204" y="2303"/>
                </a:moveTo>
                <a:cubicBezTo>
                  <a:pt x="1204" y="2303"/>
                  <a:pt x="1203" y="2303"/>
                  <a:pt x="1202" y="2304"/>
                </a:cubicBezTo>
                <a:lnTo>
                  <a:pt x="1202" y="2304"/>
                </a:lnTo>
                <a:lnTo>
                  <a:pt x="1204" y="2303"/>
                </a:lnTo>
                <a:close/>
                <a:moveTo>
                  <a:pt x="717" y="2314"/>
                </a:moveTo>
                <a:cubicBezTo>
                  <a:pt x="717" y="2314"/>
                  <a:pt x="717" y="2314"/>
                  <a:pt x="717" y="2314"/>
                </a:cubicBezTo>
                <a:cubicBezTo>
                  <a:pt x="717" y="2314"/>
                  <a:pt x="717" y="2314"/>
                  <a:pt x="717" y="2314"/>
                </a:cubicBezTo>
                <a:close/>
                <a:moveTo>
                  <a:pt x="717" y="2314"/>
                </a:moveTo>
                <a:cubicBezTo>
                  <a:pt x="717" y="2314"/>
                  <a:pt x="717" y="2314"/>
                  <a:pt x="717" y="2314"/>
                </a:cubicBezTo>
                <a:cubicBezTo>
                  <a:pt x="717" y="2314"/>
                  <a:pt x="717" y="2314"/>
                  <a:pt x="717" y="2314"/>
                </a:cubicBezTo>
                <a:close/>
                <a:moveTo>
                  <a:pt x="1300" y="2314"/>
                </a:moveTo>
                <a:cubicBezTo>
                  <a:pt x="1300" y="2314"/>
                  <a:pt x="1300" y="2314"/>
                  <a:pt x="1300" y="2315"/>
                </a:cubicBezTo>
                <a:lnTo>
                  <a:pt x="1300" y="2315"/>
                </a:lnTo>
                <a:cubicBezTo>
                  <a:pt x="1300" y="2315"/>
                  <a:pt x="1300" y="2314"/>
                  <a:pt x="1300" y="2314"/>
                </a:cubicBezTo>
                <a:close/>
                <a:moveTo>
                  <a:pt x="1333" y="2297"/>
                </a:moveTo>
                <a:lnTo>
                  <a:pt x="1325" y="2301"/>
                </a:lnTo>
                <a:lnTo>
                  <a:pt x="1325" y="2301"/>
                </a:lnTo>
                <a:cubicBezTo>
                  <a:pt x="1325" y="2301"/>
                  <a:pt x="1325" y="2301"/>
                  <a:pt x="1325" y="2301"/>
                </a:cubicBezTo>
                <a:lnTo>
                  <a:pt x="1325" y="2301"/>
                </a:lnTo>
                <a:cubicBezTo>
                  <a:pt x="1324" y="2301"/>
                  <a:pt x="1323" y="2302"/>
                  <a:pt x="1322" y="2303"/>
                </a:cubicBezTo>
                <a:lnTo>
                  <a:pt x="1325" y="2301"/>
                </a:lnTo>
                <a:lnTo>
                  <a:pt x="1325" y="2301"/>
                </a:lnTo>
                <a:cubicBezTo>
                  <a:pt x="1327" y="2302"/>
                  <a:pt x="1326" y="2310"/>
                  <a:pt x="1322" y="2314"/>
                </a:cubicBezTo>
                <a:cubicBezTo>
                  <a:pt x="1318" y="2320"/>
                  <a:pt x="1314" y="2321"/>
                  <a:pt x="1311" y="2321"/>
                </a:cubicBezTo>
                <a:cubicBezTo>
                  <a:pt x="1306" y="2321"/>
                  <a:pt x="1302" y="2317"/>
                  <a:pt x="1300" y="2315"/>
                </a:cubicBezTo>
                <a:lnTo>
                  <a:pt x="1300" y="2315"/>
                </a:lnTo>
                <a:cubicBezTo>
                  <a:pt x="1304" y="2321"/>
                  <a:pt x="1294" y="2331"/>
                  <a:pt x="1288" y="2336"/>
                </a:cubicBezTo>
                <a:cubicBezTo>
                  <a:pt x="1305" y="2331"/>
                  <a:pt x="1333" y="2314"/>
                  <a:pt x="1333" y="2297"/>
                </a:cubicBezTo>
                <a:close/>
                <a:moveTo>
                  <a:pt x="640" y="2559"/>
                </a:moveTo>
                <a:cubicBezTo>
                  <a:pt x="639" y="2559"/>
                  <a:pt x="639" y="2560"/>
                  <a:pt x="639" y="2560"/>
                </a:cubicBezTo>
                <a:cubicBezTo>
                  <a:pt x="640" y="2560"/>
                  <a:pt x="641" y="2560"/>
                  <a:pt x="640" y="2559"/>
                </a:cubicBezTo>
                <a:close/>
                <a:moveTo>
                  <a:pt x="523" y="2765"/>
                </a:moveTo>
                <a:cubicBezTo>
                  <a:pt x="523" y="2766"/>
                  <a:pt x="522" y="2767"/>
                  <a:pt x="521" y="2768"/>
                </a:cubicBezTo>
                <a:cubicBezTo>
                  <a:pt x="522" y="2767"/>
                  <a:pt x="523" y="2766"/>
                  <a:pt x="523" y="2765"/>
                </a:cubicBezTo>
                <a:close/>
                <a:moveTo>
                  <a:pt x="465" y="2902"/>
                </a:moveTo>
                <a:lnTo>
                  <a:pt x="448" y="2919"/>
                </a:lnTo>
                <a:lnTo>
                  <a:pt x="448" y="2936"/>
                </a:lnTo>
                <a:lnTo>
                  <a:pt x="465" y="2902"/>
                </a:lnTo>
                <a:close/>
                <a:moveTo>
                  <a:pt x="269" y="3076"/>
                </a:moveTo>
                <a:cubicBezTo>
                  <a:pt x="268" y="3079"/>
                  <a:pt x="267" y="3081"/>
                  <a:pt x="267" y="3083"/>
                </a:cubicBezTo>
                <a:lnTo>
                  <a:pt x="267" y="3083"/>
                </a:lnTo>
                <a:cubicBezTo>
                  <a:pt x="268" y="3080"/>
                  <a:pt x="269" y="3078"/>
                  <a:pt x="269" y="3076"/>
                </a:cubicBezTo>
                <a:close/>
                <a:moveTo>
                  <a:pt x="378" y="3082"/>
                </a:moveTo>
                <a:cubicBezTo>
                  <a:pt x="377" y="3084"/>
                  <a:pt x="376" y="3085"/>
                  <a:pt x="375" y="3087"/>
                </a:cubicBezTo>
                <a:cubicBezTo>
                  <a:pt x="378" y="3084"/>
                  <a:pt x="378" y="3083"/>
                  <a:pt x="378" y="3082"/>
                </a:cubicBezTo>
                <a:close/>
                <a:moveTo>
                  <a:pt x="700" y="1900"/>
                </a:moveTo>
                <a:cubicBezTo>
                  <a:pt x="700" y="1905"/>
                  <a:pt x="700" y="1911"/>
                  <a:pt x="700" y="1916"/>
                </a:cubicBezTo>
                <a:cubicBezTo>
                  <a:pt x="702" y="1911"/>
                  <a:pt x="703" y="1910"/>
                  <a:pt x="704" y="1910"/>
                </a:cubicBezTo>
                <a:cubicBezTo>
                  <a:pt x="705" y="1910"/>
                  <a:pt x="706" y="1912"/>
                  <a:pt x="708" y="1912"/>
                </a:cubicBezTo>
                <a:cubicBezTo>
                  <a:pt x="709" y="1912"/>
                  <a:pt x="710" y="1910"/>
                  <a:pt x="711" y="1905"/>
                </a:cubicBezTo>
                <a:cubicBezTo>
                  <a:pt x="711" y="1918"/>
                  <a:pt x="713" y="1921"/>
                  <a:pt x="715" y="1921"/>
                </a:cubicBezTo>
                <a:cubicBezTo>
                  <a:pt x="717" y="1921"/>
                  <a:pt x="719" y="1919"/>
                  <a:pt x="720" y="1919"/>
                </a:cubicBezTo>
                <a:cubicBezTo>
                  <a:pt x="722" y="1919"/>
                  <a:pt x="723" y="1921"/>
                  <a:pt x="723" y="1928"/>
                </a:cubicBezTo>
                <a:cubicBezTo>
                  <a:pt x="723" y="1922"/>
                  <a:pt x="723" y="1922"/>
                  <a:pt x="723" y="1916"/>
                </a:cubicBezTo>
                <a:cubicBezTo>
                  <a:pt x="725" y="1915"/>
                  <a:pt x="728" y="1914"/>
                  <a:pt x="730" y="1914"/>
                </a:cubicBezTo>
                <a:cubicBezTo>
                  <a:pt x="739" y="1914"/>
                  <a:pt x="739" y="1934"/>
                  <a:pt x="739" y="1939"/>
                </a:cubicBezTo>
                <a:cubicBezTo>
                  <a:pt x="739" y="1939"/>
                  <a:pt x="740" y="1939"/>
                  <a:pt x="740" y="1939"/>
                </a:cubicBezTo>
                <a:cubicBezTo>
                  <a:pt x="742" y="1939"/>
                  <a:pt x="754" y="1916"/>
                  <a:pt x="757" y="1916"/>
                </a:cubicBezTo>
                <a:lnTo>
                  <a:pt x="757" y="1916"/>
                </a:lnTo>
                <a:cubicBezTo>
                  <a:pt x="757" y="1916"/>
                  <a:pt x="757" y="1917"/>
                  <a:pt x="756" y="1922"/>
                </a:cubicBezTo>
                <a:lnTo>
                  <a:pt x="745" y="1933"/>
                </a:lnTo>
                <a:cubicBezTo>
                  <a:pt x="748" y="1930"/>
                  <a:pt x="750" y="1929"/>
                  <a:pt x="751" y="1929"/>
                </a:cubicBezTo>
                <a:cubicBezTo>
                  <a:pt x="753" y="1929"/>
                  <a:pt x="754" y="1932"/>
                  <a:pt x="756" y="1932"/>
                </a:cubicBezTo>
                <a:cubicBezTo>
                  <a:pt x="757" y="1932"/>
                  <a:pt x="759" y="1931"/>
                  <a:pt x="762" y="1928"/>
                </a:cubicBezTo>
                <a:lnTo>
                  <a:pt x="762" y="1928"/>
                </a:lnTo>
                <a:cubicBezTo>
                  <a:pt x="762" y="1933"/>
                  <a:pt x="756" y="1933"/>
                  <a:pt x="756" y="1933"/>
                </a:cubicBezTo>
                <a:cubicBezTo>
                  <a:pt x="754" y="1938"/>
                  <a:pt x="754" y="1940"/>
                  <a:pt x="755" y="1940"/>
                </a:cubicBezTo>
                <a:cubicBezTo>
                  <a:pt x="755" y="1940"/>
                  <a:pt x="755" y="1940"/>
                  <a:pt x="756" y="1939"/>
                </a:cubicBezTo>
                <a:lnTo>
                  <a:pt x="756" y="1939"/>
                </a:lnTo>
                <a:cubicBezTo>
                  <a:pt x="755" y="1940"/>
                  <a:pt x="755" y="1940"/>
                  <a:pt x="755" y="1940"/>
                </a:cubicBezTo>
                <a:cubicBezTo>
                  <a:pt x="756" y="1940"/>
                  <a:pt x="762" y="1937"/>
                  <a:pt x="763" y="1937"/>
                </a:cubicBezTo>
                <a:lnTo>
                  <a:pt x="763" y="1937"/>
                </a:lnTo>
                <a:cubicBezTo>
                  <a:pt x="763" y="1937"/>
                  <a:pt x="763" y="1938"/>
                  <a:pt x="762" y="1939"/>
                </a:cubicBezTo>
                <a:cubicBezTo>
                  <a:pt x="756" y="1939"/>
                  <a:pt x="756" y="1944"/>
                  <a:pt x="756" y="1944"/>
                </a:cubicBezTo>
                <a:cubicBezTo>
                  <a:pt x="759" y="1942"/>
                  <a:pt x="759" y="1942"/>
                  <a:pt x="760" y="1942"/>
                </a:cubicBezTo>
                <a:cubicBezTo>
                  <a:pt x="760" y="1942"/>
                  <a:pt x="762" y="1942"/>
                  <a:pt x="767" y="1939"/>
                </a:cubicBezTo>
                <a:lnTo>
                  <a:pt x="767" y="1939"/>
                </a:lnTo>
                <a:cubicBezTo>
                  <a:pt x="768" y="1940"/>
                  <a:pt x="771" y="1941"/>
                  <a:pt x="767" y="1944"/>
                </a:cubicBezTo>
                <a:cubicBezTo>
                  <a:pt x="770" y="1943"/>
                  <a:pt x="771" y="1943"/>
                  <a:pt x="771" y="1943"/>
                </a:cubicBezTo>
                <a:lnTo>
                  <a:pt x="771" y="1943"/>
                </a:lnTo>
                <a:cubicBezTo>
                  <a:pt x="772" y="1943"/>
                  <a:pt x="771" y="1944"/>
                  <a:pt x="771" y="1944"/>
                </a:cubicBezTo>
                <a:cubicBezTo>
                  <a:pt x="771" y="1944"/>
                  <a:pt x="772" y="1943"/>
                  <a:pt x="779" y="1939"/>
                </a:cubicBezTo>
                <a:lnTo>
                  <a:pt x="779" y="1939"/>
                </a:lnTo>
                <a:cubicBezTo>
                  <a:pt x="769" y="1945"/>
                  <a:pt x="767" y="1948"/>
                  <a:pt x="769" y="1948"/>
                </a:cubicBezTo>
                <a:cubicBezTo>
                  <a:pt x="770" y="1948"/>
                  <a:pt x="774" y="1947"/>
                  <a:pt x="779" y="1944"/>
                </a:cubicBezTo>
                <a:lnTo>
                  <a:pt x="779" y="1944"/>
                </a:lnTo>
                <a:cubicBezTo>
                  <a:pt x="767" y="1950"/>
                  <a:pt x="773" y="1950"/>
                  <a:pt x="762" y="1950"/>
                </a:cubicBezTo>
                <a:cubicBezTo>
                  <a:pt x="762" y="1953"/>
                  <a:pt x="763" y="1954"/>
                  <a:pt x="766" y="1954"/>
                </a:cubicBezTo>
                <a:cubicBezTo>
                  <a:pt x="768" y="1954"/>
                  <a:pt x="769" y="1954"/>
                  <a:pt x="772" y="1953"/>
                </a:cubicBezTo>
                <a:lnTo>
                  <a:pt x="772" y="1953"/>
                </a:lnTo>
                <a:cubicBezTo>
                  <a:pt x="767" y="1956"/>
                  <a:pt x="770" y="1956"/>
                  <a:pt x="773" y="1956"/>
                </a:cubicBezTo>
                <a:cubicBezTo>
                  <a:pt x="777" y="1956"/>
                  <a:pt x="781" y="1956"/>
                  <a:pt x="767" y="1961"/>
                </a:cubicBezTo>
                <a:cubicBezTo>
                  <a:pt x="779" y="1961"/>
                  <a:pt x="790" y="1967"/>
                  <a:pt x="795" y="1972"/>
                </a:cubicBezTo>
                <a:cubicBezTo>
                  <a:pt x="773" y="1972"/>
                  <a:pt x="790" y="1967"/>
                  <a:pt x="767" y="1967"/>
                </a:cubicBezTo>
                <a:cubicBezTo>
                  <a:pt x="779" y="1972"/>
                  <a:pt x="795" y="1972"/>
                  <a:pt x="790" y="1978"/>
                </a:cubicBezTo>
                <a:lnTo>
                  <a:pt x="779" y="1978"/>
                </a:lnTo>
                <a:cubicBezTo>
                  <a:pt x="789" y="1983"/>
                  <a:pt x="780" y="1988"/>
                  <a:pt x="788" y="1994"/>
                </a:cubicBezTo>
                <a:lnTo>
                  <a:pt x="788" y="1994"/>
                </a:lnTo>
                <a:cubicBezTo>
                  <a:pt x="791" y="1993"/>
                  <a:pt x="795" y="1992"/>
                  <a:pt x="798" y="1992"/>
                </a:cubicBezTo>
                <a:cubicBezTo>
                  <a:pt x="808" y="1992"/>
                  <a:pt x="816" y="1996"/>
                  <a:pt x="823" y="2000"/>
                </a:cubicBezTo>
                <a:cubicBezTo>
                  <a:pt x="814" y="1999"/>
                  <a:pt x="810" y="1998"/>
                  <a:pt x="808" y="1998"/>
                </a:cubicBezTo>
                <a:cubicBezTo>
                  <a:pt x="804" y="1998"/>
                  <a:pt x="805" y="2000"/>
                  <a:pt x="779" y="2000"/>
                </a:cubicBezTo>
                <a:cubicBezTo>
                  <a:pt x="781" y="2003"/>
                  <a:pt x="786" y="2003"/>
                  <a:pt x="789" y="2003"/>
                </a:cubicBezTo>
                <a:cubicBezTo>
                  <a:pt x="793" y="2003"/>
                  <a:pt x="795" y="2003"/>
                  <a:pt x="795" y="2006"/>
                </a:cubicBezTo>
                <a:lnTo>
                  <a:pt x="784" y="2006"/>
                </a:lnTo>
                <a:cubicBezTo>
                  <a:pt x="790" y="2006"/>
                  <a:pt x="801" y="2006"/>
                  <a:pt x="795" y="2012"/>
                </a:cubicBezTo>
                <a:lnTo>
                  <a:pt x="790" y="2012"/>
                </a:lnTo>
                <a:cubicBezTo>
                  <a:pt x="790" y="2012"/>
                  <a:pt x="812" y="2023"/>
                  <a:pt x="807" y="2023"/>
                </a:cubicBezTo>
                <a:cubicBezTo>
                  <a:pt x="792" y="2023"/>
                  <a:pt x="792" y="2025"/>
                  <a:pt x="788" y="2025"/>
                </a:cubicBezTo>
                <a:cubicBezTo>
                  <a:pt x="787" y="2025"/>
                  <a:pt x="784" y="2025"/>
                  <a:pt x="779" y="2023"/>
                </a:cubicBezTo>
                <a:lnTo>
                  <a:pt x="779" y="2023"/>
                </a:lnTo>
                <a:lnTo>
                  <a:pt x="784" y="2028"/>
                </a:lnTo>
                <a:lnTo>
                  <a:pt x="795" y="2028"/>
                </a:lnTo>
                <a:cubicBezTo>
                  <a:pt x="795" y="2028"/>
                  <a:pt x="807" y="2034"/>
                  <a:pt x="801" y="2034"/>
                </a:cubicBezTo>
                <a:cubicBezTo>
                  <a:pt x="812" y="2040"/>
                  <a:pt x="823" y="2040"/>
                  <a:pt x="818" y="2040"/>
                </a:cubicBezTo>
                <a:cubicBezTo>
                  <a:pt x="818" y="2040"/>
                  <a:pt x="818" y="2045"/>
                  <a:pt x="807" y="2045"/>
                </a:cubicBezTo>
                <a:cubicBezTo>
                  <a:pt x="812" y="2045"/>
                  <a:pt x="818" y="2051"/>
                  <a:pt x="812" y="2051"/>
                </a:cubicBezTo>
                <a:cubicBezTo>
                  <a:pt x="807" y="2051"/>
                  <a:pt x="795" y="2045"/>
                  <a:pt x="790" y="2045"/>
                </a:cubicBezTo>
                <a:lnTo>
                  <a:pt x="790" y="2045"/>
                </a:lnTo>
                <a:cubicBezTo>
                  <a:pt x="807" y="2051"/>
                  <a:pt x="795" y="2051"/>
                  <a:pt x="807" y="2056"/>
                </a:cubicBezTo>
                <a:lnTo>
                  <a:pt x="790" y="2056"/>
                </a:lnTo>
                <a:cubicBezTo>
                  <a:pt x="790" y="2056"/>
                  <a:pt x="812" y="2062"/>
                  <a:pt x="801" y="2062"/>
                </a:cubicBezTo>
                <a:cubicBezTo>
                  <a:pt x="795" y="2062"/>
                  <a:pt x="807" y="2068"/>
                  <a:pt x="795" y="2073"/>
                </a:cubicBezTo>
                <a:cubicBezTo>
                  <a:pt x="779" y="2068"/>
                  <a:pt x="795" y="2068"/>
                  <a:pt x="779" y="2068"/>
                </a:cubicBezTo>
                <a:cubicBezTo>
                  <a:pt x="784" y="2073"/>
                  <a:pt x="795" y="2084"/>
                  <a:pt x="790" y="2084"/>
                </a:cubicBezTo>
                <a:lnTo>
                  <a:pt x="795" y="2084"/>
                </a:lnTo>
                <a:cubicBezTo>
                  <a:pt x="804" y="2089"/>
                  <a:pt x="804" y="2090"/>
                  <a:pt x="801" y="2090"/>
                </a:cubicBezTo>
                <a:cubicBezTo>
                  <a:pt x="798" y="2090"/>
                  <a:pt x="791" y="2088"/>
                  <a:pt x="789" y="2088"/>
                </a:cubicBezTo>
                <a:lnTo>
                  <a:pt x="789" y="2088"/>
                </a:lnTo>
                <a:cubicBezTo>
                  <a:pt x="787" y="2088"/>
                  <a:pt x="787" y="2089"/>
                  <a:pt x="790" y="2090"/>
                </a:cubicBezTo>
                <a:lnTo>
                  <a:pt x="779" y="2090"/>
                </a:lnTo>
                <a:cubicBezTo>
                  <a:pt x="779" y="2090"/>
                  <a:pt x="784" y="2096"/>
                  <a:pt x="790" y="2107"/>
                </a:cubicBezTo>
                <a:lnTo>
                  <a:pt x="784" y="2101"/>
                </a:lnTo>
                <a:cubicBezTo>
                  <a:pt x="779" y="2101"/>
                  <a:pt x="779" y="2107"/>
                  <a:pt x="773" y="2107"/>
                </a:cubicBezTo>
                <a:cubicBezTo>
                  <a:pt x="784" y="2112"/>
                  <a:pt x="779" y="2112"/>
                  <a:pt x="790" y="2118"/>
                </a:cubicBezTo>
                <a:cubicBezTo>
                  <a:pt x="785" y="2117"/>
                  <a:pt x="782" y="2117"/>
                  <a:pt x="780" y="2117"/>
                </a:cubicBezTo>
                <a:cubicBezTo>
                  <a:pt x="763" y="2117"/>
                  <a:pt x="789" y="2130"/>
                  <a:pt x="780" y="2130"/>
                </a:cubicBezTo>
                <a:cubicBezTo>
                  <a:pt x="778" y="2130"/>
                  <a:pt x="776" y="2130"/>
                  <a:pt x="773" y="2129"/>
                </a:cubicBezTo>
                <a:lnTo>
                  <a:pt x="767" y="2129"/>
                </a:lnTo>
                <a:lnTo>
                  <a:pt x="767" y="2135"/>
                </a:lnTo>
                <a:cubicBezTo>
                  <a:pt x="779" y="2140"/>
                  <a:pt x="779" y="2140"/>
                  <a:pt x="784" y="2140"/>
                </a:cubicBezTo>
                <a:cubicBezTo>
                  <a:pt x="789" y="2140"/>
                  <a:pt x="793" y="2144"/>
                  <a:pt x="795" y="2145"/>
                </a:cubicBezTo>
                <a:lnTo>
                  <a:pt x="795" y="2145"/>
                </a:lnTo>
                <a:cubicBezTo>
                  <a:pt x="789" y="2140"/>
                  <a:pt x="778" y="2140"/>
                  <a:pt x="773" y="2140"/>
                </a:cubicBezTo>
                <a:lnTo>
                  <a:pt x="773" y="2140"/>
                </a:lnTo>
                <a:lnTo>
                  <a:pt x="778" y="2145"/>
                </a:lnTo>
                <a:lnTo>
                  <a:pt x="778" y="2145"/>
                </a:lnTo>
                <a:cubicBezTo>
                  <a:pt x="776" y="2145"/>
                  <a:pt x="775" y="2144"/>
                  <a:pt x="774" y="2144"/>
                </a:cubicBezTo>
                <a:lnTo>
                  <a:pt x="774" y="2144"/>
                </a:lnTo>
                <a:cubicBezTo>
                  <a:pt x="774" y="2144"/>
                  <a:pt x="775" y="2145"/>
                  <a:pt x="779" y="2146"/>
                </a:cubicBezTo>
                <a:lnTo>
                  <a:pt x="778" y="2145"/>
                </a:lnTo>
                <a:lnTo>
                  <a:pt x="778" y="2145"/>
                </a:lnTo>
                <a:cubicBezTo>
                  <a:pt x="785" y="2147"/>
                  <a:pt x="797" y="2152"/>
                  <a:pt x="790" y="2152"/>
                </a:cubicBezTo>
                <a:lnTo>
                  <a:pt x="784" y="2152"/>
                </a:lnTo>
                <a:cubicBezTo>
                  <a:pt x="784" y="2152"/>
                  <a:pt x="790" y="2157"/>
                  <a:pt x="790" y="2157"/>
                </a:cubicBezTo>
                <a:cubicBezTo>
                  <a:pt x="781" y="2153"/>
                  <a:pt x="783" y="2152"/>
                  <a:pt x="779" y="2152"/>
                </a:cubicBezTo>
                <a:lnTo>
                  <a:pt x="779" y="2152"/>
                </a:lnTo>
                <a:cubicBezTo>
                  <a:pt x="779" y="2152"/>
                  <a:pt x="779" y="2152"/>
                  <a:pt x="779" y="2152"/>
                </a:cubicBezTo>
                <a:lnTo>
                  <a:pt x="762" y="2152"/>
                </a:lnTo>
                <a:cubicBezTo>
                  <a:pt x="790" y="2168"/>
                  <a:pt x="762" y="2163"/>
                  <a:pt x="779" y="2174"/>
                </a:cubicBezTo>
                <a:cubicBezTo>
                  <a:pt x="762" y="2163"/>
                  <a:pt x="773" y="2168"/>
                  <a:pt x="756" y="2163"/>
                </a:cubicBezTo>
                <a:lnTo>
                  <a:pt x="745" y="2163"/>
                </a:lnTo>
                <a:cubicBezTo>
                  <a:pt x="748" y="2164"/>
                  <a:pt x="748" y="2164"/>
                  <a:pt x="748" y="2164"/>
                </a:cubicBezTo>
                <a:cubicBezTo>
                  <a:pt x="748" y="2164"/>
                  <a:pt x="745" y="2163"/>
                  <a:pt x="744" y="2163"/>
                </a:cubicBezTo>
                <a:lnTo>
                  <a:pt x="744" y="2163"/>
                </a:lnTo>
                <a:cubicBezTo>
                  <a:pt x="744" y="2163"/>
                  <a:pt x="744" y="2164"/>
                  <a:pt x="751" y="2168"/>
                </a:cubicBezTo>
                <a:cubicBezTo>
                  <a:pt x="762" y="2180"/>
                  <a:pt x="734" y="2168"/>
                  <a:pt x="751" y="2185"/>
                </a:cubicBezTo>
                <a:cubicBezTo>
                  <a:pt x="756" y="2191"/>
                  <a:pt x="767" y="2202"/>
                  <a:pt x="773" y="2208"/>
                </a:cubicBezTo>
                <a:cubicBezTo>
                  <a:pt x="767" y="2208"/>
                  <a:pt x="756" y="2196"/>
                  <a:pt x="756" y="2196"/>
                </a:cubicBezTo>
                <a:cubicBezTo>
                  <a:pt x="756" y="2202"/>
                  <a:pt x="751" y="2202"/>
                  <a:pt x="751" y="2202"/>
                </a:cubicBezTo>
                <a:lnTo>
                  <a:pt x="745" y="2202"/>
                </a:lnTo>
                <a:cubicBezTo>
                  <a:pt x="745" y="2202"/>
                  <a:pt x="751" y="2202"/>
                  <a:pt x="751" y="2208"/>
                </a:cubicBezTo>
                <a:cubicBezTo>
                  <a:pt x="745" y="2202"/>
                  <a:pt x="739" y="2202"/>
                  <a:pt x="734" y="2196"/>
                </a:cubicBezTo>
                <a:lnTo>
                  <a:pt x="734" y="2196"/>
                </a:lnTo>
                <a:cubicBezTo>
                  <a:pt x="739" y="2202"/>
                  <a:pt x="745" y="2208"/>
                  <a:pt x="745" y="2208"/>
                </a:cubicBezTo>
                <a:cubicBezTo>
                  <a:pt x="744" y="2208"/>
                  <a:pt x="743" y="2207"/>
                  <a:pt x="743" y="2207"/>
                </a:cubicBezTo>
                <a:lnTo>
                  <a:pt x="743" y="2207"/>
                </a:lnTo>
                <a:cubicBezTo>
                  <a:pt x="745" y="2209"/>
                  <a:pt x="748" y="2211"/>
                  <a:pt x="751" y="2213"/>
                </a:cubicBezTo>
                <a:cubicBezTo>
                  <a:pt x="751" y="2219"/>
                  <a:pt x="745" y="2219"/>
                  <a:pt x="745" y="2219"/>
                </a:cubicBezTo>
                <a:cubicBezTo>
                  <a:pt x="745" y="2219"/>
                  <a:pt x="745" y="2224"/>
                  <a:pt x="745" y="2224"/>
                </a:cubicBezTo>
                <a:cubicBezTo>
                  <a:pt x="745" y="2230"/>
                  <a:pt x="745" y="2230"/>
                  <a:pt x="745" y="2230"/>
                </a:cubicBezTo>
                <a:lnTo>
                  <a:pt x="739" y="2224"/>
                </a:lnTo>
                <a:lnTo>
                  <a:pt x="745" y="2224"/>
                </a:lnTo>
                <a:cubicBezTo>
                  <a:pt x="745" y="2224"/>
                  <a:pt x="745" y="2219"/>
                  <a:pt x="739" y="2219"/>
                </a:cubicBezTo>
                <a:lnTo>
                  <a:pt x="739" y="2213"/>
                </a:lnTo>
                <a:cubicBezTo>
                  <a:pt x="739" y="2219"/>
                  <a:pt x="734" y="2219"/>
                  <a:pt x="734" y="2224"/>
                </a:cubicBezTo>
                <a:cubicBezTo>
                  <a:pt x="723" y="2252"/>
                  <a:pt x="717" y="2286"/>
                  <a:pt x="700" y="2303"/>
                </a:cubicBezTo>
                <a:cubicBezTo>
                  <a:pt x="711" y="2308"/>
                  <a:pt x="739" y="2297"/>
                  <a:pt x="734" y="2325"/>
                </a:cubicBezTo>
                <a:cubicBezTo>
                  <a:pt x="728" y="2325"/>
                  <a:pt x="717" y="2320"/>
                  <a:pt x="717" y="2314"/>
                </a:cubicBezTo>
                <a:cubicBezTo>
                  <a:pt x="717" y="2314"/>
                  <a:pt x="717" y="2325"/>
                  <a:pt x="717" y="2325"/>
                </a:cubicBezTo>
                <a:lnTo>
                  <a:pt x="711" y="2308"/>
                </a:lnTo>
                <a:lnTo>
                  <a:pt x="711" y="2308"/>
                </a:lnTo>
                <a:cubicBezTo>
                  <a:pt x="700" y="2320"/>
                  <a:pt x="717" y="2320"/>
                  <a:pt x="711" y="2331"/>
                </a:cubicBezTo>
                <a:cubicBezTo>
                  <a:pt x="708" y="2329"/>
                  <a:pt x="705" y="2328"/>
                  <a:pt x="703" y="2328"/>
                </a:cubicBezTo>
                <a:cubicBezTo>
                  <a:pt x="700" y="2328"/>
                  <a:pt x="698" y="2331"/>
                  <a:pt x="695" y="2331"/>
                </a:cubicBezTo>
                <a:cubicBezTo>
                  <a:pt x="695" y="2325"/>
                  <a:pt x="700" y="2320"/>
                  <a:pt x="700" y="2320"/>
                </a:cubicBezTo>
                <a:lnTo>
                  <a:pt x="700" y="2320"/>
                </a:lnTo>
                <a:cubicBezTo>
                  <a:pt x="695" y="2325"/>
                  <a:pt x="683" y="2336"/>
                  <a:pt x="672" y="2336"/>
                </a:cubicBezTo>
                <a:cubicBezTo>
                  <a:pt x="678" y="2336"/>
                  <a:pt x="683" y="2342"/>
                  <a:pt x="683" y="2348"/>
                </a:cubicBezTo>
                <a:cubicBezTo>
                  <a:pt x="679" y="2357"/>
                  <a:pt x="676" y="2360"/>
                  <a:pt x="673" y="2360"/>
                </a:cubicBezTo>
                <a:cubicBezTo>
                  <a:pt x="671" y="2360"/>
                  <a:pt x="669" y="2358"/>
                  <a:pt x="666" y="2358"/>
                </a:cubicBezTo>
                <a:cubicBezTo>
                  <a:pt x="664" y="2358"/>
                  <a:pt x="663" y="2358"/>
                  <a:pt x="661" y="2359"/>
                </a:cubicBezTo>
                <a:cubicBezTo>
                  <a:pt x="661" y="2370"/>
                  <a:pt x="650" y="2376"/>
                  <a:pt x="661" y="2381"/>
                </a:cubicBezTo>
                <a:cubicBezTo>
                  <a:pt x="661" y="2387"/>
                  <a:pt x="655" y="2387"/>
                  <a:pt x="650" y="2387"/>
                </a:cubicBezTo>
                <a:cubicBezTo>
                  <a:pt x="650" y="2398"/>
                  <a:pt x="627" y="2432"/>
                  <a:pt x="644" y="2432"/>
                </a:cubicBezTo>
                <a:lnTo>
                  <a:pt x="650" y="2426"/>
                </a:lnTo>
                <a:lnTo>
                  <a:pt x="650" y="2432"/>
                </a:lnTo>
                <a:cubicBezTo>
                  <a:pt x="644" y="2465"/>
                  <a:pt x="605" y="2493"/>
                  <a:pt x="599" y="2527"/>
                </a:cubicBezTo>
                <a:lnTo>
                  <a:pt x="594" y="2527"/>
                </a:lnTo>
                <a:cubicBezTo>
                  <a:pt x="588" y="2544"/>
                  <a:pt x="571" y="2566"/>
                  <a:pt x="577" y="2588"/>
                </a:cubicBezTo>
                <a:cubicBezTo>
                  <a:pt x="574" y="2591"/>
                  <a:pt x="570" y="2593"/>
                  <a:pt x="567" y="2593"/>
                </a:cubicBezTo>
                <a:cubicBezTo>
                  <a:pt x="563" y="2593"/>
                  <a:pt x="560" y="2591"/>
                  <a:pt x="560" y="2588"/>
                </a:cubicBezTo>
                <a:cubicBezTo>
                  <a:pt x="555" y="2605"/>
                  <a:pt x="555" y="2611"/>
                  <a:pt x="538" y="2628"/>
                </a:cubicBezTo>
                <a:cubicBezTo>
                  <a:pt x="538" y="2619"/>
                  <a:pt x="536" y="2619"/>
                  <a:pt x="536" y="2619"/>
                </a:cubicBezTo>
                <a:cubicBezTo>
                  <a:pt x="536" y="2619"/>
                  <a:pt x="538" y="2619"/>
                  <a:pt x="543" y="2611"/>
                </a:cubicBezTo>
                <a:lnTo>
                  <a:pt x="543" y="2611"/>
                </a:lnTo>
                <a:cubicBezTo>
                  <a:pt x="527" y="2628"/>
                  <a:pt x="521" y="2628"/>
                  <a:pt x="521" y="2656"/>
                </a:cubicBezTo>
                <a:cubicBezTo>
                  <a:pt x="520" y="2653"/>
                  <a:pt x="518" y="2652"/>
                  <a:pt x="516" y="2652"/>
                </a:cubicBezTo>
                <a:cubicBezTo>
                  <a:pt x="509" y="2652"/>
                  <a:pt x="499" y="2664"/>
                  <a:pt x="499" y="2672"/>
                </a:cubicBezTo>
                <a:lnTo>
                  <a:pt x="515" y="2661"/>
                </a:lnTo>
                <a:lnTo>
                  <a:pt x="515" y="2661"/>
                </a:lnTo>
                <a:cubicBezTo>
                  <a:pt x="510" y="2672"/>
                  <a:pt x="504" y="2684"/>
                  <a:pt x="499" y="2689"/>
                </a:cubicBezTo>
                <a:lnTo>
                  <a:pt x="487" y="2678"/>
                </a:lnTo>
                <a:cubicBezTo>
                  <a:pt x="448" y="2706"/>
                  <a:pt x="482" y="2762"/>
                  <a:pt x="437" y="2779"/>
                </a:cubicBezTo>
                <a:cubicBezTo>
                  <a:pt x="438" y="2782"/>
                  <a:pt x="440" y="2784"/>
                  <a:pt x="441" y="2784"/>
                </a:cubicBezTo>
                <a:cubicBezTo>
                  <a:pt x="446" y="2784"/>
                  <a:pt x="452" y="2771"/>
                  <a:pt x="457" y="2771"/>
                </a:cubicBezTo>
                <a:cubicBezTo>
                  <a:pt x="458" y="2771"/>
                  <a:pt x="459" y="2772"/>
                  <a:pt x="459" y="2773"/>
                </a:cubicBezTo>
                <a:cubicBezTo>
                  <a:pt x="448" y="2790"/>
                  <a:pt x="420" y="2801"/>
                  <a:pt x="420" y="2807"/>
                </a:cubicBezTo>
                <a:cubicBezTo>
                  <a:pt x="398" y="2824"/>
                  <a:pt x="426" y="2840"/>
                  <a:pt x="409" y="2863"/>
                </a:cubicBezTo>
                <a:cubicBezTo>
                  <a:pt x="415" y="2863"/>
                  <a:pt x="431" y="2863"/>
                  <a:pt x="426" y="2885"/>
                </a:cubicBezTo>
                <a:cubicBezTo>
                  <a:pt x="421" y="2893"/>
                  <a:pt x="413" y="2896"/>
                  <a:pt x="407" y="2896"/>
                </a:cubicBezTo>
                <a:cubicBezTo>
                  <a:pt x="399" y="2896"/>
                  <a:pt x="392" y="2891"/>
                  <a:pt x="392" y="2885"/>
                </a:cubicBezTo>
                <a:cubicBezTo>
                  <a:pt x="398" y="2880"/>
                  <a:pt x="398" y="2880"/>
                  <a:pt x="403" y="2880"/>
                </a:cubicBezTo>
                <a:cubicBezTo>
                  <a:pt x="403" y="2875"/>
                  <a:pt x="403" y="2867"/>
                  <a:pt x="397" y="2867"/>
                </a:cubicBezTo>
                <a:cubicBezTo>
                  <a:pt x="396" y="2867"/>
                  <a:pt x="394" y="2867"/>
                  <a:pt x="392" y="2868"/>
                </a:cubicBezTo>
                <a:lnTo>
                  <a:pt x="398" y="2874"/>
                </a:lnTo>
                <a:cubicBezTo>
                  <a:pt x="388" y="2879"/>
                  <a:pt x="378" y="2897"/>
                  <a:pt x="372" y="2897"/>
                </a:cubicBezTo>
                <a:cubicBezTo>
                  <a:pt x="371" y="2897"/>
                  <a:pt x="370" y="2897"/>
                  <a:pt x="370" y="2896"/>
                </a:cubicBezTo>
                <a:lnTo>
                  <a:pt x="370" y="2896"/>
                </a:lnTo>
                <a:cubicBezTo>
                  <a:pt x="370" y="2901"/>
                  <a:pt x="371" y="2903"/>
                  <a:pt x="373" y="2903"/>
                </a:cubicBezTo>
                <a:cubicBezTo>
                  <a:pt x="376" y="2903"/>
                  <a:pt x="380" y="2900"/>
                  <a:pt x="387" y="2896"/>
                </a:cubicBezTo>
                <a:lnTo>
                  <a:pt x="387" y="2896"/>
                </a:lnTo>
                <a:cubicBezTo>
                  <a:pt x="364" y="2913"/>
                  <a:pt x="364" y="2930"/>
                  <a:pt x="347" y="2952"/>
                </a:cubicBezTo>
                <a:cubicBezTo>
                  <a:pt x="350" y="2950"/>
                  <a:pt x="354" y="2948"/>
                  <a:pt x="357" y="2948"/>
                </a:cubicBezTo>
                <a:cubicBezTo>
                  <a:pt x="360" y="2948"/>
                  <a:pt x="361" y="2950"/>
                  <a:pt x="359" y="2952"/>
                </a:cubicBezTo>
                <a:cubicBezTo>
                  <a:pt x="336" y="2986"/>
                  <a:pt x="359" y="2975"/>
                  <a:pt x="353" y="2997"/>
                </a:cubicBezTo>
                <a:cubicBezTo>
                  <a:pt x="350" y="2999"/>
                  <a:pt x="347" y="3000"/>
                  <a:pt x="345" y="3000"/>
                </a:cubicBezTo>
                <a:cubicBezTo>
                  <a:pt x="340" y="3000"/>
                  <a:pt x="338" y="2996"/>
                  <a:pt x="336" y="2996"/>
                </a:cubicBezTo>
                <a:cubicBezTo>
                  <a:pt x="334" y="2996"/>
                  <a:pt x="333" y="2998"/>
                  <a:pt x="331" y="3008"/>
                </a:cubicBezTo>
                <a:cubicBezTo>
                  <a:pt x="328" y="3011"/>
                  <a:pt x="326" y="3012"/>
                  <a:pt x="324" y="3012"/>
                </a:cubicBezTo>
                <a:cubicBezTo>
                  <a:pt x="317" y="3012"/>
                  <a:pt x="314" y="3002"/>
                  <a:pt x="314" y="2997"/>
                </a:cubicBezTo>
                <a:cubicBezTo>
                  <a:pt x="314" y="3025"/>
                  <a:pt x="286" y="3036"/>
                  <a:pt x="280" y="3048"/>
                </a:cubicBezTo>
                <a:lnTo>
                  <a:pt x="280" y="3031"/>
                </a:lnTo>
                <a:cubicBezTo>
                  <a:pt x="280" y="3042"/>
                  <a:pt x="280" y="3048"/>
                  <a:pt x="275" y="3053"/>
                </a:cubicBezTo>
                <a:lnTo>
                  <a:pt x="286" y="3048"/>
                </a:lnTo>
                <a:lnTo>
                  <a:pt x="286" y="3048"/>
                </a:lnTo>
                <a:cubicBezTo>
                  <a:pt x="286" y="3053"/>
                  <a:pt x="280" y="3059"/>
                  <a:pt x="275" y="3059"/>
                </a:cubicBezTo>
                <a:cubicBezTo>
                  <a:pt x="280" y="3070"/>
                  <a:pt x="297" y="3064"/>
                  <a:pt x="297" y="3081"/>
                </a:cubicBezTo>
                <a:cubicBezTo>
                  <a:pt x="287" y="3086"/>
                  <a:pt x="286" y="3105"/>
                  <a:pt x="278" y="3105"/>
                </a:cubicBezTo>
                <a:cubicBezTo>
                  <a:pt x="277" y="3105"/>
                  <a:pt x="276" y="3104"/>
                  <a:pt x="275" y="3104"/>
                </a:cubicBezTo>
                <a:cubicBezTo>
                  <a:pt x="290" y="3084"/>
                  <a:pt x="264" y="3100"/>
                  <a:pt x="267" y="3083"/>
                </a:cubicBezTo>
                <a:lnTo>
                  <a:pt x="267" y="3083"/>
                </a:lnTo>
                <a:cubicBezTo>
                  <a:pt x="265" y="3086"/>
                  <a:pt x="263" y="3089"/>
                  <a:pt x="263" y="3092"/>
                </a:cubicBezTo>
                <a:lnTo>
                  <a:pt x="258" y="3092"/>
                </a:lnTo>
                <a:cubicBezTo>
                  <a:pt x="235" y="3109"/>
                  <a:pt x="269" y="3109"/>
                  <a:pt x="252" y="3137"/>
                </a:cubicBezTo>
                <a:lnTo>
                  <a:pt x="247" y="3137"/>
                </a:lnTo>
                <a:cubicBezTo>
                  <a:pt x="247" y="3120"/>
                  <a:pt x="241" y="3104"/>
                  <a:pt x="247" y="3087"/>
                </a:cubicBezTo>
                <a:lnTo>
                  <a:pt x="252" y="3087"/>
                </a:lnTo>
                <a:cubicBezTo>
                  <a:pt x="241" y="3064"/>
                  <a:pt x="247" y="3031"/>
                  <a:pt x="247" y="3008"/>
                </a:cubicBezTo>
                <a:lnTo>
                  <a:pt x="247" y="3008"/>
                </a:lnTo>
                <a:cubicBezTo>
                  <a:pt x="258" y="3020"/>
                  <a:pt x="252" y="3020"/>
                  <a:pt x="263" y="3020"/>
                </a:cubicBezTo>
                <a:cubicBezTo>
                  <a:pt x="263" y="3008"/>
                  <a:pt x="247" y="3014"/>
                  <a:pt x="247" y="2992"/>
                </a:cubicBezTo>
                <a:cubicBezTo>
                  <a:pt x="258" y="2986"/>
                  <a:pt x="263" y="2975"/>
                  <a:pt x="280" y="2975"/>
                </a:cubicBezTo>
                <a:lnTo>
                  <a:pt x="280" y="2975"/>
                </a:lnTo>
                <a:lnTo>
                  <a:pt x="275" y="2997"/>
                </a:lnTo>
                <a:cubicBezTo>
                  <a:pt x="291" y="2992"/>
                  <a:pt x="280" y="2969"/>
                  <a:pt x="286" y="2958"/>
                </a:cubicBezTo>
                <a:lnTo>
                  <a:pt x="286" y="2958"/>
                </a:lnTo>
                <a:lnTo>
                  <a:pt x="291" y="2964"/>
                </a:lnTo>
                <a:cubicBezTo>
                  <a:pt x="297" y="2930"/>
                  <a:pt x="280" y="2924"/>
                  <a:pt x="291" y="2891"/>
                </a:cubicBezTo>
                <a:lnTo>
                  <a:pt x="291" y="2891"/>
                </a:lnTo>
                <a:lnTo>
                  <a:pt x="286" y="2896"/>
                </a:lnTo>
                <a:cubicBezTo>
                  <a:pt x="269" y="2874"/>
                  <a:pt x="297" y="2880"/>
                  <a:pt x="291" y="2857"/>
                </a:cubicBezTo>
                <a:lnTo>
                  <a:pt x="308" y="2857"/>
                </a:lnTo>
                <a:cubicBezTo>
                  <a:pt x="308" y="2846"/>
                  <a:pt x="303" y="2812"/>
                  <a:pt x="308" y="2790"/>
                </a:cubicBezTo>
                <a:cubicBezTo>
                  <a:pt x="314" y="2807"/>
                  <a:pt x="314" y="2835"/>
                  <a:pt x="319" y="2852"/>
                </a:cubicBezTo>
                <a:cubicBezTo>
                  <a:pt x="325" y="2840"/>
                  <a:pt x="331" y="2807"/>
                  <a:pt x="319" y="2801"/>
                </a:cubicBezTo>
                <a:lnTo>
                  <a:pt x="319" y="2801"/>
                </a:lnTo>
                <a:cubicBezTo>
                  <a:pt x="319" y="2807"/>
                  <a:pt x="325" y="2812"/>
                  <a:pt x="319" y="2818"/>
                </a:cubicBezTo>
                <a:cubicBezTo>
                  <a:pt x="308" y="2801"/>
                  <a:pt x="308" y="2779"/>
                  <a:pt x="314" y="2751"/>
                </a:cubicBezTo>
                <a:lnTo>
                  <a:pt x="314" y="2751"/>
                </a:lnTo>
                <a:cubicBezTo>
                  <a:pt x="317" y="2753"/>
                  <a:pt x="320" y="2753"/>
                  <a:pt x="323" y="2753"/>
                </a:cubicBezTo>
                <a:cubicBezTo>
                  <a:pt x="347" y="2753"/>
                  <a:pt x="345" y="2694"/>
                  <a:pt x="375" y="2684"/>
                </a:cubicBezTo>
                <a:cubicBezTo>
                  <a:pt x="375" y="2639"/>
                  <a:pt x="403" y="2600"/>
                  <a:pt x="415" y="2555"/>
                </a:cubicBezTo>
                <a:lnTo>
                  <a:pt x="415" y="2555"/>
                </a:lnTo>
                <a:cubicBezTo>
                  <a:pt x="412" y="2555"/>
                  <a:pt x="409" y="2556"/>
                  <a:pt x="407" y="2556"/>
                </a:cubicBezTo>
                <a:cubicBezTo>
                  <a:pt x="393" y="2556"/>
                  <a:pt x="417" y="2537"/>
                  <a:pt x="392" y="2532"/>
                </a:cubicBezTo>
                <a:cubicBezTo>
                  <a:pt x="392" y="2521"/>
                  <a:pt x="398" y="2516"/>
                  <a:pt x="398" y="2516"/>
                </a:cubicBezTo>
                <a:lnTo>
                  <a:pt x="426" y="2488"/>
                </a:lnTo>
                <a:cubicBezTo>
                  <a:pt x="427" y="2487"/>
                  <a:pt x="429" y="2486"/>
                  <a:pt x="429" y="2486"/>
                </a:cubicBezTo>
                <a:lnTo>
                  <a:pt x="429" y="2486"/>
                </a:lnTo>
                <a:cubicBezTo>
                  <a:pt x="434" y="2486"/>
                  <a:pt x="427" y="2499"/>
                  <a:pt x="431" y="2499"/>
                </a:cubicBezTo>
                <a:cubicBezTo>
                  <a:pt x="437" y="2488"/>
                  <a:pt x="441" y="2486"/>
                  <a:pt x="445" y="2486"/>
                </a:cubicBezTo>
                <a:cubicBezTo>
                  <a:pt x="447" y="2486"/>
                  <a:pt x="448" y="2486"/>
                  <a:pt x="450" y="2486"/>
                </a:cubicBezTo>
                <a:cubicBezTo>
                  <a:pt x="453" y="2486"/>
                  <a:pt x="456" y="2486"/>
                  <a:pt x="459" y="2482"/>
                </a:cubicBezTo>
                <a:cubicBezTo>
                  <a:pt x="448" y="2482"/>
                  <a:pt x="448" y="2465"/>
                  <a:pt x="459" y="2454"/>
                </a:cubicBezTo>
                <a:lnTo>
                  <a:pt x="459" y="2454"/>
                </a:lnTo>
                <a:lnTo>
                  <a:pt x="437" y="2471"/>
                </a:lnTo>
                <a:cubicBezTo>
                  <a:pt x="437" y="2432"/>
                  <a:pt x="471" y="2448"/>
                  <a:pt x="465" y="2409"/>
                </a:cubicBezTo>
                <a:lnTo>
                  <a:pt x="465" y="2409"/>
                </a:lnTo>
                <a:lnTo>
                  <a:pt x="471" y="2420"/>
                </a:lnTo>
                <a:cubicBezTo>
                  <a:pt x="471" y="2404"/>
                  <a:pt x="493" y="2353"/>
                  <a:pt x="476" y="2331"/>
                </a:cubicBezTo>
                <a:cubicBezTo>
                  <a:pt x="479" y="2331"/>
                  <a:pt x="483" y="2329"/>
                  <a:pt x="487" y="2329"/>
                </a:cubicBezTo>
                <a:cubicBezTo>
                  <a:pt x="490" y="2329"/>
                  <a:pt x="493" y="2331"/>
                  <a:pt x="493" y="2336"/>
                </a:cubicBezTo>
                <a:cubicBezTo>
                  <a:pt x="510" y="2292"/>
                  <a:pt x="499" y="2236"/>
                  <a:pt x="527" y="2202"/>
                </a:cubicBezTo>
                <a:cubicBezTo>
                  <a:pt x="527" y="2208"/>
                  <a:pt x="527" y="2208"/>
                  <a:pt x="532" y="2213"/>
                </a:cubicBezTo>
                <a:cubicBezTo>
                  <a:pt x="532" y="2196"/>
                  <a:pt x="527" y="2185"/>
                  <a:pt x="538" y="2168"/>
                </a:cubicBezTo>
                <a:cubicBezTo>
                  <a:pt x="538" y="2168"/>
                  <a:pt x="540" y="2171"/>
                  <a:pt x="542" y="2171"/>
                </a:cubicBezTo>
                <a:cubicBezTo>
                  <a:pt x="543" y="2171"/>
                  <a:pt x="543" y="2170"/>
                  <a:pt x="543" y="2168"/>
                </a:cubicBezTo>
                <a:cubicBezTo>
                  <a:pt x="543" y="2168"/>
                  <a:pt x="543" y="2163"/>
                  <a:pt x="543" y="2157"/>
                </a:cubicBezTo>
                <a:cubicBezTo>
                  <a:pt x="543" y="2157"/>
                  <a:pt x="543" y="2157"/>
                  <a:pt x="543" y="2152"/>
                </a:cubicBezTo>
                <a:cubicBezTo>
                  <a:pt x="545" y="2154"/>
                  <a:pt x="548" y="2155"/>
                  <a:pt x="549" y="2156"/>
                </a:cubicBezTo>
                <a:lnTo>
                  <a:pt x="549" y="2156"/>
                </a:lnTo>
                <a:lnTo>
                  <a:pt x="549" y="2152"/>
                </a:lnTo>
                <a:cubicBezTo>
                  <a:pt x="549" y="2152"/>
                  <a:pt x="549" y="2152"/>
                  <a:pt x="549" y="2146"/>
                </a:cubicBezTo>
                <a:lnTo>
                  <a:pt x="555" y="2146"/>
                </a:lnTo>
                <a:cubicBezTo>
                  <a:pt x="549" y="2146"/>
                  <a:pt x="549" y="2140"/>
                  <a:pt x="549" y="2140"/>
                </a:cubicBezTo>
                <a:cubicBezTo>
                  <a:pt x="549" y="2140"/>
                  <a:pt x="549" y="2135"/>
                  <a:pt x="549" y="2135"/>
                </a:cubicBezTo>
                <a:cubicBezTo>
                  <a:pt x="549" y="2129"/>
                  <a:pt x="549" y="2129"/>
                  <a:pt x="549" y="2129"/>
                </a:cubicBezTo>
                <a:lnTo>
                  <a:pt x="571" y="2129"/>
                </a:lnTo>
                <a:cubicBezTo>
                  <a:pt x="566" y="2129"/>
                  <a:pt x="560" y="2129"/>
                  <a:pt x="560" y="2124"/>
                </a:cubicBezTo>
                <a:cubicBezTo>
                  <a:pt x="560" y="2124"/>
                  <a:pt x="566" y="2118"/>
                  <a:pt x="566" y="2112"/>
                </a:cubicBezTo>
                <a:cubicBezTo>
                  <a:pt x="566" y="2107"/>
                  <a:pt x="571" y="2107"/>
                  <a:pt x="571" y="2101"/>
                </a:cubicBezTo>
                <a:lnTo>
                  <a:pt x="566" y="2101"/>
                </a:lnTo>
                <a:cubicBezTo>
                  <a:pt x="566" y="2101"/>
                  <a:pt x="570" y="2101"/>
                  <a:pt x="567" y="2097"/>
                </a:cubicBezTo>
                <a:lnTo>
                  <a:pt x="567" y="2097"/>
                </a:lnTo>
                <a:cubicBezTo>
                  <a:pt x="575" y="2099"/>
                  <a:pt x="583" y="2101"/>
                  <a:pt x="583" y="2101"/>
                </a:cubicBezTo>
                <a:cubicBezTo>
                  <a:pt x="583" y="2101"/>
                  <a:pt x="571" y="2096"/>
                  <a:pt x="566" y="2096"/>
                </a:cubicBezTo>
                <a:lnTo>
                  <a:pt x="566" y="2096"/>
                </a:lnTo>
                <a:cubicBezTo>
                  <a:pt x="566" y="2096"/>
                  <a:pt x="567" y="2097"/>
                  <a:pt x="567" y="2097"/>
                </a:cubicBezTo>
                <a:lnTo>
                  <a:pt x="567" y="2097"/>
                </a:lnTo>
                <a:cubicBezTo>
                  <a:pt x="563" y="2096"/>
                  <a:pt x="558" y="2096"/>
                  <a:pt x="555" y="2096"/>
                </a:cubicBezTo>
                <a:cubicBezTo>
                  <a:pt x="555" y="2094"/>
                  <a:pt x="556" y="2093"/>
                  <a:pt x="558" y="2093"/>
                </a:cubicBezTo>
                <a:cubicBezTo>
                  <a:pt x="562" y="2093"/>
                  <a:pt x="570" y="2096"/>
                  <a:pt x="577" y="2096"/>
                </a:cubicBezTo>
                <a:cubicBezTo>
                  <a:pt x="574" y="2096"/>
                  <a:pt x="569" y="2092"/>
                  <a:pt x="566" y="2089"/>
                </a:cubicBezTo>
                <a:lnTo>
                  <a:pt x="566" y="2089"/>
                </a:lnTo>
                <a:cubicBezTo>
                  <a:pt x="566" y="2090"/>
                  <a:pt x="566" y="2090"/>
                  <a:pt x="566" y="2090"/>
                </a:cubicBezTo>
                <a:cubicBezTo>
                  <a:pt x="565" y="2089"/>
                  <a:pt x="564" y="2088"/>
                  <a:pt x="563" y="2087"/>
                </a:cubicBezTo>
                <a:lnTo>
                  <a:pt x="563" y="2087"/>
                </a:lnTo>
                <a:cubicBezTo>
                  <a:pt x="564" y="2088"/>
                  <a:pt x="565" y="2089"/>
                  <a:pt x="566" y="2089"/>
                </a:cubicBezTo>
                <a:lnTo>
                  <a:pt x="566" y="2089"/>
                </a:lnTo>
                <a:cubicBezTo>
                  <a:pt x="566" y="2086"/>
                  <a:pt x="563" y="2085"/>
                  <a:pt x="561" y="2085"/>
                </a:cubicBezTo>
                <a:lnTo>
                  <a:pt x="561" y="2085"/>
                </a:lnTo>
                <a:cubicBezTo>
                  <a:pt x="562" y="2085"/>
                  <a:pt x="563" y="2086"/>
                  <a:pt x="563" y="2087"/>
                </a:cubicBezTo>
                <a:lnTo>
                  <a:pt x="563" y="2087"/>
                </a:lnTo>
                <a:cubicBezTo>
                  <a:pt x="562" y="2086"/>
                  <a:pt x="560" y="2084"/>
                  <a:pt x="560" y="2084"/>
                </a:cubicBezTo>
                <a:lnTo>
                  <a:pt x="560" y="2084"/>
                </a:lnTo>
                <a:cubicBezTo>
                  <a:pt x="560" y="2084"/>
                  <a:pt x="561" y="2084"/>
                  <a:pt x="561" y="2085"/>
                </a:cubicBezTo>
                <a:lnTo>
                  <a:pt x="561" y="2085"/>
                </a:lnTo>
                <a:cubicBezTo>
                  <a:pt x="558" y="2079"/>
                  <a:pt x="564" y="2078"/>
                  <a:pt x="555" y="2073"/>
                </a:cubicBezTo>
                <a:cubicBezTo>
                  <a:pt x="549" y="2073"/>
                  <a:pt x="538" y="2068"/>
                  <a:pt x="532" y="2068"/>
                </a:cubicBezTo>
                <a:cubicBezTo>
                  <a:pt x="532" y="2068"/>
                  <a:pt x="527" y="2062"/>
                  <a:pt x="538" y="2062"/>
                </a:cubicBezTo>
                <a:lnTo>
                  <a:pt x="538" y="2062"/>
                </a:lnTo>
                <a:cubicBezTo>
                  <a:pt x="532" y="2068"/>
                  <a:pt x="538" y="2068"/>
                  <a:pt x="543" y="2068"/>
                </a:cubicBezTo>
                <a:lnTo>
                  <a:pt x="538" y="2068"/>
                </a:lnTo>
                <a:cubicBezTo>
                  <a:pt x="555" y="2068"/>
                  <a:pt x="543" y="2068"/>
                  <a:pt x="555" y="2073"/>
                </a:cubicBezTo>
                <a:cubicBezTo>
                  <a:pt x="549" y="2068"/>
                  <a:pt x="538" y="2062"/>
                  <a:pt x="543" y="2062"/>
                </a:cubicBezTo>
                <a:lnTo>
                  <a:pt x="543" y="2062"/>
                </a:lnTo>
                <a:cubicBezTo>
                  <a:pt x="560" y="2062"/>
                  <a:pt x="549" y="2068"/>
                  <a:pt x="560" y="2068"/>
                </a:cubicBezTo>
                <a:lnTo>
                  <a:pt x="555" y="2068"/>
                </a:lnTo>
                <a:cubicBezTo>
                  <a:pt x="577" y="2073"/>
                  <a:pt x="555" y="2073"/>
                  <a:pt x="577" y="2079"/>
                </a:cubicBezTo>
                <a:cubicBezTo>
                  <a:pt x="583" y="2073"/>
                  <a:pt x="571" y="2068"/>
                  <a:pt x="577" y="2068"/>
                </a:cubicBezTo>
                <a:cubicBezTo>
                  <a:pt x="571" y="2062"/>
                  <a:pt x="566" y="2062"/>
                  <a:pt x="555" y="2062"/>
                </a:cubicBezTo>
                <a:cubicBezTo>
                  <a:pt x="552" y="2059"/>
                  <a:pt x="553" y="2058"/>
                  <a:pt x="557" y="2058"/>
                </a:cubicBezTo>
                <a:cubicBezTo>
                  <a:pt x="563" y="2058"/>
                  <a:pt x="574" y="2060"/>
                  <a:pt x="578" y="2060"/>
                </a:cubicBezTo>
                <a:cubicBezTo>
                  <a:pt x="581" y="2060"/>
                  <a:pt x="582" y="2059"/>
                  <a:pt x="577" y="2056"/>
                </a:cubicBezTo>
                <a:cubicBezTo>
                  <a:pt x="566" y="2051"/>
                  <a:pt x="549" y="2045"/>
                  <a:pt x="560" y="2045"/>
                </a:cubicBezTo>
                <a:lnTo>
                  <a:pt x="560" y="2045"/>
                </a:lnTo>
                <a:lnTo>
                  <a:pt x="577" y="2051"/>
                </a:lnTo>
                <a:cubicBezTo>
                  <a:pt x="583" y="2051"/>
                  <a:pt x="555" y="2040"/>
                  <a:pt x="566" y="2040"/>
                </a:cubicBezTo>
                <a:lnTo>
                  <a:pt x="566" y="2040"/>
                </a:lnTo>
                <a:cubicBezTo>
                  <a:pt x="566" y="2040"/>
                  <a:pt x="566" y="2040"/>
                  <a:pt x="566" y="2040"/>
                </a:cubicBezTo>
                <a:lnTo>
                  <a:pt x="566" y="2040"/>
                </a:lnTo>
                <a:lnTo>
                  <a:pt x="583" y="2045"/>
                </a:lnTo>
                <a:cubicBezTo>
                  <a:pt x="577" y="2040"/>
                  <a:pt x="571" y="2028"/>
                  <a:pt x="571" y="2023"/>
                </a:cubicBezTo>
                <a:lnTo>
                  <a:pt x="571" y="2023"/>
                </a:lnTo>
                <a:cubicBezTo>
                  <a:pt x="577" y="2028"/>
                  <a:pt x="577" y="2028"/>
                  <a:pt x="583" y="2028"/>
                </a:cubicBezTo>
                <a:cubicBezTo>
                  <a:pt x="577" y="2023"/>
                  <a:pt x="588" y="2017"/>
                  <a:pt x="599" y="2017"/>
                </a:cubicBezTo>
                <a:lnTo>
                  <a:pt x="588" y="2012"/>
                </a:lnTo>
                <a:lnTo>
                  <a:pt x="599" y="2012"/>
                </a:lnTo>
                <a:cubicBezTo>
                  <a:pt x="601" y="2012"/>
                  <a:pt x="601" y="2012"/>
                  <a:pt x="599" y="2011"/>
                </a:cubicBezTo>
                <a:lnTo>
                  <a:pt x="599" y="2011"/>
                </a:lnTo>
                <a:cubicBezTo>
                  <a:pt x="590" y="2002"/>
                  <a:pt x="585" y="1993"/>
                  <a:pt x="589" y="1993"/>
                </a:cubicBezTo>
                <a:lnTo>
                  <a:pt x="589" y="1993"/>
                </a:lnTo>
                <a:cubicBezTo>
                  <a:pt x="590" y="1993"/>
                  <a:pt x="592" y="1994"/>
                  <a:pt x="594" y="1995"/>
                </a:cubicBezTo>
                <a:lnTo>
                  <a:pt x="599" y="1995"/>
                </a:lnTo>
                <a:cubicBezTo>
                  <a:pt x="604" y="1995"/>
                  <a:pt x="584" y="1982"/>
                  <a:pt x="586" y="1982"/>
                </a:cubicBezTo>
                <a:lnTo>
                  <a:pt x="586" y="1982"/>
                </a:lnTo>
                <a:cubicBezTo>
                  <a:pt x="586" y="1982"/>
                  <a:pt x="587" y="1983"/>
                  <a:pt x="588" y="1984"/>
                </a:cubicBezTo>
                <a:cubicBezTo>
                  <a:pt x="597" y="1979"/>
                  <a:pt x="595" y="1971"/>
                  <a:pt x="603" y="1971"/>
                </a:cubicBezTo>
                <a:cubicBezTo>
                  <a:pt x="605" y="1971"/>
                  <a:pt x="607" y="1971"/>
                  <a:pt x="611" y="1972"/>
                </a:cubicBezTo>
                <a:cubicBezTo>
                  <a:pt x="594" y="1961"/>
                  <a:pt x="622" y="1972"/>
                  <a:pt x="599" y="1956"/>
                </a:cubicBezTo>
                <a:lnTo>
                  <a:pt x="599" y="1956"/>
                </a:lnTo>
                <a:cubicBezTo>
                  <a:pt x="616" y="1961"/>
                  <a:pt x="616" y="1967"/>
                  <a:pt x="627" y="1967"/>
                </a:cubicBezTo>
                <a:cubicBezTo>
                  <a:pt x="627" y="1967"/>
                  <a:pt x="616" y="1956"/>
                  <a:pt x="616" y="1950"/>
                </a:cubicBezTo>
                <a:lnTo>
                  <a:pt x="616" y="1950"/>
                </a:lnTo>
                <a:lnTo>
                  <a:pt x="627" y="1961"/>
                </a:lnTo>
                <a:lnTo>
                  <a:pt x="627" y="1956"/>
                </a:lnTo>
                <a:cubicBezTo>
                  <a:pt x="627" y="1956"/>
                  <a:pt x="622" y="1950"/>
                  <a:pt x="616" y="1950"/>
                </a:cubicBezTo>
                <a:lnTo>
                  <a:pt x="616" y="1950"/>
                </a:lnTo>
                <a:cubicBezTo>
                  <a:pt x="616" y="1950"/>
                  <a:pt x="616" y="1950"/>
                  <a:pt x="616" y="1950"/>
                </a:cubicBezTo>
                <a:cubicBezTo>
                  <a:pt x="616" y="1948"/>
                  <a:pt x="618" y="1948"/>
                  <a:pt x="620" y="1948"/>
                </a:cubicBezTo>
                <a:cubicBezTo>
                  <a:pt x="625" y="1948"/>
                  <a:pt x="635" y="1952"/>
                  <a:pt x="639" y="1956"/>
                </a:cubicBezTo>
                <a:lnTo>
                  <a:pt x="636" y="1949"/>
                </a:lnTo>
                <a:lnTo>
                  <a:pt x="636" y="1949"/>
                </a:lnTo>
                <a:cubicBezTo>
                  <a:pt x="636" y="1949"/>
                  <a:pt x="636" y="1949"/>
                  <a:pt x="636" y="1949"/>
                </a:cubicBezTo>
                <a:lnTo>
                  <a:pt x="636" y="1949"/>
                </a:lnTo>
                <a:cubicBezTo>
                  <a:pt x="638" y="1949"/>
                  <a:pt x="643" y="1953"/>
                  <a:pt x="645" y="1953"/>
                </a:cubicBezTo>
                <a:cubicBezTo>
                  <a:pt x="645" y="1953"/>
                  <a:pt x="645" y="1952"/>
                  <a:pt x="644" y="1950"/>
                </a:cubicBezTo>
                <a:cubicBezTo>
                  <a:pt x="640" y="1950"/>
                  <a:pt x="635" y="1946"/>
                  <a:pt x="634" y="1945"/>
                </a:cubicBezTo>
                <a:lnTo>
                  <a:pt x="634" y="1945"/>
                </a:lnTo>
                <a:cubicBezTo>
                  <a:pt x="635" y="1946"/>
                  <a:pt x="637" y="1947"/>
                  <a:pt x="638" y="1947"/>
                </a:cubicBezTo>
                <a:cubicBezTo>
                  <a:pt x="642" y="1947"/>
                  <a:pt x="644" y="1944"/>
                  <a:pt x="644" y="1944"/>
                </a:cubicBezTo>
                <a:lnTo>
                  <a:pt x="650" y="1950"/>
                </a:lnTo>
                <a:cubicBezTo>
                  <a:pt x="650" y="1950"/>
                  <a:pt x="650" y="1939"/>
                  <a:pt x="655" y="1939"/>
                </a:cubicBezTo>
                <a:cubicBezTo>
                  <a:pt x="654" y="1937"/>
                  <a:pt x="652" y="1935"/>
                  <a:pt x="650" y="1933"/>
                </a:cubicBezTo>
                <a:cubicBezTo>
                  <a:pt x="644" y="1922"/>
                  <a:pt x="644" y="1928"/>
                  <a:pt x="639" y="1916"/>
                </a:cubicBezTo>
                <a:lnTo>
                  <a:pt x="639" y="1916"/>
                </a:lnTo>
                <a:cubicBezTo>
                  <a:pt x="639" y="1916"/>
                  <a:pt x="650" y="1933"/>
                  <a:pt x="655" y="1933"/>
                </a:cubicBezTo>
                <a:lnTo>
                  <a:pt x="655" y="1933"/>
                </a:lnTo>
                <a:cubicBezTo>
                  <a:pt x="657" y="1935"/>
                  <a:pt x="658" y="1936"/>
                  <a:pt x="661" y="1939"/>
                </a:cubicBezTo>
                <a:cubicBezTo>
                  <a:pt x="667" y="1939"/>
                  <a:pt x="667" y="1933"/>
                  <a:pt x="667" y="1933"/>
                </a:cubicBezTo>
                <a:cubicBezTo>
                  <a:pt x="661" y="1922"/>
                  <a:pt x="661" y="1922"/>
                  <a:pt x="661" y="1911"/>
                </a:cubicBezTo>
                <a:lnTo>
                  <a:pt x="661" y="1911"/>
                </a:lnTo>
                <a:cubicBezTo>
                  <a:pt x="661" y="1916"/>
                  <a:pt x="672" y="1922"/>
                  <a:pt x="672" y="1922"/>
                </a:cubicBezTo>
                <a:cubicBezTo>
                  <a:pt x="672" y="1911"/>
                  <a:pt x="667" y="1911"/>
                  <a:pt x="667" y="1900"/>
                </a:cubicBezTo>
                <a:lnTo>
                  <a:pt x="667" y="1900"/>
                </a:lnTo>
                <a:cubicBezTo>
                  <a:pt x="672" y="1911"/>
                  <a:pt x="672" y="1911"/>
                  <a:pt x="672" y="1922"/>
                </a:cubicBezTo>
                <a:cubicBezTo>
                  <a:pt x="678" y="1916"/>
                  <a:pt x="678" y="1916"/>
                  <a:pt x="678" y="1905"/>
                </a:cubicBezTo>
                <a:cubicBezTo>
                  <a:pt x="679" y="1903"/>
                  <a:pt x="680" y="1902"/>
                  <a:pt x="681" y="1902"/>
                </a:cubicBezTo>
                <a:cubicBezTo>
                  <a:pt x="685" y="1902"/>
                  <a:pt x="691" y="1919"/>
                  <a:pt x="693" y="1919"/>
                </a:cubicBezTo>
                <a:cubicBezTo>
                  <a:pt x="694" y="1919"/>
                  <a:pt x="695" y="1917"/>
                  <a:pt x="695" y="1911"/>
                </a:cubicBezTo>
                <a:lnTo>
                  <a:pt x="695" y="1916"/>
                </a:lnTo>
                <a:cubicBezTo>
                  <a:pt x="695" y="1911"/>
                  <a:pt x="700" y="1905"/>
                  <a:pt x="700" y="1900"/>
                </a:cubicBezTo>
                <a:close/>
                <a:moveTo>
                  <a:pt x="241" y="3193"/>
                </a:moveTo>
                <a:cubicBezTo>
                  <a:pt x="241" y="3195"/>
                  <a:pt x="242" y="3196"/>
                  <a:pt x="242" y="3198"/>
                </a:cubicBezTo>
                <a:lnTo>
                  <a:pt x="242" y="3198"/>
                </a:lnTo>
                <a:cubicBezTo>
                  <a:pt x="243" y="3195"/>
                  <a:pt x="243" y="3193"/>
                  <a:pt x="241" y="3193"/>
                </a:cubicBezTo>
                <a:close/>
                <a:moveTo>
                  <a:pt x="242" y="3198"/>
                </a:moveTo>
                <a:cubicBezTo>
                  <a:pt x="240" y="3201"/>
                  <a:pt x="238" y="3204"/>
                  <a:pt x="240" y="3204"/>
                </a:cubicBezTo>
                <a:lnTo>
                  <a:pt x="240" y="3204"/>
                </a:lnTo>
                <a:cubicBezTo>
                  <a:pt x="241" y="3202"/>
                  <a:pt x="242" y="3200"/>
                  <a:pt x="242" y="3198"/>
                </a:cubicBezTo>
                <a:close/>
                <a:moveTo>
                  <a:pt x="319" y="3204"/>
                </a:moveTo>
                <a:lnTo>
                  <a:pt x="319" y="3210"/>
                </a:lnTo>
                <a:cubicBezTo>
                  <a:pt x="319" y="3216"/>
                  <a:pt x="319" y="3216"/>
                  <a:pt x="319" y="3221"/>
                </a:cubicBezTo>
                <a:cubicBezTo>
                  <a:pt x="319" y="3216"/>
                  <a:pt x="331" y="3210"/>
                  <a:pt x="319" y="3204"/>
                </a:cubicBezTo>
                <a:close/>
                <a:moveTo>
                  <a:pt x="112" y="3216"/>
                </a:moveTo>
                <a:cubicBezTo>
                  <a:pt x="112" y="3219"/>
                  <a:pt x="112" y="3222"/>
                  <a:pt x="113" y="3224"/>
                </a:cubicBezTo>
                <a:lnTo>
                  <a:pt x="113" y="3224"/>
                </a:lnTo>
                <a:cubicBezTo>
                  <a:pt x="114" y="3221"/>
                  <a:pt x="113" y="3218"/>
                  <a:pt x="112" y="3216"/>
                </a:cubicBezTo>
                <a:close/>
                <a:moveTo>
                  <a:pt x="247" y="3143"/>
                </a:moveTo>
                <a:cubicBezTo>
                  <a:pt x="247" y="3148"/>
                  <a:pt x="252" y="3148"/>
                  <a:pt x="252" y="3154"/>
                </a:cubicBezTo>
                <a:cubicBezTo>
                  <a:pt x="235" y="3171"/>
                  <a:pt x="247" y="3176"/>
                  <a:pt x="241" y="3188"/>
                </a:cubicBezTo>
                <a:lnTo>
                  <a:pt x="247" y="3176"/>
                </a:lnTo>
                <a:lnTo>
                  <a:pt x="247" y="3176"/>
                </a:lnTo>
                <a:cubicBezTo>
                  <a:pt x="252" y="3182"/>
                  <a:pt x="247" y="3193"/>
                  <a:pt x="241" y="3204"/>
                </a:cubicBezTo>
                <a:cubicBezTo>
                  <a:pt x="241" y="3204"/>
                  <a:pt x="241" y="3204"/>
                  <a:pt x="240" y="3204"/>
                </a:cubicBezTo>
                <a:lnTo>
                  <a:pt x="240" y="3204"/>
                </a:lnTo>
                <a:cubicBezTo>
                  <a:pt x="235" y="3218"/>
                  <a:pt x="213" y="3226"/>
                  <a:pt x="213" y="3244"/>
                </a:cubicBezTo>
                <a:lnTo>
                  <a:pt x="207" y="3244"/>
                </a:lnTo>
                <a:cubicBezTo>
                  <a:pt x="207" y="3244"/>
                  <a:pt x="207" y="3238"/>
                  <a:pt x="207" y="3238"/>
                </a:cubicBezTo>
                <a:cubicBezTo>
                  <a:pt x="224" y="3216"/>
                  <a:pt x="185" y="3216"/>
                  <a:pt x="202" y="3188"/>
                </a:cubicBezTo>
                <a:cubicBezTo>
                  <a:pt x="205" y="3186"/>
                  <a:pt x="208" y="3185"/>
                  <a:pt x="209" y="3185"/>
                </a:cubicBezTo>
                <a:cubicBezTo>
                  <a:pt x="218" y="3185"/>
                  <a:pt x="212" y="3201"/>
                  <a:pt x="212" y="3201"/>
                </a:cubicBezTo>
                <a:cubicBezTo>
                  <a:pt x="212" y="3201"/>
                  <a:pt x="212" y="3201"/>
                  <a:pt x="213" y="3199"/>
                </a:cubicBezTo>
                <a:cubicBezTo>
                  <a:pt x="215" y="3199"/>
                  <a:pt x="217" y="3199"/>
                  <a:pt x="219" y="3199"/>
                </a:cubicBezTo>
                <a:cubicBezTo>
                  <a:pt x="243" y="3199"/>
                  <a:pt x="220" y="3164"/>
                  <a:pt x="241" y="3148"/>
                </a:cubicBezTo>
                <a:lnTo>
                  <a:pt x="241" y="3148"/>
                </a:lnTo>
                <a:lnTo>
                  <a:pt x="241" y="3154"/>
                </a:lnTo>
                <a:cubicBezTo>
                  <a:pt x="247" y="3148"/>
                  <a:pt x="247" y="3148"/>
                  <a:pt x="247" y="3143"/>
                </a:cubicBezTo>
                <a:close/>
                <a:moveTo>
                  <a:pt x="202" y="3266"/>
                </a:moveTo>
                <a:cubicBezTo>
                  <a:pt x="202" y="3277"/>
                  <a:pt x="202" y="3277"/>
                  <a:pt x="213" y="3277"/>
                </a:cubicBezTo>
                <a:cubicBezTo>
                  <a:pt x="202" y="3277"/>
                  <a:pt x="202" y="3283"/>
                  <a:pt x="196" y="3294"/>
                </a:cubicBezTo>
                <a:lnTo>
                  <a:pt x="196" y="3294"/>
                </a:lnTo>
                <a:cubicBezTo>
                  <a:pt x="202" y="3283"/>
                  <a:pt x="202" y="3277"/>
                  <a:pt x="202" y="3266"/>
                </a:cubicBezTo>
                <a:close/>
                <a:moveTo>
                  <a:pt x="196" y="3305"/>
                </a:moveTo>
                <a:cubicBezTo>
                  <a:pt x="196" y="3311"/>
                  <a:pt x="191" y="3317"/>
                  <a:pt x="185" y="3322"/>
                </a:cubicBezTo>
                <a:cubicBezTo>
                  <a:pt x="191" y="3317"/>
                  <a:pt x="191" y="3311"/>
                  <a:pt x="196" y="3305"/>
                </a:cubicBezTo>
                <a:close/>
                <a:moveTo>
                  <a:pt x="1232" y="1"/>
                </a:moveTo>
                <a:cubicBezTo>
                  <a:pt x="1236" y="9"/>
                  <a:pt x="1232" y="14"/>
                  <a:pt x="1222" y="14"/>
                </a:cubicBezTo>
                <a:cubicBezTo>
                  <a:pt x="1219" y="14"/>
                  <a:pt x="1214" y="14"/>
                  <a:pt x="1210" y="12"/>
                </a:cubicBezTo>
                <a:lnTo>
                  <a:pt x="1210" y="12"/>
                </a:lnTo>
                <a:lnTo>
                  <a:pt x="1232" y="23"/>
                </a:lnTo>
                <a:cubicBezTo>
                  <a:pt x="1226" y="27"/>
                  <a:pt x="1221" y="28"/>
                  <a:pt x="1217" y="28"/>
                </a:cubicBezTo>
                <a:cubicBezTo>
                  <a:pt x="1203" y="28"/>
                  <a:pt x="1197" y="16"/>
                  <a:pt x="1184" y="16"/>
                </a:cubicBezTo>
                <a:cubicBezTo>
                  <a:pt x="1179" y="16"/>
                  <a:pt x="1173" y="18"/>
                  <a:pt x="1165" y="23"/>
                </a:cubicBezTo>
                <a:lnTo>
                  <a:pt x="1176" y="12"/>
                </a:lnTo>
                <a:lnTo>
                  <a:pt x="1176" y="12"/>
                </a:lnTo>
                <a:cubicBezTo>
                  <a:pt x="1154" y="18"/>
                  <a:pt x="1103" y="23"/>
                  <a:pt x="1092" y="57"/>
                </a:cubicBezTo>
                <a:cubicBezTo>
                  <a:pt x="1087" y="51"/>
                  <a:pt x="1081" y="46"/>
                  <a:pt x="1087" y="40"/>
                </a:cubicBezTo>
                <a:lnTo>
                  <a:pt x="1087" y="40"/>
                </a:lnTo>
                <a:cubicBezTo>
                  <a:pt x="1042" y="51"/>
                  <a:pt x="1003" y="113"/>
                  <a:pt x="969" y="135"/>
                </a:cubicBezTo>
                <a:lnTo>
                  <a:pt x="963" y="130"/>
                </a:lnTo>
                <a:cubicBezTo>
                  <a:pt x="958" y="141"/>
                  <a:pt x="963" y="152"/>
                  <a:pt x="952" y="158"/>
                </a:cubicBezTo>
                <a:cubicBezTo>
                  <a:pt x="952" y="158"/>
                  <a:pt x="950" y="155"/>
                  <a:pt x="948" y="155"/>
                </a:cubicBezTo>
                <a:cubicBezTo>
                  <a:pt x="947" y="155"/>
                  <a:pt x="947" y="156"/>
                  <a:pt x="947" y="158"/>
                </a:cubicBezTo>
                <a:cubicBezTo>
                  <a:pt x="947" y="163"/>
                  <a:pt x="947" y="186"/>
                  <a:pt x="941" y="203"/>
                </a:cubicBezTo>
                <a:lnTo>
                  <a:pt x="935" y="186"/>
                </a:lnTo>
                <a:cubicBezTo>
                  <a:pt x="924" y="214"/>
                  <a:pt x="924" y="242"/>
                  <a:pt x="935" y="259"/>
                </a:cubicBezTo>
                <a:cubicBezTo>
                  <a:pt x="947" y="281"/>
                  <a:pt x="963" y="292"/>
                  <a:pt x="975" y="309"/>
                </a:cubicBezTo>
                <a:cubicBezTo>
                  <a:pt x="952" y="320"/>
                  <a:pt x="969" y="354"/>
                  <a:pt x="975" y="371"/>
                </a:cubicBezTo>
                <a:lnTo>
                  <a:pt x="969" y="371"/>
                </a:lnTo>
                <a:cubicBezTo>
                  <a:pt x="991" y="404"/>
                  <a:pt x="1019" y="415"/>
                  <a:pt x="1031" y="449"/>
                </a:cubicBezTo>
                <a:cubicBezTo>
                  <a:pt x="1025" y="460"/>
                  <a:pt x="1019" y="471"/>
                  <a:pt x="1014" y="488"/>
                </a:cubicBezTo>
                <a:cubicBezTo>
                  <a:pt x="1008" y="499"/>
                  <a:pt x="997" y="522"/>
                  <a:pt x="980" y="539"/>
                </a:cubicBezTo>
                <a:cubicBezTo>
                  <a:pt x="991" y="539"/>
                  <a:pt x="997" y="550"/>
                  <a:pt x="997" y="555"/>
                </a:cubicBezTo>
                <a:cubicBezTo>
                  <a:pt x="988" y="560"/>
                  <a:pt x="994" y="580"/>
                  <a:pt x="987" y="580"/>
                </a:cubicBezTo>
                <a:cubicBezTo>
                  <a:pt x="985" y="580"/>
                  <a:pt x="983" y="580"/>
                  <a:pt x="980" y="578"/>
                </a:cubicBezTo>
                <a:lnTo>
                  <a:pt x="980" y="572"/>
                </a:lnTo>
                <a:cubicBezTo>
                  <a:pt x="963" y="572"/>
                  <a:pt x="958" y="595"/>
                  <a:pt x="952" y="606"/>
                </a:cubicBezTo>
                <a:lnTo>
                  <a:pt x="969" y="623"/>
                </a:lnTo>
                <a:cubicBezTo>
                  <a:pt x="919" y="645"/>
                  <a:pt x="935" y="723"/>
                  <a:pt x="896" y="735"/>
                </a:cubicBezTo>
                <a:cubicBezTo>
                  <a:pt x="896" y="746"/>
                  <a:pt x="891" y="757"/>
                  <a:pt x="891" y="768"/>
                </a:cubicBezTo>
                <a:lnTo>
                  <a:pt x="879" y="763"/>
                </a:lnTo>
                <a:cubicBezTo>
                  <a:pt x="868" y="785"/>
                  <a:pt x="857" y="796"/>
                  <a:pt x="846" y="830"/>
                </a:cubicBezTo>
                <a:lnTo>
                  <a:pt x="840" y="819"/>
                </a:lnTo>
                <a:lnTo>
                  <a:pt x="840" y="819"/>
                </a:lnTo>
                <a:cubicBezTo>
                  <a:pt x="829" y="835"/>
                  <a:pt x="863" y="858"/>
                  <a:pt x="857" y="875"/>
                </a:cubicBezTo>
                <a:lnTo>
                  <a:pt x="835" y="869"/>
                </a:lnTo>
                <a:cubicBezTo>
                  <a:pt x="823" y="903"/>
                  <a:pt x="790" y="925"/>
                  <a:pt x="795" y="964"/>
                </a:cubicBezTo>
                <a:cubicBezTo>
                  <a:pt x="791" y="964"/>
                  <a:pt x="786" y="960"/>
                  <a:pt x="788" y="956"/>
                </a:cubicBezTo>
                <a:lnTo>
                  <a:pt x="788" y="956"/>
                </a:lnTo>
                <a:cubicBezTo>
                  <a:pt x="776" y="973"/>
                  <a:pt x="753" y="1002"/>
                  <a:pt x="771" y="1009"/>
                </a:cubicBezTo>
                <a:lnTo>
                  <a:pt x="771" y="1009"/>
                </a:lnTo>
                <a:cubicBezTo>
                  <a:pt x="771" y="1009"/>
                  <a:pt x="771" y="1009"/>
                  <a:pt x="771" y="1009"/>
                </a:cubicBezTo>
                <a:cubicBezTo>
                  <a:pt x="761" y="1009"/>
                  <a:pt x="756" y="1044"/>
                  <a:pt x="756" y="1059"/>
                </a:cubicBezTo>
                <a:lnTo>
                  <a:pt x="751" y="1048"/>
                </a:lnTo>
                <a:lnTo>
                  <a:pt x="751" y="1048"/>
                </a:lnTo>
                <a:cubicBezTo>
                  <a:pt x="756" y="1071"/>
                  <a:pt x="762" y="1071"/>
                  <a:pt x="751" y="1087"/>
                </a:cubicBezTo>
                <a:cubicBezTo>
                  <a:pt x="751" y="1087"/>
                  <a:pt x="748" y="1084"/>
                  <a:pt x="748" y="1083"/>
                </a:cubicBezTo>
                <a:lnTo>
                  <a:pt x="748" y="1083"/>
                </a:lnTo>
                <a:cubicBezTo>
                  <a:pt x="736" y="1089"/>
                  <a:pt x="750" y="1099"/>
                  <a:pt x="734" y="1104"/>
                </a:cubicBezTo>
                <a:cubicBezTo>
                  <a:pt x="734" y="1099"/>
                  <a:pt x="734" y="1093"/>
                  <a:pt x="734" y="1093"/>
                </a:cubicBezTo>
                <a:cubicBezTo>
                  <a:pt x="723" y="1099"/>
                  <a:pt x="728" y="1099"/>
                  <a:pt x="723" y="1115"/>
                </a:cubicBezTo>
                <a:cubicBezTo>
                  <a:pt x="720" y="1118"/>
                  <a:pt x="715" y="1119"/>
                  <a:pt x="709" y="1119"/>
                </a:cubicBezTo>
                <a:cubicBezTo>
                  <a:pt x="701" y="1119"/>
                  <a:pt x="692" y="1116"/>
                  <a:pt x="689" y="1110"/>
                </a:cubicBezTo>
                <a:cubicBezTo>
                  <a:pt x="689" y="1115"/>
                  <a:pt x="683" y="1127"/>
                  <a:pt x="672" y="1127"/>
                </a:cubicBezTo>
                <a:cubicBezTo>
                  <a:pt x="667" y="1121"/>
                  <a:pt x="672" y="1121"/>
                  <a:pt x="672" y="1115"/>
                </a:cubicBezTo>
                <a:lnTo>
                  <a:pt x="672" y="1115"/>
                </a:lnTo>
                <a:cubicBezTo>
                  <a:pt x="649" y="1115"/>
                  <a:pt x="637" y="1135"/>
                  <a:pt x="621" y="1135"/>
                </a:cubicBezTo>
                <a:cubicBezTo>
                  <a:pt x="618" y="1135"/>
                  <a:pt x="614" y="1134"/>
                  <a:pt x="611" y="1132"/>
                </a:cubicBezTo>
                <a:cubicBezTo>
                  <a:pt x="611" y="1132"/>
                  <a:pt x="605" y="1127"/>
                  <a:pt x="605" y="1127"/>
                </a:cubicBezTo>
                <a:cubicBezTo>
                  <a:pt x="621" y="1123"/>
                  <a:pt x="637" y="1119"/>
                  <a:pt x="643" y="1119"/>
                </a:cubicBezTo>
                <a:cubicBezTo>
                  <a:pt x="643" y="1119"/>
                  <a:pt x="644" y="1119"/>
                  <a:pt x="644" y="1119"/>
                </a:cubicBezTo>
                <a:lnTo>
                  <a:pt x="644" y="1119"/>
                </a:lnTo>
                <a:cubicBezTo>
                  <a:pt x="641" y="1110"/>
                  <a:pt x="623" y="1109"/>
                  <a:pt x="633" y="1093"/>
                </a:cubicBezTo>
                <a:lnTo>
                  <a:pt x="633" y="1093"/>
                </a:lnTo>
                <a:cubicBezTo>
                  <a:pt x="622" y="1104"/>
                  <a:pt x="599" y="1127"/>
                  <a:pt x="583" y="1127"/>
                </a:cubicBezTo>
                <a:lnTo>
                  <a:pt x="577" y="1127"/>
                </a:lnTo>
                <a:lnTo>
                  <a:pt x="577" y="1121"/>
                </a:lnTo>
                <a:cubicBezTo>
                  <a:pt x="571" y="1121"/>
                  <a:pt x="571" y="1127"/>
                  <a:pt x="566" y="1127"/>
                </a:cubicBezTo>
                <a:lnTo>
                  <a:pt x="549" y="1127"/>
                </a:lnTo>
                <a:cubicBezTo>
                  <a:pt x="543" y="1132"/>
                  <a:pt x="543" y="1132"/>
                  <a:pt x="538" y="1132"/>
                </a:cubicBezTo>
                <a:cubicBezTo>
                  <a:pt x="538" y="1131"/>
                  <a:pt x="538" y="1129"/>
                  <a:pt x="538" y="1127"/>
                </a:cubicBezTo>
                <a:lnTo>
                  <a:pt x="549" y="1127"/>
                </a:lnTo>
                <a:cubicBezTo>
                  <a:pt x="547" y="1125"/>
                  <a:pt x="545" y="1124"/>
                  <a:pt x="542" y="1124"/>
                </a:cubicBezTo>
                <a:cubicBezTo>
                  <a:pt x="534" y="1124"/>
                  <a:pt x="523" y="1128"/>
                  <a:pt x="515" y="1132"/>
                </a:cubicBezTo>
                <a:cubicBezTo>
                  <a:pt x="521" y="1143"/>
                  <a:pt x="511" y="1149"/>
                  <a:pt x="524" y="1154"/>
                </a:cubicBezTo>
                <a:lnTo>
                  <a:pt x="524" y="1154"/>
                </a:lnTo>
                <a:cubicBezTo>
                  <a:pt x="524" y="1152"/>
                  <a:pt x="528" y="1149"/>
                  <a:pt x="532" y="1149"/>
                </a:cubicBezTo>
                <a:lnTo>
                  <a:pt x="532" y="1149"/>
                </a:lnTo>
                <a:cubicBezTo>
                  <a:pt x="532" y="1160"/>
                  <a:pt x="527" y="1171"/>
                  <a:pt x="527" y="1177"/>
                </a:cubicBezTo>
                <a:cubicBezTo>
                  <a:pt x="510" y="1160"/>
                  <a:pt x="482" y="1160"/>
                  <a:pt x="476" y="1155"/>
                </a:cubicBezTo>
                <a:cubicBezTo>
                  <a:pt x="448" y="1171"/>
                  <a:pt x="409" y="1183"/>
                  <a:pt x="403" y="1216"/>
                </a:cubicBezTo>
                <a:cubicBezTo>
                  <a:pt x="402" y="1217"/>
                  <a:pt x="401" y="1218"/>
                  <a:pt x="400" y="1218"/>
                </a:cubicBezTo>
                <a:cubicBezTo>
                  <a:pt x="396" y="1218"/>
                  <a:pt x="391" y="1211"/>
                  <a:pt x="387" y="1211"/>
                </a:cubicBezTo>
                <a:cubicBezTo>
                  <a:pt x="392" y="1205"/>
                  <a:pt x="398" y="1205"/>
                  <a:pt x="398" y="1200"/>
                </a:cubicBezTo>
                <a:lnTo>
                  <a:pt x="398" y="1200"/>
                </a:lnTo>
                <a:cubicBezTo>
                  <a:pt x="381" y="1211"/>
                  <a:pt x="353" y="1228"/>
                  <a:pt x="359" y="1244"/>
                </a:cubicBezTo>
                <a:cubicBezTo>
                  <a:pt x="342" y="1244"/>
                  <a:pt x="350" y="1232"/>
                  <a:pt x="346" y="1232"/>
                </a:cubicBezTo>
                <a:lnTo>
                  <a:pt x="346" y="1232"/>
                </a:lnTo>
                <a:cubicBezTo>
                  <a:pt x="345" y="1232"/>
                  <a:pt x="342" y="1234"/>
                  <a:pt x="336" y="1239"/>
                </a:cubicBezTo>
                <a:lnTo>
                  <a:pt x="336" y="1233"/>
                </a:lnTo>
                <a:cubicBezTo>
                  <a:pt x="271" y="1239"/>
                  <a:pt x="280" y="1312"/>
                  <a:pt x="220" y="1337"/>
                </a:cubicBezTo>
                <a:lnTo>
                  <a:pt x="220" y="1337"/>
                </a:lnTo>
                <a:cubicBezTo>
                  <a:pt x="221" y="1336"/>
                  <a:pt x="223" y="1335"/>
                  <a:pt x="224" y="1334"/>
                </a:cubicBezTo>
                <a:cubicBezTo>
                  <a:pt x="219" y="1334"/>
                  <a:pt x="219" y="1334"/>
                  <a:pt x="213" y="1340"/>
                </a:cubicBezTo>
                <a:cubicBezTo>
                  <a:pt x="215" y="1339"/>
                  <a:pt x="218" y="1338"/>
                  <a:pt x="220" y="1337"/>
                </a:cubicBezTo>
                <a:lnTo>
                  <a:pt x="220" y="1337"/>
                </a:lnTo>
                <a:cubicBezTo>
                  <a:pt x="156" y="1382"/>
                  <a:pt x="139" y="1464"/>
                  <a:pt x="90" y="1513"/>
                </a:cubicBezTo>
                <a:cubicBezTo>
                  <a:pt x="73" y="1530"/>
                  <a:pt x="84" y="1541"/>
                  <a:pt x="90" y="1552"/>
                </a:cubicBezTo>
                <a:lnTo>
                  <a:pt x="73" y="1552"/>
                </a:lnTo>
                <a:lnTo>
                  <a:pt x="79" y="1580"/>
                </a:lnTo>
                <a:cubicBezTo>
                  <a:pt x="67" y="1586"/>
                  <a:pt x="56" y="1586"/>
                  <a:pt x="51" y="1592"/>
                </a:cubicBezTo>
                <a:cubicBezTo>
                  <a:pt x="39" y="1597"/>
                  <a:pt x="28" y="1603"/>
                  <a:pt x="6" y="1631"/>
                </a:cubicBezTo>
                <a:cubicBezTo>
                  <a:pt x="0" y="1653"/>
                  <a:pt x="17" y="1664"/>
                  <a:pt x="17" y="1681"/>
                </a:cubicBezTo>
                <a:lnTo>
                  <a:pt x="6" y="1681"/>
                </a:lnTo>
                <a:cubicBezTo>
                  <a:pt x="6" y="1692"/>
                  <a:pt x="11" y="1704"/>
                  <a:pt x="17" y="1709"/>
                </a:cubicBezTo>
                <a:cubicBezTo>
                  <a:pt x="11" y="1715"/>
                  <a:pt x="6" y="1720"/>
                  <a:pt x="0" y="1726"/>
                </a:cubicBezTo>
                <a:cubicBezTo>
                  <a:pt x="6" y="1732"/>
                  <a:pt x="6" y="1737"/>
                  <a:pt x="11" y="1743"/>
                </a:cubicBezTo>
                <a:cubicBezTo>
                  <a:pt x="6" y="1737"/>
                  <a:pt x="11" y="1726"/>
                  <a:pt x="17" y="1726"/>
                </a:cubicBezTo>
                <a:cubicBezTo>
                  <a:pt x="28" y="1754"/>
                  <a:pt x="28" y="1793"/>
                  <a:pt x="23" y="1793"/>
                </a:cubicBezTo>
                <a:cubicBezTo>
                  <a:pt x="34" y="1816"/>
                  <a:pt x="45" y="1827"/>
                  <a:pt x="62" y="1844"/>
                </a:cubicBezTo>
                <a:cubicBezTo>
                  <a:pt x="58" y="1844"/>
                  <a:pt x="53" y="1842"/>
                  <a:pt x="48" y="1839"/>
                </a:cubicBezTo>
                <a:lnTo>
                  <a:pt x="48" y="1839"/>
                </a:lnTo>
                <a:cubicBezTo>
                  <a:pt x="57" y="1848"/>
                  <a:pt x="33" y="1846"/>
                  <a:pt x="56" y="1860"/>
                </a:cubicBezTo>
                <a:cubicBezTo>
                  <a:pt x="56" y="1855"/>
                  <a:pt x="67" y="1855"/>
                  <a:pt x="67" y="1855"/>
                </a:cubicBezTo>
                <a:cubicBezTo>
                  <a:pt x="67" y="1872"/>
                  <a:pt x="90" y="1900"/>
                  <a:pt x="107" y="1911"/>
                </a:cubicBezTo>
                <a:lnTo>
                  <a:pt x="95" y="1916"/>
                </a:lnTo>
                <a:cubicBezTo>
                  <a:pt x="123" y="1950"/>
                  <a:pt x="157" y="1972"/>
                  <a:pt x="191" y="2000"/>
                </a:cubicBezTo>
                <a:cubicBezTo>
                  <a:pt x="186" y="1991"/>
                  <a:pt x="193" y="1982"/>
                  <a:pt x="201" y="1982"/>
                </a:cubicBezTo>
                <a:cubicBezTo>
                  <a:pt x="203" y="1982"/>
                  <a:pt x="205" y="1983"/>
                  <a:pt x="207" y="1984"/>
                </a:cubicBezTo>
                <a:lnTo>
                  <a:pt x="202" y="2000"/>
                </a:lnTo>
                <a:cubicBezTo>
                  <a:pt x="213" y="1995"/>
                  <a:pt x="196" y="1989"/>
                  <a:pt x="219" y="1989"/>
                </a:cubicBezTo>
                <a:cubicBezTo>
                  <a:pt x="228" y="1998"/>
                  <a:pt x="218" y="2007"/>
                  <a:pt x="208" y="2007"/>
                </a:cubicBezTo>
                <a:cubicBezTo>
                  <a:pt x="206" y="2007"/>
                  <a:pt x="204" y="2007"/>
                  <a:pt x="202" y="2006"/>
                </a:cubicBezTo>
                <a:lnTo>
                  <a:pt x="202" y="2006"/>
                </a:lnTo>
                <a:lnTo>
                  <a:pt x="224" y="2017"/>
                </a:lnTo>
                <a:cubicBezTo>
                  <a:pt x="219" y="2017"/>
                  <a:pt x="213" y="2017"/>
                  <a:pt x="213" y="2023"/>
                </a:cubicBezTo>
                <a:cubicBezTo>
                  <a:pt x="223" y="2023"/>
                  <a:pt x="229" y="2051"/>
                  <a:pt x="243" y="2051"/>
                </a:cubicBezTo>
                <a:cubicBezTo>
                  <a:pt x="244" y="2051"/>
                  <a:pt x="245" y="2051"/>
                  <a:pt x="247" y="2051"/>
                </a:cubicBezTo>
                <a:lnTo>
                  <a:pt x="247" y="2056"/>
                </a:lnTo>
                <a:cubicBezTo>
                  <a:pt x="280" y="2079"/>
                  <a:pt x="303" y="2090"/>
                  <a:pt x="331" y="2107"/>
                </a:cubicBezTo>
                <a:cubicBezTo>
                  <a:pt x="333" y="2103"/>
                  <a:pt x="336" y="2102"/>
                  <a:pt x="339" y="2102"/>
                </a:cubicBezTo>
                <a:cubicBezTo>
                  <a:pt x="343" y="2102"/>
                  <a:pt x="348" y="2103"/>
                  <a:pt x="354" y="2103"/>
                </a:cubicBezTo>
                <a:cubicBezTo>
                  <a:pt x="357" y="2103"/>
                  <a:pt x="360" y="2102"/>
                  <a:pt x="364" y="2101"/>
                </a:cubicBezTo>
                <a:cubicBezTo>
                  <a:pt x="370" y="2112"/>
                  <a:pt x="381" y="2118"/>
                  <a:pt x="392" y="2129"/>
                </a:cubicBezTo>
                <a:cubicBezTo>
                  <a:pt x="403" y="2140"/>
                  <a:pt x="420" y="2152"/>
                  <a:pt x="420" y="2152"/>
                </a:cubicBezTo>
                <a:cubicBezTo>
                  <a:pt x="431" y="2146"/>
                  <a:pt x="431" y="2140"/>
                  <a:pt x="437" y="2140"/>
                </a:cubicBezTo>
                <a:lnTo>
                  <a:pt x="437" y="2140"/>
                </a:lnTo>
                <a:cubicBezTo>
                  <a:pt x="431" y="2146"/>
                  <a:pt x="437" y="2152"/>
                  <a:pt x="426" y="2152"/>
                </a:cubicBezTo>
                <a:cubicBezTo>
                  <a:pt x="431" y="2157"/>
                  <a:pt x="426" y="2157"/>
                  <a:pt x="431" y="2163"/>
                </a:cubicBezTo>
                <a:cubicBezTo>
                  <a:pt x="431" y="2163"/>
                  <a:pt x="431" y="2168"/>
                  <a:pt x="431" y="2168"/>
                </a:cubicBezTo>
                <a:cubicBezTo>
                  <a:pt x="431" y="2168"/>
                  <a:pt x="431" y="2174"/>
                  <a:pt x="431" y="2191"/>
                </a:cubicBezTo>
                <a:cubicBezTo>
                  <a:pt x="435" y="2187"/>
                  <a:pt x="439" y="2183"/>
                  <a:pt x="441" y="2183"/>
                </a:cubicBezTo>
                <a:cubicBezTo>
                  <a:pt x="442" y="2183"/>
                  <a:pt x="443" y="2184"/>
                  <a:pt x="443" y="2185"/>
                </a:cubicBezTo>
                <a:cubicBezTo>
                  <a:pt x="443" y="2190"/>
                  <a:pt x="435" y="2198"/>
                  <a:pt x="430" y="2198"/>
                </a:cubicBezTo>
                <a:cubicBezTo>
                  <a:pt x="428" y="2198"/>
                  <a:pt x="427" y="2197"/>
                  <a:pt x="426" y="2196"/>
                </a:cubicBezTo>
                <a:cubicBezTo>
                  <a:pt x="426" y="2252"/>
                  <a:pt x="353" y="2297"/>
                  <a:pt x="364" y="2342"/>
                </a:cubicBezTo>
                <a:lnTo>
                  <a:pt x="364" y="2387"/>
                </a:lnTo>
                <a:cubicBezTo>
                  <a:pt x="363" y="2390"/>
                  <a:pt x="362" y="2392"/>
                  <a:pt x="361" y="2392"/>
                </a:cubicBezTo>
                <a:cubicBezTo>
                  <a:pt x="359" y="2392"/>
                  <a:pt x="357" y="2382"/>
                  <a:pt x="353" y="2382"/>
                </a:cubicBezTo>
                <a:cubicBezTo>
                  <a:pt x="352" y="2382"/>
                  <a:pt x="350" y="2383"/>
                  <a:pt x="347" y="2387"/>
                </a:cubicBezTo>
                <a:cubicBezTo>
                  <a:pt x="353" y="2432"/>
                  <a:pt x="325" y="2454"/>
                  <a:pt x="325" y="2493"/>
                </a:cubicBezTo>
                <a:cubicBezTo>
                  <a:pt x="280" y="2510"/>
                  <a:pt x="297" y="2594"/>
                  <a:pt x="263" y="2628"/>
                </a:cubicBezTo>
                <a:lnTo>
                  <a:pt x="275" y="2628"/>
                </a:lnTo>
                <a:cubicBezTo>
                  <a:pt x="280" y="2639"/>
                  <a:pt x="263" y="2633"/>
                  <a:pt x="263" y="2644"/>
                </a:cubicBezTo>
                <a:cubicBezTo>
                  <a:pt x="268" y="2644"/>
                  <a:pt x="272" y="2637"/>
                  <a:pt x="274" y="2637"/>
                </a:cubicBezTo>
                <a:cubicBezTo>
                  <a:pt x="274" y="2637"/>
                  <a:pt x="275" y="2638"/>
                  <a:pt x="275" y="2639"/>
                </a:cubicBezTo>
                <a:cubicBezTo>
                  <a:pt x="258" y="2728"/>
                  <a:pt x="213" y="2812"/>
                  <a:pt x="185" y="2896"/>
                </a:cubicBezTo>
                <a:cubicBezTo>
                  <a:pt x="174" y="2924"/>
                  <a:pt x="224" y="2924"/>
                  <a:pt x="191" y="2958"/>
                </a:cubicBezTo>
                <a:lnTo>
                  <a:pt x="179" y="2941"/>
                </a:lnTo>
                <a:cubicBezTo>
                  <a:pt x="179" y="3008"/>
                  <a:pt x="146" y="3076"/>
                  <a:pt x="146" y="3137"/>
                </a:cubicBezTo>
                <a:cubicBezTo>
                  <a:pt x="146" y="3137"/>
                  <a:pt x="140" y="3132"/>
                  <a:pt x="140" y="3126"/>
                </a:cubicBezTo>
                <a:cubicBezTo>
                  <a:pt x="129" y="3137"/>
                  <a:pt x="129" y="3176"/>
                  <a:pt x="140" y="3176"/>
                </a:cubicBezTo>
                <a:cubicBezTo>
                  <a:pt x="138" y="3181"/>
                  <a:pt x="136" y="3182"/>
                  <a:pt x="134" y="3182"/>
                </a:cubicBezTo>
                <a:cubicBezTo>
                  <a:pt x="132" y="3182"/>
                  <a:pt x="129" y="3180"/>
                  <a:pt x="127" y="3180"/>
                </a:cubicBezTo>
                <a:cubicBezTo>
                  <a:pt x="126" y="3180"/>
                  <a:pt x="125" y="3181"/>
                  <a:pt x="123" y="3182"/>
                </a:cubicBezTo>
                <a:cubicBezTo>
                  <a:pt x="112" y="3193"/>
                  <a:pt x="129" y="3221"/>
                  <a:pt x="118" y="3227"/>
                </a:cubicBezTo>
                <a:cubicBezTo>
                  <a:pt x="115" y="3227"/>
                  <a:pt x="114" y="3226"/>
                  <a:pt x="113" y="3224"/>
                </a:cubicBezTo>
                <a:lnTo>
                  <a:pt x="113" y="3224"/>
                </a:lnTo>
                <a:cubicBezTo>
                  <a:pt x="112" y="3236"/>
                  <a:pt x="106" y="3250"/>
                  <a:pt x="114" y="3250"/>
                </a:cubicBezTo>
                <a:cubicBezTo>
                  <a:pt x="115" y="3250"/>
                  <a:pt x="116" y="3250"/>
                  <a:pt x="118" y="3249"/>
                </a:cubicBezTo>
                <a:lnTo>
                  <a:pt x="118" y="3249"/>
                </a:lnTo>
                <a:cubicBezTo>
                  <a:pt x="107" y="3272"/>
                  <a:pt x="112" y="3300"/>
                  <a:pt x="101" y="3317"/>
                </a:cubicBezTo>
                <a:cubicBezTo>
                  <a:pt x="112" y="3328"/>
                  <a:pt x="84" y="3356"/>
                  <a:pt x="107" y="3361"/>
                </a:cubicBezTo>
                <a:cubicBezTo>
                  <a:pt x="105" y="3361"/>
                  <a:pt x="104" y="3361"/>
                  <a:pt x="103" y="3361"/>
                </a:cubicBezTo>
                <a:cubicBezTo>
                  <a:pt x="84" y="3361"/>
                  <a:pt x="79" y="3401"/>
                  <a:pt x="84" y="3417"/>
                </a:cubicBezTo>
                <a:cubicBezTo>
                  <a:pt x="83" y="3416"/>
                  <a:pt x="83" y="3416"/>
                  <a:pt x="82" y="3416"/>
                </a:cubicBezTo>
                <a:cubicBezTo>
                  <a:pt x="78" y="3416"/>
                  <a:pt x="74" y="3424"/>
                  <a:pt x="70" y="3424"/>
                </a:cubicBezTo>
                <a:cubicBezTo>
                  <a:pt x="69" y="3424"/>
                  <a:pt x="68" y="3424"/>
                  <a:pt x="67" y="3423"/>
                </a:cubicBezTo>
                <a:lnTo>
                  <a:pt x="67" y="3423"/>
                </a:lnTo>
                <a:cubicBezTo>
                  <a:pt x="62" y="3440"/>
                  <a:pt x="67" y="3451"/>
                  <a:pt x="79" y="3451"/>
                </a:cubicBezTo>
                <a:cubicBezTo>
                  <a:pt x="62" y="3468"/>
                  <a:pt x="62" y="3485"/>
                  <a:pt x="62" y="3496"/>
                </a:cubicBezTo>
                <a:lnTo>
                  <a:pt x="90" y="3910"/>
                </a:lnTo>
                <a:lnTo>
                  <a:pt x="163" y="3535"/>
                </a:lnTo>
                <a:cubicBezTo>
                  <a:pt x="163" y="3524"/>
                  <a:pt x="168" y="3507"/>
                  <a:pt x="185" y="3507"/>
                </a:cubicBezTo>
                <a:cubicBezTo>
                  <a:pt x="202" y="3457"/>
                  <a:pt x="213" y="3412"/>
                  <a:pt x="230" y="3367"/>
                </a:cubicBezTo>
                <a:lnTo>
                  <a:pt x="230" y="3367"/>
                </a:lnTo>
                <a:cubicBezTo>
                  <a:pt x="252" y="3378"/>
                  <a:pt x="213" y="3412"/>
                  <a:pt x="230" y="3423"/>
                </a:cubicBezTo>
                <a:cubicBezTo>
                  <a:pt x="241" y="3378"/>
                  <a:pt x="241" y="3350"/>
                  <a:pt x="263" y="3311"/>
                </a:cubicBezTo>
                <a:cubicBezTo>
                  <a:pt x="264" y="3310"/>
                  <a:pt x="265" y="3310"/>
                  <a:pt x="265" y="3310"/>
                </a:cubicBezTo>
                <a:cubicBezTo>
                  <a:pt x="269" y="3310"/>
                  <a:pt x="269" y="3323"/>
                  <a:pt x="269" y="3328"/>
                </a:cubicBezTo>
                <a:cubicBezTo>
                  <a:pt x="280" y="3283"/>
                  <a:pt x="308" y="3255"/>
                  <a:pt x="319" y="3210"/>
                </a:cubicBezTo>
                <a:lnTo>
                  <a:pt x="319" y="3210"/>
                </a:lnTo>
                <a:cubicBezTo>
                  <a:pt x="318" y="3210"/>
                  <a:pt x="318" y="3211"/>
                  <a:pt x="317" y="3211"/>
                </a:cubicBezTo>
                <a:cubicBezTo>
                  <a:pt x="304" y="3211"/>
                  <a:pt x="307" y="3176"/>
                  <a:pt x="304" y="3167"/>
                </a:cubicBezTo>
                <a:lnTo>
                  <a:pt x="304" y="3167"/>
                </a:lnTo>
                <a:cubicBezTo>
                  <a:pt x="307" y="3172"/>
                  <a:pt x="310" y="3173"/>
                  <a:pt x="312" y="3173"/>
                </a:cubicBezTo>
                <a:cubicBezTo>
                  <a:pt x="319" y="3173"/>
                  <a:pt x="325" y="3160"/>
                  <a:pt x="334" y="3160"/>
                </a:cubicBezTo>
                <a:cubicBezTo>
                  <a:pt x="337" y="3160"/>
                  <a:pt x="342" y="3163"/>
                  <a:pt x="347" y="3171"/>
                </a:cubicBezTo>
                <a:cubicBezTo>
                  <a:pt x="347" y="3165"/>
                  <a:pt x="347" y="3160"/>
                  <a:pt x="342" y="3154"/>
                </a:cubicBezTo>
                <a:cubicBezTo>
                  <a:pt x="344" y="3152"/>
                  <a:pt x="346" y="3150"/>
                  <a:pt x="347" y="3150"/>
                </a:cubicBezTo>
                <a:cubicBezTo>
                  <a:pt x="348" y="3150"/>
                  <a:pt x="350" y="3153"/>
                  <a:pt x="353" y="3160"/>
                </a:cubicBezTo>
                <a:cubicBezTo>
                  <a:pt x="359" y="3132"/>
                  <a:pt x="347" y="3137"/>
                  <a:pt x="359" y="3115"/>
                </a:cubicBezTo>
                <a:cubicBezTo>
                  <a:pt x="364" y="3115"/>
                  <a:pt x="364" y="3120"/>
                  <a:pt x="364" y="3126"/>
                </a:cubicBezTo>
                <a:cubicBezTo>
                  <a:pt x="364" y="3109"/>
                  <a:pt x="364" y="3098"/>
                  <a:pt x="375" y="3081"/>
                </a:cubicBezTo>
                <a:cubicBezTo>
                  <a:pt x="375" y="3081"/>
                  <a:pt x="377" y="3081"/>
                  <a:pt x="378" y="3082"/>
                </a:cubicBezTo>
                <a:lnTo>
                  <a:pt x="378" y="3082"/>
                </a:lnTo>
                <a:cubicBezTo>
                  <a:pt x="392" y="3050"/>
                  <a:pt x="388" y="3018"/>
                  <a:pt x="409" y="2986"/>
                </a:cubicBezTo>
                <a:cubicBezTo>
                  <a:pt x="414" y="2993"/>
                  <a:pt x="417" y="2995"/>
                  <a:pt x="419" y="2995"/>
                </a:cubicBezTo>
                <a:cubicBezTo>
                  <a:pt x="424" y="2995"/>
                  <a:pt x="425" y="2985"/>
                  <a:pt x="433" y="2985"/>
                </a:cubicBezTo>
                <a:cubicBezTo>
                  <a:pt x="434" y="2985"/>
                  <a:pt x="435" y="2986"/>
                  <a:pt x="437" y="2986"/>
                </a:cubicBezTo>
                <a:lnTo>
                  <a:pt x="443" y="2964"/>
                </a:lnTo>
                <a:lnTo>
                  <a:pt x="431" y="2969"/>
                </a:lnTo>
                <a:cubicBezTo>
                  <a:pt x="443" y="2952"/>
                  <a:pt x="437" y="2930"/>
                  <a:pt x="448" y="2919"/>
                </a:cubicBezTo>
                <a:cubicBezTo>
                  <a:pt x="448" y="2896"/>
                  <a:pt x="426" y="2908"/>
                  <a:pt x="443" y="2891"/>
                </a:cubicBezTo>
                <a:lnTo>
                  <a:pt x="443" y="2891"/>
                </a:lnTo>
                <a:cubicBezTo>
                  <a:pt x="443" y="2891"/>
                  <a:pt x="443" y="2892"/>
                  <a:pt x="443" y="2892"/>
                </a:cubicBezTo>
                <a:cubicBezTo>
                  <a:pt x="445" y="2892"/>
                  <a:pt x="455" y="2873"/>
                  <a:pt x="465" y="2868"/>
                </a:cubicBezTo>
                <a:cubicBezTo>
                  <a:pt x="465" y="2857"/>
                  <a:pt x="465" y="2846"/>
                  <a:pt x="476" y="2835"/>
                </a:cubicBezTo>
                <a:cubicBezTo>
                  <a:pt x="482" y="2835"/>
                  <a:pt x="493" y="2846"/>
                  <a:pt x="493" y="2846"/>
                </a:cubicBezTo>
                <a:cubicBezTo>
                  <a:pt x="488" y="2830"/>
                  <a:pt x="507" y="2809"/>
                  <a:pt x="505" y="2793"/>
                </a:cubicBezTo>
                <a:lnTo>
                  <a:pt x="505" y="2793"/>
                </a:lnTo>
                <a:cubicBezTo>
                  <a:pt x="507" y="2796"/>
                  <a:pt x="511" y="2796"/>
                  <a:pt x="515" y="2796"/>
                </a:cubicBezTo>
                <a:lnTo>
                  <a:pt x="510" y="2784"/>
                </a:lnTo>
                <a:cubicBezTo>
                  <a:pt x="513" y="2782"/>
                  <a:pt x="514" y="2780"/>
                  <a:pt x="515" y="2780"/>
                </a:cubicBezTo>
                <a:cubicBezTo>
                  <a:pt x="517" y="2780"/>
                  <a:pt x="518" y="2782"/>
                  <a:pt x="521" y="2784"/>
                </a:cubicBezTo>
                <a:cubicBezTo>
                  <a:pt x="538" y="2762"/>
                  <a:pt x="499" y="2779"/>
                  <a:pt x="521" y="2756"/>
                </a:cubicBezTo>
                <a:lnTo>
                  <a:pt x="521" y="2756"/>
                </a:lnTo>
                <a:cubicBezTo>
                  <a:pt x="521" y="2761"/>
                  <a:pt x="525" y="2762"/>
                  <a:pt x="523" y="2765"/>
                </a:cubicBezTo>
                <a:lnTo>
                  <a:pt x="523" y="2765"/>
                </a:lnTo>
                <a:cubicBezTo>
                  <a:pt x="543" y="2737"/>
                  <a:pt x="544" y="2705"/>
                  <a:pt x="560" y="2684"/>
                </a:cubicBezTo>
                <a:lnTo>
                  <a:pt x="560" y="2684"/>
                </a:lnTo>
                <a:cubicBezTo>
                  <a:pt x="581" y="2684"/>
                  <a:pt x="559" y="2707"/>
                  <a:pt x="568" y="2707"/>
                </a:cubicBezTo>
                <a:cubicBezTo>
                  <a:pt x="569" y="2707"/>
                  <a:pt x="570" y="2707"/>
                  <a:pt x="571" y="2706"/>
                </a:cubicBezTo>
                <a:cubicBezTo>
                  <a:pt x="588" y="2672"/>
                  <a:pt x="594" y="2622"/>
                  <a:pt x="616" y="2588"/>
                </a:cubicBezTo>
                <a:lnTo>
                  <a:pt x="616" y="2588"/>
                </a:lnTo>
                <a:lnTo>
                  <a:pt x="611" y="2594"/>
                </a:lnTo>
                <a:cubicBezTo>
                  <a:pt x="588" y="2577"/>
                  <a:pt x="633" y="2572"/>
                  <a:pt x="633" y="2549"/>
                </a:cubicBezTo>
                <a:cubicBezTo>
                  <a:pt x="633" y="2553"/>
                  <a:pt x="638" y="2557"/>
                  <a:pt x="640" y="2559"/>
                </a:cubicBezTo>
                <a:lnTo>
                  <a:pt x="640" y="2559"/>
                </a:lnTo>
                <a:cubicBezTo>
                  <a:pt x="656" y="2537"/>
                  <a:pt x="661" y="2509"/>
                  <a:pt x="672" y="2465"/>
                </a:cubicBezTo>
                <a:lnTo>
                  <a:pt x="678" y="2476"/>
                </a:lnTo>
                <a:cubicBezTo>
                  <a:pt x="689" y="2465"/>
                  <a:pt x="700" y="2437"/>
                  <a:pt x="706" y="2426"/>
                </a:cubicBezTo>
                <a:cubicBezTo>
                  <a:pt x="706" y="2415"/>
                  <a:pt x="711" y="2409"/>
                  <a:pt x="700" y="2409"/>
                </a:cubicBezTo>
                <a:cubicBezTo>
                  <a:pt x="728" y="2392"/>
                  <a:pt x="734" y="2370"/>
                  <a:pt x="739" y="2342"/>
                </a:cubicBezTo>
                <a:cubicBezTo>
                  <a:pt x="745" y="2331"/>
                  <a:pt x="745" y="2320"/>
                  <a:pt x="751" y="2308"/>
                </a:cubicBezTo>
                <a:cubicBezTo>
                  <a:pt x="756" y="2303"/>
                  <a:pt x="762" y="2292"/>
                  <a:pt x="773" y="2292"/>
                </a:cubicBezTo>
                <a:lnTo>
                  <a:pt x="773" y="2292"/>
                </a:lnTo>
                <a:cubicBezTo>
                  <a:pt x="767" y="2297"/>
                  <a:pt x="773" y="2303"/>
                  <a:pt x="773" y="2303"/>
                </a:cubicBezTo>
                <a:cubicBezTo>
                  <a:pt x="773" y="2297"/>
                  <a:pt x="773" y="2286"/>
                  <a:pt x="779" y="2280"/>
                </a:cubicBezTo>
                <a:cubicBezTo>
                  <a:pt x="775" y="2270"/>
                  <a:pt x="774" y="2268"/>
                  <a:pt x="772" y="2268"/>
                </a:cubicBezTo>
                <a:cubicBezTo>
                  <a:pt x="771" y="2268"/>
                  <a:pt x="770" y="2269"/>
                  <a:pt x="767" y="2269"/>
                </a:cubicBezTo>
                <a:cubicBezTo>
                  <a:pt x="767" y="2264"/>
                  <a:pt x="767" y="2252"/>
                  <a:pt x="767" y="2252"/>
                </a:cubicBezTo>
                <a:cubicBezTo>
                  <a:pt x="770" y="2250"/>
                  <a:pt x="772" y="2248"/>
                  <a:pt x="773" y="2248"/>
                </a:cubicBezTo>
                <a:cubicBezTo>
                  <a:pt x="774" y="2248"/>
                  <a:pt x="776" y="2250"/>
                  <a:pt x="779" y="2252"/>
                </a:cubicBezTo>
                <a:cubicBezTo>
                  <a:pt x="767" y="2252"/>
                  <a:pt x="790" y="2269"/>
                  <a:pt x="790" y="2280"/>
                </a:cubicBezTo>
                <a:cubicBezTo>
                  <a:pt x="790" y="2275"/>
                  <a:pt x="790" y="2269"/>
                  <a:pt x="790" y="2269"/>
                </a:cubicBezTo>
                <a:cubicBezTo>
                  <a:pt x="793" y="2274"/>
                  <a:pt x="795" y="2276"/>
                  <a:pt x="797" y="2276"/>
                </a:cubicBezTo>
                <a:cubicBezTo>
                  <a:pt x="800" y="2276"/>
                  <a:pt x="798" y="2263"/>
                  <a:pt x="805" y="2263"/>
                </a:cubicBezTo>
                <a:cubicBezTo>
                  <a:pt x="808" y="2263"/>
                  <a:pt x="812" y="2264"/>
                  <a:pt x="818" y="2269"/>
                </a:cubicBezTo>
                <a:lnTo>
                  <a:pt x="812" y="2275"/>
                </a:lnTo>
                <a:cubicBezTo>
                  <a:pt x="820" y="2275"/>
                  <a:pt x="827" y="2272"/>
                  <a:pt x="835" y="2272"/>
                </a:cubicBezTo>
                <a:cubicBezTo>
                  <a:pt x="838" y="2272"/>
                  <a:pt x="842" y="2273"/>
                  <a:pt x="846" y="2275"/>
                </a:cubicBezTo>
                <a:cubicBezTo>
                  <a:pt x="849" y="2280"/>
                  <a:pt x="846" y="2280"/>
                  <a:pt x="842" y="2280"/>
                </a:cubicBezTo>
                <a:cubicBezTo>
                  <a:pt x="837" y="2280"/>
                  <a:pt x="832" y="2280"/>
                  <a:pt x="829" y="2286"/>
                </a:cubicBezTo>
                <a:cubicBezTo>
                  <a:pt x="840" y="2286"/>
                  <a:pt x="854" y="2279"/>
                  <a:pt x="865" y="2279"/>
                </a:cubicBezTo>
                <a:cubicBezTo>
                  <a:pt x="871" y="2279"/>
                  <a:pt x="876" y="2280"/>
                  <a:pt x="879" y="2286"/>
                </a:cubicBezTo>
                <a:lnTo>
                  <a:pt x="857" y="2286"/>
                </a:lnTo>
                <a:cubicBezTo>
                  <a:pt x="868" y="2308"/>
                  <a:pt x="868" y="2303"/>
                  <a:pt x="879" y="2308"/>
                </a:cubicBezTo>
                <a:lnTo>
                  <a:pt x="907" y="2320"/>
                </a:lnTo>
                <a:lnTo>
                  <a:pt x="902" y="2314"/>
                </a:lnTo>
                <a:cubicBezTo>
                  <a:pt x="911" y="2305"/>
                  <a:pt x="918" y="2302"/>
                  <a:pt x="925" y="2302"/>
                </a:cubicBezTo>
                <a:cubicBezTo>
                  <a:pt x="935" y="2302"/>
                  <a:pt x="944" y="2308"/>
                  <a:pt x="955" y="2308"/>
                </a:cubicBezTo>
                <a:cubicBezTo>
                  <a:pt x="961" y="2308"/>
                  <a:pt x="967" y="2307"/>
                  <a:pt x="975" y="2303"/>
                </a:cubicBezTo>
                <a:lnTo>
                  <a:pt x="975" y="2303"/>
                </a:lnTo>
                <a:cubicBezTo>
                  <a:pt x="941" y="2320"/>
                  <a:pt x="969" y="2314"/>
                  <a:pt x="963" y="2325"/>
                </a:cubicBezTo>
                <a:cubicBezTo>
                  <a:pt x="969" y="2331"/>
                  <a:pt x="980" y="2336"/>
                  <a:pt x="975" y="2342"/>
                </a:cubicBezTo>
                <a:cubicBezTo>
                  <a:pt x="978" y="2340"/>
                  <a:pt x="981" y="2339"/>
                  <a:pt x="984" y="2339"/>
                </a:cubicBezTo>
                <a:cubicBezTo>
                  <a:pt x="992" y="2339"/>
                  <a:pt x="998" y="2345"/>
                  <a:pt x="1007" y="2345"/>
                </a:cubicBezTo>
                <a:cubicBezTo>
                  <a:pt x="1011" y="2345"/>
                  <a:pt x="1015" y="2344"/>
                  <a:pt x="1019" y="2342"/>
                </a:cubicBezTo>
                <a:cubicBezTo>
                  <a:pt x="1019" y="2348"/>
                  <a:pt x="1031" y="2342"/>
                  <a:pt x="1025" y="2353"/>
                </a:cubicBezTo>
                <a:cubicBezTo>
                  <a:pt x="1047" y="2353"/>
                  <a:pt x="1025" y="2348"/>
                  <a:pt x="1025" y="2342"/>
                </a:cubicBezTo>
                <a:cubicBezTo>
                  <a:pt x="1029" y="2340"/>
                  <a:pt x="1034" y="2340"/>
                  <a:pt x="1038" y="2340"/>
                </a:cubicBezTo>
                <a:cubicBezTo>
                  <a:pt x="1057" y="2340"/>
                  <a:pt x="1078" y="2352"/>
                  <a:pt x="1102" y="2352"/>
                </a:cubicBezTo>
                <a:cubicBezTo>
                  <a:pt x="1110" y="2352"/>
                  <a:pt x="1118" y="2351"/>
                  <a:pt x="1126" y="2348"/>
                </a:cubicBezTo>
                <a:cubicBezTo>
                  <a:pt x="1165" y="2336"/>
                  <a:pt x="1171" y="2325"/>
                  <a:pt x="1199" y="2314"/>
                </a:cubicBezTo>
                <a:lnTo>
                  <a:pt x="1199" y="2314"/>
                </a:lnTo>
                <a:cubicBezTo>
                  <a:pt x="1210" y="2320"/>
                  <a:pt x="1188" y="2331"/>
                  <a:pt x="1188" y="2331"/>
                </a:cubicBezTo>
                <a:cubicBezTo>
                  <a:pt x="1197" y="2333"/>
                  <a:pt x="1204" y="2334"/>
                  <a:pt x="1211" y="2334"/>
                </a:cubicBezTo>
                <a:cubicBezTo>
                  <a:pt x="1220" y="2334"/>
                  <a:pt x="1228" y="2332"/>
                  <a:pt x="1238" y="2325"/>
                </a:cubicBezTo>
                <a:lnTo>
                  <a:pt x="1238" y="2325"/>
                </a:lnTo>
                <a:cubicBezTo>
                  <a:pt x="1232" y="2331"/>
                  <a:pt x="1238" y="2336"/>
                  <a:pt x="1244" y="2336"/>
                </a:cubicBezTo>
                <a:cubicBezTo>
                  <a:pt x="1253" y="2336"/>
                  <a:pt x="1250" y="2324"/>
                  <a:pt x="1260" y="2324"/>
                </a:cubicBezTo>
                <a:cubicBezTo>
                  <a:pt x="1262" y="2324"/>
                  <a:pt x="1264" y="2324"/>
                  <a:pt x="1266" y="2325"/>
                </a:cubicBezTo>
                <a:cubicBezTo>
                  <a:pt x="1266" y="2331"/>
                  <a:pt x="1260" y="2336"/>
                  <a:pt x="1255" y="2342"/>
                </a:cubicBezTo>
                <a:cubicBezTo>
                  <a:pt x="1272" y="2336"/>
                  <a:pt x="1283" y="2325"/>
                  <a:pt x="1300" y="2314"/>
                </a:cubicBezTo>
                <a:lnTo>
                  <a:pt x="1311" y="2308"/>
                </a:lnTo>
                <a:cubicBezTo>
                  <a:pt x="1306" y="2303"/>
                  <a:pt x="1301" y="2301"/>
                  <a:pt x="1296" y="2301"/>
                </a:cubicBezTo>
                <a:cubicBezTo>
                  <a:pt x="1278" y="2301"/>
                  <a:pt x="1261" y="2325"/>
                  <a:pt x="1244" y="2325"/>
                </a:cubicBezTo>
                <a:lnTo>
                  <a:pt x="1249" y="2308"/>
                </a:lnTo>
                <a:lnTo>
                  <a:pt x="1249" y="2308"/>
                </a:lnTo>
                <a:cubicBezTo>
                  <a:pt x="1244" y="2314"/>
                  <a:pt x="1238" y="2320"/>
                  <a:pt x="1232" y="2325"/>
                </a:cubicBezTo>
                <a:cubicBezTo>
                  <a:pt x="1227" y="2320"/>
                  <a:pt x="1221" y="2308"/>
                  <a:pt x="1232" y="2308"/>
                </a:cubicBezTo>
                <a:cubicBezTo>
                  <a:pt x="1228" y="2305"/>
                  <a:pt x="1225" y="2304"/>
                  <a:pt x="1222" y="2304"/>
                </a:cubicBezTo>
                <a:cubicBezTo>
                  <a:pt x="1216" y="2304"/>
                  <a:pt x="1214" y="2310"/>
                  <a:pt x="1209" y="2310"/>
                </a:cubicBezTo>
                <a:cubicBezTo>
                  <a:pt x="1207" y="2310"/>
                  <a:pt x="1206" y="2309"/>
                  <a:pt x="1204" y="2308"/>
                </a:cubicBezTo>
                <a:cubicBezTo>
                  <a:pt x="1202" y="2306"/>
                  <a:pt x="1202" y="2304"/>
                  <a:pt x="1202" y="2304"/>
                </a:cubicBezTo>
                <a:lnTo>
                  <a:pt x="1202" y="2304"/>
                </a:lnTo>
                <a:lnTo>
                  <a:pt x="1188" y="2308"/>
                </a:lnTo>
                <a:cubicBezTo>
                  <a:pt x="1193" y="2303"/>
                  <a:pt x="1188" y="2297"/>
                  <a:pt x="1193" y="2297"/>
                </a:cubicBezTo>
                <a:cubicBezTo>
                  <a:pt x="1189" y="2295"/>
                  <a:pt x="1185" y="2294"/>
                  <a:pt x="1182" y="2294"/>
                </a:cubicBezTo>
                <a:cubicBezTo>
                  <a:pt x="1170" y="2294"/>
                  <a:pt x="1160" y="2303"/>
                  <a:pt x="1152" y="2303"/>
                </a:cubicBezTo>
                <a:cubicBezTo>
                  <a:pt x="1148" y="2303"/>
                  <a:pt x="1145" y="2301"/>
                  <a:pt x="1143" y="2297"/>
                </a:cubicBezTo>
                <a:cubicBezTo>
                  <a:pt x="1109" y="2303"/>
                  <a:pt x="1143" y="2314"/>
                  <a:pt x="1109" y="2325"/>
                </a:cubicBezTo>
                <a:lnTo>
                  <a:pt x="1092" y="2292"/>
                </a:lnTo>
                <a:lnTo>
                  <a:pt x="1092" y="2303"/>
                </a:lnTo>
                <a:cubicBezTo>
                  <a:pt x="1087" y="2303"/>
                  <a:pt x="1081" y="2303"/>
                  <a:pt x="1081" y="2297"/>
                </a:cubicBezTo>
                <a:cubicBezTo>
                  <a:pt x="1064" y="2303"/>
                  <a:pt x="1081" y="2303"/>
                  <a:pt x="1075" y="2314"/>
                </a:cubicBezTo>
                <a:cubicBezTo>
                  <a:pt x="1062" y="2301"/>
                  <a:pt x="1035" y="2308"/>
                  <a:pt x="1024" y="2298"/>
                </a:cubicBezTo>
                <a:lnTo>
                  <a:pt x="1024" y="2298"/>
                </a:lnTo>
                <a:cubicBezTo>
                  <a:pt x="1024" y="2300"/>
                  <a:pt x="1021" y="2301"/>
                  <a:pt x="1014" y="2303"/>
                </a:cubicBezTo>
                <a:cubicBezTo>
                  <a:pt x="1014" y="2295"/>
                  <a:pt x="1011" y="2292"/>
                  <a:pt x="1006" y="2292"/>
                </a:cubicBezTo>
                <a:cubicBezTo>
                  <a:pt x="1002" y="2292"/>
                  <a:pt x="995" y="2295"/>
                  <a:pt x="989" y="2295"/>
                </a:cubicBezTo>
                <a:cubicBezTo>
                  <a:pt x="986" y="2295"/>
                  <a:pt x="983" y="2294"/>
                  <a:pt x="980" y="2292"/>
                </a:cubicBezTo>
                <a:cubicBezTo>
                  <a:pt x="986" y="2280"/>
                  <a:pt x="997" y="2286"/>
                  <a:pt x="986" y="2275"/>
                </a:cubicBezTo>
                <a:lnTo>
                  <a:pt x="986" y="2275"/>
                </a:lnTo>
                <a:cubicBezTo>
                  <a:pt x="982" y="2279"/>
                  <a:pt x="978" y="2280"/>
                  <a:pt x="974" y="2280"/>
                </a:cubicBezTo>
                <a:cubicBezTo>
                  <a:pt x="962" y="2280"/>
                  <a:pt x="950" y="2264"/>
                  <a:pt x="941" y="2264"/>
                </a:cubicBezTo>
                <a:cubicBezTo>
                  <a:pt x="941" y="2264"/>
                  <a:pt x="941" y="2258"/>
                  <a:pt x="941" y="2252"/>
                </a:cubicBezTo>
                <a:cubicBezTo>
                  <a:pt x="935" y="2252"/>
                  <a:pt x="930" y="2264"/>
                  <a:pt x="930" y="2269"/>
                </a:cubicBezTo>
                <a:cubicBezTo>
                  <a:pt x="919" y="2269"/>
                  <a:pt x="902" y="2264"/>
                  <a:pt x="885" y="2264"/>
                </a:cubicBezTo>
                <a:cubicBezTo>
                  <a:pt x="885" y="2258"/>
                  <a:pt x="846" y="2247"/>
                  <a:pt x="818" y="2230"/>
                </a:cubicBezTo>
                <a:lnTo>
                  <a:pt x="818" y="2224"/>
                </a:lnTo>
                <a:cubicBezTo>
                  <a:pt x="815" y="2232"/>
                  <a:pt x="809" y="2234"/>
                  <a:pt x="801" y="2234"/>
                </a:cubicBezTo>
                <a:cubicBezTo>
                  <a:pt x="790" y="2234"/>
                  <a:pt x="777" y="2230"/>
                  <a:pt x="767" y="2230"/>
                </a:cubicBezTo>
                <a:cubicBezTo>
                  <a:pt x="762" y="2219"/>
                  <a:pt x="767" y="2219"/>
                  <a:pt x="767" y="2213"/>
                </a:cubicBezTo>
                <a:lnTo>
                  <a:pt x="773" y="2213"/>
                </a:lnTo>
                <a:cubicBezTo>
                  <a:pt x="776" y="2213"/>
                  <a:pt x="777" y="2213"/>
                  <a:pt x="777" y="2212"/>
                </a:cubicBezTo>
                <a:lnTo>
                  <a:pt x="777" y="2212"/>
                </a:lnTo>
                <a:cubicBezTo>
                  <a:pt x="778" y="2213"/>
                  <a:pt x="778" y="2213"/>
                  <a:pt x="779" y="2213"/>
                </a:cubicBezTo>
                <a:lnTo>
                  <a:pt x="784" y="2213"/>
                </a:lnTo>
                <a:lnTo>
                  <a:pt x="779" y="2208"/>
                </a:lnTo>
                <a:lnTo>
                  <a:pt x="779" y="2208"/>
                </a:lnTo>
                <a:cubicBezTo>
                  <a:pt x="784" y="2208"/>
                  <a:pt x="790" y="2213"/>
                  <a:pt x="790" y="2213"/>
                </a:cubicBezTo>
                <a:cubicBezTo>
                  <a:pt x="799" y="2213"/>
                  <a:pt x="786" y="2206"/>
                  <a:pt x="787" y="2206"/>
                </a:cubicBezTo>
                <a:lnTo>
                  <a:pt x="787" y="2206"/>
                </a:lnTo>
                <a:cubicBezTo>
                  <a:pt x="787" y="2206"/>
                  <a:pt x="788" y="2206"/>
                  <a:pt x="790" y="2208"/>
                </a:cubicBezTo>
                <a:cubicBezTo>
                  <a:pt x="790" y="2202"/>
                  <a:pt x="779" y="2202"/>
                  <a:pt x="767" y="2191"/>
                </a:cubicBezTo>
                <a:lnTo>
                  <a:pt x="767" y="2191"/>
                </a:lnTo>
                <a:lnTo>
                  <a:pt x="784" y="2196"/>
                </a:lnTo>
                <a:lnTo>
                  <a:pt x="795" y="2196"/>
                </a:lnTo>
                <a:cubicBezTo>
                  <a:pt x="790" y="2194"/>
                  <a:pt x="788" y="2194"/>
                  <a:pt x="787" y="2194"/>
                </a:cubicBezTo>
                <a:cubicBezTo>
                  <a:pt x="786" y="2194"/>
                  <a:pt x="784" y="2194"/>
                  <a:pt x="779" y="2191"/>
                </a:cubicBezTo>
                <a:cubicBezTo>
                  <a:pt x="789" y="2191"/>
                  <a:pt x="787" y="2187"/>
                  <a:pt x="788" y="2186"/>
                </a:cubicBezTo>
                <a:lnTo>
                  <a:pt x="788" y="2186"/>
                </a:lnTo>
                <a:cubicBezTo>
                  <a:pt x="791" y="2188"/>
                  <a:pt x="793" y="2187"/>
                  <a:pt x="801" y="2191"/>
                </a:cubicBezTo>
                <a:cubicBezTo>
                  <a:pt x="794" y="2187"/>
                  <a:pt x="790" y="2186"/>
                  <a:pt x="789" y="2186"/>
                </a:cubicBezTo>
                <a:lnTo>
                  <a:pt x="789" y="2186"/>
                </a:lnTo>
                <a:cubicBezTo>
                  <a:pt x="789" y="2186"/>
                  <a:pt x="789" y="2186"/>
                  <a:pt x="788" y="2186"/>
                </a:cubicBezTo>
                <a:lnTo>
                  <a:pt x="788" y="2186"/>
                </a:lnTo>
                <a:cubicBezTo>
                  <a:pt x="787" y="2185"/>
                  <a:pt x="786" y="2183"/>
                  <a:pt x="784" y="2180"/>
                </a:cubicBezTo>
                <a:lnTo>
                  <a:pt x="784" y="2180"/>
                </a:lnTo>
                <a:cubicBezTo>
                  <a:pt x="792" y="2183"/>
                  <a:pt x="794" y="2185"/>
                  <a:pt x="795" y="2185"/>
                </a:cubicBezTo>
                <a:cubicBezTo>
                  <a:pt x="795" y="2185"/>
                  <a:pt x="788" y="2180"/>
                  <a:pt x="795" y="2180"/>
                </a:cubicBezTo>
                <a:cubicBezTo>
                  <a:pt x="807" y="2185"/>
                  <a:pt x="795" y="2185"/>
                  <a:pt x="807" y="2185"/>
                </a:cubicBezTo>
                <a:cubicBezTo>
                  <a:pt x="798" y="2182"/>
                  <a:pt x="800" y="2182"/>
                  <a:pt x="803" y="2182"/>
                </a:cubicBezTo>
                <a:cubicBezTo>
                  <a:pt x="807" y="2182"/>
                  <a:pt x="812" y="2182"/>
                  <a:pt x="812" y="2180"/>
                </a:cubicBezTo>
                <a:cubicBezTo>
                  <a:pt x="812" y="2180"/>
                  <a:pt x="818" y="2185"/>
                  <a:pt x="823" y="2185"/>
                </a:cubicBezTo>
                <a:cubicBezTo>
                  <a:pt x="823" y="2185"/>
                  <a:pt x="812" y="2180"/>
                  <a:pt x="807" y="2174"/>
                </a:cubicBezTo>
                <a:cubicBezTo>
                  <a:pt x="801" y="2174"/>
                  <a:pt x="807" y="2174"/>
                  <a:pt x="801" y="2168"/>
                </a:cubicBezTo>
                <a:cubicBezTo>
                  <a:pt x="807" y="2168"/>
                  <a:pt x="812" y="2163"/>
                  <a:pt x="823" y="2163"/>
                </a:cubicBezTo>
                <a:cubicBezTo>
                  <a:pt x="807" y="2157"/>
                  <a:pt x="812" y="2157"/>
                  <a:pt x="812" y="2152"/>
                </a:cubicBezTo>
                <a:lnTo>
                  <a:pt x="812" y="2152"/>
                </a:lnTo>
                <a:cubicBezTo>
                  <a:pt x="818" y="2157"/>
                  <a:pt x="823" y="2157"/>
                  <a:pt x="829" y="2163"/>
                </a:cubicBezTo>
                <a:lnTo>
                  <a:pt x="829" y="2157"/>
                </a:lnTo>
                <a:cubicBezTo>
                  <a:pt x="823" y="2157"/>
                  <a:pt x="823" y="2157"/>
                  <a:pt x="818" y="2152"/>
                </a:cubicBezTo>
                <a:lnTo>
                  <a:pt x="818" y="2152"/>
                </a:lnTo>
                <a:lnTo>
                  <a:pt x="829" y="2157"/>
                </a:lnTo>
                <a:cubicBezTo>
                  <a:pt x="835" y="2152"/>
                  <a:pt x="818" y="2146"/>
                  <a:pt x="829" y="2146"/>
                </a:cubicBezTo>
                <a:cubicBezTo>
                  <a:pt x="824" y="2144"/>
                  <a:pt x="817" y="2141"/>
                  <a:pt x="811" y="2139"/>
                </a:cubicBezTo>
                <a:lnTo>
                  <a:pt x="811" y="2139"/>
                </a:lnTo>
                <a:cubicBezTo>
                  <a:pt x="807" y="2135"/>
                  <a:pt x="807" y="2135"/>
                  <a:pt x="807" y="2135"/>
                </a:cubicBezTo>
                <a:lnTo>
                  <a:pt x="807" y="2135"/>
                </a:lnTo>
                <a:lnTo>
                  <a:pt x="818" y="2140"/>
                </a:lnTo>
                <a:cubicBezTo>
                  <a:pt x="823" y="2140"/>
                  <a:pt x="807" y="2135"/>
                  <a:pt x="812" y="2135"/>
                </a:cubicBezTo>
                <a:lnTo>
                  <a:pt x="812" y="2135"/>
                </a:lnTo>
                <a:cubicBezTo>
                  <a:pt x="815" y="2138"/>
                  <a:pt x="816" y="2138"/>
                  <a:pt x="818" y="2138"/>
                </a:cubicBezTo>
                <a:cubicBezTo>
                  <a:pt x="819" y="2138"/>
                  <a:pt x="821" y="2138"/>
                  <a:pt x="823" y="2140"/>
                </a:cubicBezTo>
                <a:lnTo>
                  <a:pt x="840" y="2140"/>
                </a:lnTo>
                <a:cubicBezTo>
                  <a:pt x="835" y="2135"/>
                  <a:pt x="840" y="2135"/>
                  <a:pt x="829" y="2129"/>
                </a:cubicBezTo>
                <a:lnTo>
                  <a:pt x="829" y="2129"/>
                </a:lnTo>
                <a:cubicBezTo>
                  <a:pt x="829" y="2129"/>
                  <a:pt x="835" y="2129"/>
                  <a:pt x="840" y="2135"/>
                </a:cubicBezTo>
                <a:cubicBezTo>
                  <a:pt x="835" y="2129"/>
                  <a:pt x="840" y="2124"/>
                  <a:pt x="829" y="2124"/>
                </a:cubicBezTo>
                <a:lnTo>
                  <a:pt x="823" y="2124"/>
                </a:lnTo>
                <a:cubicBezTo>
                  <a:pt x="812" y="2112"/>
                  <a:pt x="835" y="2112"/>
                  <a:pt x="835" y="2107"/>
                </a:cubicBezTo>
                <a:cubicBezTo>
                  <a:pt x="835" y="2101"/>
                  <a:pt x="835" y="2101"/>
                  <a:pt x="829" y="2096"/>
                </a:cubicBezTo>
                <a:lnTo>
                  <a:pt x="840" y="2096"/>
                </a:lnTo>
                <a:cubicBezTo>
                  <a:pt x="840" y="2096"/>
                  <a:pt x="835" y="2090"/>
                  <a:pt x="840" y="2090"/>
                </a:cubicBezTo>
                <a:cubicBezTo>
                  <a:pt x="843" y="2093"/>
                  <a:pt x="844" y="2093"/>
                  <a:pt x="845" y="2093"/>
                </a:cubicBezTo>
                <a:cubicBezTo>
                  <a:pt x="846" y="2093"/>
                  <a:pt x="846" y="2093"/>
                  <a:pt x="846" y="2096"/>
                </a:cubicBezTo>
                <a:cubicBezTo>
                  <a:pt x="851" y="2090"/>
                  <a:pt x="857" y="2096"/>
                  <a:pt x="846" y="2084"/>
                </a:cubicBezTo>
                <a:lnTo>
                  <a:pt x="846" y="2084"/>
                </a:lnTo>
                <a:cubicBezTo>
                  <a:pt x="851" y="2087"/>
                  <a:pt x="856" y="2089"/>
                  <a:pt x="858" y="2089"/>
                </a:cubicBezTo>
                <a:cubicBezTo>
                  <a:pt x="860" y="2089"/>
                  <a:pt x="860" y="2087"/>
                  <a:pt x="857" y="2084"/>
                </a:cubicBezTo>
                <a:lnTo>
                  <a:pt x="851" y="2084"/>
                </a:lnTo>
                <a:cubicBezTo>
                  <a:pt x="851" y="2084"/>
                  <a:pt x="851" y="2084"/>
                  <a:pt x="851" y="2079"/>
                </a:cubicBezTo>
                <a:lnTo>
                  <a:pt x="868" y="2084"/>
                </a:lnTo>
                <a:cubicBezTo>
                  <a:pt x="885" y="2084"/>
                  <a:pt x="840" y="2068"/>
                  <a:pt x="868" y="2068"/>
                </a:cubicBezTo>
                <a:cubicBezTo>
                  <a:pt x="866" y="2066"/>
                  <a:pt x="865" y="2065"/>
                  <a:pt x="864" y="2065"/>
                </a:cubicBezTo>
                <a:cubicBezTo>
                  <a:pt x="861" y="2065"/>
                  <a:pt x="859" y="2068"/>
                  <a:pt x="851" y="2068"/>
                </a:cubicBezTo>
                <a:cubicBezTo>
                  <a:pt x="851" y="2062"/>
                  <a:pt x="874" y="2062"/>
                  <a:pt x="874" y="2062"/>
                </a:cubicBezTo>
                <a:cubicBezTo>
                  <a:pt x="885" y="2062"/>
                  <a:pt x="857" y="2056"/>
                  <a:pt x="863" y="2051"/>
                </a:cubicBezTo>
                <a:cubicBezTo>
                  <a:pt x="857" y="2051"/>
                  <a:pt x="840" y="2051"/>
                  <a:pt x="835" y="2045"/>
                </a:cubicBezTo>
                <a:cubicBezTo>
                  <a:pt x="837" y="2043"/>
                  <a:pt x="840" y="2043"/>
                  <a:pt x="843" y="2043"/>
                </a:cubicBezTo>
                <a:cubicBezTo>
                  <a:pt x="850" y="2043"/>
                  <a:pt x="859" y="2045"/>
                  <a:pt x="863" y="2045"/>
                </a:cubicBezTo>
                <a:cubicBezTo>
                  <a:pt x="863" y="2051"/>
                  <a:pt x="863" y="2051"/>
                  <a:pt x="863" y="2051"/>
                </a:cubicBezTo>
                <a:cubicBezTo>
                  <a:pt x="868" y="2051"/>
                  <a:pt x="868" y="2045"/>
                  <a:pt x="879" y="2045"/>
                </a:cubicBezTo>
                <a:lnTo>
                  <a:pt x="868" y="2045"/>
                </a:lnTo>
                <a:cubicBezTo>
                  <a:pt x="874" y="2045"/>
                  <a:pt x="868" y="2040"/>
                  <a:pt x="874" y="2034"/>
                </a:cubicBezTo>
                <a:lnTo>
                  <a:pt x="868" y="2034"/>
                </a:lnTo>
                <a:cubicBezTo>
                  <a:pt x="874" y="2028"/>
                  <a:pt x="857" y="2028"/>
                  <a:pt x="851" y="2028"/>
                </a:cubicBezTo>
                <a:cubicBezTo>
                  <a:pt x="857" y="2026"/>
                  <a:pt x="863" y="2026"/>
                  <a:pt x="866" y="2026"/>
                </a:cubicBezTo>
                <a:cubicBezTo>
                  <a:pt x="870" y="2026"/>
                  <a:pt x="871" y="2026"/>
                  <a:pt x="868" y="2023"/>
                </a:cubicBezTo>
                <a:lnTo>
                  <a:pt x="868" y="2023"/>
                </a:lnTo>
                <a:cubicBezTo>
                  <a:pt x="874" y="2023"/>
                  <a:pt x="879" y="2028"/>
                  <a:pt x="885" y="2028"/>
                </a:cubicBezTo>
                <a:cubicBezTo>
                  <a:pt x="874" y="2023"/>
                  <a:pt x="896" y="2023"/>
                  <a:pt x="896" y="2017"/>
                </a:cubicBezTo>
                <a:cubicBezTo>
                  <a:pt x="891" y="2014"/>
                  <a:pt x="885" y="2014"/>
                  <a:pt x="880" y="2014"/>
                </a:cubicBezTo>
                <a:cubicBezTo>
                  <a:pt x="875" y="2014"/>
                  <a:pt x="871" y="2014"/>
                  <a:pt x="868" y="2012"/>
                </a:cubicBezTo>
                <a:cubicBezTo>
                  <a:pt x="874" y="2012"/>
                  <a:pt x="863" y="2006"/>
                  <a:pt x="874" y="2006"/>
                </a:cubicBezTo>
                <a:lnTo>
                  <a:pt x="874" y="2006"/>
                </a:lnTo>
                <a:cubicBezTo>
                  <a:pt x="871" y="2009"/>
                  <a:pt x="875" y="2009"/>
                  <a:pt x="880" y="2009"/>
                </a:cubicBezTo>
                <a:cubicBezTo>
                  <a:pt x="885" y="2009"/>
                  <a:pt x="891" y="2009"/>
                  <a:pt x="891" y="2012"/>
                </a:cubicBezTo>
                <a:cubicBezTo>
                  <a:pt x="891" y="2012"/>
                  <a:pt x="891" y="2012"/>
                  <a:pt x="891" y="2006"/>
                </a:cubicBezTo>
                <a:cubicBezTo>
                  <a:pt x="896" y="2006"/>
                  <a:pt x="896" y="2012"/>
                  <a:pt x="896" y="2012"/>
                </a:cubicBezTo>
                <a:cubicBezTo>
                  <a:pt x="907" y="2006"/>
                  <a:pt x="879" y="2006"/>
                  <a:pt x="879" y="2000"/>
                </a:cubicBezTo>
                <a:lnTo>
                  <a:pt x="896" y="2000"/>
                </a:lnTo>
                <a:cubicBezTo>
                  <a:pt x="896" y="2000"/>
                  <a:pt x="879" y="2000"/>
                  <a:pt x="874" y="1995"/>
                </a:cubicBezTo>
                <a:cubicBezTo>
                  <a:pt x="879" y="1995"/>
                  <a:pt x="868" y="1995"/>
                  <a:pt x="868" y="1989"/>
                </a:cubicBezTo>
                <a:lnTo>
                  <a:pt x="868" y="1995"/>
                </a:lnTo>
                <a:cubicBezTo>
                  <a:pt x="857" y="1995"/>
                  <a:pt x="863" y="1989"/>
                  <a:pt x="857" y="1989"/>
                </a:cubicBezTo>
                <a:lnTo>
                  <a:pt x="863" y="1989"/>
                </a:lnTo>
                <a:cubicBezTo>
                  <a:pt x="851" y="1989"/>
                  <a:pt x="879" y="1984"/>
                  <a:pt x="868" y="1978"/>
                </a:cubicBezTo>
                <a:lnTo>
                  <a:pt x="851" y="1978"/>
                </a:lnTo>
                <a:cubicBezTo>
                  <a:pt x="868" y="1972"/>
                  <a:pt x="846" y="1972"/>
                  <a:pt x="857" y="1967"/>
                </a:cubicBezTo>
                <a:lnTo>
                  <a:pt x="879" y="1967"/>
                </a:lnTo>
                <a:cubicBezTo>
                  <a:pt x="896" y="1961"/>
                  <a:pt x="868" y="1956"/>
                  <a:pt x="874" y="1950"/>
                </a:cubicBezTo>
                <a:lnTo>
                  <a:pt x="874" y="1950"/>
                </a:lnTo>
                <a:lnTo>
                  <a:pt x="868" y="1956"/>
                </a:lnTo>
                <a:cubicBezTo>
                  <a:pt x="857" y="1956"/>
                  <a:pt x="868" y="1950"/>
                  <a:pt x="863" y="1950"/>
                </a:cubicBezTo>
                <a:cubicBezTo>
                  <a:pt x="868" y="1944"/>
                  <a:pt x="874" y="1944"/>
                  <a:pt x="879" y="1944"/>
                </a:cubicBezTo>
                <a:cubicBezTo>
                  <a:pt x="874" y="1944"/>
                  <a:pt x="879" y="1939"/>
                  <a:pt x="863" y="1939"/>
                </a:cubicBezTo>
                <a:lnTo>
                  <a:pt x="874" y="1933"/>
                </a:lnTo>
                <a:cubicBezTo>
                  <a:pt x="874" y="1930"/>
                  <a:pt x="867" y="1930"/>
                  <a:pt x="860" y="1930"/>
                </a:cubicBezTo>
                <a:cubicBezTo>
                  <a:pt x="853" y="1930"/>
                  <a:pt x="846" y="1930"/>
                  <a:pt x="846" y="1928"/>
                </a:cubicBezTo>
                <a:cubicBezTo>
                  <a:pt x="857" y="1928"/>
                  <a:pt x="863" y="1922"/>
                  <a:pt x="868" y="1922"/>
                </a:cubicBezTo>
                <a:lnTo>
                  <a:pt x="863" y="1922"/>
                </a:lnTo>
                <a:cubicBezTo>
                  <a:pt x="865" y="1919"/>
                  <a:pt x="863" y="1919"/>
                  <a:pt x="860" y="1919"/>
                </a:cubicBezTo>
                <a:cubicBezTo>
                  <a:pt x="857" y="1919"/>
                  <a:pt x="854" y="1919"/>
                  <a:pt x="857" y="1916"/>
                </a:cubicBezTo>
                <a:lnTo>
                  <a:pt x="857" y="1916"/>
                </a:lnTo>
                <a:cubicBezTo>
                  <a:pt x="853" y="1916"/>
                  <a:pt x="850" y="1919"/>
                  <a:pt x="848" y="1919"/>
                </a:cubicBezTo>
                <a:cubicBezTo>
                  <a:pt x="847" y="1919"/>
                  <a:pt x="846" y="1918"/>
                  <a:pt x="846" y="1917"/>
                </a:cubicBezTo>
                <a:lnTo>
                  <a:pt x="846" y="1917"/>
                </a:lnTo>
                <a:cubicBezTo>
                  <a:pt x="843" y="1917"/>
                  <a:pt x="841" y="1918"/>
                  <a:pt x="838" y="1919"/>
                </a:cubicBezTo>
                <a:lnTo>
                  <a:pt x="838" y="1919"/>
                </a:lnTo>
                <a:cubicBezTo>
                  <a:pt x="853" y="1906"/>
                  <a:pt x="825" y="1910"/>
                  <a:pt x="846" y="1894"/>
                </a:cubicBezTo>
                <a:cubicBezTo>
                  <a:pt x="840" y="1888"/>
                  <a:pt x="835" y="1888"/>
                  <a:pt x="829" y="1888"/>
                </a:cubicBezTo>
                <a:cubicBezTo>
                  <a:pt x="835" y="1883"/>
                  <a:pt x="835" y="1883"/>
                  <a:pt x="835" y="1883"/>
                </a:cubicBezTo>
                <a:cubicBezTo>
                  <a:pt x="835" y="1882"/>
                  <a:pt x="836" y="1882"/>
                  <a:pt x="835" y="1882"/>
                </a:cubicBezTo>
                <a:lnTo>
                  <a:pt x="835" y="1882"/>
                </a:lnTo>
                <a:cubicBezTo>
                  <a:pt x="835" y="1882"/>
                  <a:pt x="822" y="1892"/>
                  <a:pt x="818" y="1892"/>
                </a:cubicBezTo>
                <a:cubicBezTo>
                  <a:pt x="817" y="1892"/>
                  <a:pt x="817" y="1891"/>
                  <a:pt x="818" y="1888"/>
                </a:cubicBezTo>
                <a:cubicBezTo>
                  <a:pt x="821" y="1883"/>
                  <a:pt x="822" y="1881"/>
                  <a:pt x="823" y="1881"/>
                </a:cubicBezTo>
                <a:cubicBezTo>
                  <a:pt x="825" y="1881"/>
                  <a:pt x="826" y="1883"/>
                  <a:pt x="829" y="1883"/>
                </a:cubicBezTo>
                <a:cubicBezTo>
                  <a:pt x="851" y="1860"/>
                  <a:pt x="818" y="1877"/>
                  <a:pt x="829" y="1860"/>
                </a:cubicBezTo>
                <a:lnTo>
                  <a:pt x="835" y="1860"/>
                </a:lnTo>
                <a:cubicBezTo>
                  <a:pt x="836" y="1857"/>
                  <a:pt x="836" y="1856"/>
                  <a:pt x="834" y="1856"/>
                </a:cubicBezTo>
                <a:cubicBezTo>
                  <a:pt x="831" y="1856"/>
                  <a:pt x="823" y="1862"/>
                  <a:pt x="819" y="1862"/>
                </a:cubicBezTo>
                <a:cubicBezTo>
                  <a:pt x="818" y="1862"/>
                  <a:pt x="818" y="1861"/>
                  <a:pt x="818" y="1860"/>
                </a:cubicBezTo>
                <a:cubicBezTo>
                  <a:pt x="818" y="1860"/>
                  <a:pt x="818" y="1860"/>
                  <a:pt x="818" y="1855"/>
                </a:cubicBezTo>
                <a:cubicBezTo>
                  <a:pt x="809" y="1864"/>
                  <a:pt x="804" y="1866"/>
                  <a:pt x="796" y="1866"/>
                </a:cubicBezTo>
                <a:lnTo>
                  <a:pt x="796" y="1866"/>
                </a:lnTo>
                <a:cubicBezTo>
                  <a:pt x="799" y="1861"/>
                  <a:pt x="801" y="1855"/>
                  <a:pt x="801" y="1855"/>
                </a:cubicBezTo>
                <a:lnTo>
                  <a:pt x="801" y="1855"/>
                </a:lnTo>
                <a:cubicBezTo>
                  <a:pt x="795" y="1866"/>
                  <a:pt x="801" y="1860"/>
                  <a:pt x="790" y="1866"/>
                </a:cubicBezTo>
                <a:lnTo>
                  <a:pt x="790" y="1866"/>
                </a:lnTo>
                <a:cubicBezTo>
                  <a:pt x="790" y="1860"/>
                  <a:pt x="791" y="1852"/>
                  <a:pt x="795" y="1844"/>
                </a:cubicBezTo>
                <a:lnTo>
                  <a:pt x="801" y="1832"/>
                </a:lnTo>
                <a:lnTo>
                  <a:pt x="801" y="1832"/>
                </a:lnTo>
                <a:cubicBezTo>
                  <a:pt x="795" y="1832"/>
                  <a:pt x="784" y="1849"/>
                  <a:pt x="779" y="1849"/>
                </a:cubicBezTo>
                <a:lnTo>
                  <a:pt x="779" y="1855"/>
                </a:lnTo>
                <a:cubicBezTo>
                  <a:pt x="776" y="1857"/>
                  <a:pt x="775" y="1858"/>
                  <a:pt x="774" y="1858"/>
                </a:cubicBezTo>
                <a:cubicBezTo>
                  <a:pt x="772" y="1858"/>
                  <a:pt x="775" y="1852"/>
                  <a:pt x="775" y="1852"/>
                </a:cubicBezTo>
                <a:lnTo>
                  <a:pt x="775" y="1852"/>
                </a:lnTo>
                <a:cubicBezTo>
                  <a:pt x="775" y="1852"/>
                  <a:pt x="774" y="1852"/>
                  <a:pt x="773" y="1855"/>
                </a:cubicBezTo>
                <a:lnTo>
                  <a:pt x="779" y="1838"/>
                </a:lnTo>
                <a:lnTo>
                  <a:pt x="779" y="1838"/>
                </a:lnTo>
                <a:cubicBezTo>
                  <a:pt x="773" y="1838"/>
                  <a:pt x="762" y="1849"/>
                  <a:pt x="756" y="1849"/>
                </a:cubicBezTo>
                <a:cubicBezTo>
                  <a:pt x="767" y="1838"/>
                  <a:pt x="773" y="1832"/>
                  <a:pt x="779" y="1827"/>
                </a:cubicBezTo>
                <a:lnTo>
                  <a:pt x="779" y="1827"/>
                </a:lnTo>
                <a:cubicBezTo>
                  <a:pt x="779" y="1827"/>
                  <a:pt x="773" y="1827"/>
                  <a:pt x="767" y="1832"/>
                </a:cubicBezTo>
                <a:cubicBezTo>
                  <a:pt x="762" y="1844"/>
                  <a:pt x="756" y="1849"/>
                  <a:pt x="751" y="1849"/>
                </a:cubicBezTo>
                <a:cubicBezTo>
                  <a:pt x="762" y="1816"/>
                  <a:pt x="745" y="1838"/>
                  <a:pt x="745" y="1810"/>
                </a:cubicBezTo>
                <a:cubicBezTo>
                  <a:pt x="744" y="1813"/>
                  <a:pt x="742" y="1814"/>
                  <a:pt x="741" y="1814"/>
                </a:cubicBezTo>
                <a:cubicBezTo>
                  <a:pt x="736" y="1814"/>
                  <a:pt x="731" y="1804"/>
                  <a:pt x="723" y="1804"/>
                </a:cubicBezTo>
                <a:cubicBezTo>
                  <a:pt x="723" y="1818"/>
                  <a:pt x="721" y="1818"/>
                  <a:pt x="720" y="1818"/>
                </a:cubicBezTo>
                <a:cubicBezTo>
                  <a:pt x="718" y="1818"/>
                  <a:pt x="717" y="1818"/>
                  <a:pt x="717" y="1832"/>
                </a:cubicBezTo>
                <a:lnTo>
                  <a:pt x="706" y="1816"/>
                </a:lnTo>
                <a:cubicBezTo>
                  <a:pt x="706" y="1804"/>
                  <a:pt x="711" y="1810"/>
                  <a:pt x="711" y="1799"/>
                </a:cubicBezTo>
                <a:cubicBezTo>
                  <a:pt x="706" y="1799"/>
                  <a:pt x="706" y="1788"/>
                  <a:pt x="706" y="1782"/>
                </a:cubicBezTo>
                <a:cubicBezTo>
                  <a:pt x="706" y="1790"/>
                  <a:pt x="703" y="1795"/>
                  <a:pt x="701" y="1795"/>
                </a:cubicBezTo>
                <a:lnTo>
                  <a:pt x="701" y="1795"/>
                </a:lnTo>
                <a:lnTo>
                  <a:pt x="700" y="1793"/>
                </a:lnTo>
                <a:lnTo>
                  <a:pt x="700" y="1793"/>
                </a:lnTo>
                <a:cubicBezTo>
                  <a:pt x="700" y="1795"/>
                  <a:pt x="701" y="1795"/>
                  <a:pt x="701" y="1795"/>
                </a:cubicBezTo>
                <a:cubicBezTo>
                  <a:pt x="701" y="1795"/>
                  <a:pt x="701" y="1795"/>
                  <a:pt x="701" y="1795"/>
                </a:cubicBezTo>
                <a:lnTo>
                  <a:pt x="701" y="1795"/>
                </a:lnTo>
                <a:lnTo>
                  <a:pt x="706" y="1804"/>
                </a:lnTo>
                <a:cubicBezTo>
                  <a:pt x="704" y="1807"/>
                  <a:pt x="702" y="1809"/>
                  <a:pt x="701" y="1809"/>
                </a:cubicBezTo>
                <a:cubicBezTo>
                  <a:pt x="696" y="1809"/>
                  <a:pt x="694" y="1794"/>
                  <a:pt x="692" y="1794"/>
                </a:cubicBezTo>
                <a:cubicBezTo>
                  <a:pt x="691" y="1794"/>
                  <a:pt x="690" y="1796"/>
                  <a:pt x="689" y="1799"/>
                </a:cubicBezTo>
                <a:lnTo>
                  <a:pt x="689" y="1788"/>
                </a:lnTo>
                <a:cubicBezTo>
                  <a:pt x="689" y="1793"/>
                  <a:pt x="678" y="1788"/>
                  <a:pt x="678" y="1810"/>
                </a:cubicBezTo>
                <a:cubicBezTo>
                  <a:pt x="672" y="1810"/>
                  <a:pt x="672" y="1804"/>
                  <a:pt x="672" y="1799"/>
                </a:cubicBezTo>
                <a:cubicBezTo>
                  <a:pt x="663" y="1799"/>
                  <a:pt x="661" y="1818"/>
                  <a:pt x="655" y="1818"/>
                </a:cubicBezTo>
                <a:cubicBezTo>
                  <a:pt x="653" y="1818"/>
                  <a:pt x="652" y="1817"/>
                  <a:pt x="650" y="1816"/>
                </a:cubicBezTo>
                <a:lnTo>
                  <a:pt x="644" y="1810"/>
                </a:lnTo>
                <a:lnTo>
                  <a:pt x="644" y="1810"/>
                </a:lnTo>
                <a:cubicBezTo>
                  <a:pt x="644" y="1810"/>
                  <a:pt x="648" y="1817"/>
                  <a:pt x="646" y="1817"/>
                </a:cubicBezTo>
                <a:cubicBezTo>
                  <a:pt x="646" y="1817"/>
                  <a:pt x="645" y="1817"/>
                  <a:pt x="644" y="1816"/>
                </a:cubicBezTo>
                <a:cubicBezTo>
                  <a:pt x="644" y="1816"/>
                  <a:pt x="644" y="1810"/>
                  <a:pt x="639" y="1810"/>
                </a:cubicBezTo>
                <a:cubicBezTo>
                  <a:pt x="637" y="1809"/>
                  <a:pt x="636" y="1809"/>
                  <a:pt x="635" y="1809"/>
                </a:cubicBezTo>
                <a:cubicBezTo>
                  <a:pt x="624" y="1809"/>
                  <a:pt x="633" y="1833"/>
                  <a:pt x="627" y="1844"/>
                </a:cubicBezTo>
                <a:cubicBezTo>
                  <a:pt x="616" y="1821"/>
                  <a:pt x="611" y="1821"/>
                  <a:pt x="605" y="1821"/>
                </a:cubicBezTo>
                <a:lnTo>
                  <a:pt x="605" y="1816"/>
                </a:lnTo>
                <a:cubicBezTo>
                  <a:pt x="594" y="1821"/>
                  <a:pt x="594" y="1844"/>
                  <a:pt x="594" y="1855"/>
                </a:cubicBezTo>
                <a:cubicBezTo>
                  <a:pt x="588" y="1849"/>
                  <a:pt x="584" y="1847"/>
                  <a:pt x="580" y="1847"/>
                </a:cubicBezTo>
                <a:cubicBezTo>
                  <a:pt x="573" y="1847"/>
                  <a:pt x="568" y="1855"/>
                  <a:pt x="560" y="1855"/>
                </a:cubicBezTo>
                <a:cubicBezTo>
                  <a:pt x="560" y="1855"/>
                  <a:pt x="571" y="1866"/>
                  <a:pt x="571" y="1872"/>
                </a:cubicBezTo>
                <a:cubicBezTo>
                  <a:pt x="571" y="1871"/>
                  <a:pt x="570" y="1870"/>
                  <a:pt x="570" y="1870"/>
                </a:cubicBezTo>
                <a:lnTo>
                  <a:pt x="570" y="1870"/>
                </a:lnTo>
                <a:cubicBezTo>
                  <a:pt x="569" y="1870"/>
                  <a:pt x="572" y="1876"/>
                  <a:pt x="571" y="1876"/>
                </a:cubicBezTo>
                <a:cubicBezTo>
                  <a:pt x="570" y="1876"/>
                  <a:pt x="569" y="1874"/>
                  <a:pt x="566" y="1872"/>
                </a:cubicBezTo>
                <a:cubicBezTo>
                  <a:pt x="559" y="1864"/>
                  <a:pt x="555" y="1862"/>
                  <a:pt x="552" y="1862"/>
                </a:cubicBezTo>
                <a:cubicBezTo>
                  <a:pt x="549" y="1862"/>
                  <a:pt x="549" y="1866"/>
                  <a:pt x="549" y="1866"/>
                </a:cubicBezTo>
                <a:lnTo>
                  <a:pt x="566" y="1883"/>
                </a:lnTo>
                <a:cubicBezTo>
                  <a:pt x="560" y="1880"/>
                  <a:pt x="556" y="1878"/>
                  <a:pt x="553" y="1878"/>
                </a:cubicBezTo>
                <a:cubicBezTo>
                  <a:pt x="543" y="1878"/>
                  <a:pt x="550" y="1893"/>
                  <a:pt x="543" y="1893"/>
                </a:cubicBezTo>
                <a:cubicBezTo>
                  <a:pt x="541" y="1893"/>
                  <a:pt x="537" y="1891"/>
                  <a:pt x="532" y="1888"/>
                </a:cubicBezTo>
                <a:lnTo>
                  <a:pt x="532" y="1888"/>
                </a:lnTo>
                <a:cubicBezTo>
                  <a:pt x="538" y="1894"/>
                  <a:pt x="538" y="1900"/>
                  <a:pt x="538" y="1905"/>
                </a:cubicBezTo>
                <a:lnTo>
                  <a:pt x="532" y="1894"/>
                </a:lnTo>
                <a:cubicBezTo>
                  <a:pt x="521" y="1900"/>
                  <a:pt x="521" y="1900"/>
                  <a:pt x="521" y="1905"/>
                </a:cubicBezTo>
                <a:lnTo>
                  <a:pt x="510" y="1900"/>
                </a:lnTo>
                <a:lnTo>
                  <a:pt x="510" y="1900"/>
                </a:lnTo>
                <a:cubicBezTo>
                  <a:pt x="510" y="1905"/>
                  <a:pt x="543" y="1928"/>
                  <a:pt x="538" y="1928"/>
                </a:cubicBezTo>
                <a:lnTo>
                  <a:pt x="521" y="1916"/>
                </a:lnTo>
                <a:cubicBezTo>
                  <a:pt x="521" y="1922"/>
                  <a:pt x="499" y="1922"/>
                  <a:pt x="515" y="1939"/>
                </a:cubicBezTo>
                <a:cubicBezTo>
                  <a:pt x="510" y="1933"/>
                  <a:pt x="504" y="1933"/>
                  <a:pt x="504" y="1928"/>
                </a:cubicBezTo>
                <a:lnTo>
                  <a:pt x="504" y="1928"/>
                </a:lnTo>
                <a:cubicBezTo>
                  <a:pt x="504" y="1933"/>
                  <a:pt x="487" y="1933"/>
                  <a:pt x="515" y="1944"/>
                </a:cubicBezTo>
                <a:cubicBezTo>
                  <a:pt x="512" y="1943"/>
                  <a:pt x="510" y="1943"/>
                  <a:pt x="509" y="1943"/>
                </a:cubicBezTo>
                <a:lnTo>
                  <a:pt x="509" y="1943"/>
                </a:lnTo>
                <a:cubicBezTo>
                  <a:pt x="503" y="1943"/>
                  <a:pt x="511" y="1951"/>
                  <a:pt x="515" y="1956"/>
                </a:cubicBezTo>
                <a:lnTo>
                  <a:pt x="504" y="1950"/>
                </a:lnTo>
                <a:lnTo>
                  <a:pt x="504" y="1950"/>
                </a:lnTo>
                <a:cubicBezTo>
                  <a:pt x="515" y="1961"/>
                  <a:pt x="521" y="1961"/>
                  <a:pt x="521" y="1967"/>
                </a:cubicBezTo>
                <a:lnTo>
                  <a:pt x="515" y="1967"/>
                </a:lnTo>
                <a:cubicBezTo>
                  <a:pt x="510" y="1967"/>
                  <a:pt x="527" y="1972"/>
                  <a:pt x="515" y="1972"/>
                </a:cubicBezTo>
                <a:lnTo>
                  <a:pt x="510" y="1967"/>
                </a:lnTo>
                <a:lnTo>
                  <a:pt x="510" y="1967"/>
                </a:lnTo>
                <a:cubicBezTo>
                  <a:pt x="510" y="1972"/>
                  <a:pt x="515" y="1972"/>
                  <a:pt x="521" y="1978"/>
                </a:cubicBezTo>
                <a:cubicBezTo>
                  <a:pt x="524" y="1981"/>
                  <a:pt x="522" y="1982"/>
                  <a:pt x="519" y="1982"/>
                </a:cubicBezTo>
                <a:cubicBezTo>
                  <a:pt x="515" y="1982"/>
                  <a:pt x="510" y="1981"/>
                  <a:pt x="504" y="1978"/>
                </a:cubicBezTo>
                <a:lnTo>
                  <a:pt x="504" y="1978"/>
                </a:lnTo>
                <a:cubicBezTo>
                  <a:pt x="510" y="1984"/>
                  <a:pt x="521" y="1989"/>
                  <a:pt x="515" y="1989"/>
                </a:cubicBezTo>
                <a:cubicBezTo>
                  <a:pt x="510" y="1984"/>
                  <a:pt x="510" y="1984"/>
                  <a:pt x="510" y="1984"/>
                </a:cubicBezTo>
                <a:lnTo>
                  <a:pt x="510" y="1984"/>
                </a:lnTo>
                <a:cubicBezTo>
                  <a:pt x="499" y="1984"/>
                  <a:pt x="521" y="1995"/>
                  <a:pt x="504" y="1995"/>
                </a:cubicBezTo>
                <a:cubicBezTo>
                  <a:pt x="499" y="1995"/>
                  <a:pt x="499" y="1989"/>
                  <a:pt x="499" y="1989"/>
                </a:cubicBezTo>
                <a:cubicBezTo>
                  <a:pt x="499" y="1989"/>
                  <a:pt x="504" y="1984"/>
                  <a:pt x="504" y="1984"/>
                </a:cubicBezTo>
                <a:cubicBezTo>
                  <a:pt x="494" y="1978"/>
                  <a:pt x="489" y="1983"/>
                  <a:pt x="479" y="1975"/>
                </a:cubicBezTo>
                <a:lnTo>
                  <a:pt x="479" y="1975"/>
                </a:lnTo>
                <a:cubicBezTo>
                  <a:pt x="486" y="1981"/>
                  <a:pt x="498" y="1990"/>
                  <a:pt x="493" y="1995"/>
                </a:cubicBezTo>
                <a:cubicBezTo>
                  <a:pt x="487" y="1995"/>
                  <a:pt x="487" y="1995"/>
                  <a:pt x="487" y="1989"/>
                </a:cubicBezTo>
                <a:cubicBezTo>
                  <a:pt x="487" y="1989"/>
                  <a:pt x="487" y="1995"/>
                  <a:pt x="487" y="1995"/>
                </a:cubicBezTo>
                <a:lnTo>
                  <a:pt x="482" y="1995"/>
                </a:lnTo>
                <a:cubicBezTo>
                  <a:pt x="482" y="1995"/>
                  <a:pt x="482" y="1995"/>
                  <a:pt x="482" y="1995"/>
                </a:cubicBezTo>
                <a:lnTo>
                  <a:pt x="482" y="1995"/>
                </a:lnTo>
                <a:cubicBezTo>
                  <a:pt x="481" y="1995"/>
                  <a:pt x="480" y="1995"/>
                  <a:pt x="479" y="1995"/>
                </a:cubicBezTo>
                <a:lnTo>
                  <a:pt x="479" y="1995"/>
                </a:lnTo>
                <a:cubicBezTo>
                  <a:pt x="476" y="1995"/>
                  <a:pt x="476" y="1996"/>
                  <a:pt x="476" y="2000"/>
                </a:cubicBezTo>
                <a:cubicBezTo>
                  <a:pt x="487" y="2000"/>
                  <a:pt x="487" y="2006"/>
                  <a:pt x="493" y="2006"/>
                </a:cubicBezTo>
                <a:cubicBezTo>
                  <a:pt x="493" y="2006"/>
                  <a:pt x="493" y="2000"/>
                  <a:pt x="493" y="2000"/>
                </a:cubicBezTo>
                <a:cubicBezTo>
                  <a:pt x="499" y="2000"/>
                  <a:pt x="504" y="2006"/>
                  <a:pt x="499" y="2006"/>
                </a:cubicBezTo>
                <a:cubicBezTo>
                  <a:pt x="504" y="2012"/>
                  <a:pt x="515" y="2012"/>
                  <a:pt x="515" y="2017"/>
                </a:cubicBezTo>
                <a:cubicBezTo>
                  <a:pt x="499" y="2012"/>
                  <a:pt x="487" y="2012"/>
                  <a:pt x="476" y="2006"/>
                </a:cubicBezTo>
                <a:lnTo>
                  <a:pt x="476" y="2006"/>
                </a:lnTo>
                <a:cubicBezTo>
                  <a:pt x="481" y="2015"/>
                  <a:pt x="478" y="2021"/>
                  <a:pt x="489" y="2029"/>
                </a:cubicBezTo>
                <a:lnTo>
                  <a:pt x="489" y="2029"/>
                </a:lnTo>
                <a:cubicBezTo>
                  <a:pt x="489" y="2028"/>
                  <a:pt x="488" y="2028"/>
                  <a:pt x="487" y="2028"/>
                </a:cubicBezTo>
                <a:lnTo>
                  <a:pt x="482" y="2028"/>
                </a:lnTo>
                <a:cubicBezTo>
                  <a:pt x="487" y="2028"/>
                  <a:pt x="482" y="2034"/>
                  <a:pt x="499" y="2040"/>
                </a:cubicBezTo>
                <a:cubicBezTo>
                  <a:pt x="495" y="2040"/>
                  <a:pt x="491" y="2037"/>
                  <a:pt x="489" y="2037"/>
                </a:cubicBezTo>
                <a:cubicBezTo>
                  <a:pt x="488" y="2037"/>
                  <a:pt x="487" y="2038"/>
                  <a:pt x="487" y="2040"/>
                </a:cubicBezTo>
                <a:lnTo>
                  <a:pt x="482" y="2040"/>
                </a:lnTo>
                <a:cubicBezTo>
                  <a:pt x="454" y="2040"/>
                  <a:pt x="519" y="2067"/>
                  <a:pt x="483" y="2068"/>
                </a:cubicBezTo>
                <a:lnTo>
                  <a:pt x="483" y="2068"/>
                </a:lnTo>
                <a:cubicBezTo>
                  <a:pt x="475" y="2067"/>
                  <a:pt x="470" y="2067"/>
                  <a:pt x="465" y="2062"/>
                </a:cubicBezTo>
                <a:cubicBezTo>
                  <a:pt x="454" y="2062"/>
                  <a:pt x="448" y="2062"/>
                  <a:pt x="437" y="2056"/>
                </a:cubicBezTo>
                <a:cubicBezTo>
                  <a:pt x="448" y="2040"/>
                  <a:pt x="420" y="2017"/>
                  <a:pt x="409" y="2006"/>
                </a:cubicBezTo>
                <a:lnTo>
                  <a:pt x="415" y="2000"/>
                </a:lnTo>
                <a:cubicBezTo>
                  <a:pt x="375" y="1972"/>
                  <a:pt x="336" y="1972"/>
                  <a:pt x="291" y="1950"/>
                </a:cubicBezTo>
                <a:cubicBezTo>
                  <a:pt x="286" y="1917"/>
                  <a:pt x="226" y="1884"/>
                  <a:pt x="203" y="1845"/>
                </a:cubicBezTo>
                <a:lnTo>
                  <a:pt x="203" y="1845"/>
                </a:lnTo>
                <a:cubicBezTo>
                  <a:pt x="203" y="1849"/>
                  <a:pt x="190" y="1849"/>
                  <a:pt x="185" y="1849"/>
                </a:cubicBezTo>
                <a:cubicBezTo>
                  <a:pt x="179" y="1838"/>
                  <a:pt x="157" y="1832"/>
                  <a:pt x="174" y="1821"/>
                </a:cubicBezTo>
                <a:lnTo>
                  <a:pt x="174" y="1821"/>
                </a:lnTo>
                <a:lnTo>
                  <a:pt x="174" y="1827"/>
                </a:lnTo>
                <a:cubicBezTo>
                  <a:pt x="179" y="1810"/>
                  <a:pt x="168" y="1799"/>
                  <a:pt x="157" y="1782"/>
                </a:cubicBezTo>
                <a:lnTo>
                  <a:pt x="135" y="1793"/>
                </a:lnTo>
                <a:cubicBezTo>
                  <a:pt x="135" y="1793"/>
                  <a:pt x="135" y="1788"/>
                  <a:pt x="135" y="1782"/>
                </a:cubicBezTo>
                <a:cubicBezTo>
                  <a:pt x="140" y="1776"/>
                  <a:pt x="140" y="1771"/>
                  <a:pt x="140" y="1765"/>
                </a:cubicBezTo>
                <a:cubicBezTo>
                  <a:pt x="140" y="1760"/>
                  <a:pt x="135" y="1760"/>
                  <a:pt x="129" y="1760"/>
                </a:cubicBezTo>
                <a:cubicBezTo>
                  <a:pt x="129" y="1754"/>
                  <a:pt x="129" y="1754"/>
                  <a:pt x="129" y="1754"/>
                </a:cubicBezTo>
                <a:lnTo>
                  <a:pt x="135" y="1748"/>
                </a:lnTo>
                <a:cubicBezTo>
                  <a:pt x="135" y="1748"/>
                  <a:pt x="135" y="1754"/>
                  <a:pt x="140" y="1760"/>
                </a:cubicBezTo>
                <a:cubicBezTo>
                  <a:pt x="146" y="1748"/>
                  <a:pt x="135" y="1748"/>
                  <a:pt x="129" y="1743"/>
                </a:cubicBezTo>
                <a:cubicBezTo>
                  <a:pt x="135" y="1743"/>
                  <a:pt x="135" y="1737"/>
                  <a:pt x="135" y="1737"/>
                </a:cubicBezTo>
                <a:cubicBezTo>
                  <a:pt x="129" y="1732"/>
                  <a:pt x="118" y="1726"/>
                  <a:pt x="112" y="1726"/>
                </a:cubicBezTo>
                <a:cubicBezTo>
                  <a:pt x="123" y="1720"/>
                  <a:pt x="129" y="1726"/>
                  <a:pt x="135" y="1715"/>
                </a:cubicBezTo>
                <a:cubicBezTo>
                  <a:pt x="133" y="1714"/>
                  <a:pt x="131" y="1714"/>
                  <a:pt x="130" y="1714"/>
                </a:cubicBezTo>
                <a:cubicBezTo>
                  <a:pt x="124" y="1714"/>
                  <a:pt x="120" y="1719"/>
                  <a:pt x="114" y="1719"/>
                </a:cubicBezTo>
                <a:cubicBezTo>
                  <a:pt x="112" y="1719"/>
                  <a:pt x="110" y="1718"/>
                  <a:pt x="107" y="1715"/>
                </a:cubicBezTo>
                <a:cubicBezTo>
                  <a:pt x="118" y="1704"/>
                  <a:pt x="123" y="1709"/>
                  <a:pt x="118" y="1698"/>
                </a:cubicBezTo>
                <a:cubicBezTo>
                  <a:pt x="123" y="1698"/>
                  <a:pt x="123" y="1698"/>
                  <a:pt x="129" y="1704"/>
                </a:cubicBezTo>
                <a:cubicBezTo>
                  <a:pt x="123" y="1692"/>
                  <a:pt x="129" y="1681"/>
                  <a:pt x="118" y="1676"/>
                </a:cubicBezTo>
                <a:cubicBezTo>
                  <a:pt x="118" y="1676"/>
                  <a:pt x="118" y="1670"/>
                  <a:pt x="118" y="1670"/>
                </a:cubicBezTo>
                <a:lnTo>
                  <a:pt x="123" y="1676"/>
                </a:lnTo>
                <a:cubicBezTo>
                  <a:pt x="135" y="1664"/>
                  <a:pt x="140" y="1659"/>
                  <a:pt x="163" y="1648"/>
                </a:cubicBezTo>
                <a:lnTo>
                  <a:pt x="163" y="1648"/>
                </a:lnTo>
                <a:cubicBezTo>
                  <a:pt x="163" y="1648"/>
                  <a:pt x="157" y="1653"/>
                  <a:pt x="157" y="1653"/>
                </a:cubicBezTo>
                <a:cubicBezTo>
                  <a:pt x="174" y="1653"/>
                  <a:pt x="163" y="1614"/>
                  <a:pt x="179" y="1608"/>
                </a:cubicBezTo>
                <a:lnTo>
                  <a:pt x="191" y="1625"/>
                </a:lnTo>
                <a:cubicBezTo>
                  <a:pt x="200" y="1621"/>
                  <a:pt x="211" y="1621"/>
                  <a:pt x="222" y="1621"/>
                </a:cubicBezTo>
                <a:cubicBezTo>
                  <a:pt x="227" y="1621"/>
                  <a:pt x="233" y="1621"/>
                  <a:pt x="239" y="1621"/>
                </a:cubicBezTo>
                <a:cubicBezTo>
                  <a:pt x="256" y="1621"/>
                  <a:pt x="275" y="1620"/>
                  <a:pt x="291" y="1608"/>
                </a:cubicBezTo>
                <a:lnTo>
                  <a:pt x="291" y="1608"/>
                </a:lnTo>
                <a:cubicBezTo>
                  <a:pt x="291" y="1614"/>
                  <a:pt x="286" y="1620"/>
                  <a:pt x="286" y="1620"/>
                </a:cubicBezTo>
                <a:cubicBezTo>
                  <a:pt x="292" y="1620"/>
                  <a:pt x="310" y="1625"/>
                  <a:pt x="324" y="1625"/>
                </a:cubicBezTo>
                <a:cubicBezTo>
                  <a:pt x="334" y="1625"/>
                  <a:pt x="343" y="1622"/>
                  <a:pt x="342" y="1611"/>
                </a:cubicBezTo>
                <a:lnTo>
                  <a:pt x="342" y="1611"/>
                </a:lnTo>
                <a:cubicBezTo>
                  <a:pt x="344" y="1616"/>
                  <a:pt x="348" y="1617"/>
                  <a:pt x="355" y="1617"/>
                </a:cubicBezTo>
                <a:cubicBezTo>
                  <a:pt x="366" y="1617"/>
                  <a:pt x="384" y="1612"/>
                  <a:pt x="398" y="1608"/>
                </a:cubicBezTo>
                <a:lnTo>
                  <a:pt x="398" y="1608"/>
                </a:lnTo>
                <a:lnTo>
                  <a:pt x="392" y="1620"/>
                </a:lnTo>
                <a:cubicBezTo>
                  <a:pt x="415" y="1608"/>
                  <a:pt x="415" y="1603"/>
                  <a:pt x="437" y="1597"/>
                </a:cubicBezTo>
                <a:lnTo>
                  <a:pt x="437" y="1597"/>
                </a:lnTo>
                <a:cubicBezTo>
                  <a:pt x="443" y="1603"/>
                  <a:pt x="443" y="1608"/>
                  <a:pt x="431" y="1608"/>
                </a:cubicBezTo>
                <a:cubicBezTo>
                  <a:pt x="435" y="1609"/>
                  <a:pt x="438" y="1610"/>
                  <a:pt x="440" y="1610"/>
                </a:cubicBezTo>
                <a:cubicBezTo>
                  <a:pt x="449" y="1610"/>
                  <a:pt x="451" y="1604"/>
                  <a:pt x="458" y="1604"/>
                </a:cubicBezTo>
                <a:cubicBezTo>
                  <a:pt x="461" y="1604"/>
                  <a:pt x="465" y="1605"/>
                  <a:pt x="471" y="1608"/>
                </a:cubicBezTo>
                <a:lnTo>
                  <a:pt x="459" y="1614"/>
                </a:lnTo>
                <a:cubicBezTo>
                  <a:pt x="466" y="1616"/>
                  <a:pt x="471" y="1616"/>
                  <a:pt x="474" y="1616"/>
                </a:cubicBezTo>
                <a:cubicBezTo>
                  <a:pt x="483" y="1616"/>
                  <a:pt x="485" y="1612"/>
                  <a:pt x="493" y="1608"/>
                </a:cubicBezTo>
                <a:cubicBezTo>
                  <a:pt x="495" y="1608"/>
                  <a:pt x="496" y="1607"/>
                  <a:pt x="498" y="1607"/>
                </a:cubicBezTo>
                <a:cubicBezTo>
                  <a:pt x="510" y="1607"/>
                  <a:pt x="527" y="1621"/>
                  <a:pt x="527" y="1631"/>
                </a:cubicBezTo>
                <a:cubicBezTo>
                  <a:pt x="531" y="1627"/>
                  <a:pt x="537" y="1620"/>
                  <a:pt x="544" y="1620"/>
                </a:cubicBezTo>
                <a:cubicBezTo>
                  <a:pt x="548" y="1620"/>
                  <a:pt x="551" y="1622"/>
                  <a:pt x="555" y="1625"/>
                </a:cubicBezTo>
                <a:cubicBezTo>
                  <a:pt x="555" y="1625"/>
                  <a:pt x="549" y="1631"/>
                  <a:pt x="549" y="1631"/>
                </a:cubicBezTo>
                <a:cubicBezTo>
                  <a:pt x="558" y="1636"/>
                  <a:pt x="567" y="1638"/>
                  <a:pt x="575" y="1638"/>
                </a:cubicBezTo>
                <a:cubicBezTo>
                  <a:pt x="582" y="1638"/>
                  <a:pt x="588" y="1637"/>
                  <a:pt x="593" y="1637"/>
                </a:cubicBezTo>
                <a:cubicBezTo>
                  <a:pt x="602" y="1637"/>
                  <a:pt x="610" y="1639"/>
                  <a:pt x="616" y="1648"/>
                </a:cubicBezTo>
                <a:cubicBezTo>
                  <a:pt x="616" y="1648"/>
                  <a:pt x="616" y="1653"/>
                  <a:pt x="616" y="1653"/>
                </a:cubicBezTo>
                <a:cubicBezTo>
                  <a:pt x="598" y="1649"/>
                  <a:pt x="580" y="1644"/>
                  <a:pt x="577" y="1643"/>
                </a:cubicBezTo>
                <a:lnTo>
                  <a:pt x="577" y="1643"/>
                </a:lnTo>
                <a:cubicBezTo>
                  <a:pt x="572" y="1653"/>
                  <a:pt x="588" y="1659"/>
                  <a:pt x="571" y="1670"/>
                </a:cubicBezTo>
                <a:cubicBezTo>
                  <a:pt x="582" y="1667"/>
                  <a:pt x="598" y="1661"/>
                  <a:pt x="613" y="1661"/>
                </a:cubicBezTo>
                <a:cubicBezTo>
                  <a:pt x="623" y="1661"/>
                  <a:pt x="632" y="1663"/>
                  <a:pt x="639" y="1670"/>
                </a:cubicBezTo>
                <a:cubicBezTo>
                  <a:pt x="644" y="1676"/>
                  <a:pt x="644" y="1676"/>
                  <a:pt x="650" y="1676"/>
                </a:cubicBezTo>
                <a:cubicBezTo>
                  <a:pt x="655" y="1681"/>
                  <a:pt x="661" y="1681"/>
                  <a:pt x="667" y="1681"/>
                </a:cubicBezTo>
                <a:cubicBezTo>
                  <a:pt x="661" y="1692"/>
                  <a:pt x="683" y="1698"/>
                  <a:pt x="695" y="1698"/>
                </a:cubicBezTo>
                <a:cubicBezTo>
                  <a:pt x="700" y="1687"/>
                  <a:pt x="711" y="1692"/>
                  <a:pt x="700" y="1681"/>
                </a:cubicBezTo>
                <a:cubicBezTo>
                  <a:pt x="700" y="1681"/>
                  <a:pt x="700" y="1681"/>
                  <a:pt x="695" y="1676"/>
                </a:cubicBezTo>
                <a:lnTo>
                  <a:pt x="689" y="1676"/>
                </a:lnTo>
                <a:cubicBezTo>
                  <a:pt x="683" y="1676"/>
                  <a:pt x="672" y="1670"/>
                  <a:pt x="667" y="1670"/>
                </a:cubicBezTo>
                <a:cubicBezTo>
                  <a:pt x="669" y="1668"/>
                  <a:pt x="672" y="1666"/>
                  <a:pt x="676" y="1666"/>
                </a:cubicBezTo>
                <a:cubicBezTo>
                  <a:pt x="682" y="1666"/>
                  <a:pt x="688" y="1669"/>
                  <a:pt x="695" y="1676"/>
                </a:cubicBezTo>
                <a:cubicBezTo>
                  <a:pt x="700" y="1670"/>
                  <a:pt x="711" y="1664"/>
                  <a:pt x="711" y="1659"/>
                </a:cubicBezTo>
                <a:cubicBezTo>
                  <a:pt x="723" y="1681"/>
                  <a:pt x="745" y="1698"/>
                  <a:pt x="739" y="1709"/>
                </a:cubicBezTo>
                <a:cubicBezTo>
                  <a:pt x="764" y="1713"/>
                  <a:pt x="792" y="1726"/>
                  <a:pt x="816" y="1726"/>
                </a:cubicBezTo>
                <a:cubicBezTo>
                  <a:pt x="825" y="1726"/>
                  <a:pt x="833" y="1725"/>
                  <a:pt x="840" y="1720"/>
                </a:cubicBezTo>
                <a:cubicBezTo>
                  <a:pt x="851" y="1720"/>
                  <a:pt x="846" y="1732"/>
                  <a:pt x="846" y="1737"/>
                </a:cubicBezTo>
                <a:cubicBezTo>
                  <a:pt x="842" y="1737"/>
                  <a:pt x="838" y="1735"/>
                  <a:pt x="836" y="1735"/>
                </a:cubicBezTo>
                <a:cubicBezTo>
                  <a:pt x="835" y="1735"/>
                  <a:pt x="835" y="1735"/>
                  <a:pt x="835" y="1737"/>
                </a:cubicBezTo>
                <a:cubicBezTo>
                  <a:pt x="847" y="1737"/>
                  <a:pt x="866" y="1747"/>
                  <a:pt x="880" y="1747"/>
                </a:cubicBezTo>
                <a:cubicBezTo>
                  <a:pt x="884" y="1747"/>
                  <a:pt x="888" y="1746"/>
                  <a:pt x="891" y="1743"/>
                </a:cubicBezTo>
                <a:lnTo>
                  <a:pt x="891" y="1743"/>
                </a:lnTo>
                <a:cubicBezTo>
                  <a:pt x="907" y="1760"/>
                  <a:pt x="874" y="1748"/>
                  <a:pt x="902" y="1760"/>
                </a:cubicBezTo>
                <a:lnTo>
                  <a:pt x="896" y="1765"/>
                </a:lnTo>
                <a:cubicBezTo>
                  <a:pt x="939" y="1813"/>
                  <a:pt x="1002" y="1775"/>
                  <a:pt x="1042" y="1829"/>
                </a:cubicBezTo>
                <a:lnTo>
                  <a:pt x="1042" y="1829"/>
                </a:lnTo>
                <a:cubicBezTo>
                  <a:pt x="1042" y="1829"/>
                  <a:pt x="1042" y="1828"/>
                  <a:pt x="1042" y="1827"/>
                </a:cubicBezTo>
                <a:lnTo>
                  <a:pt x="1042" y="1827"/>
                </a:lnTo>
                <a:cubicBezTo>
                  <a:pt x="1098" y="1883"/>
                  <a:pt x="1188" y="1905"/>
                  <a:pt x="1227" y="1978"/>
                </a:cubicBezTo>
                <a:cubicBezTo>
                  <a:pt x="1233" y="1988"/>
                  <a:pt x="1240" y="1990"/>
                  <a:pt x="1247" y="1990"/>
                </a:cubicBezTo>
                <a:cubicBezTo>
                  <a:pt x="1251" y="1990"/>
                  <a:pt x="1256" y="1989"/>
                  <a:pt x="1260" y="1989"/>
                </a:cubicBezTo>
                <a:lnTo>
                  <a:pt x="1260" y="1989"/>
                </a:lnTo>
                <a:lnTo>
                  <a:pt x="1255" y="2006"/>
                </a:lnTo>
                <a:lnTo>
                  <a:pt x="1283" y="2006"/>
                </a:lnTo>
                <a:cubicBezTo>
                  <a:pt x="1311" y="2023"/>
                  <a:pt x="1288" y="2073"/>
                  <a:pt x="1328" y="2090"/>
                </a:cubicBezTo>
                <a:lnTo>
                  <a:pt x="1333" y="2079"/>
                </a:lnTo>
                <a:cubicBezTo>
                  <a:pt x="1339" y="2090"/>
                  <a:pt x="1361" y="2118"/>
                  <a:pt x="1350" y="2118"/>
                </a:cubicBezTo>
                <a:cubicBezTo>
                  <a:pt x="1350" y="2118"/>
                  <a:pt x="1361" y="2118"/>
                  <a:pt x="1356" y="2124"/>
                </a:cubicBezTo>
                <a:lnTo>
                  <a:pt x="1350" y="2129"/>
                </a:lnTo>
                <a:cubicBezTo>
                  <a:pt x="1361" y="2135"/>
                  <a:pt x="1367" y="2146"/>
                  <a:pt x="1372" y="2157"/>
                </a:cubicBezTo>
                <a:cubicBezTo>
                  <a:pt x="1372" y="2180"/>
                  <a:pt x="1344" y="2157"/>
                  <a:pt x="1344" y="2185"/>
                </a:cubicBezTo>
                <a:cubicBezTo>
                  <a:pt x="1350" y="2196"/>
                  <a:pt x="1361" y="2219"/>
                  <a:pt x="1367" y="2219"/>
                </a:cubicBezTo>
                <a:cubicBezTo>
                  <a:pt x="1367" y="2213"/>
                  <a:pt x="1372" y="2208"/>
                  <a:pt x="1378" y="2208"/>
                </a:cubicBezTo>
                <a:cubicBezTo>
                  <a:pt x="1378" y="2213"/>
                  <a:pt x="1378" y="2219"/>
                  <a:pt x="1378" y="2219"/>
                </a:cubicBezTo>
                <a:lnTo>
                  <a:pt x="1372" y="2219"/>
                </a:lnTo>
                <a:lnTo>
                  <a:pt x="1378" y="2224"/>
                </a:lnTo>
                <a:cubicBezTo>
                  <a:pt x="1389" y="2224"/>
                  <a:pt x="1395" y="2230"/>
                  <a:pt x="1406" y="2236"/>
                </a:cubicBezTo>
                <a:cubicBezTo>
                  <a:pt x="1400" y="2236"/>
                  <a:pt x="1400" y="2236"/>
                  <a:pt x="1395" y="2241"/>
                </a:cubicBezTo>
                <a:cubicBezTo>
                  <a:pt x="1400" y="2247"/>
                  <a:pt x="1406" y="2252"/>
                  <a:pt x="1406" y="2258"/>
                </a:cubicBezTo>
                <a:lnTo>
                  <a:pt x="1412" y="2236"/>
                </a:lnTo>
                <a:cubicBezTo>
                  <a:pt x="1414" y="2237"/>
                  <a:pt x="1417" y="2238"/>
                  <a:pt x="1419" y="2238"/>
                </a:cubicBezTo>
                <a:cubicBezTo>
                  <a:pt x="1426" y="2238"/>
                  <a:pt x="1432" y="2230"/>
                  <a:pt x="1445" y="2213"/>
                </a:cubicBezTo>
                <a:cubicBezTo>
                  <a:pt x="1445" y="2202"/>
                  <a:pt x="1440" y="2191"/>
                  <a:pt x="1434" y="2180"/>
                </a:cubicBezTo>
                <a:lnTo>
                  <a:pt x="1445" y="2168"/>
                </a:lnTo>
                <a:lnTo>
                  <a:pt x="1445" y="2196"/>
                </a:lnTo>
                <a:cubicBezTo>
                  <a:pt x="1456" y="2180"/>
                  <a:pt x="1445" y="2168"/>
                  <a:pt x="1440" y="2157"/>
                </a:cubicBezTo>
                <a:cubicBezTo>
                  <a:pt x="1445" y="2157"/>
                  <a:pt x="1445" y="2152"/>
                  <a:pt x="1445" y="2146"/>
                </a:cubicBezTo>
                <a:cubicBezTo>
                  <a:pt x="1445" y="2146"/>
                  <a:pt x="1445" y="2140"/>
                  <a:pt x="1445" y="2140"/>
                </a:cubicBezTo>
                <a:cubicBezTo>
                  <a:pt x="1445" y="2140"/>
                  <a:pt x="1445" y="2135"/>
                  <a:pt x="1451" y="2135"/>
                </a:cubicBezTo>
                <a:lnTo>
                  <a:pt x="1456" y="2135"/>
                </a:lnTo>
                <a:lnTo>
                  <a:pt x="1456" y="2118"/>
                </a:lnTo>
                <a:cubicBezTo>
                  <a:pt x="1456" y="2124"/>
                  <a:pt x="1468" y="2124"/>
                  <a:pt x="1462" y="2129"/>
                </a:cubicBezTo>
                <a:lnTo>
                  <a:pt x="1462" y="2129"/>
                </a:lnTo>
                <a:cubicBezTo>
                  <a:pt x="1479" y="2112"/>
                  <a:pt x="1462" y="2084"/>
                  <a:pt x="1479" y="2084"/>
                </a:cubicBezTo>
                <a:cubicBezTo>
                  <a:pt x="1484" y="2051"/>
                  <a:pt x="1468" y="2079"/>
                  <a:pt x="1456" y="2051"/>
                </a:cubicBezTo>
                <a:lnTo>
                  <a:pt x="1496" y="2040"/>
                </a:lnTo>
                <a:lnTo>
                  <a:pt x="1484" y="2034"/>
                </a:lnTo>
                <a:cubicBezTo>
                  <a:pt x="1484" y="2030"/>
                  <a:pt x="1484" y="2026"/>
                  <a:pt x="1486" y="2026"/>
                </a:cubicBezTo>
                <a:cubicBezTo>
                  <a:pt x="1487" y="2026"/>
                  <a:pt x="1488" y="2027"/>
                  <a:pt x="1490" y="2028"/>
                </a:cubicBezTo>
                <a:cubicBezTo>
                  <a:pt x="1488" y="2022"/>
                  <a:pt x="1486" y="2020"/>
                  <a:pt x="1485" y="2020"/>
                </a:cubicBezTo>
                <a:cubicBezTo>
                  <a:pt x="1484" y="2020"/>
                  <a:pt x="1484" y="2021"/>
                  <a:pt x="1483" y="2021"/>
                </a:cubicBezTo>
                <a:cubicBezTo>
                  <a:pt x="1482" y="2021"/>
                  <a:pt x="1480" y="2021"/>
                  <a:pt x="1479" y="2017"/>
                </a:cubicBezTo>
                <a:cubicBezTo>
                  <a:pt x="1496" y="2006"/>
                  <a:pt x="1479" y="1972"/>
                  <a:pt x="1501" y="1972"/>
                </a:cubicBezTo>
                <a:cubicBezTo>
                  <a:pt x="1500" y="1970"/>
                  <a:pt x="1499" y="1969"/>
                  <a:pt x="1498" y="1969"/>
                </a:cubicBezTo>
                <a:cubicBezTo>
                  <a:pt x="1495" y="1969"/>
                  <a:pt x="1493" y="1973"/>
                  <a:pt x="1491" y="1973"/>
                </a:cubicBezTo>
                <a:cubicBezTo>
                  <a:pt x="1490" y="1973"/>
                  <a:pt x="1490" y="1972"/>
                  <a:pt x="1490" y="1967"/>
                </a:cubicBezTo>
                <a:cubicBezTo>
                  <a:pt x="1512" y="1967"/>
                  <a:pt x="1484" y="1944"/>
                  <a:pt x="1501" y="1933"/>
                </a:cubicBezTo>
                <a:lnTo>
                  <a:pt x="1501" y="1933"/>
                </a:lnTo>
                <a:cubicBezTo>
                  <a:pt x="1509" y="1937"/>
                  <a:pt x="1506" y="1944"/>
                  <a:pt x="1509" y="1944"/>
                </a:cubicBezTo>
                <a:cubicBezTo>
                  <a:pt x="1510" y="1944"/>
                  <a:pt x="1513" y="1942"/>
                  <a:pt x="1518" y="1939"/>
                </a:cubicBezTo>
                <a:cubicBezTo>
                  <a:pt x="1496" y="1928"/>
                  <a:pt x="1524" y="1905"/>
                  <a:pt x="1518" y="1894"/>
                </a:cubicBezTo>
                <a:cubicBezTo>
                  <a:pt x="1524" y="1894"/>
                  <a:pt x="1524" y="1894"/>
                  <a:pt x="1529" y="1888"/>
                </a:cubicBezTo>
                <a:cubicBezTo>
                  <a:pt x="1529" y="1888"/>
                  <a:pt x="1518" y="1883"/>
                  <a:pt x="1512" y="1883"/>
                </a:cubicBezTo>
                <a:cubicBezTo>
                  <a:pt x="1507" y="1872"/>
                  <a:pt x="1512" y="1855"/>
                  <a:pt x="1507" y="1838"/>
                </a:cubicBezTo>
                <a:lnTo>
                  <a:pt x="1507" y="1838"/>
                </a:lnTo>
                <a:cubicBezTo>
                  <a:pt x="1507" y="1838"/>
                  <a:pt x="1507" y="1838"/>
                  <a:pt x="1508" y="1838"/>
                </a:cubicBezTo>
                <a:cubicBezTo>
                  <a:pt x="1512" y="1838"/>
                  <a:pt x="1513" y="1797"/>
                  <a:pt x="1518" y="1776"/>
                </a:cubicBezTo>
                <a:cubicBezTo>
                  <a:pt x="1501" y="1776"/>
                  <a:pt x="1501" y="1754"/>
                  <a:pt x="1496" y="1737"/>
                </a:cubicBezTo>
                <a:cubicBezTo>
                  <a:pt x="1507" y="1737"/>
                  <a:pt x="1512" y="1737"/>
                  <a:pt x="1518" y="1748"/>
                </a:cubicBezTo>
                <a:lnTo>
                  <a:pt x="1512" y="1732"/>
                </a:lnTo>
                <a:cubicBezTo>
                  <a:pt x="1507" y="1732"/>
                  <a:pt x="1501" y="1726"/>
                  <a:pt x="1501" y="1715"/>
                </a:cubicBezTo>
                <a:lnTo>
                  <a:pt x="1512" y="1715"/>
                </a:lnTo>
                <a:cubicBezTo>
                  <a:pt x="1507" y="1698"/>
                  <a:pt x="1490" y="1681"/>
                  <a:pt x="1490" y="1653"/>
                </a:cubicBezTo>
                <a:cubicBezTo>
                  <a:pt x="1482" y="1657"/>
                  <a:pt x="1472" y="1669"/>
                  <a:pt x="1463" y="1669"/>
                </a:cubicBezTo>
                <a:cubicBezTo>
                  <a:pt x="1458" y="1669"/>
                  <a:pt x="1454" y="1666"/>
                  <a:pt x="1451" y="1659"/>
                </a:cubicBezTo>
                <a:cubicBezTo>
                  <a:pt x="1454" y="1659"/>
                  <a:pt x="1461" y="1656"/>
                  <a:pt x="1464" y="1656"/>
                </a:cubicBezTo>
                <a:cubicBezTo>
                  <a:pt x="1465" y="1656"/>
                  <a:pt x="1465" y="1656"/>
                  <a:pt x="1466" y="1656"/>
                </a:cubicBezTo>
                <a:lnTo>
                  <a:pt x="1466" y="1656"/>
                </a:lnTo>
                <a:cubicBezTo>
                  <a:pt x="1464" y="1654"/>
                  <a:pt x="1462" y="1651"/>
                  <a:pt x="1462" y="1648"/>
                </a:cubicBezTo>
                <a:lnTo>
                  <a:pt x="1462" y="1648"/>
                </a:lnTo>
                <a:lnTo>
                  <a:pt x="1479" y="1653"/>
                </a:lnTo>
                <a:cubicBezTo>
                  <a:pt x="1479" y="1648"/>
                  <a:pt x="1476" y="1648"/>
                  <a:pt x="1472" y="1648"/>
                </a:cubicBezTo>
                <a:cubicBezTo>
                  <a:pt x="1469" y="1648"/>
                  <a:pt x="1465" y="1648"/>
                  <a:pt x="1462" y="1642"/>
                </a:cubicBezTo>
                <a:cubicBezTo>
                  <a:pt x="1473" y="1642"/>
                  <a:pt x="1468" y="1636"/>
                  <a:pt x="1479" y="1636"/>
                </a:cubicBezTo>
                <a:lnTo>
                  <a:pt x="1479" y="1636"/>
                </a:lnTo>
                <a:cubicBezTo>
                  <a:pt x="1479" y="1636"/>
                  <a:pt x="1473" y="1642"/>
                  <a:pt x="1479" y="1648"/>
                </a:cubicBezTo>
                <a:cubicBezTo>
                  <a:pt x="1479" y="1636"/>
                  <a:pt x="1479" y="1620"/>
                  <a:pt x="1484" y="1614"/>
                </a:cubicBezTo>
                <a:lnTo>
                  <a:pt x="1484" y="1614"/>
                </a:lnTo>
                <a:cubicBezTo>
                  <a:pt x="1482" y="1617"/>
                  <a:pt x="1479" y="1618"/>
                  <a:pt x="1476" y="1618"/>
                </a:cubicBezTo>
                <a:cubicBezTo>
                  <a:pt x="1473" y="1618"/>
                  <a:pt x="1470" y="1617"/>
                  <a:pt x="1468" y="1614"/>
                </a:cubicBezTo>
                <a:cubicBezTo>
                  <a:pt x="1462" y="1592"/>
                  <a:pt x="1479" y="1603"/>
                  <a:pt x="1479" y="1592"/>
                </a:cubicBezTo>
                <a:cubicBezTo>
                  <a:pt x="1470" y="1587"/>
                  <a:pt x="1468" y="1579"/>
                  <a:pt x="1462" y="1579"/>
                </a:cubicBezTo>
                <a:cubicBezTo>
                  <a:pt x="1460" y="1579"/>
                  <a:pt x="1458" y="1579"/>
                  <a:pt x="1456" y="1580"/>
                </a:cubicBezTo>
                <a:cubicBezTo>
                  <a:pt x="1456" y="1575"/>
                  <a:pt x="1462" y="1569"/>
                  <a:pt x="1462" y="1564"/>
                </a:cubicBezTo>
                <a:cubicBezTo>
                  <a:pt x="1453" y="1559"/>
                  <a:pt x="1444" y="1536"/>
                  <a:pt x="1438" y="1536"/>
                </a:cubicBezTo>
                <a:cubicBezTo>
                  <a:pt x="1436" y="1536"/>
                  <a:pt x="1435" y="1538"/>
                  <a:pt x="1434" y="1541"/>
                </a:cubicBezTo>
                <a:cubicBezTo>
                  <a:pt x="1406" y="1519"/>
                  <a:pt x="1406" y="1474"/>
                  <a:pt x="1384" y="1452"/>
                </a:cubicBezTo>
                <a:lnTo>
                  <a:pt x="1389" y="1452"/>
                </a:lnTo>
                <a:cubicBezTo>
                  <a:pt x="1372" y="1435"/>
                  <a:pt x="1361" y="1412"/>
                  <a:pt x="1344" y="1407"/>
                </a:cubicBezTo>
                <a:cubicBezTo>
                  <a:pt x="1339" y="1407"/>
                  <a:pt x="1344" y="1396"/>
                  <a:pt x="1350" y="1390"/>
                </a:cubicBezTo>
                <a:cubicBezTo>
                  <a:pt x="1339" y="1384"/>
                  <a:pt x="1333" y="1384"/>
                  <a:pt x="1328" y="1362"/>
                </a:cubicBezTo>
                <a:lnTo>
                  <a:pt x="1328" y="1362"/>
                </a:lnTo>
                <a:cubicBezTo>
                  <a:pt x="1329" y="1363"/>
                  <a:pt x="1331" y="1363"/>
                  <a:pt x="1331" y="1363"/>
                </a:cubicBezTo>
                <a:cubicBezTo>
                  <a:pt x="1333" y="1363"/>
                  <a:pt x="1333" y="1361"/>
                  <a:pt x="1333" y="1361"/>
                </a:cubicBezTo>
                <a:lnTo>
                  <a:pt x="1333" y="1361"/>
                </a:lnTo>
                <a:cubicBezTo>
                  <a:pt x="1333" y="1361"/>
                  <a:pt x="1334" y="1363"/>
                  <a:pt x="1339" y="1373"/>
                </a:cubicBezTo>
                <a:cubicBezTo>
                  <a:pt x="1333" y="1351"/>
                  <a:pt x="1333" y="1345"/>
                  <a:pt x="1311" y="1334"/>
                </a:cubicBezTo>
                <a:cubicBezTo>
                  <a:pt x="1322" y="1334"/>
                  <a:pt x="1316" y="1317"/>
                  <a:pt x="1311" y="1317"/>
                </a:cubicBezTo>
                <a:cubicBezTo>
                  <a:pt x="1311" y="1317"/>
                  <a:pt x="1311" y="1323"/>
                  <a:pt x="1311" y="1328"/>
                </a:cubicBezTo>
                <a:cubicBezTo>
                  <a:pt x="1300" y="1323"/>
                  <a:pt x="1300" y="1317"/>
                  <a:pt x="1300" y="1312"/>
                </a:cubicBezTo>
                <a:lnTo>
                  <a:pt x="1316" y="1312"/>
                </a:lnTo>
                <a:cubicBezTo>
                  <a:pt x="1316" y="1306"/>
                  <a:pt x="1316" y="1306"/>
                  <a:pt x="1316" y="1300"/>
                </a:cubicBezTo>
                <a:cubicBezTo>
                  <a:pt x="1316" y="1300"/>
                  <a:pt x="1311" y="1295"/>
                  <a:pt x="1311" y="1278"/>
                </a:cubicBezTo>
                <a:cubicBezTo>
                  <a:pt x="1311" y="1267"/>
                  <a:pt x="1316" y="1256"/>
                  <a:pt x="1333" y="1250"/>
                </a:cubicBezTo>
                <a:cubicBezTo>
                  <a:pt x="1331" y="1246"/>
                  <a:pt x="1329" y="1245"/>
                  <a:pt x="1327" y="1245"/>
                </a:cubicBezTo>
                <a:cubicBezTo>
                  <a:pt x="1321" y="1245"/>
                  <a:pt x="1317" y="1255"/>
                  <a:pt x="1312" y="1255"/>
                </a:cubicBezTo>
                <a:cubicBezTo>
                  <a:pt x="1310" y="1255"/>
                  <a:pt x="1307" y="1253"/>
                  <a:pt x="1305" y="1250"/>
                </a:cubicBezTo>
                <a:cubicBezTo>
                  <a:pt x="1316" y="1233"/>
                  <a:pt x="1344" y="1228"/>
                  <a:pt x="1344" y="1222"/>
                </a:cubicBezTo>
                <a:cubicBezTo>
                  <a:pt x="1361" y="1200"/>
                  <a:pt x="1333" y="1194"/>
                  <a:pt x="1350" y="1171"/>
                </a:cubicBezTo>
                <a:cubicBezTo>
                  <a:pt x="1344" y="1171"/>
                  <a:pt x="1328" y="1166"/>
                  <a:pt x="1328" y="1149"/>
                </a:cubicBezTo>
                <a:cubicBezTo>
                  <a:pt x="1333" y="1142"/>
                  <a:pt x="1340" y="1138"/>
                  <a:pt x="1346" y="1138"/>
                </a:cubicBezTo>
                <a:cubicBezTo>
                  <a:pt x="1354" y="1138"/>
                  <a:pt x="1361" y="1143"/>
                  <a:pt x="1361" y="1149"/>
                </a:cubicBezTo>
                <a:cubicBezTo>
                  <a:pt x="1356" y="1155"/>
                  <a:pt x="1356" y="1155"/>
                  <a:pt x="1356" y="1155"/>
                </a:cubicBezTo>
                <a:cubicBezTo>
                  <a:pt x="1356" y="1159"/>
                  <a:pt x="1353" y="1163"/>
                  <a:pt x="1355" y="1163"/>
                </a:cubicBezTo>
                <a:cubicBezTo>
                  <a:pt x="1356" y="1163"/>
                  <a:pt x="1358" y="1162"/>
                  <a:pt x="1361" y="1160"/>
                </a:cubicBezTo>
                <a:lnTo>
                  <a:pt x="1356" y="1160"/>
                </a:lnTo>
                <a:cubicBezTo>
                  <a:pt x="1365" y="1156"/>
                  <a:pt x="1370" y="1135"/>
                  <a:pt x="1375" y="1135"/>
                </a:cubicBezTo>
                <a:cubicBezTo>
                  <a:pt x="1376" y="1135"/>
                  <a:pt x="1377" y="1136"/>
                  <a:pt x="1378" y="1138"/>
                </a:cubicBezTo>
                <a:cubicBezTo>
                  <a:pt x="1378" y="1130"/>
                  <a:pt x="1377" y="1127"/>
                  <a:pt x="1375" y="1127"/>
                </a:cubicBezTo>
                <a:cubicBezTo>
                  <a:pt x="1375" y="1127"/>
                  <a:pt x="1375" y="1127"/>
                  <a:pt x="1375" y="1127"/>
                </a:cubicBezTo>
                <a:lnTo>
                  <a:pt x="1375" y="1127"/>
                </a:lnTo>
                <a:cubicBezTo>
                  <a:pt x="1382" y="1114"/>
                  <a:pt x="1381" y="1100"/>
                  <a:pt x="1395" y="1082"/>
                </a:cubicBezTo>
                <a:lnTo>
                  <a:pt x="1395" y="1082"/>
                </a:lnTo>
                <a:cubicBezTo>
                  <a:pt x="1392" y="1085"/>
                  <a:pt x="1389" y="1086"/>
                  <a:pt x="1387" y="1086"/>
                </a:cubicBezTo>
                <a:cubicBezTo>
                  <a:pt x="1385" y="1086"/>
                  <a:pt x="1384" y="1085"/>
                  <a:pt x="1384" y="1082"/>
                </a:cubicBezTo>
                <a:cubicBezTo>
                  <a:pt x="1400" y="1054"/>
                  <a:pt x="1378" y="1065"/>
                  <a:pt x="1384" y="1043"/>
                </a:cubicBezTo>
                <a:cubicBezTo>
                  <a:pt x="1387" y="1040"/>
                  <a:pt x="1390" y="1039"/>
                  <a:pt x="1393" y="1039"/>
                </a:cubicBezTo>
                <a:cubicBezTo>
                  <a:pt x="1397" y="1039"/>
                  <a:pt x="1399" y="1042"/>
                  <a:pt x="1401" y="1042"/>
                </a:cubicBezTo>
                <a:cubicBezTo>
                  <a:pt x="1403" y="1042"/>
                  <a:pt x="1404" y="1040"/>
                  <a:pt x="1406" y="1031"/>
                </a:cubicBezTo>
                <a:cubicBezTo>
                  <a:pt x="1409" y="1028"/>
                  <a:pt x="1412" y="1027"/>
                  <a:pt x="1414" y="1027"/>
                </a:cubicBezTo>
                <a:cubicBezTo>
                  <a:pt x="1418" y="1027"/>
                  <a:pt x="1419" y="1033"/>
                  <a:pt x="1423" y="1037"/>
                </a:cubicBezTo>
                <a:cubicBezTo>
                  <a:pt x="1423" y="1015"/>
                  <a:pt x="1445" y="1003"/>
                  <a:pt x="1451" y="992"/>
                </a:cubicBezTo>
                <a:lnTo>
                  <a:pt x="1451" y="1003"/>
                </a:lnTo>
                <a:cubicBezTo>
                  <a:pt x="1451" y="998"/>
                  <a:pt x="1451" y="992"/>
                  <a:pt x="1456" y="987"/>
                </a:cubicBezTo>
                <a:lnTo>
                  <a:pt x="1456" y="987"/>
                </a:lnTo>
                <a:lnTo>
                  <a:pt x="1440" y="992"/>
                </a:lnTo>
                <a:cubicBezTo>
                  <a:pt x="1445" y="987"/>
                  <a:pt x="1445" y="981"/>
                  <a:pt x="1451" y="981"/>
                </a:cubicBezTo>
                <a:cubicBezTo>
                  <a:pt x="1445" y="970"/>
                  <a:pt x="1434" y="981"/>
                  <a:pt x="1428" y="964"/>
                </a:cubicBezTo>
                <a:cubicBezTo>
                  <a:pt x="1440" y="959"/>
                  <a:pt x="1434" y="936"/>
                  <a:pt x="1445" y="936"/>
                </a:cubicBezTo>
                <a:lnTo>
                  <a:pt x="1445" y="936"/>
                </a:lnTo>
                <a:cubicBezTo>
                  <a:pt x="1436" y="960"/>
                  <a:pt x="1454" y="948"/>
                  <a:pt x="1457" y="957"/>
                </a:cubicBezTo>
                <a:lnTo>
                  <a:pt x="1457" y="957"/>
                </a:lnTo>
                <a:cubicBezTo>
                  <a:pt x="1457" y="954"/>
                  <a:pt x="1459" y="951"/>
                  <a:pt x="1462" y="947"/>
                </a:cubicBezTo>
                <a:cubicBezTo>
                  <a:pt x="1462" y="947"/>
                  <a:pt x="1468" y="947"/>
                  <a:pt x="1468" y="953"/>
                </a:cubicBezTo>
                <a:cubicBezTo>
                  <a:pt x="1484" y="931"/>
                  <a:pt x="1456" y="936"/>
                  <a:pt x="1462" y="908"/>
                </a:cubicBezTo>
                <a:lnTo>
                  <a:pt x="1462" y="908"/>
                </a:lnTo>
                <a:cubicBezTo>
                  <a:pt x="1465" y="910"/>
                  <a:pt x="1468" y="911"/>
                  <a:pt x="1470" y="911"/>
                </a:cubicBezTo>
                <a:cubicBezTo>
                  <a:pt x="1474" y="911"/>
                  <a:pt x="1476" y="909"/>
                  <a:pt x="1478" y="907"/>
                </a:cubicBezTo>
                <a:lnTo>
                  <a:pt x="1478" y="907"/>
                </a:lnTo>
                <a:cubicBezTo>
                  <a:pt x="1477" y="907"/>
                  <a:pt x="1477" y="907"/>
                  <a:pt x="1476" y="907"/>
                </a:cubicBezTo>
                <a:cubicBezTo>
                  <a:pt x="1473" y="907"/>
                  <a:pt x="1466" y="899"/>
                  <a:pt x="1462" y="891"/>
                </a:cubicBezTo>
                <a:cubicBezTo>
                  <a:pt x="1479" y="875"/>
                  <a:pt x="1468" y="869"/>
                  <a:pt x="1473" y="863"/>
                </a:cubicBezTo>
                <a:lnTo>
                  <a:pt x="1473" y="863"/>
                </a:lnTo>
                <a:lnTo>
                  <a:pt x="1462" y="875"/>
                </a:lnTo>
                <a:cubicBezTo>
                  <a:pt x="1456" y="863"/>
                  <a:pt x="1462" y="858"/>
                  <a:pt x="1462" y="847"/>
                </a:cubicBezTo>
                <a:cubicBezTo>
                  <a:pt x="1465" y="847"/>
                  <a:pt x="1466" y="848"/>
                  <a:pt x="1467" y="849"/>
                </a:cubicBezTo>
                <a:lnTo>
                  <a:pt x="1467" y="849"/>
                </a:lnTo>
                <a:cubicBezTo>
                  <a:pt x="1467" y="835"/>
                  <a:pt x="1495" y="828"/>
                  <a:pt x="1490" y="807"/>
                </a:cubicBezTo>
                <a:cubicBezTo>
                  <a:pt x="1492" y="806"/>
                  <a:pt x="1495" y="806"/>
                  <a:pt x="1497" y="806"/>
                </a:cubicBezTo>
                <a:cubicBezTo>
                  <a:pt x="1500" y="806"/>
                  <a:pt x="1503" y="807"/>
                  <a:pt x="1506" y="807"/>
                </a:cubicBezTo>
                <a:cubicBezTo>
                  <a:pt x="1508" y="807"/>
                  <a:pt x="1510" y="806"/>
                  <a:pt x="1512" y="802"/>
                </a:cubicBezTo>
                <a:cubicBezTo>
                  <a:pt x="1507" y="779"/>
                  <a:pt x="1529" y="785"/>
                  <a:pt x="1529" y="763"/>
                </a:cubicBezTo>
                <a:lnTo>
                  <a:pt x="1529" y="763"/>
                </a:lnTo>
                <a:cubicBezTo>
                  <a:pt x="1525" y="763"/>
                  <a:pt x="1523" y="763"/>
                  <a:pt x="1521" y="763"/>
                </a:cubicBezTo>
                <a:cubicBezTo>
                  <a:pt x="1517" y="763"/>
                  <a:pt x="1516" y="761"/>
                  <a:pt x="1512" y="746"/>
                </a:cubicBezTo>
                <a:lnTo>
                  <a:pt x="1507" y="785"/>
                </a:lnTo>
                <a:lnTo>
                  <a:pt x="1501" y="757"/>
                </a:lnTo>
                <a:cubicBezTo>
                  <a:pt x="1496" y="768"/>
                  <a:pt x="1501" y="785"/>
                  <a:pt x="1496" y="791"/>
                </a:cubicBezTo>
                <a:cubicBezTo>
                  <a:pt x="1492" y="780"/>
                  <a:pt x="1493" y="776"/>
                  <a:pt x="1491" y="776"/>
                </a:cubicBezTo>
                <a:cubicBezTo>
                  <a:pt x="1490" y="776"/>
                  <a:pt x="1488" y="777"/>
                  <a:pt x="1484" y="779"/>
                </a:cubicBezTo>
                <a:cubicBezTo>
                  <a:pt x="1501" y="768"/>
                  <a:pt x="1484" y="746"/>
                  <a:pt x="1501" y="735"/>
                </a:cubicBezTo>
                <a:lnTo>
                  <a:pt x="1524" y="746"/>
                </a:lnTo>
                <a:cubicBezTo>
                  <a:pt x="1546" y="723"/>
                  <a:pt x="1529" y="695"/>
                  <a:pt x="1546" y="673"/>
                </a:cubicBezTo>
                <a:lnTo>
                  <a:pt x="1546" y="673"/>
                </a:lnTo>
                <a:lnTo>
                  <a:pt x="1540" y="679"/>
                </a:lnTo>
                <a:cubicBezTo>
                  <a:pt x="1529" y="667"/>
                  <a:pt x="1546" y="662"/>
                  <a:pt x="1546" y="651"/>
                </a:cubicBezTo>
                <a:cubicBezTo>
                  <a:pt x="1550" y="653"/>
                  <a:pt x="1553" y="653"/>
                  <a:pt x="1555" y="653"/>
                </a:cubicBezTo>
                <a:cubicBezTo>
                  <a:pt x="1561" y="653"/>
                  <a:pt x="1565" y="651"/>
                  <a:pt x="1568" y="651"/>
                </a:cubicBezTo>
                <a:cubicBezTo>
                  <a:pt x="1563" y="651"/>
                  <a:pt x="1580" y="639"/>
                  <a:pt x="1568" y="623"/>
                </a:cubicBezTo>
                <a:lnTo>
                  <a:pt x="1585" y="623"/>
                </a:lnTo>
                <a:cubicBezTo>
                  <a:pt x="1602" y="617"/>
                  <a:pt x="1591" y="589"/>
                  <a:pt x="1613" y="583"/>
                </a:cubicBezTo>
                <a:lnTo>
                  <a:pt x="1613" y="583"/>
                </a:lnTo>
                <a:cubicBezTo>
                  <a:pt x="1608" y="595"/>
                  <a:pt x="1619" y="600"/>
                  <a:pt x="1613" y="606"/>
                </a:cubicBezTo>
                <a:cubicBezTo>
                  <a:pt x="1619" y="606"/>
                  <a:pt x="1624" y="606"/>
                  <a:pt x="1619" y="600"/>
                </a:cubicBezTo>
                <a:lnTo>
                  <a:pt x="1619" y="600"/>
                </a:lnTo>
                <a:cubicBezTo>
                  <a:pt x="1619" y="601"/>
                  <a:pt x="1620" y="601"/>
                  <a:pt x="1621" y="601"/>
                </a:cubicBezTo>
                <a:cubicBezTo>
                  <a:pt x="1627" y="601"/>
                  <a:pt x="1638" y="588"/>
                  <a:pt x="1644" y="588"/>
                </a:cubicBezTo>
                <a:cubicBezTo>
                  <a:pt x="1645" y="588"/>
                  <a:pt x="1646" y="588"/>
                  <a:pt x="1647" y="589"/>
                </a:cubicBezTo>
                <a:cubicBezTo>
                  <a:pt x="1652" y="583"/>
                  <a:pt x="1652" y="578"/>
                  <a:pt x="1664" y="572"/>
                </a:cubicBezTo>
                <a:cubicBezTo>
                  <a:pt x="1664" y="578"/>
                  <a:pt x="1664" y="578"/>
                  <a:pt x="1664" y="578"/>
                </a:cubicBezTo>
                <a:cubicBezTo>
                  <a:pt x="1664" y="572"/>
                  <a:pt x="1675" y="572"/>
                  <a:pt x="1664" y="561"/>
                </a:cubicBezTo>
                <a:lnTo>
                  <a:pt x="1664" y="561"/>
                </a:lnTo>
                <a:cubicBezTo>
                  <a:pt x="1670" y="565"/>
                  <a:pt x="1677" y="567"/>
                  <a:pt x="1685" y="567"/>
                </a:cubicBezTo>
                <a:cubicBezTo>
                  <a:pt x="1697" y="567"/>
                  <a:pt x="1711" y="562"/>
                  <a:pt x="1725" y="555"/>
                </a:cubicBezTo>
                <a:cubicBezTo>
                  <a:pt x="1742" y="544"/>
                  <a:pt x="1759" y="527"/>
                  <a:pt x="1781" y="527"/>
                </a:cubicBezTo>
                <a:cubicBezTo>
                  <a:pt x="1792" y="505"/>
                  <a:pt x="1798" y="471"/>
                  <a:pt x="1804" y="455"/>
                </a:cubicBezTo>
                <a:cubicBezTo>
                  <a:pt x="1804" y="455"/>
                  <a:pt x="1805" y="455"/>
                  <a:pt x="1806" y="455"/>
                </a:cubicBezTo>
                <a:lnTo>
                  <a:pt x="1806" y="455"/>
                </a:lnTo>
                <a:cubicBezTo>
                  <a:pt x="1816" y="428"/>
                  <a:pt x="1782" y="436"/>
                  <a:pt x="1792" y="410"/>
                </a:cubicBezTo>
                <a:cubicBezTo>
                  <a:pt x="1796" y="406"/>
                  <a:pt x="1798" y="405"/>
                  <a:pt x="1800" y="405"/>
                </a:cubicBezTo>
                <a:cubicBezTo>
                  <a:pt x="1806" y="405"/>
                  <a:pt x="1805" y="418"/>
                  <a:pt x="1807" y="418"/>
                </a:cubicBezTo>
                <a:cubicBezTo>
                  <a:pt x="1808" y="418"/>
                  <a:pt x="1808" y="417"/>
                  <a:pt x="1809" y="415"/>
                </a:cubicBezTo>
                <a:cubicBezTo>
                  <a:pt x="1837" y="404"/>
                  <a:pt x="1798" y="371"/>
                  <a:pt x="1809" y="348"/>
                </a:cubicBezTo>
                <a:lnTo>
                  <a:pt x="1809" y="348"/>
                </a:lnTo>
                <a:lnTo>
                  <a:pt x="1809" y="354"/>
                </a:lnTo>
                <a:cubicBezTo>
                  <a:pt x="1815" y="331"/>
                  <a:pt x="1787" y="320"/>
                  <a:pt x="1770" y="298"/>
                </a:cubicBezTo>
                <a:cubicBezTo>
                  <a:pt x="1770" y="298"/>
                  <a:pt x="1776" y="298"/>
                  <a:pt x="1776" y="292"/>
                </a:cubicBezTo>
                <a:cubicBezTo>
                  <a:pt x="1753" y="287"/>
                  <a:pt x="1731" y="264"/>
                  <a:pt x="1708" y="253"/>
                </a:cubicBezTo>
                <a:cubicBezTo>
                  <a:pt x="1725" y="247"/>
                  <a:pt x="1720" y="253"/>
                  <a:pt x="1725" y="242"/>
                </a:cubicBezTo>
                <a:cubicBezTo>
                  <a:pt x="1725" y="241"/>
                  <a:pt x="1724" y="241"/>
                  <a:pt x="1723" y="241"/>
                </a:cubicBezTo>
                <a:cubicBezTo>
                  <a:pt x="1719" y="241"/>
                  <a:pt x="1715" y="251"/>
                  <a:pt x="1706" y="251"/>
                </a:cubicBezTo>
                <a:cubicBezTo>
                  <a:pt x="1704" y="251"/>
                  <a:pt x="1701" y="250"/>
                  <a:pt x="1697" y="247"/>
                </a:cubicBezTo>
                <a:cubicBezTo>
                  <a:pt x="1697" y="236"/>
                  <a:pt x="1692" y="225"/>
                  <a:pt x="1697" y="214"/>
                </a:cubicBezTo>
                <a:lnTo>
                  <a:pt x="1714" y="225"/>
                </a:lnTo>
                <a:cubicBezTo>
                  <a:pt x="1714" y="208"/>
                  <a:pt x="1692" y="208"/>
                  <a:pt x="1686" y="203"/>
                </a:cubicBezTo>
                <a:lnTo>
                  <a:pt x="1692" y="197"/>
                </a:lnTo>
                <a:cubicBezTo>
                  <a:pt x="1669" y="175"/>
                  <a:pt x="1658" y="191"/>
                  <a:pt x="1630" y="169"/>
                </a:cubicBezTo>
                <a:lnTo>
                  <a:pt x="1630" y="180"/>
                </a:lnTo>
                <a:cubicBezTo>
                  <a:pt x="1605" y="180"/>
                  <a:pt x="1620" y="163"/>
                  <a:pt x="1608" y="163"/>
                </a:cubicBezTo>
                <a:lnTo>
                  <a:pt x="1608" y="163"/>
                </a:lnTo>
                <a:cubicBezTo>
                  <a:pt x="1606" y="163"/>
                  <a:pt x="1604" y="163"/>
                  <a:pt x="1602" y="163"/>
                </a:cubicBezTo>
                <a:lnTo>
                  <a:pt x="1608" y="141"/>
                </a:lnTo>
                <a:cubicBezTo>
                  <a:pt x="1591" y="141"/>
                  <a:pt x="1563" y="135"/>
                  <a:pt x="1540" y="130"/>
                </a:cubicBezTo>
                <a:cubicBezTo>
                  <a:pt x="1546" y="128"/>
                  <a:pt x="1553" y="127"/>
                  <a:pt x="1560" y="127"/>
                </a:cubicBezTo>
                <a:cubicBezTo>
                  <a:pt x="1575" y="127"/>
                  <a:pt x="1591" y="130"/>
                  <a:pt x="1602" y="130"/>
                </a:cubicBezTo>
                <a:cubicBezTo>
                  <a:pt x="1593" y="125"/>
                  <a:pt x="1573" y="117"/>
                  <a:pt x="1563" y="117"/>
                </a:cubicBezTo>
                <a:cubicBezTo>
                  <a:pt x="1560" y="117"/>
                  <a:pt x="1558" y="118"/>
                  <a:pt x="1557" y="119"/>
                </a:cubicBezTo>
                <a:cubicBezTo>
                  <a:pt x="1563" y="119"/>
                  <a:pt x="1568" y="119"/>
                  <a:pt x="1568" y="124"/>
                </a:cubicBezTo>
                <a:cubicBezTo>
                  <a:pt x="1563" y="126"/>
                  <a:pt x="1558" y="127"/>
                  <a:pt x="1552" y="127"/>
                </a:cubicBezTo>
                <a:cubicBezTo>
                  <a:pt x="1539" y="127"/>
                  <a:pt x="1524" y="123"/>
                  <a:pt x="1512" y="119"/>
                </a:cubicBezTo>
                <a:cubicBezTo>
                  <a:pt x="1529" y="85"/>
                  <a:pt x="1456" y="85"/>
                  <a:pt x="1451" y="51"/>
                </a:cubicBezTo>
                <a:cubicBezTo>
                  <a:pt x="1406" y="51"/>
                  <a:pt x="1372" y="29"/>
                  <a:pt x="1316" y="23"/>
                </a:cubicBezTo>
                <a:lnTo>
                  <a:pt x="1316" y="23"/>
                </a:lnTo>
                <a:cubicBezTo>
                  <a:pt x="1325" y="37"/>
                  <a:pt x="1322" y="37"/>
                  <a:pt x="1317" y="37"/>
                </a:cubicBezTo>
                <a:cubicBezTo>
                  <a:pt x="1312" y="37"/>
                  <a:pt x="1305" y="37"/>
                  <a:pt x="1305" y="51"/>
                </a:cubicBezTo>
                <a:lnTo>
                  <a:pt x="1288" y="51"/>
                </a:lnTo>
                <a:cubicBezTo>
                  <a:pt x="1277" y="46"/>
                  <a:pt x="1266" y="40"/>
                  <a:pt x="1255" y="35"/>
                </a:cubicBezTo>
                <a:cubicBezTo>
                  <a:pt x="1244" y="23"/>
                  <a:pt x="1266" y="29"/>
                  <a:pt x="1266" y="18"/>
                </a:cubicBezTo>
                <a:cubicBezTo>
                  <a:pt x="1238" y="18"/>
                  <a:pt x="1255" y="7"/>
                  <a:pt x="1232" y="1"/>
                </a:cubicBezTo>
                <a:close/>
              </a:path>
            </a:pathLst>
          </a:custGeom>
          <a:solidFill>
            <a:srgbClr val="EA732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6" name="Google Shape;383;p41">
            <a:extLst>
              <a:ext uri="{FF2B5EF4-FFF2-40B4-BE49-F238E27FC236}">
                <a16:creationId xmlns:a16="http://schemas.microsoft.com/office/drawing/2014/main" id="{0D8CB814-750D-4539-A54F-81010AEB94FE}"/>
              </a:ext>
            </a:extLst>
          </p:cNvPr>
          <p:cNvSpPr/>
          <p:nvPr/>
        </p:nvSpPr>
        <p:spPr>
          <a:xfrm rot="-9501406">
            <a:off x="7252441" y="3750036"/>
            <a:ext cx="339359" cy="378474"/>
          </a:xfrm>
          <a:custGeom>
            <a:avLst/>
            <a:gdLst/>
            <a:ahLst/>
            <a:cxnLst/>
            <a:rect l="l" t="t" r="r" b="b"/>
            <a:pathLst>
              <a:path w="3591" h="4005" extrusionOk="0">
                <a:moveTo>
                  <a:pt x="1944" y="184"/>
                </a:moveTo>
                <a:cubicBezTo>
                  <a:pt x="1943" y="184"/>
                  <a:pt x="1943" y="185"/>
                  <a:pt x="1944" y="185"/>
                </a:cubicBezTo>
                <a:cubicBezTo>
                  <a:pt x="1944" y="185"/>
                  <a:pt x="1944" y="184"/>
                  <a:pt x="1944" y="184"/>
                </a:cubicBezTo>
                <a:close/>
                <a:moveTo>
                  <a:pt x="1703" y="218"/>
                </a:moveTo>
                <a:lnTo>
                  <a:pt x="1703" y="218"/>
                </a:lnTo>
                <a:cubicBezTo>
                  <a:pt x="1699" y="222"/>
                  <a:pt x="1700" y="223"/>
                  <a:pt x="1702" y="224"/>
                </a:cubicBezTo>
                <a:lnTo>
                  <a:pt x="1702" y="224"/>
                </a:lnTo>
                <a:cubicBezTo>
                  <a:pt x="1702" y="222"/>
                  <a:pt x="1702" y="220"/>
                  <a:pt x="1703" y="218"/>
                </a:cubicBezTo>
                <a:close/>
                <a:moveTo>
                  <a:pt x="1793" y="134"/>
                </a:moveTo>
                <a:lnTo>
                  <a:pt x="1793" y="134"/>
                </a:lnTo>
                <a:cubicBezTo>
                  <a:pt x="1798" y="134"/>
                  <a:pt x="1804" y="140"/>
                  <a:pt x="1809" y="146"/>
                </a:cubicBezTo>
                <a:cubicBezTo>
                  <a:pt x="1809" y="143"/>
                  <a:pt x="1812" y="141"/>
                  <a:pt x="1816" y="141"/>
                </a:cubicBezTo>
                <a:cubicBezTo>
                  <a:pt x="1819" y="141"/>
                  <a:pt x="1823" y="143"/>
                  <a:pt x="1826" y="146"/>
                </a:cubicBezTo>
                <a:cubicBezTo>
                  <a:pt x="1829" y="148"/>
                  <a:pt x="1832" y="150"/>
                  <a:pt x="1835" y="150"/>
                </a:cubicBezTo>
                <a:cubicBezTo>
                  <a:pt x="1839" y="150"/>
                  <a:pt x="1843" y="148"/>
                  <a:pt x="1849" y="146"/>
                </a:cubicBezTo>
                <a:lnTo>
                  <a:pt x="1849" y="146"/>
                </a:lnTo>
                <a:cubicBezTo>
                  <a:pt x="1837" y="157"/>
                  <a:pt x="1849" y="162"/>
                  <a:pt x="1843" y="168"/>
                </a:cubicBezTo>
                <a:cubicBezTo>
                  <a:pt x="1837" y="168"/>
                  <a:pt x="1837" y="174"/>
                  <a:pt x="1837" y="179"/>
                </a:cubicBezTo>
                <a:cubicBezTo>
                  <a:pt x="1837" y="179"/>
                  <a:pt x="1837" y="178"/>
                  <a:pt x="1836" y="178"/>
                </a:cubicBezTo>
                <a:cubicBezTo>
                  <a:pt x="1835" y="178"/>
                  <a:pt x="1832" y="179"/>
                  <a:pt x="1826" y="185"/>
                </a:cubicBezTo>
                <a:cubicBezTo>
                  <a:pt x="1822" y="189"/>
                  <a:pt x="1818" y="195"/>
                  <a:pt x="1816" y="195"/>
                </a:cubicBezTo>
                <a:cubicBezTo>
                  <a:pt x="1815" y="195"/>
                  <a:pt x="1815" y="194"/>
                  <a:pt x="1815" y="190"/>
                </a:cubicBezTo>
                <a:cubicBezTo>
                  <a:pt x="1809" y="202"/>
                  <a:pt x="1804" y="213"/>
                  <a:pt x="1798" y="224"/>
                </a:cubicBezTo>
                <a:cubicBezTo>
                  <a:pt x="1793" y="235"/>
                  <a:pt x="1793" y="246"/>
                  <a:pt x="1793" y="252"/>
                </a:cubicBezTo>
                <a:cubicBezTo>
                  <a:pt x="1787" y="235"/>
                  <a:pt x="1787" y="218"/>
                  <a:pt x="1793" y="213"/>
                </a:cubicBezTo>
                <a:cubicBezTo>
                  <a:pt x="1798" y="213"/>
                  <a:pt x="1798" y="218"/>
                  <a:pt x="1798" y="224"/>
                </a:cubicBezTo>
                <a:cubicBezTo>
                  <a:pt x="1798" y="213"/>
                  <a:pt x="1798" y="190"/>
                  <a:pt x="1798" y="174"/>
                </a:cubicBezTo>
                <a:cubicBezTo>
                  <a:pt x="1798" y="168"/>
                  <a:pt x="1798" y="162"/>
                  <a:pt x="1798" y="162"/>
                </a:cubicBezTo>
                <a:cubicBezTo>
                  <a:pt x="1798" y="162"/>
                  <a:pt x="1796" y="160"/>
                  <a:pt x="1794" y="160"/>
                </a:cubicBezTo>
                <a:cubicBezTo>
                  <a:pt x="1794" y="160"/>
                  <a:pt x="1794" y="160"/>
                  <a:pt x="1794" y="160"/>
                </a:cubicBezTo>
                <a:lnTo>
                  <a:pt x="1794" y="160"/>
                </a:lnTo>
                <a:cubicBezTo>
                  <a:pt x="1797" y="150"/>
                  <a:pt x="1793" y="140"/>
                  <a:pt x="1793" y="134"/>
                </a:cubicBezTo>
                <a:close/>
                <a:moveTo>
                  <a:pt x="1787" y="274"/>
                </a:moveTo>
                <a:cubicBezTo>
                  <a:pt x="1793" y="274"/>
                  <a:pt x="1793" y="280"/>
                  <a:pt x="1793" y="280"/>
                </a:cubicBezTo>
                <a:cubicBezTo>
                  <a:pt x="1793" y="286"/>
                  <a:pt x="1793" y="291"/>
                  <a:pt x="1787" y="297"/>
                </a:cubicBezTo>
                <a:cubicBezTo>
                  <a:pt x="1787" y="291"/>
                  <a:pt x="1787" y="280"/>
                  <a:pt x="1787" y="274"/>
                </a:cubicBezTo>
                <a:close/>
                <a:moveTo>
                  <a:pt x="2364" y="291"/>
                </a:moveTo>
                <a:cubicBezTo>
                  <a:pt x="2374" y="295"/>
                  <a:pt x="2378" y="298"/>
                  <a:pt x="2381" y="301"/>
                </a:cubicBezTo>
                <a:lnTo>
                  <a:pt x="2381" y="301"/>
                </a:lnTo>
                <a:cubicBezTo>
                  <a:pt x="2380" y="297"/>
                  <a:pt x="2379" y="296"/>
                  <a:pt x="2364" y="291"/>
                </a:cubicBezTo>
                <a:close/>
                <a:moveTo>
                  <a:pt x="2464" y="501"/>
                </a:moveTo>
                <a:lnTo>
                  <a:pt x="2464" y="501"/>
                </a:lnTo>
                <a:cubicBezTo>
                  <a:pt x="2449" y="507"/>
                  <a:pt x="2434" y="517"/>
                  <a:pt x="2420" y="527"/>
                </a:cubicBezTo>
                <a:cubicBezTo>
                  <a:pt x="2434" y="518"/>
                  <a:pt x="2449" y="509"/>
                  <a:pt x="2464" y="501"/>
                </a:cubicBezTo>
                <a:close/>
                <a:moveTo>
                  <a:pt x="2022" y="532"/>
                </a:moveTo>
                <a:lnTo>
                  <a:pt x="2022" y="532"/>
                </a:lnTo>
                <a:cubicBezTo>
                  <a:pt x="2023" y="532"/>
                  <a:pt x="2024" y="532"/>
                  <a:pt x="2025" y="533"/>
                </a:cubicBezTo>
                <a:lnTo>
                  <a:pt x="2025" y="533"/>
                </a:lnTo>
                <a:cubicBezTo>
                  <a:pt x="2024" y="532"/>
                  <a:pt x="2023" y="532"/>
                  <a:pt x="2022" y="532"/>
                </a:cubicBezTo>
                <a:close/>
                <a:moveTo>
                  <a:pt x="2800" y="618"/>
                </a:moveTo>
                <a:cubicBezTo>
                  <a:pt x="2802" y="619"/>
                  <a:pt x="2804" y="620"/>
                  <a:pt x="2806" y="622"/>
                </a:cubicBezTo>
                <a:cubicBezTo>
                  <a:pt x="2804" y="620"/>
                  <a:pt x="2802" y="619"/>
                  <a:pt x="2800" y="618"/>
                </a:cubicBezTo>
                <a:close/>
                <a:moveTo>
                  <a:pt x="2448" y="829"/>
                </a:moveTo>
                <a:lnTo>
                  <a:pt x="2448" y="829"/>
                </a:lnTo>
                <a:cubicBezTo>
                  <a:pt x="2448" y="829"/>
                  <a:pt x="2448" y="829"/>
                  <a:pt x="2449" y="829"/>
                </a:cubicBezTo>
                <a:lnTo>
                  <a:pt x="2449" y="829"/>
                </a:lnTo>
                <a:cubicBezTo>
                  <a:pt x="2448" y="829"/>
                  <a:pt x="2448" y="829"/>
                  <a:pt x="2448" y="829"/>
                </a:cubicBezTo>
                <a:close/>
                <a:moveTo>
                  <a:pt x="2319" y="840"/>
                </a:moveTo>
                <a:cubicBezTo>
                  <a:pt x="2322" y="843"/>
                  <a:pt x="2326" y="846"/>
                  <a:pt x="2330" y="849"/>
                </a:cubicBezTo>
                <a:lnTo>
                  <a:pt x="2330" y="849"/>
                </a:lnTo>
                <a:cubicBezTo>
                  <a:pt x="2326" y="846"/>
                  <a:pt x="2323" y="843"/>
                  <a:pt x="2319" y="840"/>
                </a:cubicBezTo>
                <a:close/>
                <a:moveTo>
                  <a:pt x="3142" y="953"/>
                </a:moveTo>
                <a:cubicBezTo>
                  <a:pt x="3142" y="958"/>
                  <a:pt x="3143" y="958"/>
                  <a:pt x="3148" y="958"/>
                </a:cubicBezTo>
                <a:cubicBezTo>
                  <a:pt x="3146" y="956"/>
                  <a:pt x="3144" y="955"/>
                  <a:pt x="3142" y="953"/>
                </a:cubicBezTo>
                <a:close/>
                <a:moveTo>
                  <a:pt x="2941" y="1059"/>
                </a:moveTo>
                <a:cubicBezTo>
                  <a:pt x="2939" y="1062"/>
                  <a:pt x="2937" y="1064"/>
                  <a:pt x="2937" y="1066"/>
                </a:cubicBezTo>
                <a:lnTo>
                  <a:pt x="2937" y="1066"/>
                </a:lnTo>
                <a:cubicBezTo>
                  <a:pt x="2939" y="1063"/>
                  <a:pt x="2941" y="1061"/>
                  <a:pt x="2941" y="1059"/>
                </a:cubicBezTo>
                <a:close/>
                <a:moveTo>
                  <a:pt x="3282" y="1389"/>
                </a:moveTo>
                <a:cubicBezTo>
                  <a:pt x="3276" y="1389"/>
                  <a:pt x="3273" y="1389"/>
                  <a:pt x="3270" y="1390"/>
                </a:cubicBezTo>
                <a:lnTo>
                  <a:pt x="3270" y="1390"/>
                </a:lnTo>
                <a:cubicBezTo>
                  <a:pt x="3274" y="1390"/>
                  <a:pt x="3278" y="1389"/>
                  <a:pt x="3282" y="1389"/>
                </a:cubicBezTo>
                <a:close/>
                <a:moveTo>
                  <a:pt x="3428" y="1624"/>
                </a:moveTo>
                <a:lnTo>
                  <a:pt x="3428" y="1624"/>
                </a:lnTo>
                <a:cubicBezTo>
                  <a:pt x="3426" y="1629"/>
                  <a:pt x="3426" y="1633"/>
                  <a:pt x="3426" y="1636"/>
                </a:cubicBezTo>
                <a:lnTo>
                  <a:pt x="3426" y="1636"/>
                </a:lnTo>
                <a:cubicBezTo>
                  <a:pt x="3426" y="1632"/>
                  <a:pt x="3427" y="1628"/>
                  <a:pt x="3428" y="1624"/>
                </a:cubicBezTo>
                <a:close/>
                <a:moveTo>
                  <a:pt x="363" y="2327"/>
                </a:moveTo>
                <a:lnTo>
                  <a:pt x="363" y="2327"/>
                </a:lnTo>
                <a:cubicBezTo>
                  <a:pt x="362" y="2328"/>
                  <a:pt x="360" y="2329"/>
                  <a:pt x="359" y="2330"/>
                </a:cubicBezTo>
                <a:lnTo>
                  <a:pt x="364" y="2330"/>
                </a:lnTo>
                <a:cubicBezTo>
                  <a:pt x="364" y="2328"/>
                  <a:pt x="364" y="2327"/>
                  <a:pt x="363" y="2327"/>
                </a:cubicBezTo>
                <a:close/>
                <a:moveTo>
                  <a:pt x="2913" y="2789"/>
                </a:moveTo>
                <a:lnTo>
                  <a:pt x="2913" y="2789"/>
                </a:lnTo>
                <a:cubicBezTo>
                  <a:pt x="2911" y="2791"/>
                  <a:pt x="2910" y="2793"/>
                  <a:pt x="2910" y="2795"/>
                </a:cubicBezTo>
                <a:lnTo>
                  <a:pt x="2910" y="2795"/>
                </a:lnTo>
                <a:lnTo>
                  <a:pt x="2913" y="2789"/>
                </a:lnTo>
                <a:close/>
                <a:moveTo>
                  <a:pt x="2910" y="2795"/>
                </a:moveTo>
                <a:lnTo>
                  <a:pt x="2901" y="2812"/>
                </a:lnTo>
                <a:cubicBezTo>
                  <a:pt x="2909" y="2804"/>
                  <a:pt x="2909" y="2799"/>
                  <a:pt x="2910" y="2795"/>
                </a:cubicBezTo>
                <a:close/>
                <a:moveTo>
                  <a:pt x="556" y="2906"/>
                </a:moveTo>
                <a:cubicBezTo>
                  <a:pt x="549" y="2906"/>
                  <a:pt x="556" y="2915"/>
                  <a:pt x="556" y="2919"/>
                </a:cubicBezTo>
                <a:lnTo>
                  <a:pt x="556" y="2919"/>
                </a:lnTo>
                <a:lnTo>
                  <a:pt x="560" y="2907"/>
                </a:lnTo>
                <a:cubicBezTo>
                  <a:pt x="559" y="2906"/>
                  <a:pt x="557" y="2906"/>
                  <a:pt x="556" y="2906"/>
                </a:cubicBezTo>
                <a:close/>
                <a:moveTo>
                  <a:pt x="556" y="2919"/>
                </a:moveTo>
                <a:lnTo>
                  <a:pt x="556" y="2920"/>
                </a:lnTo>
                <a:lnTo>
                  <a:pt x="556" y="2920"/>
                </a:lnTo>
                <a:cubicBezTo>
                  <a:pt x="556" y="2920"/>
                  <a:pt x="556" y="2919"/>
                  <a:pt x="556" y="2919"/>
                </a:cubicBezTo>
                <a:close/>
                <a:moveTo>
                  <a:pt x="921" y="3250"/>
                </a:moveTo>
                <a:cubicBezTo>
                  <a:pt x="925" y="3253"/>
                  <a:pt x="930" y="3256"/>
                  <a:pt x="936" y="3260"/>
                </a:cubicBezTo>
                <a:cubicBezTo>
                  <a:pt x="931" y="3256"/>
                  <a:pt x="926" y="3253"/>
                  <a:pt x="921" y="3250"/>
                </a:cubicBezTo>
                <a:close/>
                <a:moveTo>
                  <a:pt x="2508" y="3430"/>
                </a:moveTo>
                <a:cubicBezTo>
                  <a:pt x="2502" y="3435"/>
                  <a:pt x="2498" y="3440"/>
                  <a:pt x="2493" y="3444"/>
                </a:cubicBezTo>
                <a:lnTo>
                  <a:pt x="2493" y="3444"/>
                </a:lnTo>
                <a:cubicBezTo>
                  <a:pt x="2497" y="3442"/>
                  <a:pt x="2501" y="3439"/>
                  <a:pt x="2508" y="3430"/>
                </a:cubicBezTo>
                <a:close/>
                <a:moveTo>
                  <a:pt x="2375" y="3428"/>
                </a:moveTo>
                <a:lnTo>
                  <a:pt x="2375" y="3428"/>
                </a:lnTo>
                <a:cubicBezTo>
                  <a:pt x="2375" y="3433"/>
                  <a:pt x="2369" y="3439"/>
                  <a:pt x="2358" y="3450"/>
                </a:cubicBezTo>
                <a:cubicBezTo>
                  <a:pt x="2364" y="3439"/>
                  <a:pt x="2369" y="3433"/>
                  <a:pt x="2375" y="3428"/>
                </a:cubicBezTo>
                <a:close/>
                <a:moveTo>
                  <a:pt x="2319" y="3489"/>
                </a:moveTo>
                <a:lnTo>
                  <a:pt x="2319" y="3489"/>
                </a:lnTo>
                <a:cubicBezTo>
                  <a:pt x="2325" y="3495"/>
                  <a:pt x="2325" y="3500"/>
                  <a:pt x="2313" y="3506"/>
                </a:cubicBezTo>
                <a:cubicBezTo>
                  <a:pt x="2314" y="3505"/>
                  <a:pt x="2314" y="3505"/>
                  <a:pt x="2314" y="3505"/>
                </a:cubicBezTo>
                <a:lnTo>
                  <a:pt x="2314" y="3505"/>
                </a:lnTo>
                <a:cubicBezTo>
                  <a:pt x="2313" y="3505"/>
                  <a:pt x="2294" y="3518"/>
                  <a:pt x="2280" y="3523"/>
                </a:cubicBezTo>
                <a:cubicBezTo>
                  <a:pt x="2291" y="3512"/>
                  <a:pt x="2302" y="3506"/>
                  <a:pt x="2319" y="3489"/>
                </a:cubicBezTo>
                <a:close/>
                <a:moveTo>
                  <a:pt x="2021" y="3831"/>
                </a:moveTo>
                <a:cubicBezTo>
                  <a:pt x="2018" y="3833"/>
                  <a:pt x="2015" y="3834"/>
                  <a:pt x="2011" y="3836"/>
                </a:cubicBezTo>
                <a:cubicBezTo>
                  <a:pt x="2016" y="3835"/>
                  <a:pt x="2019" y="3833"/>
                  <a:pt x="2021" y="3831"/>
                </a:cubicBezTo>
                <a:close/>
                <a:moveTo>
                  <a:pt x="1720" y="0"/>
                </a:moveTo>
                <a:cubicBezTo>
                  <a:pt x="1714" y="0"/>
                  <a:pt x="1714" y="17"/>
                  <a:pt x="1714" y="17"/>
                </a:cubicBezTo>
                <a:cubicBezTo>
                  <a:pt x="1708" y="84"/>
                  <a:pt x="1708" y="168"/>
                  <a:pt x="1703" y="224"/>
                </a:cubicBezTo>
                <a:cubicBezTo>
                  <a:pt x="1703" y="224"/>
                  <a:pt x="1702" y="224"/>
                  <a:pt x="1702" y="224"/>
                </a:cubicBezTo>
                <a:lnTo>
                  <a:pt x="1702" y="224"/>
                </a:lnTo>
                <a:cubicBezTo>
                  <a:pt x="1688" y="279"/>
                  <a:pt x="1719" y="260"/>
                  <a:pt x="1697" y="330"/>
                </a:cubicBezTo>
                <a:cubicBezTo>
                  <a:pt x="1694" y="337"/>
                  <a:pt x="1692" y="340"/>
                  <a:pt x="1691" y="340"/>
                </a:cubicBezTo>
                <a:cubicBezTo>
                  <a:pt x="1687" y="340"/>
                  <a:pt x="1692" y="309"/>
                  <a:pt x="1689" y="309"/>
                </a:cubicBezTo>
                <a:lnTo>
                  <a:pt x="1689" y="309"/>
                </a:lnTo>
                <a:cubicBezTo>
                  <a:pt x="1689" y="309"/>
                  <a:pt x="1688" y="311"/>
                  <a:pt x="1686" y="314"/>
                </a:cubicBezTo>
                <a:cubicBezTo>
                  <a:pt x="1658" y="319"/>
                  <a:pt x="1680" y="403"/>
                  <a:pt x="1652" y="448"/>
                </a:cubicBezTo>
                <a:lnTo>
                  <a:pt x="1652" y="437"/>
                </a:lnTo>
                <a:cubicBezTo>
                  <a:pt x="1630" y="470"/>
                  <a:pt x="1636" y="527"/>
                  <a:pt x="1619" y="588"/>
                </a:cubicBezTo>
                <a:cubicBezTo>
                  <a:pt x="1619" y="588"/>
                  <a:pt x="1619" y="586"/>
                  <a:pt x="1617" y="586"/>
                </a:cubicBezTo>
                <a:cubicBezTo>
                  <a:pt x="1616" y="586"/>
                  <a:pt x="1615" y="586"/>
                  <a:pt x="1613" y="588"/>
                </a:cubicBezTo>
                <a:cubicBezTo>
                  <a:pt x="1619" y="633"/>
                  <a:pt x="1596" y="711"/>
                  <a:pt x="1580" y="767"/>
                </a:cubicBezTo>
                <a:cubicBezTo>
                  <a:pt x="1575" y="750"/>
                  <a:pt x="1581" y="743"/>
                  <a:pt x="1576" y="743"/>
                </a:cubicBezTo>
                <a:lnTo>
                  <a:pt x="1576" y="743"/>
                </a:lnTo>
                <a:cubicBezTo>
                  <a:pt x="1575" y="743"/>
                  <a:pt x="1572" y="744"/>
                  <a:pt x="1568" y="745"/>
                </a:cubicBezTo>
                <a:cubicBezTo>
                  <a:pt x="1563" y="773"/>
                  <a:pt x="1591" y="745"/>
                  <a:pt x="1574" y="795"/>
                </a:cubicBezTo>
                <a:cubicBezTo>
                  <a:pt x="1563" y="812"/>
                  <a:pt x="1540" y="846"/>
                  <a:pt x="1524" y="846"/>
                </a:cubicBezTo>
                <a:lnTo>
                  <a:pt x="1546" y="795"/>
                </a:lnTo>
                <a:lnTo>
                  <a:pt x="1546" y="795"/>
                </a:lnTo>
                <a:cubicBezTo>
                  <a:pt x="1518" y="818"/>
                  <a:pt x="1518" y="857"/>
                  <a:pt x="1507" y="879"/>
                </a:cubicBezTo>
                <a:lnTo>
                  <a:pt x="1501" y="874"/>
                </a:lnTo>
                <a:cubicBezTo>
                  <a:pt x="1473" y="947"/>
                  <a:pt x="1490" y="958"/>
                  <a:pt x="1445" y="1031"/>
                </a:cubicBezTo>
                <a:lnTo>
                  <a:pt x="1456" y="1025"/>
                </a:lnTo>
                <a:lnTo>
                  <a:pt x="1456" y="1025"/>
                </a:lnTo>
                <a:cubicBezTo>
                  <a:pt x="1451" y="1075"/>
                  <a:pt x="1428" y="1053"/>
                  <a:pt x="1417" y="1098"/>
                </a:cubicBezTo>
                <a:lnTo>
                  <a:pt x="1395" y="1103"/>
                </a:lnTo>
                <a:cubicBezTo>
                  <a:pt x="1389" y="1131"/>
                  <a:pt x="1356" y="1204"/>
                  <a:pt x="1333" y="1249"/>
                </a:cubicBezTo>
                <a:cubicBezTo>
                  <a:pt x="1339" y="1215"/>
                  <a:pt x="1367" y="1159"/>
                  <a:pt x="1378" y="1120"/>
                </a:cubicBezTo>
                <a:lnTo>
                  <a:pt x="1378" y="1120"/>
                </a:lnTo>
                <a:cubicBezTo>
                  <a:pt x="1361" y="1148"/>
                  <a:pt x="1328" y="1210"/>
                  <a:pt x="1328" y="1227"/>
                </a:cubicBezTo>
                <a:cubicBezTo>
                  <a:pt x="1333" y="1215"/>
                  <a:pt x="1333" y="1199"/>
                  <a:pt x="1344" y="1193"/>
                </a:cubicBezTo>
                <a:lnTo>
                  <a:pt x="1344" y="1193"/>
                </a:lnTo>
                <a:cubicBezTo>
                  <a:pt x="1339" y="1232"/>
                  <a:pt x="1316" y="1277"/>
                  <a:pt x="1283" y="1327"/>
                </a:cubicBezTo>
                <a:cubicBezTo>
                  <a:pt x="1281" y="1325"/>
                  <a:pt x="1279" y="1324"/>
                  <a:pt x="1276" y="1324"/>
                </a:cubicBezTo>
                <a:cubicBezTo>
                  <a:pt x="1248" y="1324"/>
                  <a:pt x="1183" y="1452"/>
                  <a:pt x="1137" y="1467"/>
                </a:cubicBezTo>
                <a:cubicBezTo>
                  <a:pt x="1109" y="1512"/>
                  <a:pt x="1076" y="1551"/>
                  <a:pt x="1042" y="1591"/>
                </a:cubicBezTo>
                <a:cubicBezTo>
                  <a:pt x="1003" y="1630"/>
                  <a:pt x="964" y="1669"/>
                  <a:pt x="924" y="1714"/>
                </a:cubicBezTo>
                <a:cubicBezTo>
                  <a:pt x="930" y="1712"/>
                  <a:pt x="934" y="1712"/>
                  <a:pt x="936" y="1712"/>
                </a:cubicBezTo>
                <a:cubicBezTo>
                  <a:pt x="954" y="1712"/>
                  <a:pt x="905" y="1744"/>
                  <a:pt x="924" y="1759"/>
                </a:cubicBezTo>
                <a:cubicBezTo>
                  <a:pt x="908" y="1781"/>
                  <a:pt x="896" y="1787"/>
                  <a:pt x="896" y="1787"/>
                </a:cubicBezTo>
                <a:lnTo>
                  <a:pt x="824" y="1837"/>
                </a:lnTo>
                <a:cubicBezTo>
                  <a:pt x="822" y="1838"/>
                  <a:pt x="820" y="1838"/>
                  <a:pt x="819" y="1838"/>
                </a:cubicBezTo>
                <a:cubicBezTo>
                  <a:pt x="807" y="1838"/>
                  <a:pt x="834" y="1814"/>
                  <a:pt x="829" y="1809"/>
                </a:cubicBezTo>
                <a:lnTo>
                  <a:pt x="829" y="1809"/>
                </a:lnTo>
                <a:cubicBezTo>
                  <a:pt x="807" y="1831"/>
                  <a:pt x="800" y="1834"/>
                  <a:pt x="794" y="1834"/>
                </a:cubicBezTo>
                <a:cubicBezTo>
                  <a:pt x="792" y="1834"/>
                  <a:pt x="791" y="1834"/>
                  <a:pt x="789" y="1834"/>
                </a:cubicBezTo>
                <a:cubicBezTo>
                  <a:pt x="784" y="1834"/>
                  <a:pt x="779" y="1835"/>
                  <a:pt x="768" y="1843"/>
                </a:cubicBezTo>
                <a:cubicBezTo>
                  <a:pt x="784" y="1843"/>
                  <a:pt x="768" y="1871"/>
                  <a:pt x="734" y="1887"/>
                </a:cubicBezTo>
                <a:cubicBezTo>
                  <a:pt x="751" y="1882"/>
                  <a:pt x="768" y="1876"/>
                  <a:pt x="779" y="1865"/>
                </a:cubicBezTo>
                <a:lnTo>
                  <a:pt x="779" y="1865"/>
                </a:lnTo>
                <a:cubicBezTo>
                  <a:pt x="728" y="1938"/>
                  <a:pt x="712" y="1899"/>
                  <a:pt x="656" y="1971"/>
                </a:cubicBezTo>
                <a:lnTo>
                  <a:pt x="667" y="1943"/>
                </a:lnTo>
                <a:lnTo>
                  <a:pt x="667" y="1943"/>
                </a:lnTo>
                <a:cubicBezTo>
                  <a:pt x="639" y="1977"/>
                  <a:pt x="544" y="2050"/>
                  <a:pt x="521" y="2095"/>
                </a:cubicBezTo>
                <a:cubicBezTo>
                  <a:pt x="519" y="2097"/>
                  <a:pt x="516" y="2098"/>
                  <a:pt x="514" y="2098"/>
                </a:cubicBezTo>
                <a:cubicBezTo>
                  <a:pt x="510" y="2098"/>
                  <a:pt x="508" y="2094"/>
                  <a:pt x="516" y="2083"/>
                </a:cubicBezTo>
                <a:lnTo>
                  <a:pt x="516" y="2083"/>
                </a:lnTo>
                <a:cubicBezTo>
                  <a:pt x="432" y="2151"/>
                  <a:pt x="342" y="2251"/>
                  <a:pt x="264" y="2285"/>
                </a:cubicBezTo>
                <a:lnTo>
                  <a:pt x="264" y="2274"/>
                </a:lnTo>
                <a:cubicBezTo>
                  <a:pt x="247" y="2285"/>
                  <a:pt x="241" y="2302"/>
                  <a:pt x="219" y="2307"/>
                </a:cubicBezTo>
                <a:cubicBezTo>
                  <a:pt x="219" y="2307"/>
                  <a:pt x="219" y="2302"/>
                  <a:pt x="213" y="2302"/>
                </a:cubicBezTo>
                <a:cubicBezTo>
                  <a:pt x="208" y="2313"/>
                  <a:pt x="174" y="2341"/>
                  <a:pt x="146" y="2352"/>
                </a:cubicBezTo>
                <a:lnTo>
                  <a:pt x="163" y="2335"/>
                </a:lnTo>
                <a:lnTo>
                  <a:pt x="163" y="2335"/>
                </a:lnTo>
                <a:cubicBezTo>
                  <a:pt x="152" y="2341"/>
                  <a:pt x="140" y="2347"/>
                  <a:pt x="129" y="2352"/>
                </a:cubicBezTo>
                <a:cubicBezTo>
                  <a:pt x="112" y="2363"/>
                  <a:pt x="101" y="2369"/>
                  <a:pt x="84" y="2380"/>
                </a:cubicBezTo>
                <a:cubicBezTo>
                  <a:pt x="51" y="2403"/>
                  <a:pt x="23" y="2419"/>
                  <a:pt x="0" y="2436"/>
                </a:cubicBezTo>
                <a:cubicBezTo>
                  <a:pt x="23" y="2459"/>
                  <a:pt x="51" y="2487"/>
                  <a:pt x="73" y="2509"/>
                </a:cubicBezTo>
                <a:cubicBezTo>
                  <a:pt x="90" y="2526"/>
                  <a:pt x="107" y="2543"/>
                  <a:pt x="129" y="2565"/>
                </a:cubicBezTo>
                <a:cubicBezTo>
                  <a:pt x="112" y="2576"/>
                  <a:pt x="163" y="2644"/>
                  <a:pt x="185" y="2677"/>
                </a:cubicBezTo>
                <a:cubicBezTo>
                  <a:pt x="264" y="2772"/>
                  <a:pt x="336" y="2828"/>
                  <a:pt x="426" y="2907"/>
                </a:cubicBezTo>
                <a:cubicBezTo>
                  <a:pt x="460" y="2974"/>
                  <a:pt x="588" y="3086"/>
                  <a:pt x="661" y="3176"/>
                </a:cubicBezTo>
                <a:cubicBezTo>
                  <a:pt x="656" y="3168"/>
                  <a:pt x="658" y="3165"/>
                  <a:pt x="663" y="3165"/>
                </a:cubicBezTo>
                <a:cubicBezTo>
                  <a:pt x="669" y="3165"/>
                  <a:pt x="680" y="3169"/>
                  <a:pt x="689" y="3176"/>
                </a:cubicBezTo>
                <a:cubicBezTo>
                  <a:pt x="706" y="3198"/>
                  <a:pt x="756" y="3220"/>
                  <a:pt x="740" y="3232"/>
                </a:cubicBezTo>
                <a:lnTo>
                  <a:pt x="734" y="3220"/>
                </a:lnTo>
                <a:lnTo>
                  <a:pt x="734" y="3220"/>
                </a:lnTo>
                <a:cubicBezTo>
                  <a:pt x="734" y="3248"/>
                  <a:pt x="779" y="3282"/>
                  <a:pt x="812" y="3316"/>
                </a:cubicBezTo>
                <a:lnTo>
                  <a:pt x="829" y="3299"/>
                </a:lnTo>
                <a:cubicBezTo>
                  <a:pt x="891" y="3405"/>
                  <a:pt x="1064" y="3489"/>
                  <a:pt x="1087" y="3551"/>
                </a:cubicBezTo>
                <a:cubicBezTo>
                  <a:pt x="1115" y="3562"/>
                  <a:pt x="1143" y="3584"/>
                  <a:pt x="1165" y="3601"/>
                </a:cubicBezTo>
                <a:lnTo>
                  <a:pt x="1154" y="3607"/>
                </a:lnTo>
                <a:cubicBezTo>
                  <a:pt x="1216" y="3657"/>
                  <a:pt x="1244" y="3685"/>
                  <a:pt x="1316" y="3741"/>
                </a:cubicBezTo>
                <a:lnTo>
                  <a:pt x="1294" y="3736"/>
                </a:lnTo>
                <a:lnTo>
                  <a:pt x="1294" y="3736"/>
                </a:lnTo>
                <a:cubicBezTo>
                  <a:pt x="1339" y="3769"/>
                  <a:pt x="1372" y="3747"/>
                  <a:pt x="1412" y="3775"/>
                </a:cubicBezTo>
                <a:lnTo>
                  <a:pt x="1412" y="3797"/>
                </a:lnTo>
                <a:cubicBezTo>
                  <a:pt x="1451" y="3825"/>
                  <a:pt x="1484" y="3859"/>
                  <a:pt x="1518" y="3887"/>
                </a:cubicBezTo>
                <a:cubicBezTo>
                  <a:pt x="1557" y="3915"/>
                  <a:pt x="1596" y="3943"/>
                  <a:pt x="1647" y="3960"/>
                </a:cubicBezTo>
                <a:cubicBezTo>
                  <a:pt x="1644" y="3962"/>
                  <a:pt x="1641" y="3964"/>
                  <a:pt x="1638" y="3964"/>
                </a:cubicBezTo>
                <a:cubicBezTo>
                  <a:pt x="1634" y="3964"/>
                  <a:pt x="1630" y="3962"/>
                  <a:pt x="1624" y="3960"/>
                </a:cubicBezTo>
                <a:lnTo>
                  <a:pt x="1624" y="3960"/>
                </a:lnTo>
                <a:cubicBezTo>
                  <a:pt x="1641" y="3971"/>
                  <a:pt x="1686" y="3999"/>
                  <a:pt x="1736" y="4004"/>
                </a:cubicBezTo>
                <a:cubicBezTo>
                  <a:pt x="1782" y="4004"/>
                  <a:pt x="1814" y="3991"/>
                  <a:pt x="1811" y="3980"/>
                </a:cubicBezTo>
                <a:lnTo>
                  <a:pt x="1811" y="3980"/>
                </a:lnTo>
                <a:cubicBezTo>
                  <a:pt x="1813" y="3981"/>
                  <a:pt x="1814" y="3981"/>
                  <a:pt x="1816" y="3981"/>
                </a:cubicBezTo>
                <a:cubicBezTo>
                  <a:pt x="1828" y="3981"/>
                  <a:pt x="1851" y="3972"/>
                  <a:pt x="1871" y="3960"/>
                </a:cubicBezTo>
                <a:cubicBezTo>
                  <a:pt x="1899" y="3943"/>
                  <a:pt x="1927" y="3915"/>
                  <a:pt x="1944" y="3898"/>
                </a:cubicBezTo>
                <a:lnTo>
                  <a:pt x="1944" y="3909"/>
                </a:lnTo>
                <a:cubicBezTo>
                  <a:pt x="1972" y="3870"/>
                  <a:pt x="1966" y="3870"/>
                  <a:pt x="2011" y="3831"/>
                </a:cubicBezTo>
                <a:cubicBezTo>
                  <a:pt x="2016" y="3827"/>
                  <a:pt x="2020" y="3826"/>
                  <a:pt x="2022" y="3826"/>
                </a:cubicBezTo>
                <a:lnTo>
                  <a:pt x="2022" y="3826"/>
                </a:lnTo>
                <a:cubicBezTo>
                  <a:pt x="2024" y="3826"/>
                  <a:pt x="2024" y="3828"/>
                  <a:pt x="2021" y="3831"/>
                </a:cubicBezTo>
                <a:lnTo>
                  <a:pt x="2021" y="3831"/>
                </a:lnTo>
                <a:cubicBezTo>
                  <a:pt x="2052" y="3813"/>
                  <a:pt x="2038" y="3806"/>
                  <a:pt x="2084" y="3780"/>
                </a:cubicBezTo>
                <a:lnTo>
                  <a:pt x="2084" y="3780"/>
                </a:lnTo>
                <a:lnTo>
                  <a:pt x="2073" y="3797"/>
                </a:lnTo>
                <a:cubicBezTo>
                  <a:pt x="2112" y="3769"/>
                  <a:pt x="2106" y="3769"/>
                  <a:pt x="2117" y="3741"/>
                </a:cubicBezTo>
                <a:cubicBezTo>
                  <a:pt x="2140" y="3719"/>
                  <a:pt x="2190" y="3691"/>
                  <a:pt x="2201" y="3691"/>
                </a:cubicBezTo>
                <a:cubicBezTo>
                  <a:pt x="2201" y="3685"/>
                  <a:pt x="2218" y="3657"/>
                  <a:pt x="2241" y="3640"/>
                </a:cubicBezTo>
                <a:lnTo>
                  <a:pt x="2241" y="3640"/>
                </a:lnTo>
                <a:cubicBezTo>
                  <a:pt x="2246" y="3646"/>
                  <a:pt x="2241" y="3652"/>
                  <a:pt x="2235" y="3657"/>
                </a:cubicBezTo>
                <a:cubicBezTo>
                  <a:pt x="2302" y="3607"/>
                  <a:pt x="2313" y="3568"/>
                  <a:pt x="2364" y="3540"/>
                </a:cubicBezTo>
                <a:cubicBezTo>
                  <a:pt x="2366" y="3540"/>
                  <a:pt x="2368" y="3540"/>
                  <a:pt x="2370" y="3539"/>
                </a:cubicBezTo>
                <a:lnTo>
                  <a:pt x="2370" y="3539"/>
                </a:lnTo>
                <a:cubicBezTo>
                  <a:pt x="2327" y="3581"/>
                  <a:pt x="2291" y="3612"/>
                  <a:pt x="2297" y="3612"/>
                </a:cubicBezTo>
                <a:cubicBezTo>
                  <a:pt x="2297" y="3613"/>
                  <a:pt x="2298" y="3613"/>
                  <a:pt x="2299" y="3613"/>
                </a:cubicBezTo>
                <a:cubicBezTo>
                  <a:pt x="2304" y="3613"/>
                  <a:pt x="2317" y="3604"/>
                  <a:pt x="2324" y="3604"/>
                </a:cubicBezTo>
                <a:cubicBezTo>
                  <a:pt x="2329" y="3604"/>
                  <a:pt x="2331" y="3609"/>
                  <a:pt x="2325" y="3624"/>
                </a:cubicBezTo>
                <a:cubicBezTo>
                  <a:pt x="2347" y="3590"/>
                  <a:pt x="2386" y="3528"/>
                  <a:pt x="2425" y="3495"/>
                </a:cubicBezTo>
                <a:lnTo>
                  <a:pt x="2431" y="3495"/>
                </a:lnTo>
                <a:lnTo>
                  <a:pt x="2431" y="3500"/>
                </a:lnTo>
                <a:cubicBezTo>
                  <a:pt x="2437" y="3495"/>
                  <a:pt x="2448" y="3484"/>
                  <a:pt x="2448" y="3478"/>
                </a:cubicBezTo>
                <a:cubicBezTo>
                  <a:pt x="2465" y="3467"/>
                  <a:pt x="2470" y="3461"/>
                  <a:pt x="2481" y="3450"/>
                </a:cubicBezTo>
                <a:cubicBezTo>
                  <a:pt x="2484" y="3450"/>
                  <a:pt x="2488" y="3448"/>
                  <a:pt x="2493" y="3444"/>
                </a:cubicBezTo>
                <a:lnTo>
                  <a:pt x="2493" y="3444"/>
                </a:lnTo>
                <a:cubicBezTo>
                  <a:pt x="2491" y="3444"/>
                  <a:pt x="2489" y="3444"/>
                  <a:pt x="2487" y="3444"/>
                </a:cubicBezTo>
                <a:cubicBezTo>
                  <a:pt x="2493" y="3439"/>
                  <a:pt x="2498" y="3433"/>
                  <a:pt x="2509" y="3422"/>
                </a:cubicBezTo>
                <a:cubicBezTo>
                  <a:pt x="2509" y="3423"/>
                  <a:pt x="2509" y="3425"/>
                  <a:pt x="2509" y="3428"/>
                </a:cubicBezTo>
                <a:cubicBezTo>
                  <a:pt x="2509" y="3428"/>
                  <a:pt x="2508" y="3429"/>
                  <a:pt x="2508" y="3430"/>
                </a:cubicBezTo>
                <a:lnTo>
                  <a:pt x="2508" y="3430"/>
                </a:lnTo>
                <a:cubicBezTo>
                  <a:pt x="2520" y="3417"/>
                  <a:pt x="2534" y="3400"/>
                  <a:pt x="2543" y="3388"/>
                </a:cubicBezTo>
                <a:cubicBezTo>
                  <a:pt x="2535" y="3384"/>
                  <a:pt x="2548" y="3371"/>
                  <a:pt x="2544" y="3371"/>
                </a:cubicBezTo>
                <a:lnTo>
                  <a:pt x="2544" y="3371"/>
                </a:lnTo>
                <a:cubicBezTo>
                  <a:pt x="2543" y="3371"/>
                  <a:pt x="2539" y="3373"/>
                  <a:pt x="2532" y="3377"/>
                </a:cubicBezTo>
                <a:cubicBezTo>
                  <a:pt x="2532" y="3376"/>
                  <a:pt x="2532" y="3376"/>
                  <a:pt x="2531" y="3376"/>
                </a:cubicBezTo>
                <a:cubicBezTo>
                  <a:pt x="2530" y="3376"/>
                  <a:pt x="2524" y="3385"/>
                  <a:pt x="2515" y="3394"/>
                </a:cubicBezTo>
                <a:cubicBezTo>
                  <a:pt x="2515" y="3400"/>
                  <a:pt x="2509" y="3400"/>
                  <a:pt x="2509" y="3405"/>
                </a:cubicBezTo>
                <a:lnTo>
                  <a:pt x="2509" y="3400"/>
                </a:lnTo>
                <a:cubicBezTo>
                  <a:pt x="2498" y="3416"/>
                  <a:pt x="2481" y="3428"/>
                  <a:pt x="2465" y="3444"/>
                </a:cubicBezTo>
                <a:cubicBezTo>
                  <a:pt x="2476" y="3428"/>
                  <a:pt x="2487" y="3411"/>
                  <a:pt x="2509" y="3394"/>
                </a:cubicBezTo>
                <a:cubicBezTo>
                  <a:pt x="2515" y="3377"/>
                  <a:pt x="2515" y="3360"/>
                  <a:pt x="2521" y="3355"/>
                </a:cubicBezTo>
                <a:cubicBezTo>
                  <a:pt x="2552" y="3339"/>
                  <a:pt x="2604" y="3298"/>
                  <a:pt x="2619" y="3298"/>
                </a:cubicBezTo>
                <a:cubicBezTo>
                  <a:pt x="2620" y="3298"/>
                  <a:pt x="2621" y="3298"/>
                  <a:pt x="2621" y="3299"/>
                </a:cubicBezTo>
                <a:cubicBezTo>
                  <a:pt x="2672" y="3232"/>
                  <a:pt x="2739" y="3153"/>
                  <a:pt x="2750" y="3097"/>
                </a:cubicBezTo>
                <a:cubicBezTo>
                  <a:pt x="2761" y="3080"/>
                  <a:pt x="2773" y="3080"/>
                  <a:pt x="2778" y="3075"/>
                </a:cubicBezTo>
                <a:lnTo>
                  <a:pt x="2778" y="3075"/>
                </a:lnTo>
                <a:cubicBezTo>
                  <a:pt x="2773" y="3092"/>
                  <a:pt x="2761" y="3103"/>
                  <a:pt x="2761" y="3108"/>
                </a:cubicBezTo>
                <a:cubicBezTo>
                  <a:pt x="2784" y="3069"/>
                  <a:pt x="2840" y="3002"/>
                  <a:pt x="2834" y="2985"/>
                </a:cubicBezTo>
                <a:cubicBezTo>
                  <a:pt x="2844" y="2974"/>
                  <a:pt x="2849" y="2970"/>
                  <a:pt x="2850" y="2970"/>
                </a:cubicBezTo>
                <a:lnTo>
                  <a:pt x="2850" y="2970"/>
                </a:lnTo>
                <a:cubicBezTo>
                  <a:pt x="2854" y="2970"/>
                  <a:pt x="2850" y="2980"/>
                  <a:pt x="2850" y="2980"/>
                </a:cubicBezTo>
                <a:cubicBezTo>
                  <a:pt x="2851" y="2980"/>
                  <a:pt x="2855" y="2974"/>
                  <a:pt x="2868" y="2952"/>
                </a:cubicBezTo>
                <a:lnTo>
                  <a:pt x="2868" y="2968"/>
                </a:lnTo>
                <a:cubicBezTo>
                  <a:pt x="2980" y="2856"/>
                  <a:pt x="2969" y="2739"/>
                  <a:pt x="3086" y="2616"/>
                </a:cubicBezTo>
                <a:lnTo>
                  <a:pt x="3086" y="2616"/>
                </a:lnTo>
                <a:cubicBezTo>
                  <a:pt x="3081" y="2621"/>
                  <a:pt x="3075" y="2627"/>
                  <a:pt x="3069" y="2627"/>
                </a:cubicBezTo>
                <a:cubicBezTo>
                  <a:pt x="3181" y="2470"/>
                  <a:pt x="3243" y="2274"/>
                  <a:pt x="3344" y="2111"/>
                </a:cubicBezTo>
                <a:cubicBezTo>
                  <a:pt x="3366" y="2067"/>
                  <a:pt x="3361" y="2055"/>
                  <a:pt x="3366" y="2022"/>
                </a:cubicBezTo>
                <a:lnTo>
                  <a:pt x="3383" y="2016"/>
                </a:lnTo>
                <a:lnTo>
                  <a:pt x="3389" y="1960"/>
                </a:lnTo>
                <a:cubicBezTo>
                  <a:pt x="3405" y="1882"/>
                  <a:pt x="3467" y="1843"/>
                  <a:pt x="3484" y="1742"/>
                </a:cubicBezTo>
                <a:lnTo>
                  <a:pt x="3484" y="1742"/>
                </a:lnTo>
                <a:lnTo>
                  <a:pt x="3467" y="1747"/>
                </a:lnTo>
                <a:cubicBezTo>
                  <a:pt x="3483" y="1715"/>
                  <a:pt x="3494" y="1646"/>
                  <a:pt x="3505" y="1646"/>
                </a:cubicBezTo>
                <a:cubicBezTo>
                  <a:pt x="3505" y="1646"/>
                  <a:pt x="3506" y="1646"/>
                  <a:pt x="3506" y="1647"/>
                </a:cubicBezTo>
                <a:cubicBezTo>
                  <a:pt x="3506" y="1647"/>
                  <a:pt x="3501" y="1635"/>
                  <a:pt x="3506" y="1624"/>
                </a:cubicBezTo>
                <a:lnTo>
                  <a:pt x="3517" y="1624"/>
                </a:lnTo>
                <a:cubicBezTo>
                  <a:pt x="3523" y="1596"/>
                  <a:pt x="3529" y="1563"/>
                  <a:pt x="3529" y="1535"/>
                </a:cubicBezTo>
                <a:cubicBezTo>
                  <a:pt x="3537" y="1510"/>
                  <a:pt x="3544" y="1508"/>
                  <a:pt x="3549" y="1508"/>
                </a:cubicBezTo>
                <a:cubicBezTo>
                  <a:pt x="3551" y="1508"/>
                  <a:pt x="3552" y="1508"/>
                  <a:pt x="3554" y="1508"/>
                </a:cubicBezTo>
                <a:cubicBezTo>
                  <a:pt x="3561" y="1508"/>
                  <a:pt x="3568" y="1504"/>
                  <a:pt x="3579" y="1456"/>
                </a:cubicBezTo>
                <a:cubicBezTo>
                  <a:pt x="3589" y="1420"/>
                  <a:pt x="3590" y="1360"/>
                  <a:pt x="3581" y="1360"/>
                </a:cubicBezTo>
                <a:lnTo>
                  <a:pt x="3581" y="1360"/>
                </a:lnTo>
                <a:cubicBezTo>
                  <a:pt x="3581" y="1360"/>
                  <a:pt x="3580" y="1360"/>
                  <a:pt x="3579" y="1361"/>
                </a:cubicBezTo>
                <a:cubicBezTo>
                  <a:pt x="3573" y="1378"/>
                  <a:pt x="3568" y="1395"/>
                  <a:pt x="3557" y="1395"/>
                </a:cubicBezTo>
                <a:lnTo>
                  <a:pt x="3562" y="1361"/>
                </a:lnTo>
                <a:cubicBezTo>
                  <a:pt x="3555" y="1357"/>
                  <a:pt x="3547" y="1348"/>
                  <a:pt x="3538" y="1348"/>
                </a:cubicBezTo>
                <a:cubicBezTo>
                  <a:pt x="3533" y="1348"/>
                  <a:pt x="3528" y="1350"/>
                  <a:pt x="3523" y="1355"/>
                </a:cubicBezTo>
                <a:lnTo>
                  <a:pt x="3512" y="1350"/>
                </a:lnTo>
                <a:lnTo>
                  <a:pt x="3512" y="1350"/>
                </a:lnTo>
                <a:cubicBezTo>
                  <a:pt x="3512" y="1355"/>
                  <a:pt x="3517" y="1355"/>
                  <a:pt x="3517" y="1355"/>
                </a:cubicBezTo>
                <a:cubicBezTo>
                  <a:pt x="3512" y="1367"/>
                  <a:pt x="3501" y="1378"/>
                  <a:pt x="3495" y="1400"/>
                </a:cubicBezTo>
                <a:lnTo>
                  <a:pt x="3489" y="1456"/>
                </a:lnTo>
                <a:lnTo>
                  <a:pt x="3478" y="1473"/>
                </a:lnTo>
                <a:lnTo>
                  <a:pt x="3489" y="1423"/>
                </a:lnTo>
                <a:lnTo>
                  <a:pt x="3489" y="1423"/>
                </a:lnTo>
                <a:cubicBezTo>
                  <a:pt x="3473" y="1451"/>
                  <a:pt x="3473" y="1467"/>
                  <a:pt x="3478" y="1490"/>
                </a:cubicBezTo>
                <a:cubicBezTo>
                  <a:pt x="3467" y="1490"/>
                  <a:pt x="3461" y="1495"/>
                  <a:pt x="3456" y="1507"/>
                </a:cubicBezTo>
                <a:cubicBezTo>
                  <a:pt x="3461" y="1529"/>
                  <a:pt x="3461" y="1546"/>
                  <a:pt x="3461" y="1568"/>
                </a:cubicBezTo>
                <a:cubicBezTo>
                  <a:pt x="3461" y="1569"/>
                  <a:pt x="3460" y="1569"/>
                  <a:pt x="3459" y="1569"/>
                </a:cubicBezTo>
                <a:cubicBezTo>
                  <a:pt x="3454" y="1569"/>
                  <a:pt x="3454" y="1559"/>
                  <a:pt x="3450" y="1559"/>
                </a:cubicBezTo>
                <a:cubicBezTo>
                  <a:pt x="3448" y="1559"/>
                  <a:pt x="3445" y="1562"/>
                  <a:pt x="3439" y="1574"/>
                </a:cubicBezTo>
                <a:cubicBezTo>
                  <a:pt x="3439" y="1581"/>
                  <a:pt x="3441" y="1584"/>
                  <a:pt x="3443" y="1584"/>
                </a:cubicBezTo>
                <a:cubicBezTo>
                  <a:pt x="3446" y="1584"/>
                  <a:pt x="3451" y="1579"/>
                  <a:pt x="3454" y="1579"/>
                </a:cubicBezTo>
                <a:cubicBezTo>
                  <a:pt x="3456" y="1579"/>
                  <a:pt x="3458" y="1583"/>
                  <a:pt x="3456" y="1596"/>
                </a:cubicBezTo>
                <a:cubicBezTo>
                  <a:pt x="3439" y="1624"/>
                  <a:pt x="3433" y="1613"/>
                  <a:pt x="3433" y="1647"/>
                </a:cubicBezTo>
                <a:cubicBezTo>
                  <a:pt x="3429" y="1647"/>
                  <a:pt x="3426" y="1644"/>
                  <a:pt x="3426" y="1636"/>
                </a:cubicBezTo>
                <a:lnTo>
                  <a:pt x="3426" y="1636"/>
                </a:lnTo>
                <a:cubicBezTo>
                  <a:pt x="3419" y="1668"/>
                  <a:pt x="3406" y="1705"/>
                  <a:pt x="3411" y="1719"/>
                </a:cubicBezTo>
                <a:cubicBezTo>
                  <a:pt x="3396" y="1740"/>
                  <a:pt x="3385" y="1799"/>
                  <a:pt x="3370" y="1799"/>
                </a:cubicBezTo>
                <a:cubicBezTo>
                  <a:pt x="3369" y="1799"/>
                  <a:pt x="3368" y="1799"/>
                  <a:pt x="3366" y="1798"/>
                </a:cubicBezTo>
                <a:cubicBezTo>
                  <a:pt x="3366" y="1809"/>
                  <a:pt x="3366" y="1854"/>
                  <a:pt x="3355" y="1876"/>
                </a:cubicBezTo>
                <a:cubicBezTo>
                  <a:pt x="3354" y="1869"/>
                  <a:pt x="3353" y="1866"/>
                  <a:pt x="3351" y="1866"/>
                </a:cubicBezTo>
                <a:cubicBezTo>
                  <a:pt x="3342" y="1866"/>
                  <a:pt x="3322" y="1951"/>
                  <a:pt x="3304" y="1951"/>
                </a:cubicBezTo>
                <a:cubicBezTo>
                  <a:pt x="3302" y="1951"/>
                  <a:pt x="3301" y="1951"/>
                  <a:pt x="3299" y="1949"/>
                </a:cubicBezTo>
                <a:lnTo>
                  <a:pt x="3299" y="1949"/>
                </a:lnTo>
                <a:cubicBezTo>
                  <a:pt x="3304" y="1985"/>
                  <a:pt x="3267" y="2058"/>
                  <a:pt x="3248" y="2118"/>
                </a:cubicBezTo>
                <a:lnTo>
                  <a:pt x="3248" y="2118"/>
                </a:lnTo>
                <a:cubicBezTo>
                  <a:pt x="3248" y="2118"/>
                  <a:pt x="3248" y="2117"/>
                  <a:pt x="3249" y="2117"/>
                </a:cubicBezTo>
                <a:lnTo>
                  <a:pt x="3249" y="2117"/>
                </a:lnTo>
                <a:cubicBezTo>
                  <a:pt x="3248" y="2118"/>
                  <a:pt x="3248" y="2119"/>
                  <a:pt x="3247" y="2120"/>
                </a:cubicBezTo>
                <a:lnTo>
                  <a:pt x="3247" y="2120"/>
                </a:lnTo>
                <a:cubicBezTo>
                  <a:pt x="3247" y="2119"/>
                  <a:pt x="3248" y="2119"/>
                  <a:pt x="3248" y="2118"/>
                </a:cubicBezTo>
                <a:lnTo>
                  <a:pt x="3248" y="2118"/>
                </a:lnTo>
                <a:cubicBezTo>
                  <a:pt x="3245" y="2121"/>
                  <a:pt x="3244" y="2124"/>
                  <a:pt x="3243" y="2127"/>
                </a:cubicBezTo>
                <a:lnTo>
                  <a:pt x="3243" y="2127"/>
                </a:lnTo>
                <a:cubicBezTo>
                  <a:pt x="3245" y="2125"/>
                  <a:pt x="3246" y="2122"/>
                  <a:pt x="3247" y="2120"/>
                </a:cubicBezTo>
                <a:lnTo>
                  <a:pt x="3247" y="2120"/>
                </a:lnTo>
                <a:cubicBezTo>
                  <a:pt x="3246" y="2125"/>
                  <a:pt x="3244" y="2129"/>
                  <a:pt x="3243" y="2134"/>
                </a:cubicBezTo>
                <a:cubicBezTo>
                  <a:pt x="3243" y="2132"/>
                  <a:pt x="3243" y="2129"/>
                  <a:pt x="3243" y="2127"/>
                </a:cubicBezTo>
                <a:lnTo>
                  <a:pt x="3243" y="2127"/>
                </a:lnTo>
                <a:cubicBezTo>
                  <a:pt x="3229" y="2152"/>
                  <a:pt x="3219" y="2158"/>
                  <a:pt x="3209" y="2173"/>
                </a:cubicBezTo>
                <a:cubicBezTo>
                  <a:pt x="3221" y="2184"/>
                  <a:pt x="3204" y="2235"/>
                  <a:pt x="3198" y="2268"/>
                </a:cubicBezTo>
                <a:cubicBezTo>
                  <a:pt x="3191" y="2275"/>
                  <a:pt x="3187" y="2278"/>
                  <a:pt x="3185" y="2278"/>
                </a:cubicBezTo>
                <a:cubicBezTo>
                  <a:pt x="3174" y="2278"/>
                  <a:pt x="3187" y="2240"/>
                  <a:pt x="3173" y="2240"/>
                </a:cubicBezTo>
                <a:cubicBezTo>
                  <a:pt x="3172" y="2240"/>
                  <a:pt x="3171" y="2240"/>
                  <a:pt x="3170" y="2240"/>
                </a:cubicBezTo>
                <a:cubicBezTo>
                  <a:pt x="3186" y="2246"/>
                  <a:pt x="3156" y="2308"/>
                  <a:pt x="3168" y="2308"/>
                </a:cubicBezTo>
                <a:cubicBezTo>
                  <a:pt x="3169" y="2308"/>
                  <a:pt x="3170" y="2308"/>
                  <a:pt x="3170" y="2307"/>
                </a:cubicBezTo>
                <a:lnTo>
                  <a:pt x="3170" y="2307"/>
                </a:lnTo>
                <a:cubicBezTo>
                  <a:pt x="3142" y="2330"/>
                  <a:pt x="3153" y="2330"/>
                  <a:pt x="3131" y="2341"/>
                </a:cubicBezTo>
                <a:cubicBezTo>
                  <a:pt x="3148" y="2352"/>
                  <a:pt x="3120" y="2369"/>
                  <a:pt x="3120" y="2397"/>
                </a:cubicBezTo>
                <a:cubicBezTo>
                  <a:pt x="3086" y="2436"/>
                  <a:pt x="3097" y="2403"/>
                  <a:pt x="3075" y="2447"/>
                </a:cubicBezTo>
                <a:cubicBezTo>
                  <a:pt x="3072" y="2452"/>
                  <a:pt x="3070" y="2454"/>
                  <a:pt x="3069" y="2454"/>
                </a:cubicBezTo>
                <a:cubicBezTo>
                  <a:pt x="3064" y="2454"/>
                  <a:pt x="3075" y="2425"/>
                  <a:pt x="3075" y="2425"/>
                </a:cubicBezTo>
                <a:lnTo>
                  <a:pt x="3075" y="2425"/>
                </a:lnTo>
                <a:cubicBezTo>
                  <a:pt x="3047" y="2470"/>
                  <a:pt x="3075" y="2453"/>
                  <a:pt x="3081" y="2470"/>
                </a:cubicBezTo>
                <a:cubicBezTo>
                  <a:pt x="3068" y="2496"/>
                  <a:pt x="3061" y="2501"/>
                  <a:pt x="3055" y="2501"/>
                </a:cubicBezTo>
                <a:cubicBezTo>
                  <a:pt x="3051" y="2501"/>
                  <a:pt x="3048" y="2499"/>
                  <a:pt x="3045" y="2499"/>
                </a:cubicBezTo>
                <a:cubicBezTo>
                  <a:pt x="3042" y="2499"/>
                  <a:pt x="3039" y="2500"/>
                  <a:pt x="3036" y="2503"/>
                </a:cubicBezTo>
                <a:cubicBezTo>
                  <a:pt x="3019" y="2537"/>
                  <a:pt x="3019" y="2576"/>
                  <a:pt x="3002" y="2599"/>
                </a:cubicBezTo>
                <a:cubicBezTo>
                  <a:pt x="2998" y="2599"/>
                  <a:pt x="2997" y="2601"/>
                  <a:pt x="2997" y="2601"/>
                </a:cubicBezTo>
                <a:cubicBezTo>
                  <a:pt x="2997" y="2601"/>
                  <a:pt x="2997" y="2601"/>
                  <a:pt x="2997" y="2599"/>
                </a:cubicBezTo>
                <a:cubicBezTo>
                  <a:pt x="2985" y="2638"/>
                  <a:pt x="2929" y="2705"/>
                  <a:pt x="2918" y="2756"/>
                </a:cubicBezTo>
                <a:cubicBezTo>
                  <a:pt x="2913" y="2756"/>
                  <a:pt x="2913" y="2756"/>
                  <a:pt x="2913" y="2761"/>
                </a:cubicBezTo>
                <a:cubicBezTo>
                  <a:pt x="2916" y="2759"/>
                  <a:pt x="2919" y="2759"/>
                  <a:pt x="2921" y="2759"/>
                </a:cubicBezTo>
                <a:cubicBezTo>
                  <a:pt x="2927" y="2759"/>
                  <a:pt x="2931" y="2763"/>
                  <a:pt x="2935" y="2767"/>
                </a:cubicBezTo>
                <a:cubicBezTo>
                  <a:pt x="2924" y="2784"/>
                  <a:pt x="2918" y="2806"/>
                  <a:pt x="2901" y="2812"/>
                </a:cubicBezTo>
                <a:cubicBezTo>
                  <a:pt x="2900" y="2812"/>
                  <a:pt x="2898" y="2812"/>
                  <a:pt x="2897" y="2812"/>
                </a:cubicBezTo>
                <a:cubicBezTo>
                  <a:pt x="2878" y="2812"/>
                  <a:pt x="2912" y="2778"/>
                  <a:pt x="2907" y="2772"/>
                </a:cubicBezTo>
                <a:lnTo>
                  <a:pt x="2907" y="2772"/>
                </a:lnTo>
                <a:cubicBezTo>
                  <a:pt x="2879" y="2817"/>
                  <a:pt x="2862" y="2873"/>
                  <a:pt x="2834" y="2901"/>
                </a:cubicBezTo>
                <a:cubicBezTo>
                  <a:pt x="2821" y="2897"/>
                  <a:pt x="2859" y="2848"/>
                  <a:pt x="2852" y="2848"/>
                </a:cubicBezTo>
                <a:lnTo>
                  <a:pt x="2852" y="2848"/>
                </a:lnTo>
                <a:cubicBezTo>
                  <a:pt x="2851" y="2848"/>
                  <a:pt x="2847" y="2850"/>
                  <a:pt x="2840" y="2856"/>
                </a:cubicBezTo>
                <a:lnTo>
                  <a:pt x="2879" y="2812"/>
                </a:lnTo>
                <a:lnTo>
                  <a:pt x="2879" y="2812"/>
                </a:lnTo>
                <a:cubicBezTo>
                  <a:pt x="2871" y="2816"/>
                  <a:pt x="2866" y="2817"/>
                  <a:pt x="2864" y="2817"/>
                </a:cubicBezTo>
                <a:cubicBezTo>
                  <a:pt x="2857" y="2817"/>
                  <a:pt x="2881" y="2797"/>
                  <a:pt x="2870" y="2797"/>
                </a:cubicBezTo>
                <a:lnTo>
                  <a:pt x="2870" y="2797"/>
                </a:lnTo>
                <a:cubicBezTo>
                  <a:pt x="2867" y="2797"/>
                  <a:pt x="2863" y="2798"/>
                  <a:pt x="2857" y="2800"/>
                </a:cubicBezTo>
                <a:cubicBezTo>
                  <a:pt x="2806" y="2862"/>
                  <a:pt x="2812" y="2879"/>
                  <a:pt x="2767" y="2935"/>
                </a:cubicBezTo>
                <a:cubicBezTo>
                  <a:pt x="2761" y="2957"/>
                  <a:pt x="2778" y="2940"/>
                  <a:pt x="2773" y="2957"/>
                </a:cubicBezTo>
                <a:cubicBezTo>
                  <a:pt x="2722" y="3058"/>
                  <a:pt x="2694" y="3002"/>
                  <a:pt x="2661" y="3080"/>
                </a:cubicBezTo>
                <a:cubicBezTo>
                  <a:pt x="2655" y="3103"/>
                  <a:pt x="2666" y="3120"/>
                  <a:pt x="2621" y="3159"/>
                </a:cubicBezTo>
                <a:lnTo>
                  <a:pt x="2621" y="3131"/>
                </a:lnTo>
                <a:cubicBezTo>
                  <a:pt x="2571" y="3187"/>
                  <a:pt x="2610" y="3181"/>
                  <a:pt x="2554" y="3232"/>
                </a:cubicBezTo>
                <a:cubicBezTo>
                  <a:pt x="2554" y="3221"/>
                  <a:pt x="2583" y="3192"/>
                  <a:pt x="2578" y="3192"/>
                </a:cubicBezTo>
                <a:lnTo>
                  <a:pt x="2578" y="3192"/>
                </a:lnTo>
                <a:cubicBezTo>
                  <a:pt x="2578" y="3192"/>
                  <a:pt x="2577" y="3192"/>
                  <a:pt x="2577" y="3192"/>
                </a:cubicBezTo>
                <a:cubicBezTo>
                  <a:pt x="2532" y="3220"/>
                  <a:pt x="2560" y="3226"/>
                  <a:pt x="2537" y="3254"/>
                </a:cubicBezTo>
                <a:lnTo>
                  <a:pt x="2521" y="3248"/>
                </a:lnTo>
                <a:cubicBezTo>
                  <a:pt x="2470" y="3310"/>
                  <a:pt x="2414" y="3383"/>
                  <a:pt x="2358" y="3444"/>
                </a:cubicBezTo>
                <a:cubicBezTo>
                  <a:pt x="2358" y="3440"/>
                  <a:pt x="2361" y="3429"/>
                  <a:pt x="2356" y="3429"/>
                </a:cubicBezTo>
                <a:cubicBezTo>
                  <a:pt x="2354" y="3429"/>
                  <a:pt x="2351" y="3430"/>
                  <a:pt x="2347" y="3433"/>
                </a:cubicBezTo>
                <a:cubicBezTo>
                  <a:pt x="2308" y="3478"/>
                  <a:pt x="2263" y="3517"/>
                  <a:pt x="2218" y="3556"/>
                </a:cubicBezTo>
                <a:cubicBezTo>
                  <a:pt x="2173" y="3590"/>
                  <a:pt x="2129" y="3624"/>
                  <a:pt x="2084" y="3657"/>
                </a:cubicBezTo>
                <a:lnTo>
                  <a:pt x="2061" y="3691"/>
                </a:lnTo>
                <a:cubicBezTo>
                  <a:pt x="2059" y="3694"/>
                  <a:pt x="2054" y="3695"/>
                  <a:pt x="2052" y="3695"/>
                </a:cubicBezTo>
                <a:cubicBezTo>
                  <a:pt x="2049" y="3695"/>
                  <a:pt x="2047" y="3694"/>
                  <a:pt x="2050" y="3691"/>
                </a:cubicBezTo>
                <a:lnTo>
                  <a:pt x="2050" y="3691"/>
                </a:lnTo>
                <a:cubicBezTo>
                  <a:pt x="2017" y="3713"/>
                  <a:pt x="2056" y="3696"/>
                  <a:pt x="2039" y="3713"/>
                </a:cubicBezTo>
                <a:cubicBezTo>
                  <a:pt x="2031" y="3722"/>
                  <a:pt x="2024" y="3726"/>
                  <a:pt x="2020" y="3726"/>
                </a:cubicBezTo>
                <a:cubicBezTo>
                  <a:pt x="2017" y="3726"/>
                  <a:pt x="2017" y="3722"/>
                  <a:pt x="2022" y="3713"/>
                </a:cubicBezTo>
                <a:lnTo>
                  <a:pt x="2022" y="3713"/>
                </a:lnTo>
                <a:cubicBezTo>
                  <a:pt x="1994" y="3741"/>
                  <a:pt x="1961" y="3780"/>
                  <a:pt x="1916" y="3814"/>
                </a:cubicBezTo>
                <a:cubicBezTo>
                  <a:pt x="1877" y="3848"/>
                  <a:pt x="1832" y="3876"/>
                  <a:pt x="1804" y="3881"/>
                </a:cubicBezTo>
                <a:lnTo>
                  <a:pt x="1809" y="3870"/>
                </a:lnTo>
                <a:lnTo>
                  <a:pt x="1809" y="3870"/>
                </a:lnTo>
                <a:cubicBezTo>
                  <a:pt x="1787" y="3881"/>
                  <a:pt x="1781" y="3887"/>
                  <a:pt x="1770" y="3898"/>
                </a:cubicBezTo>
                <a:cubicBezTo>
                  <a:pt x="1764" y="3901"/>
                  <a:pt x="1755" y="3904"/>
                  <a:pt x="1745" y="3904"/>
                </a:cubicBezTo>
                <a:cubicBezTo>
                  <a:pt x="1738" y="3904"/>
                  <a:pt x="1729" y="3903"/>
                  <a:pt x="1720" y="3898"/>
                </a:cubicBezTo>
                <a:lnTo>
                  <a:pt x="1731" y="3898"/>
                </a:lnTo>
                <a:cubicBezTo>
                  <a:pt x="1680" y="3881"/>
                  <a:pt x="1624" y="3842"/>
                  <a:pt x="1574" y="3803"/>
                </a:cubicBezTo>
                <a:cubicBezTo>
                  <a:pt x="1518" y="3764"/>
                  <a:pt x="1473" y="3724"/>
                  <a:pt x="1440" y="3685"/>
                </a:cubicBezTo>
                <a:cubicBezTo>
                  <a:pt x="1439" y="3685"/>
                  <a:pt x="1438" y="3685"/>
                  <a:pt x="1437" y="3685"/>
                </a:cubicBezTo>
                <a:cubicBezTo>
                  <a:pt x="1410" y="3685"/>
                  <a:pt x="1350" y="3616"/>
                  <a:pt x="1323" y="3616"/>
                </a:cubicBezTo>
                <a:cubicBezTo>
                  <a:pt x="1321" y="3616"/>
                  <a:pt x="1318" y="3617"/>
                  <a:pt x="1316" y="3618"/>
                </a:cubicBezTo>
                <a:cubicBezTo>
                  <a:pt x="1266" y="3562"/>
                  <a:pt x="1288" y="3568"/>
                  <a:pt x="1210" y="3495"/>
                </a:cubicBezTo>
                <a:cubicBezTo>
                  <a:pt x="1193" y="3478"/>
                  <a:pt x="1171" y="3484"/>
                  <a:pt x="1137" y="3461"/>
                </a:cubicBezTo>
                <a:lnTo>
                  <a:pt x="1148" y="3450"/>
                </a:lnTo>
                <a:lnTo>
                  <a:pt x="1104" y="3433"/>
                </a:lnTo>
                <a:lnTo>
                  <a:pt x="1092" y="3400"/>
                </a:lnTo>
                <a:lnTo>
                  <a:pt x="1064" y="3383"/>
                </a:lnTo>
                <a:lnTo>
                  <a:pt x="1064" y="3383"/>
                </a:lnTo>
                <a:cubicBezTo>
                  <a:pt x="1076" y="3394"/>
                  <a:pt x="1081" y="3405"/>
                  <a:pt x="1081" y="3411"/>
                </a:cubicBezTo>
                <a:cubicBezTo>
                  <a:pt x="1036" y="3383"/>
                  <a:pt x="992" y="3321"/>
                  <a:pt x="997" y="3316"/>
                </a:cubicBezTo>
                <a:lnTo>
                  <a:pt x="896" y="3243"/>
                </a:lnTo>
                <a:cubicBezTo>
                  <a:pt x="897" y="3242"/>
                  <a:pt x="899" y="3241"/>
                  <a:pt x="901" y="3241"/>
                </a:cubicBezTo>
                <a:cubicBezTo>
                  <a:pt x="905" y="3241"/>
                  <a:pt x="913" y="3245"/>
                  <a:pt x="921" y="3250"/>
                </a:cubicBezTo>
                <a:lnTo>
                  <a:pt x="921" y="3250"/>
                </a:lnTo>
                <a:cubicBezTo>
                  <a:pt x="891" y="3228"/>
                  <a:pt x="930" y="3234"/>
                  <a:pt x="885" y="3209"/>
                </a:cubicBezTo>
                <a:lnTo>
                  <a:pt x="885" y="3209"/>
                </a:lnTo>
                <a:cubicBezTo>
                  <a:pt x="885" y="3215"/>
                  <a:pt x="874" y="3215"/>
                  <a:pt x="874" y="3215"/>
                </a:cubicBezTo>
                <a:cubicBezTo>
                  <a:pt x="857" y="3187"/>
                  <a:pt x="807" y="3142"/>
                  <a:pt x="768" y="3108"/>
                </a:cubicBezTo>
                <a:lnTo>
                  <a:pt x="784" y="3108"/>
                </a:lnTo>
                <a:cubicBezTo>
                  <a:pt x="717" y="3047"/>
                  <a:pt x="644" y="2980"/>
                  <a:pt x="572" y="2912"/>
                </a:cubicBezTo>
                <a:lnTo>
                  <a:pt x="572" y="2912"/>
                </a:lnTo>
                <a:cubicBezTo>
                  <a:pt x="585" y="2929"/>
                  <a:pt x="584" y="2937"/>
                  <a:pt x="577" y="2937"/>
                </a:cubicBezTo>
                <a:cubicBezTo>
                  <a:pt x="573" y="2937"/>
                  <a:pt x="564" y="2933"/>
                  <a:pt x="555" y="2924"/>
                </a:cubicBezTo>
                <a:lnTo>
                  <a:pt x="556" y="2920"/>
                </a:lnTo>
                <a:lnTo>
                  <a:pt x="556" y="2920"/>
                </a:lnTo>
                <a:cubicBezTo>
                  <a:pt x="556" y="2920"/>
                  <a:pt x="555" y="2920"/>
                  <a:pt x="555" y="2920"/>
                </a:cubicBezTo>
                <a:cubicBezTo>
                  <a:pt x="553" y="2920"/>
                  <a:pt x="548" y="2918"/>
                  <a:pt x="538" y="2912"/>
                </a:cubicBezTo>
                <a:cubicBezTo>
                  <a:pt x="524" y="2895"/>
                  <a:pt x="527" y="2889"/>
                  <a:pt x="536" y="2889"/>
                </a:cubicBezTo>
                <a:cubicBezTo>
                  <a:pt x="541" y="2889"/>
                  <a:pt x="548" y="2891"/>
                  <a:pt x="555" y="2896"/>
                </a:cubicBezTo>
                <a:lnTo>
                  <a:pt x="516" y="2862"/>
                </a:lnTo>
                <a:lnTo>
                  <a:pt x="516" y="2862"/>
                </a:lnTo>
                <a:cubicBezTo>
                  <a:pt x="519" y="2862"/>
                  <a:pt x="523" y="2864"/>
                  <a:pt x="527" y="2864"/>
                </a:cubicBezTo>
                <a:cubicBezTo>
                  <a:pt x="529" y="2864"/>
                  <a:pt x="531" y="2864"/>
                  <a:pt x="532" y="2862"/>
                </a:cubicBezTo>
                <a:cubicBezTo>
                  <a:pt x="516" y="2856"/>
                  <a:pt x="493" y="2795"/>
                  <a:pt x="460" y="2789"/>
                </a:cubicBezTo>
                <a:lnTo>
                  <a:pt x="465" y="2784"/>
                </a:lnTo>
                <a:cubicBezTo>
                  <a:pt x="392" y="2711"/>
                  <a:pt x="359" y="2677"/>
                  <a:pt x="303" y="2621"/>
                </a:cubicBezTo>
                <a:cubicBezTo>
                  <a:pt x="302" y="2622"/>
                  <a:pt x="301" y="2622"/>
                  <a:pt x="300" y="2622"/>
                </a:cubicBezTo>
                <a:cubicBezTo>
                  <a:pt x="289" y="2622"/>
                  <a:pt x="273" y="2598"/>
                  <a:pt x="252" y="2588"/>
                </a:cubicBezTo>
                <a:cubicBezTo>
                  <a:pt x="224" y="2554"/>
                  <a:pt x="196" y="2515"/>
                  <a:pt x="168" y="2470"/>
                </a:cubicBezTo>
                <a:cubicBezTo>
                  <a:pt x="157" y="2464"/>
                  <a:pt x="157" y="2464"/>
                  <a:pt x="152" y="2459"/>
                </a:cubicBezTo>
                <a:cubicBezTo>
                  <a:pt x="152" y="2459"/>
                  <a:pt x="146" y="2459"/>
                  <a:pt x="146" y="2453"/>
                </a:cubicBezTo>
                <a:lnTo>
                  <a:pt x="146" y="2453"/>
                </a:lnTo>
                <a:cubicBezTo>
                  <a:pt x="150" y="2454"/>
                  <a:pt x="154" y="2455"/>
                  <a:pt x="157" y="2455"/>
                </a:cubicBezTo>
                <a:cubicBezTo>
                  <a:pt x="164" y="2455"/>
                  <a:pt x="169" y="2453"/>
                  <a:pt x="174" y="2453"/>
                </a:cubicBezTo>
                <a:cubicBezTo>
                  <a:pt x="177" y="2453"/>
                  <a:pt x="180" y="2455"/>
                  <a:pt x="180" y="2459"/>
                </a:cubicBezTo>
                <a:cubicBezTo>
                  <a:pt x="180" y="2459"/>
                  <a:pt x="180" y="2453"/>
                  <a:pt x="185" y="2453"/>
                </a:cubicBezTo>
                <a:cubicBezTo>
                  <a:pt x="191" y="2447"/>
                  <a:pt x="196" y="2442"/>
                  <a:pt x="208" y="2442"/>
                </a:cubicBezTo>
                <a:cubicBezTo>
                  <a:pt x="219" y="2431"/>
                  <a:pt x="230" y="2425"/>
                  <a:pt x="247" y="2414"/>
                </a:cubicBezTo>
                <a:cubicBezTo>
                  <a:pt x="269" y="2397"/>
                  <a:pt x="297" y="2375"/>
                  <a:pt x="342" y="2341"/>
                </a:cubicBezTo>
                <a:lnTo>
                  <a:pt x="342" y="2341"/>
                </a:lnTo>
                <a:cubicBezTo>
                  <a:pt x="334" y="2341"/>
                  <a:pt x="327" y="2344"/>
                  <a:pt x="323" y="2344"/>
                </a:cubicBezTo>
                <a:cubicBezTo>
                  <a:pt x="321" y="2344"/>
                  <a:pt x="320" y="2343"/>
                  <a:pt x="320" y="2341"/>
                </a:cubicBezTo>
                <a:cubicBezTo>
                  <a:pt x="331" y="2333"/>
                  <a:pt x="349" y="2325"/>
                  <a:pt x="358" y="2325"/>
                </a:cubicBezTo>
                <a:cubicBezTo>
                  <a:pt x="360" y="2325"/>
                  <a:pt x="362" y="2326"/>
                  <a:pt x="363" y="2327"/>
                </a:cubicBezTo>
                <a:lnTo>
                  <a:pt x="363" y="2327"/>
                </a:lnTo>
                <a:cubicBezTo>
                  <a:pt x="413" y="2288"/>
                  <a:pt x="472" y="2251"/>
                  <a:pt x="532" y="2218"/>
                </a:cubicBezTo>
                <a:cubicBezTo>
                  <a:pt x="587" y="2185"/>
                  <a:pt x="642" y="2147"/>
                  <a:pt x="676" y="2103"/>
                </a:cubicBezTo>
                <a:lnTo>
                  <a:pt x="676" y="2103"/>
                </a:lnTo>
                <a:cubicBezTo>
                  <a:pt x="702" y="2081"/>
                  <a:pt x="724" y="2054"/>
                  <a:pt x="745" y="2027"/>
                </a:cubicBezTo>
                <a:cubicBezTo>
                  <a:pt x="752" y="2022"/>
                  <a:pt x="755" y="2019"/>
                  <a:pt x="757" y="2019"/>
                </a:cubicBezTo>
                <a:lnTo>
                  <a:pt x="757" y="2019"/>
                </a:lnTo>
                <a:cubicBezTo>
                  <a:pt x="761" y="2019"/>
                  <a:pt x="743" y="2042"/>
                  <a:pt x="753" y="2042"/>
                </a:cubicBezTo>
                <a:cubicBezTo>
                  <a:pt x="754" y="2042"/>
                  <a:pt x="757" y="2041"/>
                  <a:pt x="762" y="2039"/>
                </a:cubicBezTo>
                <a:cubicBezTo>
                  <a:pt x="829" y="1949"/>
                  <a:pt x="891" y="1915"/>
                  <a:pt x="947" y="1843"/>
                </a:cubicBezTo>
                <a:cubicBezTo>
                  <a:pt x="1025" y="1815"/>
                  <a:pt x="1120" y="1652"/>
                  <a:pt x="1193" y="1591"/>
                </a:cubicBezTo>
                <a:lnTo>
                  <a:pt x="1182" y="1591"/>
                </a:lnTo>
                <a:cubicBezTo>
                  <a:pt x="1193" y="1563"/>
                  <a:pt x="1204" y="1568"/>
                  <a:pt x="1221" y="1557"/>
                </a:cubicBezTo>
                <a:cubicBezTo>
                  <a:pt x="1220" y="1556"/>
                  <a:pt x="1219" y="1556"/>
                  <a:pt x="1217" y="1556"/>
                </a:cubicBezTo>
                <a:cubicBezTo>
                  <a:pt x="1211" y="1556"/>
                  <a:pt x="1205" y="1563"/>
                  <a:pt x="1203" y="1563"/>
                </a:cubicBezTo>
                <a:cubicBezTo>
                  <a:pt x="1203" y="1563"/>
                  <a:pt x="1203" y="1562"/>
                  <a:pt x="1204" y="1557"/>
                </a:cubicBezTo>
                <a:cubicBezTo>
                  <a:pt x="1322" y="1383"/>
                  <a:pt x="1468" y="1204"/>
                  <a:pt x="1568" y="1014"/>
                </a:cubicBezTo>
                <a:cubicBezTo>
                  <a:pt x="1608" y="941"/>
                  <a:pt x="1552" y="952"/>
                  <a:pt x="1608" y="868"/>
                </a:cubicBezTo>
                <a:lnTo>
                  <a:pt x="1613" y="902"/>
                </a:lnTo>
                <a:cubicBezTo>
                  <a:pt x="1664" y="745"/>
                  <a:pt x="1731" y="588"/>
                  <a:pt x="1753" y="431"/>
                </a:cubicBezTo>
                <a:cubicBezTo>
                  <a:pt x="1753" y="442"/>
                  <a:pt x="1759" y="442"/>
                  <a:pt x="1753" y="459"/>
                </a:cubicBezTo>
                <a:cubicBezTo>
                  <a:pt x="1770" y="426"/>
                  <a:pt x="1776" y="336"/>
                  <a:pt x="1770" y="336"/>
                </a:cubicBezTo>
                <a:cubicBezTo>
                  <a:pt x="1770" y="321"/>
                  <a:pt x="1773" y="321"/>
                  <a:pt x="1776" y="321"/>
                </a:cubicBezTo>
                <a:cubicBezTo>
                  <a:pt x="1778" y="321"/>
                  <a:pt x="1779" y="321"/>
                  <a:pt x="1781" y="319"/>
                </a:cubicBezTo>
                <a:lnTo>
                  <a:pt x="1781" y="319"/>
                </a:lnTo>
                <a:cubicBezTo>
                  <a:pt x="1776" y="347"/>
                  <a:pt x="1776" y="381"/>
                  <a:pt x="1787" y="409"/>
                </a:cubicBezTo>
                <a:cubicBezTo>
                  <a:pt x="1798" y="454"/>
                  <a:pt x="1815" y="482"/>
                  <a:pt x="1815" y="515"/>
                </a:cubicBezTo>
                <a:cubicBezTo>
                  <a:pt x="1865" y="583"/>
                  <a:pt x="1938" y="616"/>
                  <a:pt x="2011" y="622"/>
                </a:cubicBezTo>
                <a:cubicBezTo>
                  <a:pt x="2016" y="622"/>
                  <a:pt x="2022" y="622"/>
                  <a:pt x="2027" y="622"/>
                </a:cubicBezTo>
                <a:cubicBezTo>
                  <a:pt x="2095" y="622"/>
                  <a:pt x="2165" y="590"/>
                  <a:pt x="2201" y="538"/>
                </a:cubicBezTo>
                <a:lnTo>
                  <a:pt x="2201" y="538"/>
                </a:lnTo>
                <a:cubicBezTo>
                  <a:pt x="2207" y="549"/>
                  <a:pt x="2179" y="577"/>
                  <a:pt x="2145" y="599"/>
                </a:cubicBezTo>
                <a:cubicBezTo>
                  <a:pt x="2112" y="616"/>
                  <a:pt x="2078" y="622"/>
                  <a:pt x="2084" y="633"/>
                </a:cubicBezTo>
                <a:cubicBezTo>
                  <a:pt x="2151" y="616"/>
                  <a:pt x="2196" y="571"/>
                  <a:pt x="2218" y="527"/>
                </a:cubicBezTo>
                <a:cubicBezTo>
                  <a:pt x="2235" y="504"/>
                  <a:pt x="2241" y="482"/>
                  <a:pt x="2252" y="459"/>
                </a:cubicBezTo>
                <a:cubicBezTo>
                  <a:pt x="2257" y="437"/>
                  <a:pt x="2269" y="403"/>
                  <a:pt x="2269" y="392"/>
                </a:cubicBezTo>
                <a:cubicBezTo>
                  <a:pt x="2269" y="391"/>
                  <a:pt x="2270" y="391"/>
                  <a:pt x="2271" y="391"/>
                </a:cubicBezTo>
                <a:cubicBezTo>
                  <a:pt x="2274" y="391"/>
                  <a:pt x="2275" y="404"/>
                  <a:pt x="2280" y="409"/>
                </a:cubicBezTo>
                <a:cubicBezTo>
                  <a:pt x="2280" y="403"/>
                  <a:pt x="2280" y="398"/>
                  <a:pt x="2280" y="392"/>
                </a:cubicBezTo>
                <a:cubicBezTo>
                  <a:pt x="2274" y="381"/>
                  <a:pt x="2274" y="364"/>
                  <a:pt x="2269" y="358"/>
                </a:cubicBezTo>
                <a:cubicBezTo>
                  <a:pt x="2266" y="354"/>
                  <a:pt x="2267" y="352"/>
                  <a:pt x="2268" y="352"/>
                </a:cubicBezTo>
                <a:lnTo>
                  <a:pt x="2268" y="352"/>
                </a:lnTo>
                <a:cubicBezTo>
                  <a:pt x="2270" y="352"/>
                  <a:pt x="2274" y="355"/>
                  <a:pt x="2274" y="358"/>
                </a:cubicBezTo>
                <a:cubicBezTo>
                  <a:pt x="2280" y="364"/>
                  <a:pt x="2285" y="364"/>
                  <a:pt x="2291" y="370"/>
                </a:cubicBezTo>
                <a:cubicBezTo>
                  <a:pt x="2291" y="370"/>
                  <a:pt x="2291" y="375"/>
                  <a:pt x="2291" y="375"/>
                </a:cubicBezTo>
                <a:cubicBezTo>
                  <a:pt x="2295" y="375"/>
                  <a:pt x="2298" y="380"/>
                  <a:pt x="2300" y="380"/>
                </a:cubicBezTo>
                <a:cubicBezTo>
                  <a:pt x="2302" y="380"/>
                  <a:pt x="2302" y="379"/>
                  <a:pt x="2302" y="375"/>
                </a:cubicBezTo>
                <a:lnTo>
                  <a:pt x="2297" y="370"/>
                </a:lnTo>
                <a:cubicBezTo>
                  <a:pt x="2292" y="361"/>
                  <a:pt x="2294" y="356"/>
                  <a:pt x="2300" y="356"/>
                </a:cubicBezTo>
                <a:cubicBezTo>
                  <a:pt x="2302" y="356"/>
                  <a:pt x="2305" y="357"/>
                  <a:pt x="2308" y="358"/>
                </a:cubicBezTo>
                <a:lnTo>
                  <a:pt x="2330" y="358"/>
                </a:lnTo>
                <a:cubicBezTo>
                  <a:pt x="2341" y="364"/>
                  <a:pt x="2347" y="364"/>
                  <a:pt x="2353" y="364"/>
                </a:cubicBezTo>
                <a:cubicBezTo>
                  <a:pt x="2330" y="370"/>
                  <a:pt x="2347" y="381"/>
                  <a:pt x="2358" y="392"/>
                </a:cubicBezTo>
                <a:cubicBezTo>
                  <a:pt x="2369" y="398"/>
                  <a:pt x="2369" y="403"/>
                  <a:pt x="2341" y="409"/>
                </a:cubicBezTo>
                <a:lnTo>
                  <a:pt x="2364" y="409"/>
                </a:lnTo>
                <a:cubicBezTo>
                  <a:pt x="2369" y="409"/>
                  <a:pt x="2364" y="414"/>
                  <a:pt x="2347" y="414"/>
                </a:cubicBezTo>
                <a:cubicBezTo>
                  <a:pt x="2369" y="420"/>
                  <a:pt x="2381" y="420"/>
                  <a:pt x="2397" y="420"/>
                </a:cubicBezTo>
                <a:cubicBezTo>
                  <a:pt x="2397" y="420"/>
                  <a:pt x="2392" y="426"/>
                  <a:pt x="2386" y="431"/>
                </a:cubicBezTo>
                <a:cubicBezTo>
                  <a:pt x="2375" y="426"/>
                  <a:pt x="2381" y="426"/>
                  <a:pt x="2369" y="426"/>
                </a:cubicBezTo>
                <a:cubicBezTo>
                  <a:pt x="2381" y="426"/>
                  <a:pt x="2369" y="442"/>
                  <a:pt x="2341" y="454"/>
                </a:cubicBezTo>
                <a:cubicBezTo>
                  <a:pt x="2341" y="448"/>
                  <a:pt x="2336" y="448"/>
                  <a:pt x="2341" y="448"/>
                </a:cubicBezTo>
                <a:lnTo>
                  <a:pt x="2336" y="448"/>
                </a:lnTo>
                <a:lnTo>
                  <a:pt x="2325" y="459"/>
                </a:lnTo>
                <a:cubicBezTo>
                  <a:pt x="2319" y="470"/>
                  <a:pt x="2308" y="476"/>
                  <a:pt x="2302" y="487"/>
                </a:cubicBezTo>
                <a:cubicBezTo>
                  <a:pt x="2285" y="504"/>
                  <a:pt x="2274" y="521"/>
                  <a:pt x="2269" y="543"/>
                </a:cubicBezTo>
                <a:cubicBezTo>
                  <a:pt x="2246" y="583"/>
                  <a:pt x="2241" y="627"/>
                  <a:pt x="2246" y="683"/>
                </a:cubicBezTo>
                <a:cubicBezTo>
                  <a:pt x="2241" y="679"/>
                  <a:pt x="2238" y="677"/>
                  <a:pt x="2236" y="677"/>
                </a:cubicBezTo>
                <a:lnTo>
                  <a:pt x="2236" y="677"/>
                </a:lnTo>
                <a:cubicBezTo>
                  <a:pt x="2226" y="677"/>
                  <a:pt x="2243" y="724"/>
                  <a:pt x="2229" y="734"/>
                </a:cubicBezTo>
                <a:cubicBezTo>
                  <a:pt x="2241" y="751"/>
                  <a:pt x="2252" y="767"/>
                  <a:pt x="2263" y="784"/>
                </a:cubicBezTo>
                <a:cubicBezTo>
                  <a:pt x="2263" y="779"/>
                  <a:pt x="2257" y="767"/>
                  <a:pt x="2257" y="762"/>
                </a:cubicBezTo>
                <a:lnTo>
                  <a:pt x="2257" y="762"/>
                </a:lnTo>
                <a:cubicBezTo>
                  <a:pt x="2285" y="807"/>
                  <a:pt x="2325" y="835"/>
                  <a:pt x="2358" y="863"/>
                </a:cubicBezTo>
                <a:cubicBezTo>
                  <a:pt x="2350" y="859"/>
                  <a:pt x="2340" y="855"/>
                  <a:pt x="2330" y="849"/>
                </a:cubicBezTo>
                <a:lnTo>
                  <a:pt x="2330" y="849"/>
                </a:lnTo>
                <a:cubicBezTo>
                  <a:pt x="2355" y="867"/>
                  <a:pt x="2379" y="881"/>
                  <a:pt x="2409" y="891"/>
                </a:cubicBezTo>
                <a:cubicBezTo>
                  <a:pt x="2392" y="879"/>
                  <a:pt x="2375" y="874"/>
                  <a:pt x="2358" y="863"/>
                </a:cubicBezTo>
                <a:lnTo>
                  <a:pt x="2358" y="863"/>
                </a:lnTo>
                <a:cubicBezTo>
                  <a:pt x="2366" y="864"/>
                  <a:pt x="2371" y="865"/>
                  <a:pt x="2375" y="865"/>
                </a:cubicBezTo>
                <a:cubicBezTo>
                  <a:pt x="2389" y="865"/>
                  <a:pt x="2385" y="857"/>
                  <a:pt x="2393" y="857"/>
                </a:cubicBezTo>
                <a:cubicBezTo>
                  <a:pt x="2397" y="857"/>
                  <a:pt x="2406" y="859"/>
                  <a:pt x="2425" y="868"/>
                </a:cubicBezTo>
                <a:cubicBezTo>
                  <a:pt x="2412" y="868"/>
                  <a:pt x="2449" y="875"/>
                  <a:pt x="2478" y="875"/>
                </a:cubicBezTo>
                <a:cubicBezTo>
                  <a:pt x="2486" y="875"/>
                  <a:pt x="2493" y="875"/>
                  <a:pt x="2498" y="874"/>
                </a:cubicBezTo>
                <a:cubicBezTo>
                  <a:pt x="2521" y="863"/>
                  <a:pt x="2543" y="846"/>
                  <a:pt x="2571" y="829"/>
                </a:cubicBezTo>
                <a:cubicBezTo>
                  <a:pt x="2582" y="829"/>
                  <a:pt x="2577" y="846"/>
                  <a:pt x="2582" y="846"/>
                </a:cubicBezTo>
                <a:cubicBezTo>
                  <a:pt x="2588" y="835"/>
                  <a:pt x="2610" y="812"/>
                  <a:pt x="2627" y="784"/>
                </a:cubicBezTo>
                <a:cubicBezTo>
                  <a:pt x="2638" y="762"/>
                  <a:pt x="2649" y="728"/>
                  <a:pt x="2649" y="711"/>
                </a:cubicBezTo>
                <a:cubicBezTo>
                  <a:pt x="2649" y="723"/>
                  <a:pt x="2655" y="728"/>
                  <a:pt x="2661" y="728"/>
                </a:cubicBezTo>
                <a:lnTo>
                  <a:pt x="2655" y="700"/>
                </a:lnTo>
                <a:cubicBezTo>
                  <a:pt x="2663" y="688"/>
                  <a:pt x="2665" y="681"/>
                  <a:pt x="2668" y="681"/>
                </a:cubicBezTo>
                <a:cubicBezTo>
                  <a:pt x="2669" y="681"/>
                  <a:pt x="2670" y="682"/>
                  <a:pt x="2672" y="683"/>
                </a:cubicBezTo>
                <a:cubicBezTo>
                  <a:pt x="2677" y="666"/>
                  <a:pt x="2673" y="665"/>
                  <a:pt x="2669" y="665"/>
                </a:cubicBezTo>
                <a:cubicBezTo>
                  <a:pt x="2668" y="665"/>
                  <a:pt x="2667" y="665"/>
                  <a:pt x="2667" y="665"/>
                </a:cubicBezTo>
                <a:cubicBezTo>
                  <a:pt x="2662" y="665"/>
                  <a:pt x="2658" y="664"/>
                  <a:pt x="2666" y="639"/>
                </a:cubicBezTo>
                <a:lnTo>
                  <a:pt x="2666" y="639"/>
                </a:lnTo>
                <a:cubicBezTo>
                  <a:pt x="2666" y="644"/>
                  <a:pt x="2666" y="644"/>
                  <a:pt x="2672" y="655"/>
                </a:cubicBezTo>
                <a:cubicBezTo>
                  <a:pt x="2672" y="650"/>
                  <a:pt x="2672" y="650"/>
                  <a:pt x="2672" y="644"/>
                </a:cubicBezTo>
                <a:cubicBezTo>
                  <a:pt x="2672" y="622"/>
                  <a:pt x="2666" y="588"/>
                  <a:pt x="2655" y="560"/>
                </a:cubicBezTo>
                <a:cubicBezTo>
                  <a:pt x="2653" y="555"/>
                  <a:pt x="2652" y="554"/>
                  <a:pt x="2653" y="554"/>
                </a:cubicBezTo>
                <a:lnTo>
                  <a:pt x="2653" y="554"/>
                </a:lnTo>
                <a:cubicBezTo>
                  <a:pt x="2654" y="554"/>
                  <a:pt x="2657" y="557"/>
                  <a:pt x="2661" y="560"/>
                </a:cubicBezTo>
                <a:lnTo>
                  <a:pt x="2666" y="571"/>
                </a:lnTo>
                <a:lnTo>
                  <a:pt x="2683" y="594"/>
                </a:lnTo>
                <a:cubicBezTo>
                  <a:pt x="2690" y="607"/>
                  <a:pt x="2691" y="611"/>
                  <a:pt x="2690" y="611"/>
                </a:cubicBezTo>
                <a:cubicBezTo>
                  <a:pt x="2688" y="611"/>
                  <a:pt x="2681" y="602"/>
                  <a:pt x="2679" y="602"/>
                </a:cubicBezTo>
                <a:lnTo>
                  <a:pt x="2679" y="602"/>
                </a:lnTo>
                <a:cubicBezTo>
                  <a:pt x="2678" y="602"/>
                  <a:pt x="2678" y="606"/>
                  <a:pt x="2683" y="616"/>
                </a:cubicBezTo>
                <a:cubicBezTo>
                  <a:pt x="2694" y="627"/>
                  <a:pt x="2700" y="633"/>
                  <a:pt x="2711" y="639"/>
                </a:cubicBezTo>
                <a:cubicBezTo>
                  <a:pt x="2733" y="650"/>
                  <a:pt x="2773" y="672"/>
                  <a:pt x="2812" y="689"/>
                </a:cubicBezTo>
                <a:lnTo>
                  <a:pt x="2806" y="695"/>
                </a:lnTo>
                <a:lnTo>
                  <a:pt x="2795" y="700"/>
                </a:lnTo>
                <a:lnTo>
                  <a:pt x="2812" y="695"/>
                </a:lnTo>
                <a:lnTo>
                  <a:pt x="2812" y="695"/>
                </a:lnTo>
                <a:cubicBezTo>
                  <a:pt x="2829" y="695"/>
                  <a:pt x="2806" y="706"/>
                  <a:pt x="2789" y="717"/>
                </a:cubicBezTo>
                <a:cubicBezTo>
                  <a:pt x="2768" y="728"/>
                  <a:pt x="2756" y="728"/>
                  <a:pt x="2740" y="749"/>
                </a:cubicBezTo>
                <a:lnTo>
                  <a:pt x="2740" y="749"/>
                </a:lnTo>
                <a:cubicBezTo>
                  <a:pt x="2744" y="743"/>
                  <a:pt x="2739" y="734"/>
                  <a:pt x="2739" y="734"/>
                </a:cubicBezTo>
                <a:cubicBezTo>
                  <a:pt x="2711" y="756"/>
                  <a:pt x="2689" y="784"/>
                  <a:pt x="2666" y="823"/>
                </a:cubicBezTo>
                <a:cubicBezTo>
                  <a:pt x="2649" y="863"/>
                  <a:pt x="2633" y="913"/>
                  <a:pt x="2644" y="963"/>
                </a:cubicBezTo>
                <a:lnTo>
                  <a:pt x="2638" y="952"/>
                </a:lnTo>
                <a:lnTo>
                  <a:pt x="2638" y="952"/>
                </a:lnTo>
                <a:cubicBezTo>
                  <a:pt x="2633" y="975"/>
                  <a:pt x="2638" y="1008"/>
                  <a:pt x="2649" y="1036"/>
                </a:cubicBezTo>
                <a:cubicBezTo>
                  <a:pt x="2661" y="1064"/>
                  <a:pt x="2683" y="1087"/>
                  <a:pt x="2700" y="1103"/>
                </a:cubicBezTo>
                <a:cubicBezTo>
                  <a:pt x="2711" y="1107"/>
                  <a:pt x="2725" y="1116"/>
                  <a:pt x="2730" y="1116"/>
                </a:cubicBezTo>
                <a:cubicBezTo>
                  <a:pt x="2732" y="1116"/>
                  <a:pt x="2731" y="1114"/>
                  <a:pt x="2728" y="1109"/>
                </a:cubicBezTo>
                <a:lnTo>
                  <a:pt x="2728" y="1109"/>
                </a:lnTo>
                <a:cubicBezTo>
                  <a:pt x="2754" y="1138"/>
                  <a:pt x="2791" y="1152"/>
                  <a:pt x="2829" y="1152"/>
                </a:cubicBezTo>
                <a:cubicBezTo>
                  <a:pt x="2866" y="1152"/>
                  <a:pt x="2902" y="1139"/>
                  <a:pt x="2929" y="1115"/>
                </a:cubicBezTo>
                <a:cubicBezTo>
                  <a:pt x="2985" y="1070"/>
                  <a:pt x="3002" y="1008"/>
                  <a:pt x="3030" y="952"/>
                </a:cubicBezTo>
                <a:lnTo>
                  <a:pt x="3030" y="952"/>
                </a:lnTo>
                <a:cubicBezTo>
                  <a:pt x="3030" y="966"/>
                  <a:pt x="3027" y="983"/>
                  <a:pt x="3028" y="983"/>
                </a:cubicBezTo>
                <a:cubicBezTo>
                  <a:pt x="3029" y="983"/>
                  <a:pt x="3029" y="982"/>
                  <a:pt x="3030" y="980"/>
                </a:cubicBezTo>
                <a:cubicBezTo>
                  <a:pt x="3030" y="969"/>
                  <a:pt x="3036" y="958"/>
                  <a:pt x="3036" y="952"/>
                </a:cubicBezTo>
                <a:cubicBezTo>
                  <a:pt x="3036" y="947"/>
                  <a:pt x="3036" y="941"/>
                  <a:pt x="3036" y="935"/>
                </a:cubicBezTo>
                <a:cubicBezTo>
                  <a:pt x="3036" y="924"/>
                  <a:pt x="3036" y="913"/>
                  <a:pt x="3036" y="902"/>
                </a:cubicBezTo>
                <a:cubicBezTo>
                  <a:pt x="3033" y="900"/>
                  <a:pt x="3031" y="900"/>
                  <a:pt x="3030" y="900"/>
                </a:cubicBezTo>
                <a:cubicBezTo>
                  <a:pt x="3026" y="900"/>
                  <a:pt x="3027" y="905"/>
                  <a:pt x="3019" y="913"/>
                </a:cubicBezTo>
                <a:cubicBezTo>
                  <a:pt x="3013" y="902"/>
                  <a:pt x="3008" y="868"/>
                  <a:pt x="3008" y="846"/>
                </a:cubicBezTo>
                <a:lnTo>
                  <a:pt x="3008" y="846"/>
                </a:lnTo>
                <a:cubicBezTo>
                  <a:pt x="3011" y="868"/>
                  <a:pt x="3014" y="874"/>
                  <a:pt x="3017" y="874"/>
                </a:cubicBezTo>
                <a:cubicBezTo>
                  <a:pt x="3020" y="874"/>
                  <a:pt x="3022" y="871"/>
                  <a:pt x="3025" y="868"/>
                </a:cubicBezTo>
                <a:cubicBezTo>
                  <a:pt x="3025" y="863"/>
                  <a:pt x="3019" y="851"/>
                  <a:pt x="3013" y="846"/>
                </a:cubicBezTo>
                <a:cubicBezTo>
                  <a:pt x="3019" y="846"/>
                  <a:pt x="3013" y="835"/>
                  <a:pt x="3008" y="818"/>
                </a:cubicBezTo>
                <a:cubicBezTo>
                  <a:pt x="2999" y="807"/>
                  <a:pt x="2997" y="800"/>
                  <a:pt x="2999" y="800"/>
                </a:cubicBezTo>
                <a:lnTo>
                  <a:pt x="2999" y="800"/>
                </a:lnTo>
                <a:cubicBezTo>
                  <a:pt x="3002" y="800"/>
                  <a:pt x="3011" y="807"/>
                  <a:pt x="3025" y="823"/>
                </a:cubicBezTo>
                <a:lnTo>
                  <a:pt x="3025" y="829"/>
                </a:lnTo>
                <a:cubicBezTo>
                  <a:pt x="3041" y="840"/>
                  <a:pt x="3058" y="840"/>
                  <a:pt x="3075" y="863"/>
                </a:cubicBezTo>
                <a:cubicBezTo>
                  <a:pt x="3078" y="869"/>
                  <a:pt x="3078" y="871"/>
                  <a:pt x="3077" y="871"/>
                </a:cubicBezTo>
                <a:cubicBezTo>
                  <a:pt x="3074" y="871"/>
                  <a:pt x="3066" y="863"/>
                  <a:pt x="3061" y="863"/>
                </a:cubicBezTo>
                <a:cubicBezTo>
                  <a:pt x="3060" y="863"/>
                  <a:pt x="3058" y="865"/>
                  <a:pt x="3058" y="868"/>
                </a:cubicBezTo>
                <a:cubicBezTo>
                  <a:pt x="3069" y="879"/>
                  <a:pt x="3081" y="879"/>
                  <a:pt x="3097" y="885"/>
                </a:cubicBezTo>
                <a:cubicBezTo>
                  <a:pt x="3109" y="891"/>
                  <a:pt x="3125" y="902"/>
                  <a:pt x="3137" y="919"/>
                </a:cubicBezTo>
                <a:cubicBezTo>
                  <a:pt x="3120" y="907"/>
                  <a:pt x="3103" y="896"/>
                  <a:pt x="3092" y="891"/>
                </a:cubicBezTo>
                <a:lnTo>
                  <a:pt x="3092" y="891"/>
                </a:lnTo>
                <a:cubicBezTo>
                  <a:pt x="3109" y="924"/>
                  <a:pt x="3114" y="919"/>
                  <a:pt x="3125" y="935"/>
                </a:cubicBezTo>
                <a:cubicBezTo>
                  <a:pt x="3130" y="943"/>
                  <a:pt x="3137" y="949"/>
                  <a:pt x="3142" y="953"/>
                </a:cubicBezTo>
                <a:lnTo>
                  <a:pt x="3142" y="953"/>
                </a:lnTo>
                <a:cubicBezTo>
                  <a:pt x="3142" y="953"/>
                  <a:pt x="3142" y="952"/>
                  <a:pt x="3142" y="952"/>
                </a:cubicBezTo>
                <a:lnTo>
                  <a:pt x="3142" y="952"/>
                </a:lnTo>
                <a:cubicBezTo>
                  <a:pt x="3159" y="958"/>
                  <a:pt x="3170" y="963"/>
                  <a:pt x="3181" y="969"/>
                </a:cubicBezTo>
                <a:cubicBezTo>
                  <a:pt x="3187" y="969"/>
                  <a:pt x="3176" y="969"/>
                  <a:pt x="3170" y="975"/>
                </a:cubicBezTo>
                <a:cubicBezTo>
                  <a:pt x="3144" y="985"/>
                  <a:pt x="3123" y="990"/>
                  <a:pt x="3103" y="1026"/>
                </a:cubicBezTo>
                <a:lnTo>
                  <a:pt x="3103" y="1026"/>
                </a:lnTo>
                <a:cubicBezTo>
                  <a:pt x="3112" y="1008"/>
                  <a:pt x="3114" y="1003"/>
                  <a:pt x="3111" y="1003"/>
                </a:cubicBezTo>
                <a:lnTo>
                  <a:pt x="3111" y="1003"/>
                </a:lnTo>
                <a:cubicBezTo>
                  <a:pt x="3108" y="1003"/>
                  <a:pt x="3100" y="1010"/>
                  <a:pt x="3095" y="1010"/>
                </a:cubicBezTo>
                <a:cubicBezTo>
                  <a:pt x="3094" y="1010"/>
                  <a:pt x="3093" y="1010"/>
                  <a:pt x="3092" y="1008"/>
                </a:cubicBezTo>
                <a:cubicBezTo>
                  <a:pt x="3078" y="1017"/>
                  <a:pt x="3061" y="1034"/>
                  <a:pt x="3055" y="1034"/>
                </a:cubicBezTo>
                <a:cubicBezTo>
                  <a:pt x="3053" y="1034"/>
                  <a:pt x="3053" y="1033"/>
                  <a:pt x="3053" y="1031"/>
                </a:cubicBezTo>
                <a:cubicBezTo>
                  <a:pt x="3041" y="1064"/>
                  <a:pt x="3013" y="1081"/>
                  <a:pt x="3013" y="1137"/>
                </a:cubicBezTo>
                <a:cubicBezTo>
                  <a:pt x="3009" y="1137"/>
                  <a:pt x="3008" y="1167"/>
                  <a:pt x="3000" y="1167"/>
                </a:cubicBezTo>
                <a:cubicBezTo>
                  <a:pt x="2999" y="1167"/>
                  <a:pt x="2998" y="1166"/>
                  <a:pt x="2997" y="1165"/>
                </a:cubicBezTo>
                <a:lnTo>
                  <a:pt x="2997" y="1165"/>
                </a:lnTo>
                <a:cubicBezTo>
                  <a:pt x="2998" y="1180"/>
                  <a:pt x="3000" y="1185"/>
                  <a:pt x="3002" y="1185"/>
                </a:cubicBezTo>
                <a:cubicBezTo>
                  <a:pt x="3005" y="1185"/>
                  <a:pt x="3009" y="1159"/>
                  <a:pt x="3013" y="1159"/>
                </a:cubicBezTo>
                <a:cubicBezTo>
                  <a:pt x="3013" y="1159"/>
                  <a:pt x="3013" y="1159"/>
                  <a:pt x="3013" y="1159"/>
                </a:cubicBezTo>
                <a:cubicBezTo>
                  <a:pt x="3019" y="1193"/>
                  <a:pt x="3013" y="1238"/>
                  <a:pt x="3025" y="1283"/>
                </a:cubicBezTo>
                <a:cubicBezTo>
                  <a:pt x="3036" y="1327"/>
                  <a:pt x="3069" y="1372"/>
                  <a:pt x="3114" y="1400"/>
                </a:cubicBezTo>
                <a:cubicBezTo>
                  <a:pt x="3153" y="1423"/>
                  <a:pt x="3181" y="1423"/>
                  <a:pt x="3209" y="1423"/>
                </a:cubicBezTo>
                <a:cubicBezTo>
                  <a:pt x="3232" y="1423"/>
                  <a:pt x="3254" y="1417"/>
                  <a:pt x="3288" y="1400"/>
                </a:cubicBezTo>
                <a:cubicBezTo>
                  <a:pt x="3316" y="1400"/>
                  <a:pt x="3277" y="1423"/>
                  <a:pt x="3271" y="1423"/>
                </a:cubicBezTo>
                <a:cubicBezTo>
                  <a:pt x="3316" y="1423"/>
                  <a:pt x="3349" y="1400"/>
                  <a:pt x="3372" y="1367"/>
                </a:cubicBezTo>
                <a:cubicBezTo>
                  <a:pt x="3372" y="1371"/>
                  <a:pt x="3373" y="1373"/>
                  <a:pt x="3375" y="1373"/>
                </a:cubicBezTo>
                <a:cubicBezTo>
                  <a:pt x="3378" y="1373"/>
                  <a:pt x="3382" y="1370"/>
                  <a:pt x="3389" y="1367"/>
                </a:cubicBezTo>
                <a:cubicBezTo>
                  <a:pt x="3411" y="1339"/>
                  <a:pt x="3394" y="1339"/>
                  <a:pt x="3417" y="1311"/>
                </a:cubicBezTo>
                <a:cubicBezTo>
                  <a:pt x="3417" y="1316"/>
                  <a:pt x="3417" y="1316"/>
                  <a:pt x="3422" y="1322"/>
                </a:cubicBezTo>
                <a:cubicBezTo>
                  <a:pt x="3422" y="1327"/>
                  <a:pt x="3417" y="1339"/>
                  <a:pt x="3417" y="1344"/>
                </a:cubicBezTo>
                <a:cubicBezTo>
                  <a:pt x="3428" y="1327"/>
                  <a:pt x="3428" y="1322"/>
                  <a:pt x="3428" y="1305"/>
                </a:cubicBezTo>
                <a:cubicBezTo>
                  <a:pt x="3433" y="1294"/>
                  <a:pt x="3433" y="1277"/>
                  <a:pt x="3433" y="1260"/>
                </a:cubicBezTo>
                <a:cubicBezTo>
                  <a:pt x="3439" y="1260"/>
                  <a:pt x="3439" y="1266"/>
                  <a:pt x="3439" y="1271"/>
                </a:cubicBezTo>
                <a:cubicBezTo>
                  <a:pt x="3439" y="1283"/>
                  <a:pt x="3439" y="1294"/>
                  <a:pt x="3439" y="1305"/>
                </a:cubicBezTo>
                <a:cubicBezTo>
                  <a:pt x="3439" y="1299"/>
                  <a:pt x="3439" y="1288"/>
                  <a:pt x="3445" y="1283"/>
                </a:cubicBezTo>
                <a:cubicBezTo>
                  <a:pt x="3445" y="1277"/>
                  <a:pt x="3445" y="1266"/>
                  <a:pt x="3439" y="1255"/>
                </a:cubicBezTo>
                <a:cubicBezTo>
                  <a:pt x="3439" y="1258"/>
                  <a:pt x="3439" y="1259"/>
                  <a:pt x="3438" y="1259"/>
                </a:cubicBezTo>
                <a:cubicBezTo>
                  <a:pt x="3436" y="1259"/>
                  <a:pt x="3433" y="1253"/>
                  <a:pt x="3433" y="1249"/>
                </a:cubicBezTo>
                <a:cubicBezTo>
                  <a:pt x="3433" y="1243"/>
                  <a:pt x="3433" y="1232"/>
                  <a:pt x="3433" y="1227"/>
                </a:cubicBezTo>
                <a:cubicBezTo>
                  <a:pt x="3433" y="1222"/>
                  <a:pt x="3433" y="1220"/>
                  <a:pt x="3432" y="1220"/>
                </a:cubicBezTo>
                <a:cubicBezTo>
                  <a:pt x="3430" y="1220"/>
                  <a:pt x="3428" y="1225"/>
                  <a:pt x="3428" y="1232"/>
                </a:cubicBezTo>
                <a:cubicBezTo>
                  <a:pt x="3422" y="1249"/>
                  <a:pt x="3422" y="1277"/>
                  <a:pt x="3417" y="1294"/>
                </a:cubicBezTo>
                <a:cubicBezTo>
                  <a:pt x="3411" y="1316"/>
                  <a:pt x="3400" y="1339"/>
                  <a:pt x="3389" y="1355"/>
                </a:cubicBezTo>
                <a:cubicBezTo>
                  <a:pt x="3389" y="1344"/>
                  <a:pt x="3383" y="1333"/>
                  <a:pt x="3383" y="1322"/>
                </a:cubicBezTo>
                <a:cubicBezTo>
                  <a:pt x="3377" y="1339"/>
                  <a:pt x="3372" y="1361"/>
                  <a:pt x="3361" y="1378"/>
                </a:cubicBezTo>
                <a:cubicBezTo>
                  <a:pt x="3349" y="1378"/>
                  <a:pt x="3338" y="1378"/>
                  <a:pt x="3355" y="1355"/>
                </a:cubicBezTo>
                <a:lnTo>
                  <a:pt x="3355" y="1355"/>
                </a:lnTo>
                <a:cubicBezTo>
                  <a:pt x="3321" y="1372"/>
                  <a:pt x="3333" y="1383"/>
                  <a:pt x="3299" y="1389"/>
                </a:cubicBezTo>
                <a:cubicBezTo>
                  <a:pt x="3293" y="1389"/>
                  <a:pt x="3293" y="1389"/>
                  <a:pt x="3299" y="1383"/>
                </a:cubicBezTo>
                <a:lnTo>
                  <a:pt x="3299" y="1383"/>
                </a:lnTo>
                <a:cubicBezTo>
                  <a:pt x="3288" y="1395"/>
                  <a:pt x="3277" y="1400"/>
                  <a:pt x="3265" y="1400"/>
                </a:cubicBezTo>
                <a:cubicBezTo>
                  <a:pt x="3270" y="1396"/>
                  <a:pt x="3265" y="1392"/>
                  <a:pt x="3270" y="1390"/>
                </a:cubicBezTo>
                <a:lnTo>
                  <a:pt x="3270" y="1390"/>
                </a:lnTo>
                <a:cubicBezTo>
                  <a:pt x="3256" y="1391"/>
                  <a:pt x="3243" y="1392"/>
                  <a:pt x="3231" y="1392"/>
                </a:cubicBezTo>
                <a:cubicBezTo>
                  <a:pt x="3200" y="1392"/>
                  <a:pt x="3178" y="1387"/>
                  <a:pt x="3170" y="1372"/>
                </a:cubicBezTo>
                <a:lnTo>
                  <a:pt x="3170" y="1378"/>
                </a:lnTo>
                <a:cubicBezTo>
                  <a:pt x="3148" y="1363"/>
                  <a:pt x="3138" y="1358"/>
                  <a:pt x="3134" y="1358"/>
                </a:cubicBezTo>
                <a:cubicBezTo>
                  <a:pt x="3132" y="1358"/>
                  <a:pt x="3131" y="1359"/>
                  <a:pt x="3131" y="1361"/>
                </a:cubicBezTo>
                <a:cubicBezTo>
                  <a:pt x="3128" y="1364"/>
                  <a:pt x="3127" y="1367"/>
                  <a:pt x="3122" y="1367"/>
                </a:cubicBezTo>
                <a:cubicBezTo>
                  <a:pt x="3117" y="1367"/>
                  <a:pt x="3109" y="1364"/>
                  <a:pt x="3092" y="1355"/>
                </a:cubicBezTo>
                <a:cubicBezTo>
                  <a:pt x="3092" y="1333"/>
                  <a:pt x="3092" y="1316"/>
                  <a:pt x="3097" y="1299"/>
                </a:cubicBezTo>
                <a:lnTo>
                  <a:pt x="3081" y="1299"/>
                </a:lnTo>
                <a:cubicBezTo>
                  <a:pt x="3075" y="1288"/>
                  <a:pt x="3069" y="1271"/>
                  <a:pt x="3075" y="1271"/>
                </a:cubicBezTo>
                <a:cubicBezTo>
                  <a:pt x="3070" y="1264"/>
                  <a:pt x="3068" y="1261"/>
                  <a:pt x="3066" y="1261"/>
                </a:cubicBezTo>
                <a:cubicBezTo>
                  <a:pt x="3064" y="1261"/>
                  <a:pt x="3065" y="1270"/>
                  <a:pt x="3063" y="1270"/>
                </a:cubicBezTo>
                <a:cubicBezTo>
                  <a:pt x="3062" y="1270"/>
                  <a:pt x="3060" y="1269"/>
                  <a:pt x="3058" y="1266"/>
                </a:cubicBezTo>
                <a:cubicBezTo>
                  <a:pt x="3058" y="1243"/>
                  <a:pt x="3047" y="1215"/>
                  <a:pt x="3053" y="1187"/>
                </a:cubicBezTo>
                <a:cubicBezTo>
                  <a:pt x="3053" y="1159"/>
                  <a:pt x="3058" y="1137"/>
                  <a:pt x="3069" y="1137"/>
                </a:cubicBezTo>
                <a:cubicBezTo>
                  <a:pt x="3069" y="1135"/>
                  <a:pt x="3068" y="1134"/>
                  <a:pt x="3067" y="1134"/>
                </a:cubicBezTo>
                <a:cubicBezTo>
                  <a:pt x="3063" y="1134"/>
                  <a:pt x="3059" y="1147"/>
                  <a:pt x="3057" y="1147"/>
                </a:cubicBezTo>
                <a:cubicBezTo>
                  <a:pt x="3056" y="1147"/>
                  <a:pt x="3056" y="1142"/>
                  <a:pt x="3058" y="1126"/>
                </a:cubicBezTo>
                <a:cubicBezTo>
                  <a:pt x="3081" y="1126"/>
                  <a:pt x="3069" y="1075"/>
                  <a:pt x="3103" y="1047"/>
                </a:cubicBezTo>
                <a:lnTo>
                  <a:pt x="3103" y="1047"/>
                </a:lnTo>
                <a:cubicBezTo>
                  <a:pt x="3107" y="1059"/>
                  <a:pt x="3095" y="1076"/>
                  <a:pt x="3098" y="1076"/>
                </a:cubicBezTo>
                <a:cubicBezTo>
                  <a:pt x="3099" y="1076"/>
                  <a:pt x="3104" y="1073"/>
                  <a:pt x="3114" y="1064"/>
                </a:cubicBezTo>
                <a:cubicBezTo>
                  <a:pt x="3114" y="1053"/>
                  <a:pt x="3125" y="1036"/>
                  <a:pt x="3142" y="1025"/>
                </a:cubicBezTo>
                <a:cubicBezTo>
                  <a:pt x="3165" y="1014"/>
                  <a:pt x="3215" y="1003"/>
                  <a:pt x="3243" y="997"/>
                </a:cubicBezTo>
                <a:cubicBezTo>
                  <a:pt x="3237" y="991"/>
                  <a:pt x="3237" y="991"/>
                  <a:pt x="3243" y="986"/>
                </a:cubicBezTo>
                <a:cubicBezTo>
                  <a:pt x="3237" y="980"/>
                  <a:pt x="3237" y="980"/>
                  <a:pt x="3243" y="975"/>
                </a:cubicBezTo>
                <a:cubicBezTo>
                  <a:pt x="3249" y="975"/>
                  <a:pt x="3237" y="969"/>
                  <a:pt x="3232" y="969"/>
                </a:cubicBezTo>
                <a:cubicBezTo>
                  <a:pt x="3232" y="963"/>
                  <a:pt x="3226" y="958"/>
                  <a:pt x="3221" y="952"/>
                </a:cubicBezTo>
                <a:cubicBezTo>
                  <a:pt x="3198" y="935"/>
                  <a:pt x="3170" y="913"/>
                  <a:pt x="3148" y="896"/>
                </a:cubicBezTo>
                <a:cubicBezTo>
                  <a:pt x="3159" y="896"/>
                  <a:pt x="3047" y="801"/>
                  <a:pt x="2985" y="739"/>
                </a:cubicBezTo>
                <a:lnTo>
                  <a:pt x="2980" y="734"/>
                </a:lnTo>
                <a:lnTo>
                  <a:pt x="2980" y="734"/>
                </a:lnTo>
                <a:cubicBezTo>
                  <a:pt x="2983" y="740"/>
                  <a:pt x="2981" y="743"/>
                  <a:pt x="2976" y="743"/>
                </a:cubicBezTo>
                <a:cubicBezTo>
                  <a:pt x="2972" y="743"/>
                  <a:pt x="2968" y="742"/>
                  <a:pt x="2963" y="739"/>
                </a:cubicBezTo>
                <a:lnTo>
                  <a:pt x="2963" y="739"/>
                </a:lnTo>
                <a:cubicBezTo>
                  <a:pt x="2969" y="751"/>
                  <a:pt x="2969" y="762"/>
                  <a:pt x="2963" y="773"/>
                </a:cubicBezTo>
                <a:cubicBezTo>
                  <a:pt x="2969" y="790"/>
                  <a:pt x="2974" y="807"/>
                  <a:pt x="2980" y="823"/>
                </a:cubicBezTo>
                <a:cubicBezTo>
                  <a:pt x="2963" y="801"/>
                  <a:pt x="2952" y="779"/>
                  <a:pt x="2929" y="711"/>
                </a:cubicBezTo>
                <a:lnTo>
                  <a:pt x="2924" y="706"/>
                </a:lnTo>
                <a:lnTo>
                  <a:pt x="2952" y="801"/>
                </a:lnTo>
                <a:cubicBezTo>
                  <a:pt x="2969" y="835"/>
                  <a:pt x="2980" y="863"/>
                  <a:pt x="2980" y="902"/>
                </a:cubicBezTo>
                <a:lnTo>
                  <a:pt x="2969" y="874"/>
                </a:lnTo>
                <a:lnTo>
                  <a:pt x="2969" y="874"/>
                </a:lnTo>
                <a:cubicBezTo>
                  <a:pt x="2974" y="902"/>
                  <a:pt x="2969" y="919"/>
                  <a:pt x="2969" y="935"/>
                </a:cubicBezTo>
                <a:cubicBezTo>
                  <a:pt x="2969" y="947"/>
                  <a:pt x="2969" y="963"/>
                  <a:pt x="2963" y="975"/>
                </a:cubicBezTo>
                <a:cubicBezTo>
                  <a:pt x="2957" y="997"/>
                  <a:pt x="2946" y="1025"/>
                  <a:pt x="2929" y="1042"/>
                </a:cubicBezTo>
                <a:cubicBezTo>
                  <a:pt x="2930" y="1044"/>
                  <a:pt x="2933" y="1044"/>
                  <a:pt x="2936" y="1044"/>
                </a:cubicBezTo>
                <a:cubicBezTo>
                  <a:pt x="2941" y="1044"/>
                  <a:pt x="2948" y="1042"/>
                  <a:pt x="2953" y="1042"/>
                </a:cubicBezTo>
                <a:cubicBezTo>
                  <a:pt x="2963" y="1042"/>
                  <a:pt x="2967" y="1048"/>
                  <a:pt x="2946" y="1081"/>
                </a:cubicBezTo>
                <a:cubicBezTo>
                  <a:pt x="2942" y="1081"/>
                  <a:pt x="2933" y="1077"/>
                  <a:pt x="2937" y="1066"/>
                </a:cubicBezTo>
                <a:lnTo>
                  <a:pt x="2937" y="1066"/>
                </a:lnTo>
                <a:cubicBezTo>
                  <a:pt x="2932" y="1072"/>
                  <a:pt x="2925" y="1077"/>
                  <a:pt x="2918" y="1081"/>
                </a:cubicBezTo>
                <a:cubicBezTo>
                  <a:pt x="2924" y="1075"/>
                  <a:pt x="2929" y="1064"/>
                  <a:pt x="2929" y="1059"/>
                </a:cubicBezTo>
                <a:lnTo>
                  <a:pt x="2929" y="1059"/>
                </a:lnTo>
                <a:cubicBezTo>
                  <a:pt x="2907" y="1070"/>
                  <a:pt x="2929" y="1075"/>
                  <a:pt x="2907" y="1087"/>
                </a:cubicBezTo>
                <a:cubicBezTo>
                  <a:pt x="2907" y="1085"/>
                  <a:pt x="2906" y="1085"/>
                  <a:pt x="2905" y="1085"/>
                </a:cubicBezTo>
                <a:cubicBezTo>
                  <a:pt x="2902" y="1085"/>
                  <a:pt x="2899" y="1086"/>
                  <a:pt x="2895" y="1086"/>
                </a:cubicBezTo>
                <a:cubicBezTo>
                  <a:pt x="2893" y="1086"/>
                  <a:pt x="2890" y="1085"/>
                  <a:pt x="2890" y="1081"/>
                </a:cubicBezTo>
                <a:cubicBezTo>
                  <a:pt x="2896" y="1081"/>
                  <a:pt x="2907" y="1075"/>
                  <a:pt x="2913" y="1070"/>
                </a:cubicBezTo>
                <a:lnTo>
                  <a:pt x="2913" y="1070"/>
                </a:lnTo>
                <a:cubicBezTo>
                  <a:pt x="2900" y="1078"/>
                  <a:pt x="2882" y="1083"/>
                  <a:pt x="2869" y="1083"/>
                </a:cubicBezTo>
                <a:cubicBezTo>
                  <a:pt x="2864" y="1083"/>
                  <a:pt x="2860" y="1082"/>
                  <a:pt x="2857" y="1081"/>
                </a:cubicBezTo>
                <a:lnTo>
                  <a:pt x="2857" y="1081"/>
                </a:lnTo>
                <a:cubicBezTo>
                  <a:pt x="2862" y="1087"/>
                  <a:pt x="2862" y="1092"/>
                  <a:pt x="2845" y="1098"/>
                </a:cubicBezTo>
                <a:cubicBezTo>
                  <a:pt x="2801" y="1098"/>
                  <a:pt x="2829" y="1087"/>
                  <a:pt x="2806" y="1081"/>
                </a:cubicBezTo>
                <a:cubicBezTo>
                  <a:pt x="2799" y="1081"/>
                  <a:pt x="2786" y="1076"/>
                  <a:pt x="2777" y="1076"/>
                </a:cubicBezTo>
                <a:cubicBezTo>
                  <a:pt x="2773" y="1076"/>
                  <a:pt x="2769" y="1077"/>
                  <a:pt x="2767" y="1081"/>
                </a:cubicBezTo>
                <a:cubicBezTo>
                  <a:pt x="2756" y="1070"/>
                  <a:pt x="2756" y="1064"/>
                  <a:pt x="2756" y="1059"/>
                </a:cubicBezTo>
                <a:cubicBezTo>
                  <a:pt x="2745" y="1059"/>
                  <a:pt x="2728" y="1042"/>
                  <a:pt x="2717" y="1025"/>
                </a:cubicBezTo>
                <a:cubicBezTo>
                  <a:pt x="2709" y="1013"/>
                  <a:pt x="2700" y="1004"/>
                  <a:pt x="2697" y="1004"/>
                </a:cubicBezTo>
                <a:cubicBezTo>
                  <a:pt x="2695" y="1004"/>
                  <a:pt x="2694" y="1005"/>
                  <a:pt x="2694" y="1008"/>
                </a:cubicBezTo>
                <a:lnTo>
                  <a:pt x="2694" y="1014"/>
                </a:lnTo>
                <a:cubicBezTo>
                  <a:pt x="2672" y="980"/>
                  <a:pt x="2672" y="930"/>
                  <a:pt x="2689" y="896"/>
                </a:cubicBezTo>
                <a:cubicBezTo>
                  <a:pt x="2705" y="857"/>
                  <a:pt x="2733" y="823"/>
                  <a:pt x="2756" y="790"/>
                </a:cubicBezTo>
                <a:lnTo>
                  <a:pt x="2761" y="795"/>
                </a:lnTo>
                <a:cubicBezTo>
                  <a:pt x="2767" y="784"/>
                  <a:pt x="2778" y="779"/>
                  <a:pt x="2789" y="767"/>
                </a:cubicBezTo>
                <a:cubicBezTo>
                  <a:pt x="2801" y="756"/>
                  <a:pt x="2817" y="745"/>
                  <a:pt x="2829" y="734"/>
                </a:cubicBezTo>
                <a:cubicBezTo>
                  <a:pt x="2851" y="711"/>
                  <a:pt x="2879" y="695"/>
                  <a:pt x="2885" y="683"/>
                </a:cubicBezTo>
                <a:lnTo>
                  <a:pt x="2885" y="678"/>
                </a:lnTo>
                <a:cubicBezTo>
                  <a:pt x="2868" y="672"/>
                  <a:pt x="2862" y="661"/>
                  <a:pt x="2879" y="661"/>
                </a:cubicBezTo>
                <a:cubicBezTo>
                  <a:pt x="2817" y="644"/>
                  <a:pt x="2812" y="644"/>
                  <a:pt x="2756" y="599"/>
                </a:cubicBezTo>
                <a:lnTo>
                  <a:pt x="2756" y="599"/>
                </a:lnTo>
                <a:cubicBezTo>
                  <a:pt x="2767" y="605"/>
                  <a:pt x="2772" y="607"/>
                  <a:pt x="2774" y="607"/>
                </a:cubicBezTo>
                <a:cubicBezTo>
                  <a:pt x="2777" y="607"/>
                  <a:pt x="2774" y="603"/>
                  <a:pt x="2775" y="603"/>
                </a:cubicBezTo>
                <a:lnTo>
                  <a:pt x="2775" y="603"/>
                </a:lnTo>
                <a:cubicBezTo>
                  <a:pt x="2776" y="603"/>
                  <a:pt x="2782" y="606"/>
                  <a:pt x="2800" y="618"/>
                </a:cubicBezTo>
                <a:lnTo>
                  <a:pt x="2800" y="618"/>
                </a:lnTo>
                <a:cubicBezTo>
                  <a:pt x="2759" y="592"/>
                  <a:pt x="2737" y="569"/>
                  <a:pt x="2700" y="527"/>
                </a:cubicBezTo>
                <a:cubicBezTo>
                  <a:pt x="2694" y="532"/>
                  <a:pt x="2689" y="532"/>
                  <a:pt x="2677" y="532"/>
                </a:cubicBezTo>
                <a:cubicBezTo>
                  <a:pt x="2683" y="527"/>
                  <a:pt x="2677" y="521"/>
                  <a:pt x="2666" y="515"/>
                </a:cubicBezTo>
                <a:cubicBezTo>
                  <a:pt x="2655" y="510"/>
                  <a:pt x="2644" y="510"/>
                  <a:pt x="2638" y="504"/>
                </a:cubicBezTo>
                <a:lnTo>
                  <a:pt x="2638" y="504"/>
                </a:lnTo>
                <a:cubicBezTo>
                  <a:pt x="2644" y="510"/>
                  <a:pt x="2649" y="515"/>
                  <a:pt x="2661" y="521"/>
                </a:cubicBezTo>
                <a:cubicBezTo>
                  <a:pt x="2655" y="521"/>
                  <a:pt x="2644" y="515"/>
                  <a:pt x="2638" y="510"/>
                </a:cubicBezTo>
                <a:cubicBezTo>
                  <a:pt x="2638" y="504"/>
                  <a:pt x="2633" y="504"/>
                  <a:pt x="2633" y="499"/>
                </a:cubicBezTo>
                <a:cubicBezTo>
                  <a:pt x="2633" y="499"/>
                  <a:pt x="2630" y="496"/>
                  <a:pt x="2628" y="496"/>
                </a:cubicBezTo>
                <a:cubicBezTo>
                  <a:pt x="2628" y="496"/>
                  <a:pt x="2627" y="497"/>
                  <a:pt x="2627" y="499"/>
                </a:cubicBezTo>
                <a:cubicBezTo>
                  <a:pt x="2633" y="510"/>
                  <a:pt x="2621" y="527"/>
                  <a:pt x="2599" y="566"/>
                </a:cubicBezTo>
                <a:cubicBezTo>
                  <a:pt x="2605" y="599"/>
                  <a:pt x="2605" y="622"/>
                  <a:pt x="2605" y="639"/>
                </a:cubicBezTo>
                <a:cubicBezTo>
                  <a:pt x="2610" y="650"/>
                  <a:pt x="2605" y="661"/>
                  <a:pt x="2605" y="667"/>
                </a:cubicBezTo>
                <a:lnTo>
                  <a:pt x="2605" y="683"/>
                </a:lnTo>
                <a:cubicBezTo>
                  <a:pt x="2599" y="700"/>
                  <a:pt x="2588" y="723"/>
                  <a:pt x="2571" y="734"/>
                </a:cubicBezTo>
                <a:cubicBezTo>
                  <a:pt x="2571" y="737"/>
                  <a:pt x="2572" y="738"/>
                  <a:pt x="2573" y="738"/>
                </a:cubicBezTo>
                <a:cubicBezTo>
                  <a:pt x="2577" y="738"/>
                  <a:pt x="2591" y="710"/>
                  <a:pt x="2597" y="710"/>
                </a:cubicBezTo>
                <a:cubicBezTo>
                  <a:pt x="2598" y="710"/>
                  <a:pt x="2599" y="712"/>
                  <a:pt x="2599" y="717"/>
                </a:cubicBezTo>
                <a:cubicBezTo>
                  <a:pt x="2582" y="756"/>
                  <a:pt x="2537" y="773"/>
                  <a:pt x="2526" y="779"/>
                </a:cubicBezTo>
                <a:cubicBezTo>
                  <a:pt x="2509" y="795"/>
                  <a:pt x="2504" y="801"/>
                  <a:pt x="2493" y="812"/>
                </a:cubicBezTo>
                <a:cubicBezTo>
                  <a:pt x="2483" y="817"/>
                  <a:pt x="2477" y="830"/>
                  <a:pt x="2458" y="830"/>
                </a:cubicBezTo>
                <a:cubicBezTo>
                  <a:pt x="2455" y="830"/>
                  <a:pt x="2452" y="830"/>
                  <a:pt x="2449" y="829"/>
                </a:cubicBezTo>
                <a:lnTo>
                  <a:pt x="2449" y="829"/>
                </a:lnTo>
                <a:cubicBezTo>
                  <a:pt x="2453" y="831"/>
                  <a:pt x="2456" y="847"/>
                  <a:pt x="2427" y="847"/>
                </a:cubicBezTo>
                <a:cubicBezTo>
                  <a:pt x="2423" y="847"/>
                  <a:pt x="2419" y="846"/>
                  <a:pt x="2414" y="846"/>
                </a:cubicBezTo>
                <a:cubicBezTo>
                  <a:pt x="2378" y="827"/>
                  <a:pt x="2378" y="809"/>
                  <a:pt x="2392" y="809"/>
                </a:cubicBezTo>
                <a:cubicBezTo>
                  <a:pt x="2395" y="809"/>
                  <a:pt x="2399" y="810"/>
                  <a:pt x="2403" y="812"/>
                </a:cubicBezTo>
                <a:cubicBezTo>
                  <a:pt x="2409" y="812"/>
                  <a:pt x="2414" y="818"/>
                  <a:pt x="2414" y="818"/>
                </a:cubicBezTo>
                <a:cubicBezTo>
                  <a:pt x="2419" y="820"/>
                  <a:pt x="2423" y="821"/>
                  <a:pt x="2426" y="821"/>
                </a:cubicBezTo>
                <a:cubicBezTo>
                  <a:pt x="2431" y="821"/>
                  <a:pt x="2432" y="819"/>
                  <a:pt x="2425" y="812"/>
                </a:cubicBezTo>
                <a:lnTo>
                  <a:pt x="2420" y="818"/>
                </a:lnTo>
                <a:cubicBezTo>
                  <a:pt x="2404" y="807"/>
                  <a:pt x="2370" y="778"/>
                  <a:pt x="2378" y="778"/>
                </a:cubicBezTo>
                <a:lnTo>
                  <a:pt x="2378" y="778"/>
                </a:lnTo>
                <a:cubicBezTo>
                  <a:pt x="2378" y="778"/>
                  <a:pt x="2379" y="778"/>
                  <a:pt x="2381" y="779"/>
                </a:cubicBezTo>
                <a:cubicBezTo>
                  <a:pt x="2373" y="773"/>
                  <a:pt x="2368" y="770"/>
                  <a:pt x="2367" y="770"/>
                </a:cubicBezTo>
                <a:lnTo>
                  <a:pt x="2367" y="770"/>
                </a:lnTo>
                <a:cubicBezTo>
                  <a:pt x="2365" y="770"/>
                  <a:pt x="2366" y="772"/>
                  <a:pt x="2367" y="774"/>
                </a:cubicBezTo>
                <a:lnTo>
                  <a:pt x="2367" y="774"/>
                </a:lnTo>
                <a:cubicBezTo>
                  <a:pt x="2341" y="744"/>
                  <a:pt x="2324" y="721"/>
                  <a:pt x="2319" y="678"/>
                </a:cubicBezTo>
                <a:cubicBezTo>
                  <a:pt x="2315" y="686"/>
                  <a:pt x="2314" y="691"/>
                  <a:pt x="2311" y="691"/>
                </a:cubicBezTo>
                <a:cubicBezTo>
                  <a:pt x="2310" y="691"/>
                  <a:pt x="2309" y="690"/>
                  <a:pt x="2308" y="689"/>
                </a:cubicBezTo>
                <a:cubicBezTo>
                  <a:pt x="2302" y="650"/>
                  <a:pt x="2308" y="644"/>
                  <a:pt x="2302" y="639"/>
                </a:cubicBezTo>
                <a:cubicBezTo>
                  <a:pt x="2297" y="633"/>
                  <a:pt x="2291" y="627"/>
                  <a:pt x="2297" y="605"/>
                </a:cubicBezTo>
                <a:cubicBezTo>
                  <a:pt x="2304" y="596"/>
                  <a:pt x="2308" y="594"/>
                  <a:pt x="2310" y="594"/>
                </a:cubicBezTo>
                <a:cubicBezTo>
                  <a:pt x="2312" y="594"/>
                  <a:pt x="2313" y="595"/>
                  <a:pt x="2314" y="595"/>
                </a:cubicBezTo>
                <a:cubicBezTo>
                  <a:pt x="2317" y="595"/>
                  <a:pt x="2320" y="591"/>
                  <a:pt x="2330" y="571"/>
                </a:cubicBezTo>
                <a:cubicBezTo>
                  <a:pt x="2337" y="564"/>
                  <a:pt x="2341" y="562"/>
                  <a:pt x="2343" y="562"/>
                </a:cubicBezTo>
                <a:lnTo>
                  <a:pt x="2343" y="562"/>
                </a:lnTo>
                <a:cubicBezTo>
                  <a:pt x="2347" y="562"/>
                  <a:pt x="2341" y="575"/>
                  <a:pt x="2341" y="583"/>
                </a:cubicBezTo>
                <a:cubicBezTo>
                  <a:pt x="2347" y="560"/>
                  <a:pt x="2364" y="549"/>
                  <a:pt x="2381" y="538"/>
                </a:cubicBezTo>
                <a:cubicBezTo>
                  <a:pt x="2386" y="538"/>
                  <a:pt x="2392" y="532"/>
                  <a:pt x="2392" y="532"/>
                </a:cubicBezTo>
                <a:cubicBezTo>
                  <a:pt x="2403" y="527"/>
                  <a:pt x="2409" y="521"/>
                  <a:pt x="2420" y="521"/>
                </a:cubicBezTo>
                <a:cubicBezTo>
                  <a:pt x="2435" y="511"/>
                  <a:pt x="2450" y="505"/>
                  <a:pt x="2465" y="500"/>
                </a:cubicBezTo>
                <a:lnTo>
                  <a:pt x="2465" y="500"/>
                </a:lnTo>
                <a:cubicBezTo>
                  <a:pt x="2465" y="500"/>
                  <a:pt x="2464" y="501"/>
                  <a:pt x="2464" y="501"/>
                </a:cubicBezTo>
                <a:lnTo>
                  <a:pt x="2464" y="501"/>
                </a:lnTo>
                <a:cubicBezTo>
                  <a:pt x="2466" y="500"/>
                  <a:pt x="2468" y="499"/>
                  <a:pt x="2470" y="499"/>
                </a:cubicBezTo>
                <a:lnTo>
                  <a:pt x="2470" y="499"/>
                </a:lnTo>
                <a:cubicBezTo>
                  <a:pt x="2468" y="499"/>
                  <a:pt x="2467" y="500"/>
                  <a:pt x="2465" y="500"/>
                </a:cubicBezTo>
                <a:lnTo>
                  <a:pt x="2465" y="500"/>
                </a:lnTo>
                <a:cubicBezTo>
                  <a:pt x="2478" y="493"/>
                  <a:pt x="2491" y="487"/>
                  <a:pt x="2504" y="482"/>
                </a:cubicBezTo>
                <a:lnTo>
                  <a:pt x="2504" y="482"/>
                </a:lnTo>
                <a:lnTo>
                  <a:pt x="2459" y="493"/>
                </a:lnTo>
                <a:cubicBezTo>
                  <a:pt x="2493" y="476"/>
                  <a:pt x="2521" y="465"/>
                  <a:pt x="2532" y="465"/>
                </a:cubicBezTo>
                <a:cubicBezTo>
                  <a:pt x="2543" y="459"/>
                  <a:pt x="2526" y="459"/>
                  <a:pt x="2515" y="459"/>
                </a:cubicBezTo>
                <a:cubicBezTo>
                  <a:pt x="2504" y="459"/>
                  <a:pt x="2498" y="454"/>
                  <a:pt x="2515" y="442"/>
                </a:cubicBezTo>
                <a:cubicBezTo>
                  <a:pt x="2532" y="437"/>
                  <a:pt x="2554" y="426"/>
                  <a:pt x="2571" y="420"/>
                </a:cubicBezTo>
                <a:cubicBezTo>
                  <a:pt x="2543" y="409"/>
                  <a:pt x="2515" y="398"/>
                  <a:pt x="2521" y="392"/>
                </a:cubicBezTo>
                <a:lnTo>
                  <a:pt x="2521" y="392"/>
                </a:lnTo>
                <a:cubicBezTo>
                  <a:pt x="2559" y="409"/>
                  <a:pt x="2573" y="413"/>
                  <a:pt x="2580" y="413"/>
                </a:cubicBezTo>
                <a:cubicBezTo>
                  <a:pt x="2586" y="413"/>
                  <a:pt x="2587" y="410"/>
                  <a:pt x="2594" y="410"/>
                </a:cubicBezTo>
                <a:cubicBezTo>
                  <a:pt x="2600" y="410"/>
                  <a:pt x="2611" y="412"/>
                  <a:pt x="2633" y="420"/>
                </a:cubicBezTo>
                <a:cubicBezTo>
                  <a:pt x="2616" y="409"/>
                  <a:pt x="2594" y="403"/>
                  <a:pt x="2577" y="392"/>
                </a:cubicBezTo>
                <a:lnTo>
                  <a:pt x="2577" y="392"/>
                </a:lnTo>
                <a:cubicBezTo>
                  <a:pt x="2581" y="393"/>
                  <a:pt x="2589" y="394"/>
                  <a:pt x="2599" y="398"/>
                </a:cubicBezTo>
                <a:cubicBezTo>
                  <a:pt x="2476" y="336"/>
                  <a:pt x="2493" y="381"/>
                  <a:pt x="2386" y="319"/>
                </a:cubicBezTo>
                <a:lnTo>
                  <a:pt x="2386" y="319"/>
                </a:lnTo>
                <a:cubicBezTo>
                  <a:pt x="2388" y="320"/>
                  <a:pt x="2390" y="321"/>
                  <a:pt x="2391" y="321"/>
                </a:cubicBezTo>
                <a:cubicBezTo>
                  <a:pt x="2395" y="321"/>
                  <a:pt x="2391" y="313"/>
                  <a:pt x="2386" y="308"/>
                </a:cubicBezTo>
                <a:cubicBezTo>
                  <a:pt x="2384" y="306"/>
                  <a:pt x="2383" y="303"/>
                  <a:pt x="2381" y="301"/>
                </a:cubicBezTo>
                <a:lnTo>
                  <a:pt x="2381" y="301"/>
                </a:lnTo>
                <a:cubicBezTo>
                  <a:pt x="2381" y="302"/>
                  <a:pt x="2381" y="302"/>
                  <a:pt x="2381" y="302"/>
                </a:cubicBezTo>
                <a:cubicBezTo>
                  <a:pt x="2381" y="302"/>
                  <a:pt x="2381" y="308"/>
                  <a:pt x="2381" y="308"/>
                </a:cubicBezTo>
                <a:cubicBezTo>
                  <a:pt x="2375" y="308"/>
                  <a:pt x="2358" y="308"/>
                  <a:pt x="2341" y="297"/>
                </a:cubicBezTo>
                <a:cubicBezTo>
                  <a:pt x="2302" y="258"/>
                  <a:pt x="2280" y="246"/>
                  <a:pt x="2269" y="235"/>
                </a:cubicBezTo>
                <a:cubicBezTo>
                  <a:pt x="2263" y="241"/>
                  <a:pt x="2257" y="241"/>
                  <a:pt x="2252" y="241"/>
                </a:cubicBezTo>
                <a:lnTo>
                  <a:pt x="2269" y="241"/>
                </a:lnTo>
                <a:lnTo>
                  <a:pt x="2280" y="252"/>
                </a:lnTo>
                <a:lnTo>
                  <a:pt x="2269" y="252"/>
                </a:lnTo>
                <a:cubicBezTo>
                  <a:pt x="2267" y="254"/>
                  <a:pt x="2264" y="254"/>
                  <a:pt x="2261" y="254"/>
                </a:cubicBezTo>
                <a:cubicBezTo>
                  <a:pt x="2253" y="254"/>
                  <a:pt x="2241" y="250"/>
                  <a:pt x="2229" y="246"/>
                </a:cubicBezTo>
                <a:cubicBezTo>
                  <a:pt x="2228" y="245"/>
                  <a:pt x="2228" y="245"/>
                  <a:pt x="2229" y="245"/>
                </a:cubicBezTo>
                <a:lnTo>
                  <a:pt x="2229" y="245"/>
                </a:lnTo>
                <a:cubicBezTo>
                  <a:pt x="2231" y="245"/>
                  <a:pt x="2239" y="248"/>
                  <a:pt x="2241" y="248"/>
                </a:cubicBezTo>
                <a:cubicBezTo>
                  <a:pt x="2242" y="248"/>
                  <a:pt x="2242" y="248"/>
                  <a:pt x="2241" y="246"/>
                </a:cubicBezTo>
                <a:cubicBezTo>
                  <a:pt x="2229" y="246"/>
                  <a:pt x="2224" y="241"/>
                  <a:pt x="2213" y="235"/>
                </a:cubicBezTo>
                <a:cubicBezTo>
                  <a:pt x="2207" y="230"/>
                  <a:pt x="2207" y="224"/>
                  <a:pt x="2201" y="224"/>
                </a:cubicBezTo>
                <a:cubicBezTo>
                  <a:pt x="2201" y="224"/>
                  <a:pt x="2201" y="230"/>
                  <a:pt x="2201" y="235"/>
                </a:cubicBezTo>
                <a:cubicBezTo>
                  <a:pt x="2207" y="241"/>
                  <a:pt x="2207" y="246"/>
                  <a:pt x="2207" y="258"/>
                </a:cubicBezTo>
                <a:cubicBezTo>
                  <a:pt x="2205" y="260"/>
                  <a:pt x="2203" y="261"/>
                  <a:pt x="2201" y="261"/>
                </a:cubicBezTo>
                <a:cubicBezTo>
                  <a:pt x="2197" y="261"/>
                  <a:pt x="2195" y="254"/>
                  <a:pt x="2193" y="254"/>
                </a:cubicBezTo>
                <a:cubicBezTo>
                  <a:pt x="2192" y="254"/>
                  <a:pt x="2191" y="255"/>
                  <a:pt x="2190" y="258"/>
                </a:cubicBezTo>
                <a:cubicBezTo>
                  <a:pt x="2179" y="269"/>
                  <a:pt x="2173" y="280"/>
                  <a:pt x="2162" y="286"/>
                </a:cubicBezTo>
                <a:cubicBezTo>
                  <a:pt x="2173" y="308"/>
                  <a:pt x="2173" y="319"/>
                  <a:pt x="2173" y="330"/>
                </a:cubicBezTo>
                <a:cubicBezTo>
                  <a:pt x="2173" y="342"/>
                  <a:pt x="2173" y="353"/>
                  <a:pt x="2168" y="364"/>
                </a:cubicBezTo>
                <a:cubicBezTo>
                  <a:pt x="2168" y="375"/>
                  <a:pt x="2162" y="392"/>
                  <a:pt x="2162" y="414"/>
                </a:cubicBezTo>
                <a:cubicBezTo>
                  <a:pt x="2166" y="410"/>
                  <a:pt x="2169" y="408"/>
                  <a:pt x="2170" y="408"/>
                </a:cubicBezTo>
                <a:cubicBezTo>
                  <a:pt x="2173" y="408"/>
                  <a:pt x="2173" y="416"/>
                  <a:pt x="2173" y="437"/>
                </a:cubicBezTo>
                <a:cubicBezTo>
                  <a:pt x="2173" y="426"/>
                  <a:pt x="2179" y="409"/>
                  <a:pt x="2179" y="398"/>
                </a:cubicBezTo>
                <a:cubicBezTo>
                  <a:pt x="2185" y="381"/>
                  <a:pt x="2185" y="353"/>
                  <a:pt x="2179" y="319"/>
                </a:cubicBezTo>
                <a:lnTo>
                  <a:pt x="2179" y="319"/>
                </a:lnTo>
                <a:cubicBezTo>
                  <a:pt x="2190" y="364"/>
                  <a:pt x="2190" y="398"/>
                  <a:pt x="2190" y="414"/>
                </a:cubicBezTo>
                <a:cubicBezTo>
                  <a:pt x="2196" y="398"/>
                  <a:pt x="2196" y="347"/>
                  <a:pt x="2185" y="308"/>
                </a:cubicBezTo>
                <a:cubicBezTo>
                  <a:pt x="2185" y="302"/>
                  <a:pt x="2190" y="302"/>
                  <a:pt x="2190" y="297"/>
                </a:cubicBezTo>
                <a:cubicBezTo>
                  <a:pt x="2190" y="302"/>
                  <a:pt x="2190" y="308"/>
                  <a:pt x="2190" y="308"/>
                </a:cubicBezTo>
                <a:cubicBezTo>
                  <a:pt x="2201" y="336"/>
                  <a:pt x="2196" y="342"/>
                  <a:pt x="2201" y="342"/>
                </a:cubicBezTo>
                <a:cubicBezTo>
                  <a:pt x="2201" y="342"/>
                  <a:pt x="2201" y="342"/>
                  <a:pt x="2207" y="330"/>
                </a:cubicBezTo>
                <a:lnTo>
                  <a:pt x="2207" y="330"/>
                </a:lnTo>
                <a:cubicBezTo>
                  <a:pt x="2201" y="358"/>
                  <a:pt x="2201" y="392"/>
                  <a:pt x="2196" y="409"/>
                </a:cubicBezTo>
                <a:cubicBezTo>
                  <a:pt x="2196" y="426"/>
                  <a:pt x="2196" y="448"/>
                  <a:pt x="2179" y="465"/>
                </a:cubicBezTo>
                <a:lnTo>
                  <a:pt x="2151" y="454"/>
                </a:lnTo>
                <a:cubicBezTo>
                  <a:pt x="2134" y="470"/>
                  <a:pt x="2123" y="493"/>
                  <a:pt x="2106" y="510"/>
                </a:cubicBezTo>
                <a:cubicBezTo>
                  <a:pt x="2088" y="524"/>
                  <a:pt x="2065" y="534"/>
                  <a:pt x="2039" y="534"/>
                </a:cubicBezTo>
                <a:cubicBezTo>
                  <a:pt x="2035" y="534"/>
                  <a:pt x="2030" y="533"/>
                  <a:pt x="2025" y="533"/>
                </a:cubicBezTo>
                <a:lnTo>
                  <a:pt x="2025" y="533"/>
                </a:lnTo>
                <a:cubicBezTo>
                  <a:pt x="2030" y="534"/>
                  <a:pt x="2035" y="538"/>
                  <a:pt x="2045" y="538"/>
                </a:cubicBezTo>
                <a:cubicBezTo>
                  <a:pt x="2041" y="541"/>
                  <a:pt x="2036" y="542"/>
                  <a:pt x="2029" y="542"/>
                </a:cubicBezTo>
                <a:cubicBezTo>
                  <a:pt x="2012" y="542"/>
                  <a:pt x="1988" y="534"/>
                  <a:pt x="1972" y="527"/>
                </a:cubicBezTo>
                <a:cubicBezTo>
                  <a:pt x="1977" y="521"/>
                  <a:pt x="1966" y="510"/>
                  <a:pt x="1961" y="504"/>
                </a:cubicBezTo>
                <a:cubicBezTo>
                  <a:pt x="1960" y="504"/>
                  <a:pt x="1960" y="505"/>
                  <a:pt x="1959" y="505"/>
                </a:cubicBezTo>
                <a:cubicBezTo>
                  <a:pt x="1951" y="505"/>
                  <a:pt x="1924" y="476"/>
                  <a:pt x="1908" y="476"/>
                </a:cubicBezTo>
                <a:cubicBezTo>
                  <a:pt x="1907" y="476"/>
                  <a:pt x="1906" y="476"/>
                  <a:pt x="1905" y="476"/>
                </a:cubicBezTo>
                <a:cubicBezTo>
                  <a:pt x="1899" y="459"/>
                  <a:pt x="1899" y="448"/>
                  <a:pt x="1899" y="437"/>
                </a:cubicBezTo>
                <a:cubicBezTo>
                  <a:pt x="1888" y="409"/>
                  <a:pt x="1877" y="392"/>
                  <a:pt x="1871" y="375"/>
                </a:cubicBezTo>
                <a:cubicBezTo>
                  <a:pt x="1865" y="358"/>
                  <a:pt x="1854" y="342"/>
                  <a:pt x="1865" y="308"/>
                </a:cubicBezTo>
                <a:lnTo>
                  <a:pt x="1865" y="308"/>
                </a:lnTo>
                <a:cubicBezTo>
                  <a:pt x="1871" y="325"/>
                  <a:pt x="1882" y="302"/>
                  <a:pt x="1882" y="342"/>
                </a:cubicBezTo>
                <a:cubicBezTo>
                  <a:pt x="1882" y="319"/>
                  <a:pt x="1888" y="302"/>
                  <a:pt x="1882" y="302"/>
                </a:cubicBezTo>
                <a:cubicBezTo>
                  <a:pt x="1888" y="291"/>
                  <a:pt x="1888" y="241"/>
                  <a:pt x="1910" y="230"/>
                </a:cubicBezTo>
                <a:cubicBezTo>
                  <a:pt x="1910" y="218"/>
                  <a:pt x="1905" y="207"/>
                  <a:pt x="1938" y="185"/>
                </a:cubicBezTo>
                <a:cubicBezTo>
                  <a:pt x="1940" y="183"/>
                  <a:pt x="1941" y="182"/>
                  <a:pt x="1942" y="182"/>
                </a:cubicBezTo>
                <a:cubicBezTo>
                  <a:pt x="1943" y="182"/>
                  <a:pt x="1943" y="183"/>
                  <a:pt x="1944" y="184"/>
                </a:cubicBezTo>
                <a:lnTo>
                  <a:pt x="1944" y="184"/>
                </a:lnTo>
                <a:cubicBezTo>
                  <a:pt x="1946" y="179"/>
                  <a:pt x="1964" y="161"/>
                  <a:pt x="1956" y="161"/>
                </a:cubicBezTo>
                <a:lnTo>
                  <a:pt x="1956" y="161"/>
                </a:lnTo>
                <a:cubicBezTo>
                  <a:pt x="1954" y="161"/>
                  <a:pt x="1948" y="163"/>
                  <a:pt x="1938" y="168"/>
                </a:cubicBezTo>
                <a:cubicBezTo>
                  <a:pt x="1944" y="162"/>
                  <a:pt x="1955" y="157"/>
                  <a:pt x="1961" y="157"/>
                </a:cubicBezTo>
                <a:cubicBezTo>
                  <a:pt x="1989" y="146"/>
                  <a:pt x="1961" y="129"/>
                  <a:pt x="1938" y="118"/>
                </a:cubicBezTo>
                <a:cubicBezTo>
                  <a:pt x="1916" y="101"/>
                  <a:pt x="1893" y="90"/>
                  <a:pt x="1865" y="78"/>
                </a:cubicBezTo>
                <a:cubicBezTo>
                  <a:pt x="1815" y="62"/>
                  <a:pt x="1764" y="34"/>
                  <a:pt x="1720" y="0"/>
                </a:cubicBezTo>
                <a:close/>
              </a:path>
            </a:pathLst>
          </a:custGeom>
          <a:solidFill>
            <a:srgbClr val="EA732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87" name="Google Shape;285;p41">
            <a:extLst>
              <a:ext uri="{FF2B5EF4-FFF2-40B4-BE49-F238E27FC236}">
                <a16:creationId xmlns:a16="http://schemas.microsoft.com/office/drawing/2014/main" id="{570153B6-890B-4F35-9977-D2DAC710AC1C}"/>
              </a:ext>
            </a:extLst>
          </p:cNvPr>
          <p:cNvGrpSpPr/>
          <p:nvPr/>
        </p:nvGrpSpPr>
        <p:grpSpPr>
          <a:xfrm>
            <a:off x="704680" y="3705209"/>
            <a:ext cx="678072" cy="282761"/>
            <a:chOff x="8883100" y="1046613"/>
            <a:chExt cx="189750" cy="79125"/>
          </a:xfrm>
        </p:grpSpPr>
        <p:sp>
          <p:nvSpPr>
            <p:cNvPr id="88" name="Google Shape;286;p41">
              <a:extLst>
                <a:ext uri="{FF2B5EF4-FFF2-40B4-BE49-F238E27FC236}">
                  <a16:creationId xmlns:a16="http://schemas.microsoft.com/office/drawing/2014/main" id="{9F12C184-83D7-4620-856A-6293B8BB42FF}"/>
                </a:ext>
              </a:extLst>
            </p:cNvPr>
            <p:cNvSpPr/>
            <p:nvPr/>
          </p:nvSpPr>
          <p:spPr>
            <a:xfrm>
              <a:off x="8916700" y="1073788"/>
              <a:ext cx="13325" cy="17375"/>
            </a:xfrm>
            <a:custGeom>
              <a:avLst/>
              <a:gdLst/>
              <a:ahLst/>
              <a:cxnLst/>
              <a:rect l="l" t="t" r="r" b="b"/>
              <a:pathLst>
                <a:path w="533" h="695" extrusionOk="0">
                  <a:moveTo>
                    <a:pt x="180" y="56"/>
                  </a:moveTo>
                  <a:cubicBezTo>
                    <a:pt x="176" y="60"/>
                    <a:pt x="180" y="61"/>
                    <a:pt x="185" y="62"/>
                  </a:cubicBezTo>
                  <a:lnTo>
                    <a:pt x="185" y="62"/>
                  </a:lnTo>
                  <a:lnTo>
                    <a:pt x="180" y="56"/>
                  </a:lnTo>
                  <a:close/>
                  <a:moveTo>
                    <a:pt x="183" y="67"/>
                  </a:moveTo>
                  <a:lnTo>
                    <a:pt x="180" y="67"/>
                  </a:lnTo>
                  <a:cubicBezTo>
                    <a:pt x="181" y="67"/>
                    <a:pt x="182" y="67"/>
                    <a:pt x="183" y="67"/>
                  </a:cubicBezTo>
                  <a:close/>
                  <a:moveTo>
                    <a:pt x="191" y="123"/>
                  </a:moveTo>
                  <a:cubicBezTo>
                    <a:pt x="194" y="125"/>
                    <a:pt x="197" y="126"/>
                    <a:pt x="198" y="126"/>
                  </a:cubicBezTo>
                  <a:cubicBezTo>
                    <a:pt x="200" y="126"/>
                    <a:pt x="201" y="125"/>
                    <a:pt x="202" y="124"/>
                  </a:cubicBezTo>
                  <a:lnTo>
                    <a:pt x="202" y="124"/>
                  </a:lnTo>
                  <a:cubicBezTo>
                    <a:pt x="201" y="124"/>
                    <a:pt x="200" y="125"/>
                    <a:pt x="197" y="125"/>
                  </a:cubicBezTo>
                  <a:cubicBezTo>
                    <a:pt x="196" y="125"/>
                    <a:pt x="194" y="125"/>
                    <a:pt x="191" y="123"/>
                  </a:cubicBezTo>
                  <a:close/>
                  <a:moveTo>
                    <a:pt x="253" y="129"/>
                  </a:moveTo>
                  <a:cubicBezTo>
                    <a:pt x="253" y="135"/>
                    <a:pt x="253" y="135"/>
                    <a:pt x="247" y="135"/>
                  </a:cubicBezTo>
                  <a:lnTo>
                    <a:pt x="241" y="135"/>
                  </a:lnTo>
                  <a:cubicBezTo>
                    <a:pt x="241" y="136"/>
                    <a:pt x="242" y="137"/>
                    <a:pt x="243" y="137"/>
                  </a:cubicBezTo>
                  <a:cubicBezTo>
                    <a:pt x="245" y="137"/>
                    <a:pt x="247" y="135"/>
                    <a:pt x="247" y="135"/>
                  </a:cubicBezTo>
                  <a:lnTo>
                    <a:pt x="247" y="135"/>
                  </a:lnTo>
                  <a:cubicBezTo>
                    <a:pt x="247" y="140"/>
                    <a:pt x="247" y="140"/>
                    <a:pt x="241" y="140"/>
                  </a:cubicBezTo>
                  <a:cubicBezTo>
                    <a:pt x="241" y="140"/>
                    <a:pt x="241" y="140"/>
                    <a:pt x="241" y="135"/>
                  </a:cubicBezTo>
                  <a:cubicBezTo>
                    <a:pt x="247" y="135"/>
                    <a:pt x="247" y="135"/>
                    <a:pt x="253" y="129"/>
                  </a:cubicBezTo>
                  <a:close/>
                  <a:moveTo>
                    <a:pt x="163" y="140"/>
                  </a:moveTo>
                  <a:cubicBezTo>
                    <a:pt x="163" y="140"/>
                    <a:pt x="169" y="143"/>
                    <a:pt x="174" y="145"/>
                  </a:cubicBezTo>
                  <a:lnTo>
                    <a:pt x="174" y="145"/>
                  </a:lnTo>
                  <a:cubicBezTo>
                    <a:pt x="173" y="140"/>
                    <a:pt x="168" y="140"/>
                    <a:pt x="163" y="140"/>
                  </a:cubicBezTo>
                  <a:close/>
                  <a:moveTo>
                    <a:pt x="235" y="155"/>
                  </a:moveTo>
                  <a:cubicBezTo>
                    <a:pt x="234" y="155"/>
                    <a:pt x="232" y="156"/>
                    <a:pt x="230" y="157"/>
                  </a:cubicBezTo>
                  <a:cubicBezTo>
                    <a:pt x="233" y="157"/>
                    <a:pt x="234" y="156"/>
                    <a:pt x="235" y="155"/>
                  </a:cubicBezTo>
                  <a:close/>
                  <a:moveTo>
                    <a:pt x="157" y="219"/>
                  </a:moveTo>
                  <a:cubicBezTo>
                    <a:pt x="155" y="219"/>
                    <a:pt x="156" y="219"/>
                    <a:pt x="158" y="219"/>
                  </a:cubicBezTo>
                  <a:lnTo>
                    <a:pt x="158" y="219"/>
                  </a:lnTo>
                  <a:lnTo>
                    <a:pt x="157" y="219"/>
                  </a:lnTo>
                  <a:close/>
                  <a:moveTo>
                    <a:pt x="158" y="219"/>
                  </a:moveTo>
                  <a:lnTo>
                    <a:pt x="164" y="222"/>
                  </a:lnTo>
                  <a:lnTo>
                    <a:pt x="164" y="222"/>
                  </a:lnTo>
                  <a:cubicBezTo>
                    <a:pt x="164" y="220"/>
                    <a:pt x="160" y="219"/>
                    <a:pt x="158" y="219"/>
                  </a:cubicBezTo>
                  <a:close/>
                  <a:moveTo>
                    <a:pt x="404" y="243"/>
                  </a:moveTo>
                  <a:cubicBezTo>
                    <a:pt x="402" y="244"/>
                    <a:pt x="401" y="245"/>
                    <a:pt x="398" y="247"/>
                  </a:cubicBezTo>
                  <a:cubicBezTo>
                    <a:pt x="402" y="247"/>
                    <a:pt x="403" y="244"/>
                    <a:pt x="404" y="243"/>
                  </a:cubicBezTo>
                  <a:close/>
                  <a:moveTo>
                    <a:pt x="331" y="291"/>
                  </a:moveTo>
                  <a:cubicBezTo>
                    <a:pt x="331" y="291"/>
                    <a:pt x="331" y="297"/>
                    <a:pt x="325" y="297"/>
                  </a:cubicBezTo>
                  <a:cubicBezTo>
                    <a:pt x="325" y="297"/>
                    <a:pt x="325" y="297"/>
                    <a:pt x="325" y="291"/>
                  </a:cubicBezTo>
                  <a:close/>
                  <a:moveTo>
                    <a:pt x="113" y="303"/>
                  </a:moveTo>
                  <a:lnTo>
                    <a:pt x="113" y="303"/>
                  </a:lnTo>
                  <a:cubicBezTo>
                    <a:pt x="112" y="304"/>
                    <a:pt x="110" y="304"/>
                    <a:pt x="109" y="305"/>
                  </a:cubicBezTo>
                  <a:lnTo>
                    <a:pt x="109" y="305"/>
                  </a:lnTo>
                  <a:cubicBezTo>
                    <a:pt x="110" y="305"/>
                    <a:pt x="111" y="304"/>
                    <a:pt x="113" y="303"/>
                  </a:cubicBezTo>
                  <a:close/>
                  <a:moveTo>
                    <a:pt x="109" y="305"/>
                  </a:moveTo>
                  <a:cubicBezTo>
                    <a:pt x="109" y="305"/>
                    <a:pt x="108" y="305"/>
                    <a:pt x="108" y="305"/>
                  </a:cubicBezTo>
                  <a:cubicBezTo>
                    <a:pt x="108" y="305"/>
                    <a:pt x="109" y="305"/>
                    <a:pt x="109" y="305"/>
                  </a:cubicBezTo>
                  <a:lnTo>
                    <a:pt x="109" y="305"/>
                  </a:lnTo>
                  <a:cubicBezTo>
                    <a:pt x="109" y="305"/>
                    <a:pt x="109" y="305"/>
                    <a:pt x="109" y="305"/>
                  </a:cubicBezTo>
                  <a:close/>
                  <a:moveTo>
                    <a:pt x="68" y="381"/>
                  </a:moveTo>
                  <a:cubicBezTo>
                    <a:pt x="70" y="381"/>
                    <a:pt x="71" y="381"/>
                    <a:pt x="72" y="381"/>
                  </a:cubicBezTo>
                  <a:lnTo>
                    <a:pt x="72" y="381"/>
                  </a:lnTo>
                  <a:cubicBezTo>
                    <a:pt x="73" y="381"/>
                    <a:pt x="73" y="381"/>
                    <a:pt x="73" y="381"/>
                  </a:cubicBezTo>
                  <a:close/>
                  <a:moveTo>
                    <a:pt x="23" y="426"/>
                  </a:moveTo>
                  <a:cubicBezTo>
                    <a:pt x="23" y="426"/>
                    <a:pt x="23" y="431"/>
                    <a:pt x="23" y="431"/>
                  </a:cubicBezTo>
                  <a:lnTo>
                    <a:pt x="29" y="431"/>
                  </a:lnTo>
                  <a:lnTo>
                    <a:pt x="23" y="426"/>
                  </a:lnTo>
                  <a:close/>
                  <a:moveTo>
                    <a:pt x="29" y="431"/>
                  </a:moveTo>
                  <a:lnTo>
                    <a:pt x="29" y="431"/>
                  </a:lnTo>
                  <a:cubicBezTo>
                    <a:pt x="30" y="433"/>
                    <a:pt x="31" y="433"/>
                    <a:pt x="32" y="434"/>
                  </a:cubicBezTo>
                  <a:lnTo>
                    <a:pt x="32" y="434"/>
                  </a:lnTo>
                  <a:cubicBezTo>
                    <a:pt x="30" y="433"/>
                    <a:pt x="30" y="432"/>
                    <a:pt x="29" y="431"/>
                  </a:cubicBezTo>
                  <a:close/>
                  <a:moveTo>
                    <a:pt x="29" y="443"/>
                  </a:moveTo>
                  <a:cubicBezTo>
                    <a:pt x="29" y="443"/>
                    <a:pt x="29" y="443"/>
                    <a:pt x="29" y="443"/>
                  </a:cubicBezTo>
                  <a:cubicBezTo>
                    <a:pt x="29" y="443"/>
                    <a:pt x="29" y="443"/>
                    <a:pt x="29" y="443"/>
                  </a:cubicBezTo>
                  <a:close/>
                  <a:moveTo>
                    <a:pt x="45" y="482"/>
                  </a:moveTo>
                  <a:cubicBezTo>
                    <a:pt x="45" y="482"/>
                    <a:pt x="45" y="485"/>
                    <a:pt x="48" y="487"/>
                  </a:cubicBezTo>
                  <a:lnTo>
                    <a:pt x="48" y="487"/>
                  </a:lnTo>
                  <a:cubicBezTo>
                    <a:pt x="48" y="486"/>
                    <a:pt x="48" y="484"/>
                    <a:pt x="45" y="482"/>
                  </a:cubicBezTo>
                  <a:close/>
                  <a:moveTo>
                    <a:pt x="124" y="483"/>
                  </a:moveTo>
                  <a:cubicBezTo>
                    <a:pt x="126" y="484"/>
                    <a:pt x="127" y="485"/>
                    <a:pt x="129" y="487"/>
                  </a:cubicBezTo>
                  <a:lnTo>
                    <a:pt x="129" y="487"/>
                  </a:lnTo>
                  <a:cubicBezTo>
                    <a:pt x="129" y="487"/>
                    <a:pt x="127" y="485"/>
                    <a:pt x="124" y="483"/>
                  </a:cubicBezTo>
                  <a:close/>
                  <a:moveTo>
                    <a:pt x="488" y="499"/>
                  </a:moveTo>
                  <a:cubicBezTo>
                    <a:pt x="488" y="499"/>
                    <a:pt x="488" y="500"/>
                    <a:pt x="488" y="500"/>
                  </a:cubicBezTo>
                  <a:lnTo>
                    <a:pt x="488" y="500"/>
                  </a:lnTo>
                  <a:cubicBezTo>
                    <a:pt x="488" y="500"/>
                    <a:pt x="488" y="499"/>
                    <a:pt x="488" y="499"/>
                  </a:cubicBezTo>
                  <a:close/>
                  <a:moveTo>
                    <a:pt x="361" y="541"/>
                  </a:moveTo>
                  <a:cubicBezTo>
                    <a:pt x="361" y="541"/>
                    <a:pt x="362" y="541"/>
                    <a:pt x="367" y="543"/>
                  </a:cubicBezTo>
                  <a:lnTo>
                    <a:pt x="367" y="543"/>
                  </a:lnTo>
                  <a:cubicBezTo>
                    <a:pt x="366" y="542"/>
                    <a:pt x="362" y="541"/>
                    <a:pt x="361" y="541"/>
                  </a:cubicBezTo>
                  <a:close/>
                  <a:moveTo>
                    <a:pt x="398" y="543"/>
                  </a:moveTo>
                  <a:cubicBezTo>
                    <a:pt x="398" y="545"/>
                    <a:pt x="396" y="546"/>
                    <a:pt x="394" y="546"/>
                  </a:cubicBezTo>
                  <a:cubicBezTo>
                    <a:pt x="388" y="546"/>
                    <a:pt x="380" y="543"/>
                    <a:pt x="376" y="543"/>
                  </a:cubicBezTo>
                  <a:close/>
                  <a:moveTo>
                    <a:pt x="117" y="553"/>
                  </a:moveTo>
                  <a:cubicBezTo>
                    <a:pt x="119" y="554"/>
                    <a:pt x="122" y="555"/>
                    <a:pt x="124" y="555"/>
                  </a:cubicBezTo>
                  <a:cubicBezTo>
                    <a:pt x="121" y="554"/>
                    <a:pt x="119" y="553"/>
                    <a:pt x="117" y="553"/>
                  </a:cubicBezTo>
                  <a:close/>
                  <a:moveTo>
                    <a:pt x="131" y="565"/>
                  </a:moveTo>
                  <a:cubicBezTo>
                    <a:pt x="131" y="565"/>
                    <a:pt x="130" y="565"/>
                    <a:pt x="129" y="566"/>
                  </a:cubicBezTo>
                  <a:lnTo>
                    <a:pt x="129" y="566"/>
                  </a:lnTo>
                  <a:cubicBezTo>
                    <a:pt x="130" y="565"/>
                    <a:pt x="131" y="565"/>
                    <a:pt x="131" y="565"/>
                  </a:cubicBezTo>
                  <a:close/>
                  <a:moveTo>
                    <a:pt x="126" y="567"/>
                  </a:moveTo>
                  <a:cubicBezTo>
                    <a:pt x="126" y="567"/>
                    <a:pt x="126" y="568"/>
                    <a:pt x="127" y="568"/>
                  </a:cubicBezTo>
                  <a:cubicBezTo>
                    <a:pt x="127" y="568"/>
                    <a:pt x="127" y="568"/>
                    <a:pt x="127" y="568"/>
                  </a:cubicBezTo>
                  <a:lnTo>
                    <a:pt x="127" y="568"/>
                  </a:lnTo>
                  <a:cubicBezTo>
                    <a:pt x="126" y="569"/>
                    <a:pt x="124" y="570"/>
                    <a:pt x="123" y="570"/>
                  </a:cubicBezTo>
                  <a:lnTo>
                    <a:pt x="123" y="570"/>
                  </a:lnTo>
                  <a:cubicBezTo>
                    <a:pt x="125" y="568"/>
                    <a:pt x="126" y="567"/>
                    <a:pt x="126" y="567"/>
                  </a:cubicBezTo>
                  <a:close/>
                  <a:moveTo>
                    <a:pt x="376" y="555"/>
                  </a:moveTo>
                  <a:lnTo>
                    <a:pt x="376" y="555"/>
                  </a:lnTo>
                  <a:cubicBezTo>
                    <a:pt x="381" y="560"/>
                    <a:pt x="387" y="566"/>
                    <a:pt x="393" y="571"/>
                  </a:cubicBezTo>
                  <a:cubicBezTo>
                    <a:pt x="381" y="566"/>
                    <a:pt x="381" y="566"/>
                    <a:pt x="376" y="555"/>
                  </a:cubicBezTo>
                  <a:close/>
                  <a:moveTo>
                    <a:pt x="208" y="140"/>
                  </a:moveTo>
                  <a:cubicBezTo>
                    <a:pt x="216" y="149"/>
                    <a:pt x="219" y="150"/>
                    <a:pt x="221" y="150"/>
                  </a:cubicBezTo>
                  <a:cubicBezTo>
                    <a:pt x="222" y="150"/>
                    <a:pt x="223" y="150"/>
                    <a:pt x="224" y="150"/>
                  </a:cubicBezTo>
                  <a:cubicBezTo>
                    <a:pt x="226" y="150"/>
                    <a:pt x="227" y="150"/>
                    <a:pt x="230" y="151"/>
                  </a:cubicBezTo>
                  <a:lnTo>
                    <a:pt x="236" y="151"/>
                  </a:lnTo>
                  <a:cubicBezTo>
                    <a:pt x="236" y="151"/>
                    <a:pt x="236" y="153"/>
                    <a:pt x="235" y="155"/>
                  </a:cubicBezTo>
                  <a:lnTo>
                    <a:pt x="235" y="155"/>
                  </a:lnTo>
                  <a:cubicBezTo>
                    <a:pt x="240" y="152"/>
                    <a:pt x="242" y="152"/>
                    <a:pt x="243" y="152"/>
                  </a:cubicBezTo>
                  <a:cubicBezTo>
                    <a:pt x="244" y="152"/>
                    <a:pt x="243" y="153"/>
                    <a:pt x="246" y="153"/>
                  </a:cubicBezTo>
                  <a:cubicBezTo>
                    <a:pt x="247" y="153"/>
                    <a:pt x="249" y="153"/>
                    <a:pt x="253" y="151"/>
                  </a:cubicBezTo>
                  <a:lnTo>
                    <a:pt x="253" y="151"/>
                  </a:lnTo>
                  <a:cubicBezTo>
                    <a:pt x="241" y="163"/>
                    <a:pt x="230" y="163"/>
                    <a:pt x="241" y="168"/>
                  </a:cubicBezTo>
                  <a:cubicBezTo>
                    <a:pt x="236" y="174"/>
                    <a:pt x="225" y="174"/>
                    <a:pt x="225" y="174"/>
                  </a:cubicBezTo>
                  <a:cubicBezTo>
                    <a:pt x="226" y="175"/>
                    <a:pt x="227" y="175"/>
                    <a:pt x="228" y="175"/>
                  </a:cubicBezTo>
                  <a:cubicBezTo>
                    <a:pt x="235" y="175"/>
                    <a:pt x="244" y="167"/>
                    <a:pt x="253" y="163"/>
                  </a:cubicBezTo>
                  <a:lnTo>
                    <a:pt x="253" y="163"/>
                  </a:lnTo>
                  <a:cubicBezTo>
                    <a:pt x="258" y="168"/>
                    <a:pt x="241" y="174"/>
                    <a:pt x="236" y="179"/>
                  </a:cubicBezTo>
                  <a:cubicBezTo>
                    <a:pt x="240" y="179"/>
                    <a:pt x="248" y="177"/>
                    <a:pt x="254" y="177"/>
                  </a:cubicBezTo>
                  <a:cubicBezTo>
                    <a:pt x="256" y="177"/>
                    <a:pt x="258" y="177"/>
                    <a:pt x="258" y="179"/>
                  </a:cubicBezTo>
                  <a:cubicBezTo>
                    <a:pt x="258" y="179"/>
                    <a:pt x="258" y="179"/>
                    <a:pt x="253" y="185"/>
                  </a:cubicBezTo>
                  <a:cubicBezTo>
                    <a:pt x="255" y="184"/>
                    <a:pt x="257" y="184"/>
                    <a:pt x="258" y="184"/>
                  </a:cubicBezTo>
                  <a:cubicBezTo>
                    <a:pt x="265" y="184"/>
                    <a:pt x="262" y="192"/>
                    <a:pt x="269" y="192"/>
                  </a:cubicBezTo>
                  <a:cubicBezTo>
                    <a:pt x="271" y="192"/>
                    <a:pt x="273" y="191"/>
                    <a:pt x="275" y="191"/>
                  </a:cubicBezTo>
                  <a:cubicBezTo>
                    <a:pt x="275" y="196"/>
                    <a:pt x="275" y="196"/>
                    <a:pt x="275" y="196"/>
                  </a:cubicBezTo>
                  <a:cubicBezTo>
                    <a:pt x="281" y="191"/>
                    <a:pt x="292" y="185"/>
                    <a:pt x="297" y="185"/>
                  </a:cubicBezTo>
                  <a:cubicBezTo>
                    <a:pt x="297" y="185"/>
                    <a:pt x="309" y="185"/>
                    <a:pt x="297" y="191"/>
                  </a:cubicBezTo>
                  <a:cubicBezTo>
                    <a:pt x="291" y="195"/>
                    <a:pt x="288" y="196"/>
                    <a:pt x="286" y="196"/>
                  </a:cubicBezTo>
                  <a:cubicBezTo>
                    <a:pt x="284" y="196"/>
                    <a:pt x="283" y="194"/>
                    <a:pt x="281" y="194"/>
                  </a:cubicBezTo>
                  <a:cubicBezTo>
                    <a:pt x="279" y="194"/>
                    <a:pt x="278" y="195"/>
                    <a:pt x="275" y="196"/>
                  </a:cubicBezTo>
                  <a:cubicBezTo>
                    <a:pt x="286" y="196"/>
                    <a:pt x="297" y="202"/>
                    <a:pt x="297" y="207"/>
                  </a:cubicBezTo>
                  <a:cubicBezTo>
                    <a:pt x="295" y="208"/>
                    <a:pt x="293" y="209"/>
                    <a:pt x="291" y="209"/>
                  </a:cubicBezTo>
                  <a:cubicBezTo>
                    <a:pt x="285" y="209"/>
                    <a:pt x="284" y="203"/>
                    <a:pt x="281" y="203"/>
                  </a:cubicBezTo>
                  <a:cubicBezTo>
                    <a:pt x="280" y="203"/>
                    <a:pt x="278" y="204"/>
                    <a:pt x="275" y="207"/>
                  </a:cubicBezTo>
                  <a:lnTo>
                    <a:pt x="281" y="202"/>
                  </a:lnTo>
                  <a:lnTo>
                    <a:pt x="281" y="202"/>
                  </a:lnTo>
                  <a:cubicBezTo>
                    <a:pt x="274" y="205"/>
                    <a:pt x="271" y="206"/>
                    <a:pt x="270" y="206"/>
                  </a:cubicBezTo>
                  <a:cubicBezTo>
                    <a:pt x="269" y="206"/>
                    <a:pt x="270" y="205"/>
                    <a:pt x="269" y="205"/>
                  </a:cubicBezTo>
                  <a:lnTo>
                    <a:pt x="269" y="205"/>
                  </a:lnTo>
                  <a:cubicBezTo>
                    <a:pt x="269" y="205"/>
                    <a:pt x="267" y="206"/>
                    <a:pt x="258" y="213"/>
                  </a:cubicBezTo>
                  <a:cubicBezTo>
                    <a:pt x="258" y="219"/>
                    <a:pt x="269" y="219"/>
                    <a:pt x="269" y="224"/>
                  </a:cubicBezTo>
                  <a:cubicBezTo>
                    <a:pt x="275" y="224"/>
                    <a:pt x="281" y="219"/>
                    <a:pt x="292" y="219"/>
                  </a:cubicBezTo>
                  <a:cubicBezTo>
                    <a:pt x="309" y="224"/>
                    <a:pt x="258" y="247"/>
                    <a:pt x="281" y="247"/>
                  </a:cubicBezTo>
                  <a:cubicBezTo>
                    <a:pt x="287" y="243"/>
                    <a:pt x="295" y="240"/>
                    <a:pt x="300" y="240"/>
                  </a:cubicBezTo>
                  <a:cubicBezTo>
                    <a:pt x="304" y="240"/>
                    <a:pt x="305" y="242"/>
                    <a:pt x="303" y="247"/>
                  </a:cubicBezTo>
                  <a:lnTo>
                    <a:pt x="286" y="252"/>
                  </a:lnTo>
                  <a:cubicBezTo>
                    <a:pt x="286" y="253"/>
                    <a:pt x="287" y="254"/>
                    <a:pt x="289" y="254"/>
                  </a:cubicBezTo>
                  <a:cubicBezTo>
                    <a:pt x="292" y="254"/>
                    <a:pt x="297" y="253"/>
                    <a:pt x="300" y="253"/>
                  </a:cubicBezTo>
                  <a:cubicBezTo>
                    <a:pt x="303" y="253"/>
                    <a:pt x="305" y="254"/>
                    <a:pt x="303" y="258"/>
                  </a:cubicBezTo>
                  <a:cubicBezTo>
                    <a:pt x="299" y="258"/>
                    <a:pt x="296" y="255"/>
                    <a:pt x="294" y="255"/>
                  </a:cubicBezTo>
                  <a:cubicBezTo>
                    <a:pt x="292" y="255"/>
                    <a:pt x="292" y="256"/>
                    <a:pt x="292" y="258"/>
                  </a:cubicBezTo>
                  <a:cubicBezTo>
                    <a:pt x="288" y="261"/>
                    <a:pt x="288" y="263"/>
                    <a:pt x="290" y="263"/>
                  </a:cubicBezTo>
                  <a:cubicBezTo>
                    <a:pt x="293" y="263"/>
                    <a:pt x="303" y="258"/>
                    <a:pt x="303" y="258"/>
                  </a:cubicBezTo>
                  <a:lnTo>
                    <a:pt x="303" y="258"/>
                  </a:lnTo>
                  <a:lnTo>
                    <a:pt x="292" y="269"/>
                  </a:lnTo>
                  <a:cubicBezTo>
                    <a:pt x="297" y="275"/>
                    <a:pt x="309" y="280"/>
                    <a:pt x="320" y="291"/>
                  </a:cubicBezTo>
                  <a:lnTo>
                    <a:pt x="303" y="291"/>
                  </a:lnTo>
                  <a:cubicBezTo>
                    <a:pt x="314" y="303"/>
                    <a:pt x="309" y="319"/>
                    <a:pt x="309" y="336"/>
                  </a:cubicBezTo>
                  <a:lnTo>
                    <a:pt x="320" y="336"/>
                  </a:lnTo>
                  <a:cubicBezTo>
                    <a:pt x="320" y="336"/>
                    <a:pt x="317" y="339"/>
                    <a:pt x="316" y="339"/>
                  </a:cubicBezTo>
                  <a:cubicBezTo>
                    <a:pt x="315" y="339"/>
                    <a:pt x="314" y="338"/>
                    <a:pt x="314" y="336"/>
                  </a:cubicBezTo>
                  <a:cubicBezTo>
                    <a:pt x="312" y="340"/>
                    <a:pt x="312" y="341"/>
                    <a:pt x="313" y="341"/>
                  </a:cubicBezTo>
                  <a:cubicBezTo>
                    <a:pt x="316" y="341"/>
                    <a:pt x="322" y="336"/>
                    <a:pt x="325" y="336"/>
                  </a:cubicBezTo>
                  <a:lnTo>
                    <a:pt x="325" y="336"/>
                  </a:lnTo>
                  <a:cubicBezTo>
                    <a:pt x="331" y="342"/>
                    <a:pt x="320" y="342"/>
                    <a:pt x="314" y="342"/>
                  </a:cubicBezTo>
                  <a:cubicBezTo>
                    <a:pt x="331" y="347"/>
                    <a:pt x="348" y="359"/>
                    <a:pt x="337" y="370"/>
                  </a:cubicBezTo>
                  <a:lnTo>
                    <a:pt x="331" y="370"/>
                  </a:lnTo>
                  <a:cubicBezTo>
                    <a:pt x="331" y="375"/>
                    <a:pt x="338" y="375"/>
                    <a:pt x="344" y="375"/>
                  </a:cubicBezTo>
                  <a:cubicBezTo>
                    <a:pt x="351" y="375"/>
                    <a:pt x="356" y="375"/>
                    <a:pt x="353" y="381"/>
                  </a:cubicBezTo>
                  <a:lnTo>
                    <a:pt x="348" y="381"/>
                  </a:lnTo>
                  <a:cubicBezTo>
                    <a:pt x="348" y="398"/>
                    <a:pt x="365" y="409"/>
                    <a:pt x="348" y="426"/>
                  </a:cubicBezTo>
                  <a:cubicBezTo>
                    <a:pt x="350" y="425"/>
                    <a:pt x="351" y="425"/>
                    <a:pt x="352" y="425"/>
                  </a:cubicBezTo>
                  <a:lnTo>
                    <a:pt x="352" y="425"/>
                  </a:lnTo>
                  <a:cubicBezTo>
                    <a:pt x="359" y="425"/>
                    <a:pt x="349" y="438"/>
                    <a:pt x="363" y="438"/>
                  </a:cubicBezTo>
                  <a:cubicBezTo>
                    <a:pt x="365" y="438"/>
                    <a:pt x="367" y="438"/>
                    <a:pt x="370" y="437"/>
                  </a:cubicBezTo>
                  <a:lnTo>
                    <a:pt x="370" y="437"/>
                  </a:lnTo>
                  <a:cubicBezTo>
                    <a:pt x="359" y="448"/>
                    <a:pt x="353" y="448"/>
                    <a:pt x="348" y="459"/>
                  </a:cubicBezTo>
                  <a:cubicBezTo>
                    <a:pt x="348" y="465"/>
                    <a:pt x="365" y="465"/>
                    <a:pt x="370" y="465"/>
                  </a:cubicBezTo>
                  <a:lnTo>
                    <a:pt x="359" y="471"/>
                  </a:lnTo>
                  <a:lnTo>
                    <a:pt x="370" y="471"/>
                  </a:lnTo>
                  <a:lnTo>
                    <a:pt x="359" y="476"/>
                  </a:lnTo>
                  <a:lnTo>
                    <a:pt x="359" y="482"/>
                  </a:lnTo>
                  <a:cubicBezTo>
                    <a:pt x="359" y="482"/>
                    <a:pt x="365" y="476"/>
                    <a:pt x="370" y="476"/>
                  </a:cubicBezTo>
                  <a:lnTo>
                    <a:pt x="370" y="476"/>
                  </a:lnTo>
                  <a:cubicBezTo>
                    <a:pt x="376" y="482"/>
                    <a:pt x="365" y="493"/>
                    <a:pt x="359" y="493"/>
                  </a:cubicBezTo>
                  <a:lnTo>
                    <a:pt x="376" y="504"/>
                  </a:lnTo>
                  <a:lnTo>
                    <a:pt x="359" y="504"/>
                  </a:lnTo>
                  <a:cubicBezTo>
                    <a:pt x="376" y="510"/>
                    <a:pt x="348" y="510"/>
                    <a:pt x="365" y="510"/>
                  </a:cubicBezTo>
                  <a:lnTo>
                    <a:pt x="376" y="510"/>
                  </a:lnTo>
                  <a:cubicBezTo>
                    <a:pt x="365" y="515"/>
                    <a:pt x="370" y="521"/>
                    <a:pt x="376" y="527"/>
                  </a:cubicBezTo>
                  <a:lnTo>
                    <a:pt x="365" y="532"/>
                  </a:lnTo>
                  <a:cubicBezTo>
                    <a:pt x="365" y="532"/>
                    <a:pt x="365" y="532"/>
                    <a:pt x="365" y="538"/>
                  </a:cubicBezTo>
                  <a:cubicBezTo>
                    <a:pt x="370" y="538"/>
                    <a:pt x="370" y="538"/>
                    <a:pt x="370" y="543"/>
                  </a:cubicBezTo>
                  <a:cubicBezTo>
                    <a:pt x="369" y="543"/>
                    <a:pt x="368" y="543"/>
                    <a:pt x="367" y="543"/>
                  </a:cubicBezTo>
                  <a:lnTo>
                    <a:pt x="367" y="543"/>
                  </a:lnTo>
                  <a:cubicBezTo>
                    <a:pt x="368" y="543"/>
                    <a:pt x="368" y="543"/>
                    <a:pt x="365" y="543"/>
                  </a:cubicBezTo>
                  <a:cubicBezTo>
                    <a:pt x="365" y="543"/>
                    <a:pt x="370" y="549"/>
                    <a:pt x="370" y="549"/>
                  </a:cubicBezTo>
                  <a:cubicBezTo>
                    <a:pt x="387" y="555"/>
                    <a:pt x="387" y="555"/>
                    <a:pt x="398" y="566"/>
                  </a:cubicBezTo>
                  <a:cubicBezTo>
                    <a:pt x="387" y="560"/>
                    <a:pt x="376" y="555"/>
                    <a:pt x="376" y="555"/>
                  </a:cubicBezTo>
                  <a:lnTo>
                    <a:pt x="376" y="555"/>
                  </a:lnTo>
                  <a:cubicBezTo>
                    <a:pt x="376" y="555"/>
                    <a:pt x="376" y="555"/>
                    <a:pt x="376" y="555"/>
                  </a:cubicBezTo>
                  <a:cubicBezTo>
                    <a:pt x="370" y="560"/>
                    <a:pt x="370" y="560"/>
                    <a:pt x="376" y="571"/>
                  </a:cubicBezTo>
                  <a:cubicBezTo>
                    <a:pt x="376" y="571"/>
                    <a:pt x="376" y="577"/>
                    <a:pt x="381" y="577"/>
                  </a:cubicBezTo>
                  <a:cubicBezTo>
                    <a:pt x="381" y="579"/>
                    <a:pt x="381" y="579"/>
                    <a:pt x="380" y="579"/>
                  </a:cubicBezTo>
                  <a:cubicBezTo>
                    <a:pt x="378" y="579"/>
                    <a:pt x="374" y="575"/>
                    <a:pt x="370" y="571"/>
                  </a:cubicBezTo>
                  <a:cubicBezTo>
                    <a:pt x="370" y="574"/>
                    <a:pt x="370" y="575"/>
                    <a:pt x="369" y="575"/>
                  </a:cubicBezTo>
                  <a:cubicBezTo>
                    <a:pt x="366" y="575"/>
                    <a:pt x="358" y="557"/>
                    <a:pt x="350" y="557"/>
                  </a:cubicBezTo>
                  <a:cubicBezTo>
                    <a:pt x="348" y="557"/>
                    <a:pt x="345" y="559"/>
                    <a:pt x="342" y="566"/>
                  </a:cubicBezTo>
                  <a:lnTo>
                    <a:pt x="342" y="560"/>
                  </a:lnTo>
                  <a:lnTo>
                    <a:pt x="331" y="577"/>
                  </a:lnTo>
                  <a:cubicBezTo>
                    <a:pt x="325" y="577"/>
                    <a:pt x="337" y="566"/>
                    <a:pt x="331" y="560"/>
                  </a:cubicBezTo>
                  <a:lnTo>
                    <a:pt x="331" y="560"/>
                  </a:lnTo>
                  <a:cubicBezTo>
                    <a:pt x="327" y="568"/>
                    <a:pt x="323" y="571"/>
                    <a:pt x="319" y="571"/>
                  </a:cubicBezTo>
                  <a:cubicBezTo>
                    <a:pt x="314" y="571"/>
                    <a:pt x="310" y="568"/>
                    <a:pt x="305" y="568"/>
                  </a:cubicBezTo>
                  <a:cubicBezTo>
                    <a:pt x="303" y="568"/>
                    <a:pt x="300" y="569"/>
                    <a:pt x="297" y="571"/>
                  </a:cubicBezTo>
                  <a:cubicBezTo>
                    <a:pt x="294" y="561"/>
                    <a:pt x="290" y="557"/>
                    <a:pt x="285" y="557"/>
                  </a:cubicBezTo>
                  <a:cubicBezTo>
                    <a:pt x="279" y="557"/>
                    <a:pt x="272" y="565"/>
                    <a:pt x="265" y="565"/>
                  </a:cubicBezTo>
                  <a:cubicBezTo>
                    <a:pt x="263" y="565"/>
                    <a:pt x="260" y="563"/>
                    <a:pt x="258" y="560"/>
                  </a:cubicBezTo>
                  <a:lnTo>
                    <a:pt x="258" y="566"/>
                  </a:lnTo>
                  <a:cubicBezTo>
                    <a:pt x="258" y="567"/>
                    <a:pt x="258" y="567"/>
                    <a:pt x="258" y="567"/>
                  </a:cubicBezTo>
                  <a:cubicBezTo>
                    <a:pt x="258" y="567"/>
                    <a:pt x="257" y="560"/>
                    <a:pt x="253" y="560"/>
                  </a:cubicBezTo>
                  <a:lnTo>
                    <a:pt x="253" y="560"/>
                  </a:lnTo>
                  <a:cubicBezTo>
                    <a:pt x="253" y="566"/>
                    <a:pt x="258" y="566"/>
                    <a:pt x="258" y="571"/>
                  </a:cubicBezTo>
                  <a:cubicBezTo>
                    <a:pt x="254" y="574"/>
                    <a:pt x="249" y="574"/>
                    <a:pt x="245" y="574"/>
                  </a:cubicBezTo>
                  <a:cubicBezTo>
                    <a:pt x="225" y="574"/>
                    <a:pt x="203" y="559"/>
                    <a:pt x="185" y="555"/>
                  </a:cubicBezTo>
                  <a:cubicBezTo>
                    <a:pt x="176" y="555"/>
                    <a:pt x="178" y="583"/>
                    <a:pt x="174" y="583"/>
                  </a:cubicBezTo>
                  <a:cubicBezTo>
                    <a:pt x="172" y="583"/>
                    <a:pt x="171" y="581"/>
                    <a:pt x="169" y="577"/>
                  </a:cubicBezTo>
                  <a:lnTo>
                    <a:pt x="169" y="560"/>
                  </a:lnTo>
                  <a:cubicBezTo>
                    <a:pt x="162" y="569"/>
                    <a:pt x="154" y="571"/>
                    <a:pt x="148" y="571"/>
                  </a:cubicBezTo>
                  <a:cubicBezTo>
                    <a:pt x="143" y="571"/>
                    <a:pt x="139" y="570"/>
                    <a:pt x="136" y="570"/>
                  </a:cubicBezTo>
                  <a:cubicBezTo>
                    <a:pt x="132" y="570"/>
                    <a:pt x="129" y="571"/>
                    <a:pt x="129" y="577"/>
                  </a:cubicBezTo>
                  <a:cubicBezTo>
                    <a:pt x="129" y="571"/>
                    <a:pt x="129" y="571"/>
                    <a:pt x="129" y="571"/>
                  </a:cubicBezTo>
                  <a:cubicBezTo>
                    <a:pt x="131" y="568"/>
                    <a:pt x="132" y="567"/>
                    <a:pt x="132" y="567"/>
                  </a:cubicBezTo>
                  <a:lnTo>
                    <a:pt x="132" y="567"/>
                  </a:lnTo>
                  <a:cubicBezTo>
                    <a:pt x="132" y="567"/>
                    <a:pt x="128" y="573"/>
                    <a:pt x="124" y="577"/>
                  </a:cubicBezTo>
                  <a:lnTo>
                    <a:pt x="124" y="577"/>
                  </a:lnTo>
                  <a:cubicBezTo>
                    <a:pt x="124" y="577"/>
                    <a:pt x="129" y="571"/>
                    <a:pt x="129" y="566"/>
                  </a:cubicBezTo>
                  <a:lnTo>
                    <a:pt x="129" y="566"/>
                  </a:lnTo>
                  <a:cubicBezTo>
                    <a:pt x="128" y="567"/>
                    <a:pt x="128" y="567"/>
                    <a:pt x="127" y="568"/>
                  </a:cubicBezTo>
                  <a:lnTo>
                    <a:pt x="127" y="568"/>
                  </a:lnTo>
                  <a:cubicBezTo>
                    <a:pt x="128" y="567"/>
                    <a:pt x="129" y="566"/>
                    <a:pt x="129" y="566"/>
                  </a:cubicBezTo>
                  <a:lnTo>
                    <a:pt x="124" y="566"/>
                  </a:lnTo>
                  <a:cubicBezTo>
                    <a:pt x="122" y="569"/>
                    <a:pt x="122" y="570"/>
                    <a:pt x="123" y="570"/>
                  </a:cubicBezTo>
                  <a:cubicBezTo>
                    <a:pt x="123" y="570"/>
                    <a:pt x="123" y="570"/>
                    <a:pt x="123" y="570"/>
                  </a:cubicBezTo>
                  <a:lnTo>
                    <a:pt x="123" y="570"/>
                  </a:lnTo>
                  <a:cubicBezTo>
                    <a:pt x="122" y="571"/>
                    <a:pt x="121" y="573"/>
                    <a:pt x="119" y="576"/>
                  </a:cubicBezTo>
                  <a:lnTo>
                    <a:pt x="119" y="576"/>
                  </a:lnTo>
                  <a:cubicBezTo>
                    <a:pt x="118" y="576"/>
                    <a:pt x="118" y="577"/>
                    <a:pt x="117" y="577"/>
                  </a:cubicBezTo>
                  <a:cubicBezTo>
                    <a:pt x="116" y="577"/>
                    <a:pt x="116" y="576"/>
                    <a:pt x="118" y="571"/>
                  </a:cubicBezTo>
                  <a:lnTo>
                    <a:pt x="118" y="571"/>
                  </a:lnTo>
                  <a:cubicBezTo>
                    <a:pt x="113" y="577"/>
                    <a:pt x="111" y="578"/>
                    <a:pt x="111" y="578"/>
                  </a:cubicBezTo>
                  <a:cubicBezTo>
                    <a:pt x="110" y="578"/>
                    <a:pt x="110" y="577"/>
                    <a:pt x="107" y="577"/>
                  </a:cubicBezTo>
                  <a:cubicBezTo>
                    <a:pt x="107" y="577"/>
                    <a:pt x="107" y="577"/>
                    <a:pt x="96" y="583"/>
                  </a:cubicBezTo>
                  <a:cubicBezTo>
                    <a:pt x="114" y="572"/>
                    <a:pt x="118" y="568"/>
                    <a:pt x="116" y="568"/>
                  </a:cubicBezTo>
                  <a:lnTo>
                    <a:pt x="116" y="568"/>
                  </a:lnTo>
                  <a:cubicBezTo>
                    <a:pt x="115" y="568"/>
                    <a:pt x="114" y="568"/>
                    <a:pt x="112" y="569"/>
                  </a:cubicBezTo>
                  <a:lnTo>
                    <a:pt x="112" y="569"/>
                  </a:lnTo>
                  <a:cubicBezTo>
                    <a:pt x="114" y="567"/>
                    <a:pt x="117" y="564"/>
                    <a:pt x="124" y="560"/>
                  </a:cubicBezTo>
                  <a:lnTo>
                    <a:pt x="124" y="560"/>
                  </a:lnTo>
                  <a:cubicBezTo>
                    <a:pt x="124" y="560"/>
                    <a:pt x="121" y="560"/>
                    <a:pt x="116" y="564"/>
                  </a:cubicBezTo>
                  <a:lnTo>
                    <a:pt x="116" y="564"/>
                  </a:lnTo>
                  <a:cubicBezTo>
                    <a:pt x="115" y="564"/>
                    <a:pt x="115" y="563"/>
                    <a:pt x="114" y="563"/>
                  </a:cubicBezTo>
                  <a:cubicBezTo>
                    <a:pt x="111" y="563"/>
                    <a:pt x="107" y="564"/>
                    <a:pt x="106" y="564"/>
                  </a:cubicBezTo>
                  <a:cubicBezTo>
                    <a:pt x="106" y="564"/>
                    <a:pt x="108" y="564"/>
                    <a:pt x="118" y="560"/>
                  </a:cubicBezTo>
                  <a:cubicBezTo>
                    <a:pt x="107" y="560"/>
                    <a:pt x="101" y="555"/>
                    <a:pt x="101" y="543"/>
                  </a:cubicBezTo>
                  <a:lnTo>
                    <a:pt x="101" y="543"/>
                  </a:lnTo>
                  <a:cubicBezTo>
                    <a:pt x="116" y="553"/>
                    <a:pt x="105" y="550"/>
                    <a:pt x="117" y="553"/>
                  </a:cubicBezTo>
                  <a:lnTo>
                    <a:pt x="117" y="553"/>
                  </a:lnTo>
                  <a:cubicBezTo>
                    <a:pt x="107" y="548"/>
                    <a:pt x="98" y="536"/>
                    <a:pt x="107" y="527"/>
                  </a:cubicBezTo>
                  <a:lnTo>
                    <a:pt x="107" y="527"/>
                  </a:lnTo>
                  <a:cubicBezTo>
                    <a:pt x="107" y="527"/>
                    <a:pt x="113" y="532"/>
                    <a:pt x="118" y="538"/>
                  </a:cubicBezTo>
                  <a:cubicBezTo>
                    <a:pt x="113" y="521"/>
                    <a:pt x="124" y="515"/>
                    <a:pt x="118" y="499"/>
                  </a:cubicBezTo>
                  <a:lnTo>
                    <a:pt x="118" y="499"/>
                  </a:lnTo>
                  <a:cubicBezTo>
                    <a:pt x="118" y="499"/>
                    <a:pt x="124" y="504"/>
                    <a:pt x="124" y="504"/>
                  </a:cubicBezTo>
                  <a:cubicBezTo>
                    <a:pt x="124" y="504"/>
                    <a:pt x="129" y="499"/>
                    <a:pt x="118" y="499"/>
                  </a:cubicBezTo>
                  <a:cubicBezTo>
                    <a:pt x="109" y="499"/>
                    <a:pt x="101" y="488"/>
                    <a:pt x="94" y="484"/>
                  </a:cubicBezTo>
                  <a:lnTo>
                    <a:pt x="94" y="484"/>
                  </a:lnTo>
                  <a:cubicBezTo>
                    <a:pt x="97" y="485"/>
                    <a:pt x="99" y="485"/>
                    <a:pt x="100" y="485"/>
                  </a:cubicBezTo>
                  <a:cubicBezTo>
                    <a:pt x="105" y="485"/>
                    <a:pt x="105" y="481"/>
                    <a:pt x="111" y="481"/>
                  </a:cubicBezTo>
                  <a:cubicBezTo>
                    <a:pt x="114" y="481"/>
                    <a:pt x="120" y="482"/>
                    <a:pt x="129" y="487"/>
                  </a:cubicBezTo>
                  <a:cubicBezTo>
                    <a:pt x="129" y="476"/>
                    <a:pt x="118" y="476"/>
                    <a:pt x="118" y="471"/>
                  </a:cubicBezTo>
                  <a:cubicBezTo>
                    <a:pt x="124" y="471"/>
                    <a:pt x="124" y="471"/>
                    <a:pt x="129" y="476"/>
                  </a:cubicBezTo>
                  <a:cubicBezTo>
                    <a:pt x="124" y="471"/>
                    <a:pt x="118" y="465"/>
                    <a:pt x="124" y="459"/>
                  </a:cubicBezTo>
                  <a:lnTo>
                    <a:pt x="129" y="459"/>
                  </a:lnTo>
                  <a:cubicBezTo>
                    <a:pt x="129" y="454"/>
                    <a:pt x="113" y="437"/>
                    <a:pt x="124" y="431"/>
                  </a:cubicBezTo>
                  <a:lnTo>
                    <a:pt x="124" y="431"/>
                  </a:lnTo>
                  <a:cubicBezTo>
                    <a:pt x="127" y="433"/>
                    <a:pt x="130" y="433"/>
                    <a:pt x="131" y="433"/>
                  </a:cubicBezTo>
                  <a:cubicBezTo>
                    <a:pt x="136" y="433"/>
                    <a:pt x="135" y="430"/>
                    <a:pt x="139" y="430"/>
                  </a:cubicBezTo>
                  <a:cubicBezTo>
                    <a:pt x="140" y="430"/>
                    <a:pt x="143" y="430"/>
                    <a:pt x="146" y="431"/>
                  </a:cubicBezTo>
                  <a:lnTo>
                    <a:pt x="146" y="426"/>
                  </a:lnTo>
                  <a:lnTo>
                    <a:pt x="135" y="426"/>
                  </a:lnTo>
                  <a:cubicBezTo>
                    <a:pt x="135" y="420"/>
                    <a:pt x="129" y="409"/>
                    <a:pt x="135" y="409"/>
                  </a:cubicBezTo>
                  <a:lnTo>
                    <a:pt x="141" y="415"/>
                  </a:lnTo>
                  <a:lnTo>
                    <a:pt x="141" y="403"/>
                  </a:lnTo>
                  <a:lnTo>
                    <a:pt x="129" y="409"/>
                  </a:lnTo>
                  <a:cubicBezTo>
                    <a:pt x="124" y="398"/>
                    <a:pt x="113" y="403"/>
                    <a:pt x="118" y="398"/>
                  </a:cubicBezTo>
                  <a:cubicBezTo>
                    <a:pt x="118" y="398"/>
                    <a:pt x="118" y="392"/>
                    <a:pt x="129" y="392"/>
                  </a:cubicBezTo>
                  <a:cubicBezTo>
                    <a:pt x="124" y="387"/>
                    <a:pt x="124" y="381"/>
                    <a:pt x="129" y="381"/>
                  </a:cubicBezTo>
                  <a:cubicBezTo>
                    <a:pt x="135" y="381"/>
                    <a:pt x="146" y="387"/>
                    <a:pt x="146" y="387"/>
                  </a:cubicBezTo>
                  <a:cubicBezTo>
                    <a:pt x="135" y="381"/>
                    <a:pt x="146" y="375"/>
                    <a:pt x="135" y="370"/>
                  </a:cubicBezTo>
                  <a:lnTo>
                    <a:pt x="135" y="370"/>
                  </a:lnTo>
                  <a:cubicBezTo>
                    <a:pt x="141" y="370"/>
                    <a:pt x="146" y="375"/>
                    <a:pt x="152" y="375"/>
                  </a:cubicBezTo>
                  <a:lnTo>
                    <a:pt x="141" y="364"/>
                  </a:lnTo>
                  <a:lnTo>
                    <a:pt x="141" y="364"/>
                  </a:lnTo>
                  <a:cubicBezTo>
                    <a:pt x="141" y="364"/>
                    <a:pt x="146" y="364"/>
                    <a:pt x="152" y="370"/>
                  </a:cubicBezTo>
                  <a:cubicBezTo>
                    <a:pt x="157" y="364"/>
                    <a:pt x="129" y="364"/>
                    <a:pt x="141" y="359"/>
                  </a:cubicBezTo>
                  <a:lnTo>
                    <a:pt x="141" y="359"/>
                  </a:lnTo>
                  <a:cubicBezTo>
                    <a:pt x="141" y="359"/>
                    <a:pt x="146" y="359"/>
                    <a:pt x="146" y="364"/>
                  </a:cubicBezTo>
                  <a:cubicBezTo>
                    <a:pt x="152" y="353"/>
                    <a:pt x="146" y="342"/>
                    <a:pt x="152" y="336"/>
                  </a:cubicBezTo>
                  <a:cubicBezTo>
                    <a:pt x="169" y="342"/>
                    <a:pt x="157" y="347"/>
                    <a:pt x="169" y="347"/>
                  </a:cubicBezTo>
                  <a:cubicBezTo>
                    <a:pt x="169" y="336"/>
                    <a:pt x="157" y="319"/>
                    <a:pt x="169" y="308"/>
                  </a:cubicBezTo>
                  <a:lnTo>
                    <a:pt x="163" y="308"/>
                  </a:lnTo>
                  <a:cubicBezTo>
                    <a:pt x="141" y="303"/>
                    <a:pt x="180" y="308"/>
                    <a:pt x="169" y="297"/>
                  </a:cubicBezTo>
                  <a:lnTo>
                    <a:pt x="169" y="297"/>
                  </a:lnTo>
                  <a:cubicBezTo>
                    <a:pt x="174" y="297"/>
                    <a:pt x="180" y="303"/>
                    <a:pt x="180" y="303"/>
                  </a:cubicBezTo>
                  <a:cubicBezTo>
                    <a:pt x="185" y="298"/>
                    <a:pt x="181" y="288"/>
                    <a:pt x="180" y="275"/>
                  </a:cubicBezTo>
                  <a:lnTo>
                    <a:pt x="180" y="275"/>
                  </a:lnTo>
                  <a:cubicBezTo>
                    <a:pt x="191" y="274"/>
                    <a:pt x="191" y="263"/>
                    <a:pt x="197" y="263"/>
                  </a:cubicBezTo>
                  <a:cubicBezTo>
                    <a:pt x="191" y="258"/>
                    <a:pt x="191" y="258"/>
                    <a:pt x="180" y="252"/>
                  </a:cubicBezTo>
                  <a:cubicBezTo>
                    <a:pt x="219" y="252"/>
                    <a:pt x="174" y="219"/>
                    <a:pt x="208" y="219"/>
                  </a:cubicBezTo>
                  <a:cubicBezTo>
                    <a:pt x="208" y="219"/>
                    <a:pt x="210" y="221"/>
                    <a:pt x="212" y="221"/>
                  </a:cubicBezTo>
                  <a:cubicBezTo>
                    <a:pt x="213" y="221"/>
                    <a:pt x="213" y="220"/>
                    <a:pt x="213" y="219"/>
                  </a:cubicBezTo>
                  <a:lnTo>
                    <a:pt x="208" y="207"/>
                  </a:lnTo>
                  <a:lnTo>
                    <a:pt x="197" y="207"/>
                  </a:lnTo>
                  <a:cubicBezTo>
                    <a:pt x="191" y="202"/>
                    <a:pt x="186" y="196"/>
                    <a:pt x="185" y="196"/>
                  </a:cubicBezTo>
                  <a:lnTo>
                    <a:pt x="185" y="196"/>
                  </a:lnTo>
                  <a:cubicBezTo>
                    <a:pt x="191" y="202"/>
                    <a:pt x="202" y="202"/>
                    <a:pt x="208" y="202"/>
                  </a:cubicBezTo>
                  <a:cubicBezTo>
                    <a:pt x="208" y="202"/>
                    <a:pt x="202" y="196"/>
                    <a:pt x="202" y="196"/>
                  </a:cubicBezTo>
                  <a:cubicBezTo>
                    <a:pt x="219" y="196"/>
                    <a:pt x="180" y="191"/>
                    <a:pt x="197" y="185"/>
                  </a:cubicBezTo>
                  <a:lnTo>
                    <a:pt x="197" y="185"/>
                  </a:lnTo>
                  <a:lnTo>
                    <a:pt x="202" y="191"/>
                  </a:lnTo>
                  <a:cubicBezTo>
                    <a:pt x="197" y="185"/>
                    <a:pt x="191" y="179"/>
                    <a:pt x="197" y="179"/>
                  </a:cubicBezTo>
                  <a:cubicBezTo>
                    <a:pt x="208" y="179"/>
                    <a:pt x="197" y="179"/>
                    <a:pt x="208" y="185"/>
                  </a:cubicBezTo>
                  <a:cubicBezTo>
                    <a:pt x="208" y="179"/>
                    <a:pt x="191" y="168"/>
                    <a:pt x="202" y="168"/>
                  </a:cubicBezTo>
                  <a:lnTo>
                    <a:pt x="202" y="168"/>
                  </a:lnTo>
                  <a:cubicBezTo>
                    <a:pt x="208" y="174"/>
                    <a:pt x="202" y="174"/>
                    <a:pt x="208" y="179"/>
                  </a:cubicBezTo>
                  <a:cubicBezTo>
                    <a:pt x="225" y="179"/>
                    <a:pt x="219" y="174"/>
                    <a:pt x="225" y="174"/>
                  </a:cubicBezTo>
                  <a:lnTo>
                    <a:pt x="230" y="168"/>
                  </a:lnTo>
                  <a:lnTo>
                    <a:pt x="225" y="168"/>
                  </a:lnTo>
                  <a:cubicBezTo>
                    <a:pt x="197" y="151"/>
                    <a:pt x="225" y="157"/>
                    <a:pt x="208" y="140"/>
                  </a:cubicBezTo>
                  <a:close/>
                  <a:moveTo>
                    <a:pt x="23" y="633"/>
                  </a:moveTo>
                  <a:lnTo>
                    <a:pt x="23" y="633"/>
                  </a:lnTo>
                  <a:cubicBezTo>
                    <a:pt x="21" y="633"/>
                    <a:pt x="19" y="633"/>
                    <a:pt x="17" y="633"/>
                  </a:cubicBezTo>
                  <a:lnTo>
                    <a:pt x="23" y="633"/>
                  </a:lnTo>
                  <a:cubicBezTo>
                    <a:pt x="23" y="633"/>
                    <a:pt x="23" y="633"/>
                    <a:pt x="23" y="633"/>
                  </a:cubicBezTo>
                  <a:close/>
                  <a:moveTo>
                    <a:pt x="157" y="644"/>
                  </a:moveTo>
                  <a:cubicBezTo>
                    <a:pt x="156" y="647"/>
                    <a:pt x="156" y="649"/>
                    <a:pt x="156" y="651"/>
                  </a:cubicBezTo>
                  <a:lnTo>
                    <a:pt x="156" y="651"/>
                  </a:lnTo>
                  <a:cubicBezTo>
                    <a:pt x="157" y="650"/>
                    <a:pt x="157" y="648"/>
                    <a:pt x="157" y="644"/>
                  </a:cubicBezTo>
                  <a:close/>
                  <a:moveTo>
                    <a:pt x="156" y="651"/>
                  </a:moveTo>
                  <a:lnTo>
                    <a:pt x="156" y="651"/>
                  </a:lnTo>
                  <a:cubicBezTo>
                    <a:pt x="155" y="654"/>
                    <a:pt x="154" y="654"/>
                    <a:pt x="157" y="661"/>
                  </a:cubicBezTo>
                  <a:cubicBezTo>
                    <a:pt x="157" y="661"/>
                    <a:pt x="156" y="656"/>
                    <a:pt x="156" y="651"/>
                  </a:cubicBezTo>
                  <a:close/>
                  <a:moveTo>
                    <a:pt x="247" y="0"/>
                  </a:moveTo>
                  <a:cubicBezTo>
                    <a:pt x="241" y="0"/>
                    <a:pt x="241" y="0"/>
                    <a:pt x="236" y="6"/>
                  </a:cubicBezTo>
                  <a:cubicBezTo>
                    <a:pt x="236" y="6"/>
                    <a:pt x="236" y="11"/>
                    <a:pt x="230" y="17"/>
                  </a:cubicBezTo>
                  <a:lnTo>
                    <a:pt x="225" y="17"/>
                  </a:lnTo>
                  <a:cubicBezTo>
                    <a:pt x="208" y="28"/>
                    <a:pt x="185" y="39"/>
                    <a:pt x="180" y="56"/>
                  </a:cubicBezTo>
                  <a:lnTo>
                    <a:pt x="191" y="51"/>
                  </a:lnTo>
                  <a:lnTo>
                    <a:pt x="186" y="62"/>
                  </a:lnTo>
                  <a:lnTo>
                    <a:pt x="186" y="62"/>
                  </a:lnTo>
                  <a:cubicBezTo>
                    <a:pt x="185" y="62"/>
                    <a:pt x="185" y="62"/>
                    <a:pt x="185" y="62"/>
                  </a:cubicBezTo>
                  <a:lnTo>
                    <a:pt x="185" y="62"/>
                  </a:lnTo>
                  <a:lnTo>
                    <a:pt x="185" y="62"/>
                  </a:lnTo>
                  <a:lnTo>
                    <a:pt x="186" y="62"/>
                  </a:lnTo>
                  <a:lnTo>
                    <a:pt x="186" y="62"/>
                  </a:lnTo>
                  <a:cubicBezTo>
                    <a:pt x="187" y="62"/>
                    <a:pt x="189" y="62"/>
                    <a:pt x="191" y="62"/>
                  </a:cubicBezTo>
                  <a:cubicBezTo>
                    <a:pt x="187" y="62"/>
                    <a:pt x="186" y="65"/>
                    <a:pt x="183" y="67"/>
                  </a:cubicBezTo>
                  <a:lnTo>
                    <a:pt x="183" y="67"/>
                  </a:lnTo>
                  <a:lnTo>
                    <a:pt x="202" y="62"/>
                  </a:lnTo>
                  <a:lnTo>
                    <a:pt x="202" y="62"/>
                  </a:lnTo>
                  <a:cubicBezTo>
                    <a:pt x="197" y="67"/>
                    <a:pt x="185" y="67"/>
                    <a:pt x="185" y="73"/>
                  </a:cubicBezTo>
                  <a:cubicBezTo>
                    <a:pt x="197" y="73"/>
                    <a:pt x="202" y="62"/>
                    <a:pt x="208" y="62"/>
                  </a:cubicBezTo>
                  <a:lnTo>
                    <a:pt x="208" y="62"/>
                  </a:lnTo>
                  <a:cubicBezTo>
                    <a:pt x="202" y="73"/>
                    <a:pt x="197" y="73"/>
                    <a:pt x="202" y="73"/>
                  </a:cubicBezTo>
                  <a:cubicBezTo>
                    <a:pt x="197" y="79"/>
                    <a:pt x="197" y="79"/>
                    <a:pt x="191" y="79"/>
                  </a:cubicBezTo>
                  <a:lnTo>
                    <a:pt x="197" y="79"/>
                  </a:lnTo>
                  <a:cubicBezTo>
                    <a:pt x="202" y="84"/>
                    <a:pt x="208" y="90"/>
                    <a:pt x="197" y="90"/>
                  </a:cubicBezTo>
                  <a:cubicBezTo>
                    <a:pt x="197" y="90"/>
                    <a:pt x="202" y="95"/>
                    <a:pt x="202" y="95"/>
                  </a:cubicBezTo>
                  <a:lnTo>
                    <a:pt x="208" y="95"/>
                  </a:lnTo>
                  <a:cubicBezTo>
                    <a:pt x="208" y="95"/>
                    <a:pt x="213" y="95"/>
                    <a:pt x="213" y="101"/>
                  </a:cubicBezTo>
                  <a:lnTo>
                    <a:pt x="191" y="101"/>
                  </a:lnTo>
                  <a:lnTo>
                    <a:pt x="202" y="107"/>
                  </a:lnTo>
                  <a:lnTo>
                    <a:pt x="197" y="107"/>
                  </a:lnTo>
                  <a:cubicBezTo>
                    <a:pt x="199" y="109"/>
                    <a:pt x="201" y="109"/>
                    <a:pt x="202" y="109"/>
                  </a:cubicBezTo>
                  <a:cubicBezTo>
                    <a:pt x="204" y="109"/>
                    <a:pt x="205" y="109"/>
                    <a:pt x="208" y="112"/>
                  </a:cubicBezTo>
                  <a:cubicBezTo>
                    <a:pt x="208" y="112"/>
                    <a:pt x="202" y="118"/>
                    <a:pt x="202" y="118"/>
                  </a:cubicBezTo>
                  <a:cubicBezTo>
                    <a:pt x="202" y="120"/>
                    <a:pt x="202" y="122"/>
                    <a:pt x="202" y="124"/>
                  </a:cubicBezTo>
                  <a:lnTo>
                    <a:pt x="202" y="124"/>
                  </a:lnTo>
                  <a:cubicBezTo>
                    <a:pt x="202" y="124"/>
                    <a:pt x="202" y="124"/>
                    <a:pt x="202" y="124"/>
                  </a:cubicBezTo>
                  <a:cubicBezTo>
                    <a:pt x="202" y="124"/>
                    <a:pt x="202" y="125"/>
                    <a:pt x="202" y="129"/>
                  </a:cubicBezTo>
                  <a:cubicBezTo>
                    <a:pt x="198" y="128"/>
                    <a:pt x="195" y="127"/>
                    <a:pt x="194" y="127"/>
                  </a:cubicBezTo>
                  <a:lnTo>
                    <a:pt x="194" y="127"/>
                  </a:lnTo>
                  <a:cubicBezTo>
                    <a:pt x="189" y="127"/>
                    <a:pt x="206" y="135"/>
                    <a:pt x="197" y="135"/>
                  </a:cubicBezTo>
                  <a:cubicBezTo>
                    <a:pt x="185" y="129"/>
                    <a:pt x="191" y="129"/>
                    <a:pt x="180" y="129"/>
                  </a:cubicBezTo>
                  <a:cubicBezTo>
                    <a:pt x="196" y="139"/>
                    <a:pt x="177" y="140"/>
                    <a:pt x="174" y="145"/>
                  </a:cubicBezTo>
                  <a:lnTo>
                    <a:pt x="174" y="145"/>
                  </a:lnTo>
                  <a:cubicBezTo>
                    <a:pt x="174" y="145"/>
                    <a:pt x="174" y="145"/>
                    <a:pt x="174" y="145"/>
                  </a:cubicBezTo>
                  <a:lnTo>
                    <a:pt x="174" y="145"/>
                  </a:lnTo>
                  <a:cubicBezTo>
                    <a:pt x="174" y="145"/>
                    <a:pt x="174" y="145"/>
                    <a:pt x="174" y="146"/>
                  </a:cubicBezTo>
                  <a:cubicBezTo>
                    <a:pt x="174" y="145"/>
                    <a:pt x="174" y="145"/>
                    <a:pt x="174" y="145"/>
                  </a:cubicBezTo>
                  <a:lnTo>
                    <a:pt x="174" y="145"/>
                  </a:lnTo>
                  <a:cubicBezTo>
                    <a:pt x="176" y="145"/>
                    <a:pt x="178" y="146"/>
                    <a:pt x="180" y="146"/>
                  </a:cubicBezTo>
                  <a:cubicBezTo>
                    <a:pt x="185" y="151"/>
                    <a:pt x="180" y="157"/>
                    <a:pt x="180" y="163"/>
                  </a:cubicBezTo>
                  <a:cubicBezTo>
                    <a:pt x="174" y="163"/>
                    <a:pt x="169" y="174"/>
                    <a:pt x="157" y="174"/>
                  </a:cubicBezTo>
                  <a:cubicBezTo>
                    <a:pt x="174" y="179"/>
                    <a:pt x="169" y="185"/>
                    <a:pt x="169" y="191"/>
                  </a:cubicBezTo>
                  <a:cubicBezTo>
                    <a:pt x="157" y="191"/>
                    <a:pt x="157" y="185"/>
                    <a:pt x="152" y="179"/>
                  </a:cubicBezTo>
                  <a:lnTo>
                    <a:pt x="152" y="185"/>
                  </a:lnTo>
                  <a:cubicBezTo>
                    <a:pt x="157" y="191"/>
                    <a:pt x="157" y="191"/>
                    <a:pt x="157" y="196"/>
                  </a:cubicBezTo>
                  <a:lnTo>
                    <a:pt x="146" y="191"/>
                  </a:lnTo>
                  <a:lnTo>
                    <a:pt x="146" y="191"/>
                  </a:lnTo>
                  <a:cubicBezTo>
                    <a:pt x="146" y="196"/>
                    <a:pt x="157" y="207"/>
                    <a:pt x="146" y="213"/>
                  </a:cubicBezTo>
                  <a:cubicBezTo>
                    <a:pt x="157" y="213"/>
                    <a:pt x="180" y="219"/>
                    <a:pt x="185" y="224"/>
                  </a:cubicBezTo>
                  <a:cubicBezTo>
                    <a:pt x="180" y="224"/>
                    <a:pt x="169" y="219"/>
                    <a:pt x="169" y="219"/>
                  </a:cubicBezTo>
                  <a:cubicBezTo>
                    <a:pt x="169" y="219"/>
                    <a:pt x="169" y="224"/>
                    <a:pt x="169" y="224"/>
                  </a:cubicBezTo>
                  <a:lnTo>
                    <a:pt x="164" y="222"/>
                  </a:lnTo>
                  <a:lnTo>
                    <a:pt x="164" y="222"/>
                  </a:lnTo>
                  <a:cubicBezTo>
                    <a:pt x="164" y="223"/>
                    <a:pt x="164" y="223"/>
                    <a:pt x="163" y="224"/>
                  </a:cubicBezTo>
                  <a:cubicBezTo>
                    <a:pt x="160" y="221"/>
                    <a:pt x="159" y="221"/>
                    <a:pt x="157" y="221"/>
                  </a:cubicBezTo>
                  <a:cubicBezTo>
                    <a:pt x="156" y="221"/>
                    <a:pt x="155" y="221"/>
                    <a:pt x="152" y="219"/>
                  </a:cubicBezTo>
                  <a:lnTo>
                    <a:pt x="135" y="219"/>
                  </a:lnTo>
                  <a:cubicBezTo>
                    <a:pt x="141" y="219"/>
                    <a:pt x="146" y="224"/>
                    <a:pt x="146" y="224"/>
                  </a:cubicBezTo>
                  <a:cubicBezTo>
                    <a:pt x="146" y="226"/>
                    <a:pt x="145" y="227"/>
                    <a:pt x="143" y="227"/>
                  </a:cubicBezTo>
                  <a:cubicBezTo>
                    <a:pt x="139" y="227"/>
                    <a:pt x="133" y="224"/>
                    <a:pt x="129" y="224"/>
                  </a:cubicBezTo>
                  <a:lnTo>
                    <a:pt x="129" y="224"/>
                  </a:lnTo>
                  <a:cubicBezTo>
                    <a:pt x="135" y="230"/>
                    <a:pt x="129" y="230"/>
                    <a:pt x="141" y="235"/>
                  </a:cubicBezTo>
                  <a:lnTo>
                    <a:pt x="129" y="235"/>
                  </a:lnTo>
                  <a:cubicBezTo>
                    <a:pt x="135" y="241"/>
                    <a:pt x="129" y="247"/>
                    <a:pt x="141" y="252"/>
                  </a:cubicBezTo>
                  <a:lnTo>
                    <a:pt x="146" y="252"/>
                  </a:lnTo>
                  <a:cubicBezTo>
                    <a:pt x="152" y="263"/>
                    <a:pt x="129" y="269"/>
                    <a:pt x="129" y="280"/>
                  </a:cubicBezTo>
                  <a:lnTo>
                    <a:pt x="124" y="280"/>
                  </a:lnTo>
                  <a:cubicBezTo>
                    <a:pt x="129" y="286"/>
                    <a:pt x="124" y="291"/>
                    <a:pt x="135" y="303"/>
                  </a:cubicBezTo>
                  <a:cubicBezTo>
                    <a:pt x="129" y="303"/>
                    <a:pt x="124" y="303"/>
                    <a:pt x="118" y="297"/>
                  </a:cubicBezTo>
                  <a:lnTo>
                    <a:pt x="118" y="297"/>
                  </a:lnTo>
                  <a:cubicBezTo>
                    <a:pt x="118" y="303"/>
                    <a:pt x="124" y="308"/>
                    <a:pt x="113" y="308"/>
                  </a:cubicBezTo>
                  <a:cubicBezTo>
                    <a:pt x="111" y="306"/>
                    <a:pt x="109" y="306"/>
                    <a:pt x="109" y="305"/>
                  </a:cubicBezTo>
                  <a:lnTo>
                    <a:pt x="109" y="305"/>
                  </a:lnTo>
                  <a:cubicBezTo>
                    <a:pt x="103" y="309"/>
                    <a:pt x="98" y="310"/>
                    <a:pt x="107" y="319"/>
                  </a:cubicBezTo>
                  <a:cubicBezTo>
                    <a:pt x="102" y="315"/>
                    <a:pt x="99" y="313"/>
                    <a:pt x="96" y="313"/>
                  </a:cubicBezTo>
                  <a:cubicBezTo>
                    <a:pt x="93" y="313"/>
                    <a:pt x="93" y="316"/>
                    <a:pt x="96" y="319"/>
                  </a:cubicBezTo>
                  <a:lnTo>
                    <a:pt x="101" y="319"/>
                  </a:lnTo>
                  <a:cubicBezTo>
                    <a:pt x="101" y="325"/>
                    <a:pt x="101" y="325"/>
                    <a:pt x="101" y="325"/>
                  </a:cubicBezTo>
                  <a:lnTo>
                    <a:pt x="85" y="319"/>
                  </a:lnTo>
                  <a:lnTo>
                    <a:pt x="85" y="319"/>
                  </a:lnTo>
                  <a:cubicBezTo>
                    <a:pt x="64" y="324"/>
                    <a:pt x="100" y="348"/>
                    <a:pt x="81" y="348"/>
                  </a:cubicBezTo>
                  <a:cubicBezTo>
                    <a:pt x="79" y="348"/>
                    <a:pt x="76" y="348"/>
                    <a:pt x="73" y="347"/>
                  </a:cubicBezTo>
                  <a:lnTo>
                    <a:pt x="73" y="347"/>
                  </a:lnTo>
                  <a:cubicBezTo>
                    <a:pt x="78" y="352"/>
                    <a:pt x="80" y="353"/>
                    <a:pt x="82" y="353"/>
                  </a:cubicBezTo>
                  <a:cubicBezTo>
                    <a:pt x="85" y="353"/>
                    <a:pt x="87" y="351"/>
                    <a:pt x="90" y="351"/>
                  </a:cubicBezTo>
                  <a:cubicBezTo>
                    <a:pt x="91" y="351"/>
                    <a:pt x="93" y="352"/>
                    <a:pt x="96" y="353"/>
                  </a:cubicBezTo>
                  <a:cubicBezTo>
                    <a:pt x="90" y="359"/>
                    <a:pt x="68" y="359"/>
                    <a:pt x="68" y="359"/>
                  </a:cubicBezTo>
                  <a:cubicBezTo>
                    <a:pt x="57" y="364"/>
                    <a:pt x="85" y="375"/>
                    <a:pt x="79" y="381"/>
                  </a:cubicBezTo>
                  <a:cubicBezTo>
                    <a:pt x="85" y="381"/>
                    <a:pt x="96" y="381"/>
                    <a:pt x="101" y="392"/>
                  </a:cubicBezTo>
                  <a:cubicBezTo>
                    <a:pt x="100" y="394"/>
                    <a:pt x="97" y="394"/>
                    <a:pt x="93" y="394"/>
                  </a:cubicBezTo>
                  <a:cubicBezTo>
                    <a:pt x="85" y="394"/>
                    <a:pt x="73" y="391"/>
                    <a:pt x="73" y="387"/>
                  </a:cubicBezTo>
                  <a:cubicBezTo>
                    <a:pt x="73" y="384"/>
                    <a:pt x="73" y="382"/>
                    <a:pt x="74" y="382"/>
                  </a:cubicBezTo>
                  <a:cubicBezTo>
                    <a:pt x="75" y="382"/>
                    <a:pt x="76" y="384"/>
                    <a:pt x="79" y="386"/>
                  </a:cubicBezTo>
                  <a:lnTo>
                    <a:pt x="79" y="386"/>
                  </a:lnTo>
                  <a:cubicBezTo>
                    <a:pt x="75" y="383"/>
                    <a:pt x="74" y="382"/>
                    <a:pt x="72" y="381"/>
                  </a:cubicBezTo>
                  <a:lnTo>
                    <a:pt x="72" y="381"/>
                  </a:lnTo>
                  <a:cubicBezTo>
                    <a:pt x="68" y="382"/>
                    <a:pt x="64" y="388"/>
                    <a:pt x="60" y="388"/>
                  </a:cubicBezTo>
                  <a:cubicBezTo>
                    <a:pt x="59" y="388"/>
                    <a:pt x="58" y="388"/>
                    <a:pt x="57" y="387"/>
                  </a:cubicBezTo>
                  <a:lnTo>
                    <a:pt x="57" y="387"/>
                  </a:lnTo>
                  <a:cubicBezTo>
                    <a:pt x="57" y="389"/>
                    <a:pt x="58" y="391"/>
                    <a:pt x="60" y="391"/>
                  </a:cubicBezTo>
                  <a:cubicBezTo>
                    <a:pt x="61" y="391"/>
                    <a:pt x="62" y="391"/>
                    <a:pt x="63" y="390"/>
                  </a:cubicBezTo>
                  <a:lnTo>
                    <a:pt x="63" y="390"/>
                  </a:lnTo>
                  <a:cubicBezTo>
                    <a:pt x="59" y="395"/>
                    <a:pt x="61" y="399"/>
                    <a:pt x="57" y="403"/>
                  </a:cubicBezTo>
                  <a:lnTo>
                    <a:pt x="62" y="403"/>
                  </a:lnTo>
                  <a:cubicBezTo>
                    <a:pt x="57" y="415"/>
                    <a:pt x="73" y="415"/>
                    <a:pt x="73" y="420"/>
                  </a:cubicBezTo>
                  <a:cubicBezTo>
                    <a:pt x="71" y="421"/>
                    <a:pt x="69" y="422"/>
                    <a:pt x="67" y="422"/>
                  </a:cubicBezTo>
                  <a:cubicBezTo>
                    <a:pt x="63" y="422"/>
                    <a:pt x="61" y="421"/>
                    <a:pt x="59" y="421"/>
                  </a:cubicBezTo>
                  <a:cubicBezTo>
                    <a:pt x="57" y="421"/>
                    <a:pt x="57" y="422"/>
                    <a:pt x="57" y="426"/>
                  </a:cubicBezTo>
                  <a:cubicBezTo>
                    <a:pt x="51" y="426"/>
                    <a:pt x="45" y="420"/>
                    <a:pt x="40" y="415"/>
                  </a:cubicBezTo>
                  <a:lnTo>
                    <a:pt x="40" y="415"/>
                  </a:lnTo>
                  <a:cubicBezTo>
                    <a:pt x="45" y="426"/>
                    <a:pt x="29" y="426"/>
                    <a:pt x="29" y="431"/>
                  </a:cubicBezTo>
                  <a:lnTo>
                    <a:pt x="34" y="431"/>
                  </a:lnTo>
                  <a:cubicBezTo>
                    <a:pt x="34" y="431"/>
                    <a:pt x="34" y="434"/>
                    <a:pt x="33" y="434"/>
                  </a:cubicBezTo>
                  <a:cubicBezTo>
                    <a:pt x="32" y="434"/>
                    <a:pt x="32" y="434"/>
                    <a:pt x="32" y="434"/>
                  </a:cubicBezTo>
                  <a:lnTo>
                    <a:pt x="32" y="434"/>
                  </a:lnTo>
                  <a:cubicBezTo>
                    <a:pt x="38" y="437"/>
                    <a:pt x="46" y="439"/>
                    <a:pt x="51" y="448"/>
                  </a:cubicBezTo>
                  <a:cubicBezTo>
                    <a:pt x="45" y="448"/>
                    <a:pt x="57" y="454"/>
                    <a:pt x="40" y="454"/>
                  </a:cubicBezTo>
                  <a:cubicBezTo>
                    <a:pt x="51" y="448"/>
                    <a:pt x="29" y="448"/>
                    <a:pt x="29" y="443"/>
                  </a:cubicBezTo>
                  <a:cubicBezTo>
                    <a:pt x="29" y="443"/>
                    <a:pt x="29" y="443"/>
                    <a:pt x="29" y="448"/>
                  </a:cubicBezTo>
                  <a:cubicBezTo>
                    <a:pt x="23" y="448"/>
                    <a:pt x="23" y="443"/>
                    <a:pt x="23" y="443"/>
                  </a:cubicBezTo>
                  <a:lnTo>
                    <a:pt x="23" y="443"/>
                  </a:lnTo>
                  <a:cubicBezTo>
                    <a:pt x="6" y="448"/>
                    <a:pt x="34" y="454"/>
                    <a:pt x="34" y="459"/>
                  </a:cubicBezTo>
                  <a:lnTo>
                    <a:pt x="17" y="459"/>
                  </a:lnTo>
                  <a:cubicBezTo>
                    <a:pt x="23" y="459"/>
                    <a:pt x="34" y="465"/>
                    <a:pt x="40" y="471"/>
                  </a:cubicBezTo>
                  <a:cubicBezTo>
                    <a:pt x="29" y="471"/>
                    <a:pt x="40" y="476"/>
                    <a:pt x="40" y="476"/>
                  </a:cubicBezTo>
                  <a:lnTo>
                    <a:pt x="45" y="476"/>
                  </a:lnTo>
                  <a:cubicBezTo>
                    <a:pt x="51" y="482"/>
                    <a:pt x="51" y="482"/>
                    <a:pt x="51" y="487"/>
                  </a:cubicBezTo>
                  <a:cubicBezTo>
                    <a:pt x="50" y="487"/>
                    <a:pt x="49" y="487"/>
                    <a:pt x="48" y="487"/>
                  </a:cubicBezTo>
                  <a:lnTo>
                    <a:pt x="48" y="487"/>
                  </a:lnTo>
                  <a:cubicBezTo>
                    <a:pt x="47" y="491"/>
                    <a:pt x="30" y="490"/>
                    <a:pt x="34" y="499"/>
                  </a:cubicBezTo>
                  <a:cubicBezTo>
                    <a:pt x="29" y="499"/>
                    <a:pt x="17" y="493"/>
                    <a:pt x="12" y="493"/>
                  </a:cubicBezTo>
                  <a:lnTo>
                    <a:pt x="12" y="493"/>
                  </a:lnTo>
                  <a:cubicBezTo>
                    <a:pt x="23" y="504"/>
                    <a:pt x="1" y="499"/>
                    <a:pt x="6" y="510"/>
                  </a:cubicBezTo>
                  <a:cubicBezTo>
                    <a:pt x="17" y="510"/>
                    <a:pt x="17" y="510"/>
                    <a:pt x="23" y="515"/>
                  </a:cubicBezTo>
                  <a:lnTo>
                    <a:pt x="23" y="504"/>
                  </a:lnTo>
                  <a:lnTo>
                    <a:pt x="34" y="515"/>
                  </a:lnTo>
                  <a:cubicBezTo>
                    <a:pt x="34" y="510"/>
                    <a:pt x="29" y="504"/>
                    <a:pt x="34" y="504"/>
                  </a:cubicBezTo>
                  <a:cubicBezTo>
                    <a:pt x="40" y="510"/>
                    <a:pt x="40" y="510"/>
                    <a:pt x="45" y="510"/>
                  </a:cubicBezTo>
                  <a:cubicBezTo>
                    <a:pt x="29" y="510"/>
                    <a:pt x="51" y="521"/>
                    <a:pt x="40" y="521"/>
                  </a:cubicBezTo>
                  <a:lnTo>
                    <a:pt x="12" y="515"/>
                  </a:lnTo>
                  <a:lnTo>
                    <a:pt x="12" y="515"/>
                  </a:lnTo>
                  <a:cubicBezTo>
                    <a:pt x="1" y="521"/>
                    <a:pt x="23" y="543"/>
                    <a:pt x="12" y="555"/>
                  </a:cubicBezTo>
                  <a:lnTo>
                    <a:pt x="17" y="549"/>
                  </a:lnTo>
                  <a:cubicBezTo>
                    <a:pt x="29" y="555"/>
                    <a:pt x="17" y="560"/>
                    <a:pt x="23" y="566"/>
                  </a:cubicBezTo>
                  <a:cubicBezTo>
                    <a:pt x="12" y="566"/>
                    <a:pt x="6" y="566"/>
                    <a:pt x="1" y="571"/>
                  </a:cubicBezTo>
                  <a:cubicBezTo>
                    <a:pt x="6" y="571"/>
                    <a:pt x="1" y="583"/>
                    <a:pt x="17" y="583"/>
                  </a:cubicBezTo>
                  <a:lnTo>
                    <a:pt x="6" y="594"/>
                  </a:lnTo>
                  <a:cubicBezTo>
                    <a:pt x="1" y="605"/>
                    <a:pt x="34" y="599"/>
                    <a:pt x="29" y="611"/>
                  </a:cubicBezTo>
                  <a:cubicBezTo>
                    <a:pt x="17" y="611"/>
                    <a:pt x="12" y="616"/>
                    <a:pt x="6" y="616"/>
                  </a:cubicBezTo>
                  <a:cubicBezTo>
                    <a:pt x="6" y="616"/>
                    <a:pt x="1" y="622"/>
                    <a:pt x="6" y="622"/>
                  </a:cubicBezTo>
                  <a:cubicBezTo>
                    <a:pt x="1" y="627"/>
                    <a:pt x="23" y="622"/>
                    <a:pt x="12" y="633"/>
                  </a:cubicBezTo>
                  <a:cubicBezTo>
                    <a:pt x="16" y="633"/>
                    <a:pt x="19" y="631"/>
                    <a:pt x="21" y="631"/>
                  </a:cubicBezTo>
                  <a:cubicBezTo>
                    <a:pt x="22" y="631"/>
                    <a:pt x="23" y="631"/>
                    <a:pt x="23" y="633"/>
                  </a:cubicBezTo>
                  <a:lnTo>
                    <a:pt x="23" y="633"/>
                  </a:lnTo>
                  <a:cubicBezTo>
                    <a:pt x="27" y="632"/>
                    <a:pt x="30" y="631"/>
                    <a:pt x="34" y="627"/>
                  </a:cubicBezTo>
                  <a:lnTo>
                    <a:pt x="34" y="627"/>
                  </a:lnTo>
                  <a:cubicBezTo>
                    <a:pt x="23" y="639"/>
                    <a:pt x="23" y="650"/>
                    <a:pt x="29" y="650"/>
                  </a:cubicBezTo>
                  <a:cubicBezTo>
                    <a:pt x="31" y="650"/>
                    <a:pt x="34" y="649"/>
                    <a:pt x="37" y="649"/>
                  </a:cubicBezTo>
                  <a:cubicBezTo>
                    <a:pt x="41" y="649"/>
                    <a:pt x="43" y="651"/>
                    <a:pt x="40" y="661"/>
                  </a:cubicBezTo>
                  <a:cubicBezTo>
                    <a:pt x="57" y="661"/>
                    <a:pt x="68" y="655"/>
                    <a:pt x="73" y="655"/>
                  </a:cubicBezTo>
                  <a:cubicBezTo>
                    <a:pt x="73" y="661"/>
                    <a:pt x="73" y="661"/>
                    <a:pt x="73" y="661"/>
                  </a:cubicBezTo>
                  <a:cubicBezTo>
                    <a:pt x="74" y="661"/>
                    <a:pt x="74" y="662"/>
                    <a:pt x="75" y="662"/>
                  </a:cubicBezTo>
                  <a:cubicBezTo>
                    <a:pt x="80" y="662"/>
                    <a:pt x="88" y="642"/>
                    <a:pt x="93" y="642"/>
                  </a:cubicBezTo>
                  <a:cubicBezTo>
                    <a:pt x="94" y="642"/>
                    <a:pt x="95" y="643"/>
                    <a:pt x="96" y="644"/>
                  </a:cubicBezTo>
                  <a:cubicBezTo>
                    <a:pt x="96" y="653"/>
                    <a:pt x="94" y="654"/>
                    <a:pt x="93" y="654"/>
                  </a:cubicBezTo>
                  <a:cubicBezTo>
                    <a:pt x="92" y="654"/>
                    <a:pt x="92" y="654"/>
                    <a:pt x="91" y="654"/>
                  </a:cubicBezTo>
                  <a:cubicBezTo>
                    <a:pt x="91" y="654"/>
                    <a:pt x="90" y="654"/>
                    <a:pt x="90" y="655"/>
                  </a:cubicBezTo>
                  <a:cubicBezTo>
                    <a:pt x="86" y="668"/>
                    <a:pt x="87" y="671"/>
                    <a:pt x="90" y="671"/>
                  </a:cubicBezTo>
                  <a:cubicBezTo>
                    <a:pt x="94" y="671"/>
                    <a:pt x="100" y="667"/>
                    <a:pt x="104" y="667"/>
                  </a:cubicBezTo>
                  <a:cubicBezTo>
                    <a:pt x="106" y="667"/>
                    <a:pt x="107" y="668"/>
                    <a:pt x="107" y="672"/>
                  </a:cubicBezTo>
                  <a:cubicBezTo>
                    <a:pt x="108" y="675"/>
                    <a:pt x="110" y="675"/>
                    <a:pt x="112" y="675"/>
                  </a:cubicBezTo>
                  <a:cubicBezTo>
                    <a:pt x="118" y="675"/>
                    <a:pt x="127" y="666"/>
                    <a:pt x="133" y="666"/>
                  </a:cubicBezTo>
                  <a:cubicBezTo>
                    <a:pt x="134" y="666"/>
                    <a:pt x="134" y="666"/>
                    <a:pt x="135" y="667"/>
                  </a:cubicBezTo>
                  <a:cubicBezTo>
                    <a:pt x="135" y="667"/>
                    <a:pt x="135" y="667"/>
                    <a:pt x="135" y="672"/>
                  </a:cubicBezTo>
                  <a:cubicBezTo>
                    <a:pt x="141" y="655"/>
                    <a:pt x="152" y="650"/>
                    <a:pt x="157" y="644"/>
                  </a:cubicBezTo>
                  <a:lnTo>
                    <a:pt x="157" y="644"/>
                  </a:lnTo>
                  <a:cubicBezTo>
                    <a:pt x="157" y="644"/>
                    <a:pt x="157" y="644"/>
                    <a:pt x="157" y="644"/>
                  </a:cubicBezTo>
                  <a:lnTo>
                    <a:pt x="157" y="644"/>
                  </a:lnTo>
                  <a:cubicBezTo>
                    <a:pt x="158" y="642"/>
                    <a:pt x="160" y="640"/>
                    <a:pt x="163" y="639"/>
                  </a:cubicBezTo>
                  <a:cubicBezTo>
                    <a:pt x="163" y="644"/>
                    <a:pt x="169" y="650"/>
                    <a:pt x="169" y="667"/>
                  </a:cubicBezTo>
                  <a:lnTo>
                    <a:pt x="163" y="667"/>
                  </a:lnTo>
                  <a:cubicBezTo>
                    <a:pt x="163" y="672"/>
                    <a:pt x="164" y="674"/>
                    <a:pt x="165" y="674"/>
                  </a:cubicBezTo>
                  <a:cubicBezTo>
                    <a:pt x="167" y="674"/>
                    <a:pt x="171" y="667"/>
                    <a:pt x="174" y="667"/>
                  </a:cubicBezTo>
                  <a:lnTo>
                    <a:pt x="174" y="678"/>
                  </a:lnTo>
                  <a:cubicBezTo>
                    <a:pt x="185" y="672"/>
                    <a:pt x="185" y="655"/>
                    <a:pt x="191" y="655"/>
                  </a:cubicBezTo>
                  <a:lnTo>
                    <a:pt x="191" y="650"/>
                  </a:lnTo>
                  <a:cubicBezTo>
                    <a:pt x="192" y="646"/>
                    <a:pt x="193" y="644"/>
                    <a:pt x="194" y="644"/>
                  </a:cubicBezTo>
                  <a:cubicBezTo>
                    <a:pt x="196" y="644"/>
                    <a:pt x="197" y="650"/>
                    <a:pt x="199" y="650"/>
                  </a:cubicBezTo>
                  <a:cubicBezTo>
                    <a:pt x="200" y="650"/>
                    <a:pt x="201" y="648"/>
                    <a:pt x="202" y="644"/>
                  </a:cubicBezTo>
                  <a:lnTo>
                    <a:pt x="202" y="667"/>
                  </a:lnTo>
                  <a:cubicBezTo>
                    <a:pt x="208" y="661"/>
                    <a:pt x="219" y="650"/>
                    <a:pt x="225" y="644"/>
                  </a:cubicBezTo>
                  <a:lnTo>
                    <a:pt x="225" y="644"/>
                  </a:lnTo>
                  <a:cubicBezTo>
                    <a:pt x="219" y="655"/>
                    <a:pt x="213" y="667"/>
                    <a:pt x="208" y="672"/>
                  </a:cubicBezTo>
                  <a:cubicBezTo>
                    <a:pt x="208" y="672"/>
                    <a:pt x="213" y="672"/>
                    <a:pt x="219" y="667"/>
                  </a:cubicBezTo>
                  <a:cubicBezTo>
                    <a:pt x="219" y="650"/>
                    <a:pt x="225" y="644"/>
                    <a:pt x="236" y="644"/>
                  </a:cubicBezTo>
                  <a:cubicBezTo>
                    <a:pt x="236" y="678"/>
                    <a:pt x="253" y="650"/>
                    <a:pt x="258" y="678"/>
                  </a:cubicBezTo>
                  <a:cubicBezTo>
                    <a:pt x="263" y="675"/>
                    <a:pt x="267" y="674"/>
                    <a:pt x="270" y="674"/>
                  </a:cubicBezTo>
                  <a:cubicBezTo>
                    <a:pt x="279" y="674"/>
                    <a:pt x="287" y="679"/>
                    <a:pt x="296" y="679"/>
                  </a:cubicBezTo>
                  <a:cubicBezTo>
                    <a:pt x="298" y="679"/>
                    <a:pt x="301" y="679"/>
                    <a:pt x="303" y="678"/>
                  </a:cubicBezTo>
                  <a:cubicBezTo>
                    <a:pt x="297" y="664"/>
                    <a:pt x="299" y="664"/>
                    <a:pt x="301" y="664"/>
                  </a:cubicBezTo>
                  <a:cubicBezTo>
                    <a:pt x="303" y="664"/>
                    <a:pt x="306" y="664"/>
                    <a:pt x="303" y="650"/>
                  </a:cubicBezTo>
                  <a:lnTo>
                    <a:pt x="309" y="650"/>
                  </a:lnTo>
                  <a:lnTo>
                    <a:pt x="320" y="667"/>
                  </a:lnTo>
                  <a:cubicBezTo>
                    <a:pt x="325" y="672"/>
                    <a:pt x="320" y="672"/>
                    <a:pt x="320" y="678"/>
                  </a:cubicBezTo>
                  <a:cubicBezTo>
                    <a:pt x="325" y="678"/>
                    <a:pt x="325" y="689"/>
                    <a:pt x="331" y="695"/>
                  </a:cubicBezTo>
                  <a:lnTo>
                    <a:pt x="331" y="695"/>
                  </a:lnTo>
                  <a:cubicBezTo>
                    <a:pt x="326" y="689"/>
                    <a:pt x="331" y="683"/>
                    <a:pt x="337" y="683"/>
                  </a:cubicBezTo>
                  <a:lnTo>
                    <a:pt x="325" y="672"/>
                  </a:lnTo>
                  <a:cubicBezTo>
                    <a:pt x="328" y="669"/>
                    <a:pt x="329" y="668"/>
                    <a:pt x="331" y="668"/>
                  </a:cubicBezTo>
                  <a:cubicBezTo>
                    <a:pt x="336" y="668"/>
                    <a:pt x="338" y="682"/>
                    <a:pt x="343" y="682"/>
                  </a:cubicBezTo>
                  <a:cubicBezTo>
                    <a:pt x="344" y="682"/>
                    <a:pt x="346" y="681"/>
                    <a:pt x="348" y="678"/>
                  </a:cubicBezTo>
                  <a:lnTo>
                    <a:pt x="348" y="689"/>
                  </a:lnTo>
                  <a:cubicBezTo>
                    <a:pt x="353" y="683"/>
                    <a:pt x="365" y="683"/>
                    <a:pt x="370" y="661"/>
                  </a:cubicBezTo>
                  <a:cubicBezTo>
                    <a:pt x="370" y="667"/>
                    <a:pt x="376" y="672"/>
                    <a:pt x="370" y="678"/>
                  </a:cubicBezTo>
                  <a:cubicBezTo>
                    <a:pt x="376" y="678"/>
                    <a:pt x="393" y="667"/>
                    <a:pt x="398" y="661"/>
                  </a:cubicBezTo>
                  <a:cubicBezTo>
                    <a:pt x="406" y="657"/>
                    <a:pt x="411" y="653"/>
                    <a:pt x="420" y="653"/>
                  </a:cubicBezTo>
                  <a:cubicBezTo>
                    <a:pt x="423" y="653"/>
                    <a:pt x="427" y="654"/>
                    <a:pt x="432" y="655"/>
                  </a:cubicBezTo>
                  <a:lnTo>
                    <a:pt x="432" y="661"/>
                  </a:lnTo>
                  <a:cubicBezTo>
                    <a:pt x="436" y="661"/>
                    <a:pt x="434" y="654"/>
                    <a:pt x="435" y="654"/>
                  </a:cubicBezTo>
                  <a:lnTo>
                    <a:pt x="435" y="654"/>
                  </a:lnTo>
                  <a:cubicBezTo>
                    <a:pt x="436" y="654"/>
                    <a:pt x="436" y="654"/>
                    <a:pt x="437" y="655"/>
                  </a:cubicBezTo>
                  <a:cubicBezTo>
                    <a:pt x="443" y="655"/>
                    <a:pt x="443" y="661"/>
                    <a:pt x="443" y="661"/>
                  </a:cubicBezTo>
                  <a:cubicBezTo>
                    <a:pt x="449" y="655"/>
                    <a:pt x="449" y="650"/>
                    <a:pt x="454" y="650"/>
                  </a:cubicBezTo>
                  <a:lnTo>
                    <a:pt x="454" y="655"/>
                  </a:lnTo>
                  <a:cubicBezTo>
                    <a:pt x="457" y="656"/>
                    <a:pt x="460" y="656"/>
                    <a:pt x="462" y="656"/>
                  </a:cubicBezTo>
                  <a:cubicBezTo>
                    <a:pt x="485" y="656"/>
                    <a:pt x="472" y="632"/>
                    <a:pt x="482" y="627"/>
                  </a:cubicBezTo>
                  <a:lnTo>
                    <a:pt x="482" y="627"/>
                  </a:lnTo>
                  <a:cubicBezTo>
                    <a:pt x="499" y="639"/>
                    <a:pt x="516" y="644"/>
                    <a:pt x="527" y="644"/>
                  </a:cubicBezTo>
                  <a:cubicBezTo>
                    <a:pt x="527" y="644"/>
                    <a:pt x="531" y="644"/>
                    <a:pt x="532" y="641"/>
                  </a:cubicBezTo>
                  <a:lnTo>
                    <a:pt x="532" y="641"/>
                  </a:lnTo>
                  <a:cubicBezTo>
                    <a:pt x="532" y="642"/>
                    <a:pt x="532" y="643"/>
                    <a:pt x="533" y="644"/>
                  </a:cubicBezTo>
                  <a:lnTo>
                    <a:pt x="533" y="639"/>
                  </a:lnTo>
                  <a:cubicBezTo>
                    <a:pt x="533" y="640"/>
                    <a:pt x="532" y="641"/>
                    <a:pt x="532" y="641"/>
                  </a:cubicBezTo>
                  <a:lnTo>
                    <a:pt x="532" y="641"/>
                  </a:lnTo>
                  <a:cubicBezTo>
                    <a:pt x="525" y="614"/>
                    <a:pt x="499" y="587"/>
                    <a:pt x="488" y="566"/>
                  </a:cubicBezTo>
                  <a:cubicBezTo>
                    <a:pt x="504" y="560"/>
                    <a:pt x="483" y="523"/>
                    <a:pt x="488" y="500"/>
                  </a:cubicBezTo>
                  <a:lnTo>
                    <a:pt x="488" y="500"/>
                  </a:lnTo>
                  <a:cubicBezTo>
                    <a:pt x="486" y="504"/>
                    <a:pt x="476" y="504"/>
                    <a:pt x="471" y="504"/>
                  </a:cubicBezTo>
                  <a:cubicBezTo>
                    <a:pt x="477" y="499"/>
                    <a:pt x="454" y="499"/>
                    <a:pt x="477" y="493"/>
                  </a:cubicBezTo>
                  <a:cubicBezTo>
                    <a:pt x="493" y="487"/>
                    <a:pt x="482" y="482"/>
                    <a:pt x="482" y="476"/>
                  </a:cubicBezTo>
                  <a:lnTo>
                    <a:pt x="482" y="476"/>
                  </a:lnTo>
                  <a:lnTo>
                    <a:pt x="460" y="482"/>
                  </a:lnTo>
                  <a:cubicBezTo>
                    <a:pt x="493" y="459"/>
                    <a:pt x="437" y="454"/>
                    <a:pt x="465" y="437"/>
                  </a:cubicBezTo>
                  <a:cubicBezTo>
                    <a:pt x="460" y="437"/>
                    <a:pt x="460" y="431"/>
                    <a:pt x="454" y="431"/>
                  </a:cubicBezTo>
                  <a:lnTo>
                    <a:pt x="465" y="426"/>
                  </a:lnTo>
                  <a:cubicBezTo>
                    <a:pt x="465" y="415"/>
                    <a:pt x="465" y="409"/>
                    <a:pt x="460" y="403"/>
                  </a:cubicBezTo>
                  <a:lnTo>
                    <a:pt x="471" y="403"/>
                  </a:lnTo>
                  <a:cubicBezTo>
                    <a:pt x="469" y="399"/>
                    <a:pt x="463" y="398"/>
                    <a:pt x="456" y="398"/>
                  </a:cubicBezTo>
                  <a:cubicBezTo>
                    <a:pt x="449" y="398"/>
                    <a:pt x="440" y="399"/>
                    <a:pt x="434" y="399"/>
                  </a:cubicBezTo>
                  <a:cubicBezTo>
                    <a:pt x="430" y="399"/>
                    <a:pt x="428" y="399"/>
                    <a:pt x="426" y="398"/>
                  </a:cubicBezTo>
                  <a:lnTo>
                    <a:pt x="449" y="392"/>
                  </a:lnTo>
                  <a:cubicBezTo>
                    <a:pt x="443" y="381"/>
                    <a:pt x="454" y="364"/>
                    <a:pt x="437" y="359"/>
                  </a:cubicBezTo>
                  <a:lnTo>
                    <a:pt x="443" y="359"/>
                  </a:lnTo>
                  <a:cubicBezTo>
                    <a:pt x="443" y="354"/>
                    <a:pt x="450" y="344"/>
                    <a:pt x="440" y="344"/>
                  </a:cubicBezTo>
                  <a:cubicBezTo>
                    <a:pt x="438" y="344"/>
                    <a:pt x="434" y="344"/>
                    <a:pt x="429" y="346"/>
                  </a:cubicBezTo>
                  <a:lnTo>
                    <a:pt x="429" y="346"/>
                  </a:lnTo>
                  <a:cubicBezTo>
                    <a:pt x="441" y="341"/>
                    <a:pt x="426" y="336"/>
                    <a:pt x="415" y="331"/>
                  </a:cubicBezTo>
                  <a:lnTo>
                    <a:pt x="426" y="325"/>
                  </a:lnTo>
                  <a:cubicBezTo>
                    <a:pt x="415" y="325"/>
                    <a:pt x="411" y="327"/>
                    <a:pt x="407" y="327"/>
                  </a:cubicBezTo>
                  <a:cubicBezTo>
                    <a:pt x="404" y="327"/>
                    <a:pt x="402" y="327"/>
                    <a:pt x="398" y="325"/>
                  </a:cubicBezTo>
                  <a:cubicBezTo>
                    <a:pt x="401" y="322"/>
                    <a:pt x="404" y="321"/>
                    <a:pt x="406" y="321"/>
                  </a:cubicBezTo>
                  <a:cubicBezTo>
                    <a:pt x="408" y="321"/>
                    <a:pt x="409" y="322"/>
                    <a:pt x="409" y="325"/>
                  </a:cubicBezTo>
                  <a:lnTo>
                    <a:pt x="409" y="325"/>
                  </a:lnTo>
                  <a:cubicBezTo>
                    <a:pt x="409" y="314"/>
                    <a:pt x="393" y="319"/>
                    <a:pt x="398" y="314"/>
                  </a:cubicBezTo>
                  <a:lnTo>
                    <a:pt x="409" y="314"/>
                  </a:lnTo>
                  <a:cubicBezTo>
                    <a:pt x="404" y="308"/>
                    <a:pt x="404" y="308"/>
                    <a:pt x="393" y="308"/>
                  </a:cubicBezTo>
                  <a:cubicBezTo>
                    <a:pt x="387" y="308"/>
                    <a:pt x="393" y="297"/>
                    <a:pt x="404" y="291"/>
                  </a:cubicBezTo>
                  <a:lnTo>
                    <a:pt x="404" y="291"/>
                  </a:lnTo>
                  <a:cubicBezTo>
                    <a:pt x="398" y="294"/>
                    <a:pt x="394" y="296"/>
                    <a:pt x="391" y="296"/>
                  </a:cubicBezTo>
                  <a:cubicBezTo>
                    <a:pt x="388" y="296"/>
                    <a:pt x="387" y="294"/>
                    <a:pt x="387" y="291"/>
                  </a:cubicBezTo>
                  <a:lnTo>
                    <a:pt x="398" y="291"/>
                  </a:lnTo>
                  <a:cubicBezTo>
                    <a:pt x="404" y="275"/>
                    <a:pt x="376" y="280"/>
                    <a:pt x="387" y="269"/>
                  </a:cubicBezTo>
                  <a:lnTo>
                    <a:pt x="393" y="269"/>
                  </a:lnTo>
                  <a:cubicBezTo>
                    <a:pt x="398" y="275"/>
                    <a:pt x="398" y="280"/>
                    <a:pt x="398" y="280"/>
                  </a:cubicBezTo>
                  <a:cubicBezTo>
                    <a:pt x="409" y="275"/>
                    <a:pt x="409" y="269"/>
                    <a:pt x="426" y="269"/>
                  </a:cubicBezTo>
                  <a:cubicBezTo>
                    <a:pt x="415" y="269"/>
                    <a:pt x="393" y="263"/>
                    <a:pt x="398" y="258"/>
                  </a:cubicBezTo>
                  <a:lnTo>
                    <a:pt x="404" y="258"/>
                  </a:lnTo>
                  <a:cubicBezTo>
                    <a:pt x="404" y="252"/>
                    <a:pt x="398" y="252"/>
                    <a:pt x="398" y="252"/>
                  </a:cubicBezTo>
                  <a:cubicBezTo>
                    <a:pt x="398" y="252"/>
                    <a:pt x="398" y="247"/>
                    <a:pt x="398" y="247"/>
                  </a:cubicBezTo>
                  <a:cubicBezTo>
                    <a:pt x="398" y="247"/>
                    <a:pt x="398" y="247"/>
                    <a:pt x="398" y="241"/>
                  </a:cubicBezTo>
                  <a:lnTo>
                    <a:pt x="404" y="241"/>
                  </a:lnTo>
                  <a:cubicBezTo>
                    <a:pt x="404" y="241"/>
                    <a:pt x="404" y="242"/>
                    <a:pt x="404" y="243"/>
                  </a:cubicBezTo>
                  <a:lnTo>
                    <a:pt x="404" y="243"/>
                  </a:lnTo>
                  <a:cubicBezTo>
                    <a:pt x="407" y="239"/>
                    <a:pt x="404" y="235"/>
                    <a:pt x="404" y="235"/>
                  </a:cubicBezTo>
                  <a:lnTo>
                    <a:pt x="404" y="235"/>
                  </a:lnTo>
                  <a:cubicBezTo>
                    <a:pt x="395" y="238"/>
                    <a:pt x="393" y="238"/>
                    <a:pt x="391" y="238"/>
                  </a:cubicBezTo>
                  <a:cubicBezTo>
                    <a:pt x="388" y="238"/>
                    <a:pt x="387" y="238"/>
                    <a:pt x="381" y="241"/>
                  </a:cubicBezTo>
                  <a:cubicBezTo>
                    <a:pt x="381" y="241"/>
                    <a:pt x="381" y="241"/>
                    <a:pt x="381" y="247"/>
                  </a:cubicBezTo>
                  <a:lnTo>
                    <a:pt x="387" y="247"/>
                  </a:lnTo>
                  <a:cubicBezTo>
                    <a:pt x="387" y="247"/>
                    <a:pt x="387" y="252"/>
                    <a:pt x="387" y="252"/>
                  </a:cubicBezTo>
                  <a:cubicBezTo>
                    <a:pt x="381" y="252"/>
                    <a:pt x="376" y="252"/>
                    <a:pt x="381" y="247"/>
                  </a:cubicBezTo>
                  <a:cubicBezTo>
                    <a:pt x="374" y="247"/>
                    <a:pt x="368" y="247"/>
                    <a:pt x="364" y="249"/>
                  </a:cubicBezTo>
                  <a:lnTo>
                    <a:pt x="364" y="249"/>
                  </a:lnTo>
                  <a:cubicBezTo>
                    <a:pt x="377" y="239"/>
                    <a:pt x="383" y="229"/>
                    <a:pt x="393" y="224"/>
                  </a:cubicBezTo>
                  <a:cubicBezTo>
                    <a:pt x="383" y="219"/>
                    <a:pt x="378" y="206"/>
                    <a:pt x="362" y="206"/>
                  </a:cubicBezTo>
                  <a:cubicBezTo>
                    <a:pt x="359" y="206"/>
                    <a:pt x="357" y="207"/>
                    <a:pt x="353" y="207"/>
                  </a:cubicBezTo>
                  <a:cubicBezTo>
                    <a:pt x="348" y="207"/>
                    <a:pt x="359" y="202"/>
                    <a:pt x="359" y="202"/>
                  </a:cubicBezTo>
                  <a:lnTo>
                    <a:pt x="370" y="202"/>
                  </a:lnTo>
                  <a:cubicBezTo>
                    <a:pt x="362" y="202"/>
                    <a:pt x="360" y="192"/>
                    <a:pt x="352" y="192"/>
                  </a:cubicBezTo>
                  <a:cubicBezTo>
                    <a:pt x="350" y="192"/>
                    <a:pt x="346" y="193"/>
                    <a:pt x="342" y="196"/>
                  </a:cubicBezTo>
                  <a:cubicBezTo>
                    <a:pt x="348" y="185"/>
                    <a:pt x="359" y="191"/>
                    <a:pt x="353" y="185"/>
                  </a:cubicBezTo>
                  <a:lnTo>
                    <a:pt x="359" y="179"/>
                  </a:lnTo>
                  <a:cubicBezTo>
                    <a:pt x="376" y="151"/>
                    <a:pt x="309" y="174"/>
                    <a:pt x="331" y="140"/>
                  </a:cubicBezTo>
                  <a:lnTo>
                    <a:pt x="331" y="140"/>
                  </a:lnTo>
                  <a:cubicBezTo>
                    <a:pt x="325" y="140"/>
                    <a:pt x="325" y="146"/>
                    <a:pt x="325" y="146"/>
                  </a:cubicBezTo>
                  <a:cubicBezTo>
                    <a:pt x="325" y="118"/>
                    <a:pt x="292" y="112"/>
                    <a:pt x="303" y="79"/>
                  </a:cubicBezTo>
                  <a:cubicBezTo>
                    <a:pt x="303" y="73"/>
                    <a:pt x="300" y="72"/>
                    <a:pt x="296" y="72"/>
                  </a:cubicBezTo>
                  <a:cubicBezTo>
                    <a:pt x="292" y="72"/>
                    <a:pt x="286" y="73"/>
                    <a:pt x="281" y="73"/>
                  </a:cubicBezTo>
                  <a:lnTo>
                    <a:pt x="292" y="67"/>
                  </a:lnTo>
                  <a:lnTo>
                    <a:pt x="275" y="67"/>
                  </a:lnTo>
                  <a:cubicBezTo>
                    <a:pt x="258" y="67"/>
                    <a:pt x="297" y="39"/>
                    <a:pt x="269" y="39"/>
                  </a:cubicBezTo>
                  <a:lnTo>
                    <a:pt x="264" y="45"/>
                  </a:lnTo>
                  <a:cubicBezTo>
                    <a:pt x="264" y="45"/>
                    <a:pt x="258" y="39"/>
                    <a:pt x="258" y="39"/>
                  </a:cubicBezTo>
                  <a:cubicBezTo>
                    <a:pt x="258" y="34"/>
                    <a:pt x="258" y="34"/>
                    <a:pt x="258" y="34"/>
                  </a:cubicBezTo>
                  <a:lnTo>
                    <a:pt x="253" y="34"/>
                  </a:lnTo>
                  <a:lnTo>
                    <a:pt x="264" y="28"/>
                  </a:lnTo>
                  <a:lnTo>
                    <a:pt x="247" y="28"/>
                  </a:lnTo>
                  <a:cubicBezTo>
                    <a:pt x="247" y="17"/>
                    <a:pt x="269" y="11"/>
                    <a:pt x="264" y="0"/>
                  </a:cubicBezTo>
                  <a:close/>
                </a:path>
              </a:pathLst>
            </a:custGeom>
            <a:solidFill>
              <a:srgbClr val="EA7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9" name="Google Shape;287;p41">
              <a:extLst>
                <a:ext uri="{FF2B5EF4-FFF2-40B4-BE49-F238E27FC236}">
                  <a16:creationId xmlns:a16="http://schemas.microsoft.com/office/drawing/2014/main" id="{2D144A50-BA70-4064-82F1-EC2976D631CF}"/>
                </a:ext>
              </a:extLst>
            </p:cNvPr>
            <p:cNvSpPr/>
            <p:nvPr/>
          </p:nvSpPr>
          <p:spPr>
            <a:xfrm>
              <a:off x="8883100" y="1054463"/>
              <a:ext cx="67100" cy="65125"/>
            </a:xfrm>
            <a:custGeom>
              <a:avLst/>
              <a:gdLst/>
              <a:ahLst/>
              <a:cxnLst/>
              <a:rect l="l" t="t" r="r" b="b"/>
              <a:pathLst>
                <a:path w="2684" h="2605" extrusionOk="0">
                  <a:moveTo>
                    <a:pt x="1328" y="28"/>
                  </a:moveTo>
                  <a:cubicBezTo>
                    <a:pt x="1326" y="28"/>
                    <a:pt x="1325" y="34"/>
                    <a:pt x="1323" y="38"/>
                  </a:cubicBezTo>
                  <a:lnTo>
                    <a:pt x="1323" y="38"/>
                  </a:lnTo>
                  <a:cubicBezTo>
                    <a:pt x="1329" y="34"/>
                    <a:pt x="1339" y="34"/>
                    <a:pt x="1333" y="34"/>
                  </a:cubicBezTo>
                  <a:cubicBezTo>
                    <a:pt x="1331" y="30"/>
                    <a:pt x="1329" y="28"/>
                    <a:pt x="1328" y="28"/>
                  </a:cubicBezTo>
                  <a:close/>
                  <a:moveTo>
                    <a:pt x="1323" y="38"/>
                  </a:moveTo>
                  <a:cubicBezTo>
                    <a:pt x="1323" y="39"/>
                    <a:pt x="1323" y="39"/>
                    <a:pt x="1322" y="39"/>
                  </a:cubicBezTo>
                  <a:cubicBezTo>
                    <a:pt x="1322" y="40"/>
                    <a:pt x="1323" y="40"/>
                    <a:pt x="1323" y="40"/>
                  </a:cubicBezTo>
                  <a:lnTo>
                    <a:pt x="1323" y="40"/>
                  </a:lnTo>
                  <a:cubicBezTo>
                    <a:pt x="1323" y="39"/>
                    <a:pt x="1323" y="39"/>
                    <a:pt x="1323" y="38"/>
                  </a:cubicBezTo>
                  <a:close/>
                  <a:moveTo>
                    <a:pt x="1473" y="51"/>
                  </a:moveTo>
                  <a:lnTo>
                    <a:pt x="1468" y="56"/>
                  </a:lnTo>
                  <a:cubicBezTo>
                    <a:pt x="1473" y="56"/>
                    <a:pt x="1473" y="51"/>
                    <a:pt x="1473" y="51"/>
                  </a:cubicBezTo>
                  <a:close/>
                  <a:moveTo>
                    <a:pt x="1227" y="56"/>
                  </a:moveTo>
                  <a:cubicBezTo>
                    <a:pt x="1233" y="62"/>
                    <a:pt x="1233" y="67"/>
                    <a:pt x="1227" y="67"/>
                  </a:cubicBezTo>
                  <a:cubicBezTo>
                    <a:pt x="1227" y="62"/>
                    <a:pt x="1221" y="62"/>
                    <a:pt x="1216" y="56"/>
                  </a:cubicBezTo>
                  <a:close/>
                  <a:moveTo>
                    <a:pt x="1393" y="116"/>
                  </a:moveTo>
                  <a:cubicBezTo>
                    <a:pt x="1392" y="117"/>
                    <a:pt x="1391" y="117"/>
                    <a:pt x="1389" y="118"/>
                  </a:cubicBezTo>
                  <a:cubicBezTo>
                    <a:pt x="1389" y="118"/>
                    <a:pt x="1392" y="118"/>
                    <a:pt x="1393" y="116"/>
                  </a:cubicBezTo>
                  <a:close/>
                  <a:moveTo>
                    <a:pt x="1201" y="160"/>
                  </a:moveTo>
                  <a:lnTo>
                    <a:pt x="1201" y="160"/>
                  </a:lnTo>
                  <a:cubicBezTo>
                    <a:pt x="1200" y="160"/>
                    <a:pt x="1200" y="161"/>
                    <a:pt x="1199" y="163"/>
                  </a:cubicBezTo>
                  <a:cubicBezTo>
                    <a:pt x="1199" y="164"/>
                    <a:pt x="1199" y="164"/>
                    <a:pt x="1199" y="165"/>
                  </a:cubicBezTo>
                  <a:lnTo>
                    <a:pt x="1199" y="165"/>
                  </a:lnTo>
                  <a:cubicBezTo>
                    <a:pt x="1200" y="162"/>
                    <a:pt x="1201" y="160"/>
                    <a:pt x="1201" y="160"/>
                  </a:cubicBezTo>
                  <a:close/>
                  <a:moveTo>
                    <a:pt x="1205" y="163"/>
                  </a:moveTo>
                  <a:lnTo>
                    <a:pt x="1199" y="174"/>
                  </a:lnTo>
                  <a:cubicBezTo>
                    <a:pt x="1199" y="174"/>
                    <a:pt x="1199" y="174"/>
                    <a:pt x="1204" y="169"/>
                  </a:cubicBezTo>
                  <a:lnTo>
                    <a:pt x="1204" y="169"/>
                  </a:lnTo>
                  <a:cubicBezTo>
                    <a:pt x="1204" y="169"/>
                    <a:pt x="1204" y="169"/>
                    <a:pt x="1204" y="169"/>
                  </a:cubicBezTo>
                  <a:lnTo>
                    <a:pt x="1204" y="169"/>
                  </a:lnTo>
                  <a:cubicBezTo>
                    <a:pt x="1204" y="169"/>
                    <a:pt x="1204" y="169"/>
                    <a:pt x="1205" y="168"/>
                  </a:cubicBezTo>
                  <a:lnTo>
                    <a:pt x="1205" y="168"/>
                  </a:lnTo>
                  <a:cubicBezTo>
                    <a:pt x="1204" y="169"/>
                    <a:pt x="1204" y="169"/>
                    <a:pt x="1204" y="169"/>
                  </a:cubicBezTo>
                  <a:lnTo>
                    <a:pt x="1204" y="169"/>
                  </a:lnTo>
                  <a:cubicBezTo>
                    <a:pt x="1204" y="167"/>
                    <a:pt x="1205" y="164"/>
                    <a:pt x="1205" y="163"/>
                  </a:cubicBezTo>
                  <a:close/>
                  <a:moveTo>
                    <a:pt x="1669" y="174"/>
                  </a:moveTo>
                  <a:cubicBezTo>
                    <a:pt x="1669" y="174"/>
                    <a:pt x="1669" y="174"/>
                    <a:pt x="1669" y="174"/>
                  </a:cubicBezTo>
                  <a:lnTo>
                    <a:pt x="1669" y="174"/>
                  </a:lnTo>
                  <a:cubicBezTo>
                    <a:pt x="1671" y="174"/>
                    <a:pt x="1671" y="174"/>
                    <a:pt x="1669" y="174"/>
                  </a:cubicBezTo>
                  <a:close/>
                  <a:moveTo>
                    <a:pt x="1149" y="168"/>
                  </a:moveTo>
                  <a:cubicBezTo>
                    <a:pt x="1149" y="168"/>
                    <a:pt x="1143" y="168"/>
                    <a:pt x="1143" y="174"/>
                  </a:cubicBezTo>
                  <a:cubicBezTo>
                    <a:pt x="1143" y="174"/>
                    <a:pt x="1143" y="174"/>
                    <a:pt x="1143" y="175"/>
                  </a:cubicBezTo>
                  <a:lnTo>
                    <a:pt x="1143" y="175"/>
                  </a:lnTo>
                  <a:cubicBezTo>
                    <a:pt x="1145" y="172"/>
                    <a:pt x="1147" y="170"/>
                    <a:pt x="1149" y="168"/>
                  </a:cubicBezTo>
                  <a:close/>
                  <a:moveTo>
                    <a:pt x="1188" y="174"/>
                  </a:moveTo>
                  <a:cubicBezTo>
                    <a:pt x="1188" y="176"/>
                    <a:pt x="1187" y="177"/>
                    <a:pt x="1186" y="179"/>
                  </a:cubicBezTo>
                  <a:lnTo>
                    <a:pt x="1186" y="179"/>
                  </a:lnTo>
                  <a:lnTo>
                    <a:pt x="1188" y="174"/>
                  </a:lnTo>
                  <a:close/>
                  <a:moveTo>
                    <a:pt x="1669" y="174"/>
                  </a:moveTo>
                  <a:cubicBezTo>
                    <a:pt x="1666" y="174"/>
                    <a:pt x="1659" y="176"/>
                    <a:pt x="1658" y="179"/>
                  </a:cubicBezTo>
                  <a:lnTo>
                    <a:pt x="1658" y="179"/>
                  </a:lnTo>
                  <a:cubicBezTo>
                    <a:pt x="1662" y="178"/>
                    <a:pt x="1666" y="177"/>
                    <a:pt x="1669" y="174"/>
                  </a:cubicBezTo>
                  <a:close/>
                  <a:moveTo>
                    <a:pt x="1137" y="151"/>
                  </a:moveTo>
                  <a:lnTo>
                    <a:pt x="1137" y="151"/>
                  </a:lnTo>
                  <a:cubicBezTo>
                    <a:pt x="1132" y="165"/>
                    <a:pt x="1132" y="165"/>
                    <a:pt x="1132" y="165"/>
                  </a:cubicBezTo>
                  <a:cubicBezTo>
                    <a:pt x="1132" y="165"/>
                    <a:pt x="1132" y="165"/>
                    <a:pt x="1126" y="179"/>
                  </a:cubicBezTo>
                  <a:lnTo>
                    <a:pt x="1132" y="163"/>
                  </a:lnTo>
                  <a:cubicBezTo>
                    <a:pt x="1132" y="157"/>
                    <a:pt x="1132" y="157"/>
                    <a:pt x="1137" y="151"/>
                  </a:cubicBezTo>
                  <a:close/>
                  <a:moveTo>
                    <a:pt x="1143" y="175"/>
                  </a:moveTo>
                  <a:cubicBezTo>
                    <a:pt x="1141" y="178"/>
                    <a:pt x="1139" y="181"/>
                    <a:pt x="1138" y="186"/>
                  </a:cubicBezTo>
                  <a:lnTo>
                    <a:pt x="1138" y="186"/>
                  </a:lnTo>
                  <a:cubicBezTo>
                    <a:pt x="1140" y="183"/>
                    <a:pt x="1141" y="179"/>
                    <a:pt x="1143" y="175"/>
                  </a:cubicBezTo>
                  <a:close/>
                  <a:moveTo>
                    <a:pt x="1199" y="165"/>
                  </a:moveTo>
                  <a:cubicBezTo>
                    <a:pt x="1197" y="171"/>
                    <a:pt x="1193" y="179"/>
                    <a:pt x="1193" y="179"/>
                  </a:cubicBezTo>
                  <a:cubicBezTo>
                    <a:pt x="1194" y="179"/>
                    <a:pt x="1195" y="178"/>
                    <a:pt x="1195" y="177"/>
                  </a:cubicBezTo>
                  <a:lnTo>
                    <a:pt x="1195" y="177"/>
                  </a:lnTo>
                  <a:cubicBezTo>
                    <a:pt x="1194" y="180"/>
                    <a:pt x="1193" y="183"/>
                    <a:pt x="1193" y="185"/>
                  </a:cubicBezTo>
                  <a:cubicBezTo>
                    <a:pt x="1193" y="186"/>
                    <a:pt x="1194" y="186"/>
                    <a:pt x="1194" y="186"/>
                  </a:cubicBezTo>
                  <a:cubicBezTo>
                    <a:pt x="1195" y="186"/>
                    <a:pt x="1199" y="173"/>
                    <a:pt x="1199" y="168"/>
                  </a:cubicBezTo>
                  <a:lnTo>
                    <a:pt x="1199" y="168"/>
                  </a:lnTo>
                  <a:cubicBezTo>
                    <a:pt x="1199" y="168"/>
                    <a:pt x="1199" y="169"/>
                    <a:pt x="1198" y="170"/>
                  </a:cubicBezTo>
                  <a:lnTo>
                    <a:pt x="1198" y="170"/>
                  </a:lnTo>
                  <a:cubicBezTo>
                    <a:pt x="1199" y="168"/>
                    <a:pt x="1199" y="167"/>
                    <a:pt x="1199" y="167"/>
                  </a:cubicBezTo>
                  <a:cubicBezTo>
                    <a:pt x="1199" y="167"/>
                    <a:pt x="1199" y="167"/>
                    <a:pt x="1199" y="168"/>
                  </a:cubicBezTo>
                  <a:cubicBezTo>
                    <a:pt x="1199" y="168"/>
                    <a:pt x="1199" y="168"/>
                    <a:pt x="1199" y="165"/>
                  </a:cubicBezTo>
                  <a:close/>
                  <a:moveTo>
                    <a:pt x="1156" y="188"/>
                  </a:moveTo>
                  <a:cubicBezTo>
                    <a:pt x="1155" y="190"/>
                    <a:pt x="1155" y="192"/>
                    <a:pt x="1154" y="193"/>
                  </a:cubicBezTo>
                  <a:lnTo>
                    <a:pt x="1154" y="193"/>
                  </a:lnTo>
                  <a:cubicBezTo>
                    <a:pt x="1154" y="190"/>
                    <a:pt x="1155" y="189"/>
                    <a:pt x="1156" y="188"/>
                  </a:cubicBezTo>
                  <a:close/>
                  <a:moveTo>
                    <a:pt x="1210" y="185"/>
                  </a:moveTo>
                  <a:cubicBezTo>
                    <a:pt x="1208" y="189"/>
                    <a:pt x="1208" y="192"/>
                    <a:pt x="1207" y="194"/>
                  </a:cubicBezTo>
                  <a:lnTo>
                    <a:pt x="1207" y="194"/>
                  </a:lnTo>
                  <a:cubicBezTo>
                    <a:pt x="1208" y="192"/>
                    <a:pt x="1209" y="189"/>
                    <a:pt x="1210" y="185"/>
                  </a:cubicBezTo>
                  <a:close/>
                  <a:moveTo>
                    <a:pt x="1177" y="174"/>
                  </a:moveTo>
                  <a:cubicBezTo>
                    <a:pt x="1177" y="174"/>
                    <a:pt x="1177" y="174"/>
                    <a:pt x="1171" y="179"/>
                  </a:cubicBezTo>
                  <a:cubicBezTo>
                    <a:pt x="1172" y="179"/>
                    <a:pt x="1172" y="178"/>
                    <a:pt x="1172" y="178"/>
                  </a:cubicBezTo>
                  <a:lnTo>
                    <a:pt x="1172" y="178"/>
                  </a:lnTo>
                  <a:cubicBezTo>
                    <a:pt x="1173" y="178"/>
                    <a:pt x="1169" y="186"/>
                    <a:pt x="1170" y="186"/>
                  </a:cubicBezTo>
                  <a:cubicBezTo>
                    <a:pt x="1170" y="186"/>
                    <a:pt x="1170" y="186"/>
                    <a:pt x="1171" y="185"/>
                  </a:cubicBezTo>
                  <a:lnTo>
                    <a:pt x="1171" y="185"/>
                  </a:lnTo>
                  <a:cubicBezTo>
                    <a:pt x="1171" y="185"/>
                    <a:pt x="1165" y="196"/>
                    <a:pt x="1165" y="196"/>
                  </a:cubicBezTo>
                  <a:cubicBezTo>
                    <a:pt x="1171" y="191"/>
                    <a:pt x="1171" y="185"/>
                    <a:pt x="1177" y="174"/>
                  </a:cubicBezTo>
                  <a:close/>
                  <a:moveTo>
                    <a:pt x="1216" y="194"/>
                  </a:moveTo>
                  <a:cubicBezTo>
                    <a:pt x="1216" y="194"/>
                    <a:pt x="1215" y="195"/>
                    <a:pt x="1214" y="198"/>
                  </a:cubicBezTo>
                  <a:lnTo>
                    <a:pt x="1214" y="198"/>
                  </a:lnTo>
                  <a:lnTo>
                    <a:pt x="1216" y="196"/>
                  </a:lnTo>
                  <a:cubicBezTo>
                    <a:pt x="1216" y="195"/>
                    <a:pt x="1216" y="194"/>
                    <a:pt x="1216" y="194"/>
                  </a:cubicBezTo>
                  <a:close/>
                  <a:moveTo>
                    <a:pt x="1188" y="196"/>
                  </a:moveTo>
                  <a:cubicBezTo>
                    <a:pt x="1187" y="198"/>
                    <a:pt x="1186" y="199"/>
                    <a:pt x="1186" y="199"/>
                  </a:cubicBezTo>
                  <a:cubicBezTo>
                    <a:pt x="1186" y="199"/>
                    <a:pt x="1186" y="199"/>
                    <a:pt x="1185" y="199"/>
                  </a:cubicBezTo>
                  <a:lnTo>
                    <a:pt x="1185" y="199"/>
                  </a:lnTo>
                  <a:cubicBezTo>
                    <a:pt x="1188" y="196"/>
                    <a:pt x="1188" y="196"/>
                    <a:pt x="1188" y="196"/>
                  </a:cubicBezTo>
                  <a:close/>
                  <a:moveTo>
                    <a:pt x="1188" y="179"/>
                  </a:moveTo>
                  <a:lnTo>
                    <a:pt x="1182" y="191"/>
                  </a:lnTo>
                  <a:cubicBezTo>
                    <a:pt x="1182" y="195"/>
                    <a:pt x="1182" y="196"/>
                    <a:pt x="1179" y="200"/>
                  </a:cubicBezTo>
                  <a:lnTo>
                    <a:pt x="1179" y="200"/>
                  </a:lnTo>
                  <a:cubicBezTo>
                    <a:pt x="1179" y="198"/>
                    <a:pt x="1179" y="196"/>
                    <a:pt x="1179" y="196"/>
                  </a:cubicBezTo>
                  <a:lnTo>
                    <a:pt x="1179" y="196"/>
                  </a:lnTo>
                  <a:cubicBezTo>
                    <a:pt x="1179" y="196"/>
                    <a:pt x="1179" y="196"/>
                    <a:pt x="1179" y="197"/>
                  </a:cubicBezTo>
                  <a:lnTo>
                    <a:pt x="1179" y="197"/>
                  </a:lnTo>
                  <a:lnTo>
                    <a:pt x="1184" y="183"/>
                  </a:lnTo>
                  <a:lnTo>
                    <a:pt x="1188" y="179"/>
                  </a:lnTo>
                  <a:close/>
                  <a:moveTo>
                    <a:pt x="1143" y="196"/>
                  </a:moveTo>
                  <a:cubicBezTo>
                    <a:pt x="1143" y="196"/>
                    <a:pt x="1143" y="196"/>
                    <a:pt x="1143" y="196"/>
                  </a:cubicBezTo>
                  <a:lnTo>
                    <a:pt x="1143" y="196"/>
                  </a:lnTo>
                  <a:cubicBezTo>
                    <a:pt x="1143" y="196"/>
                    <a:pt x="1144" y="196"/>
                    <a:pt x="1144" y="196"/>
                  </a:cubicBezTo>
                  <a:lnTo>
                    <a:pt x="1144" y="196"/>
                  </a:lnTo>
                  <a:cubicBezTo>
                    <a:pt x="1143" y="199"/>
                    <a:pt x="1143" y="201"/>
                    <a:pt x="1143" y="202"/>
                  </a:cubicBezTo>
                  <a:cubicBezTo>
                    <a:pt x="1143" y="200"/>
                    <a:pt x="1143" y="198"/>
                    <a:pt x="1143" y="196"/>
                  </a:cubicBezTo>
                  <a:lnTo>
                    <a:pt x="1143" y="196"/>
                  </a:lnTo>
                  <a:cubicBezTo>
                    <a:pt x="1143" y="196"/>
                    <a:pt x="1143" y="196"/>
                    <a:pt x="1143" y="196"/>
                  </a:cubicBezTo>
                  <a:cubicBezTo>
                    <a:pt x="1143" y="196"/>
                    <a:pt x="1143" y="196"/>
                    <a:pt x="1143" y="196"/>
                  </a:cubicBezTo>
                  <a:close/>
                  <a:moveTo>
                    <a:pt x="1179" y="197"/>
                  </a:moveTo>
                  <a:lnTo>
                    <a:pt x="1177" y="202"/>
                  </a:lnTo>
                  <a:cubicBezTo>
                    <a:pt x="1177" y="201"/>
                    <a:pt x="1178" y="200"/>
                    <a:pt x="1179" y="200"/>
                  </a:cubicBezTo>
                  <a:lnTo>
                    <a:pt x="1179" y="200"/>
                  </a:lnTo>
                  <a:cubicBezTo>
                    <a:pt x="1178" y="202"/>
                    <a:pt x="1178" y="205"/>
                    <a:pt x="1177" y="205"/>
                  </a:cubicBezTo>
                  <a:cubicBezTo>
                    <a:pt x="1177" y="205"/>
                    <a:pt x="1177" y="204"/>
                    <a:pt x="1177" y="202"/>
                  </a:cubicBezTo>
                  <a:cubicBezTo>
                    <a:pt x="1178" y="199"/>
                    <a:pt x="1178" y="197"/>
                    <a:pt x="1179" y="197"/>
                  </a:cubicBezTo>
                  <a:close/>
                  <a:moveTo>
                    <a:pt x="1199" y="189"/>
                  </a:moveTo>
                  <a:cubicBezTo>
                    <a:pt x="1199" y="189"/>
                    <a:pt x="1199" y="190"/>
                    <a:pt x="1199" y="191"/>
                  </a:cubicBezTo>
                  <a:lnTo>
                    <a:pt x="1199" y="191"/>
                  </a:lnTo>
                  <a:cubicBezTo>
                    <a:pt x="1199" y="190"/>
                    <a:pt x="1199" y="190"/>
                    <a:pt x="1199" y="190"/>
                  </a:cubicBezTo>
                  <a:cubicBezTo>
                    <a:pt x="1198" y="190"/>
                    <a:pt x="1193" y="203"/>
                    <a:pt x="1193" y="207"/>
                  </a:cubicBezTo>
                  <a:cubicBezTo>
                    <a:pt x="1193" y="198"/>
                    <a:pt x="1197" y="189"/>
                    <a:pt x="1199" y="189"/>
                  </a:cubicBezTo>
                  <a:close/>
                  <a:moveTo>
                    <a:pt x="1205" y="196"/>
                  </a:moveTo>
                  <a:lnTo>
                    <a:pt x="1205" y="196"/>
                  </a:lnTo>
                  <a:cubicBezTo>
                    <a:pt x="1199" y="202"/>
                    <a:pt x="1199" y="219"/>
                    <a:pt x="1193" y="219"/>
                  </a:cubicBezTo>
                  <a:cubicBezTo>
                    <a:pt x="1193" y="219"/>
                    <a:pt x="1199" y="196"/>
                    <a:pt x="1205" y="196"/>
                  </a:cubicBezTo>
                  <a:close/>
                  <a:moveTo>
                    <a:pt x="1732" y="94"/>
                  </a:moveTo>
                  <a:cubicBezTo>
                    <a:pt x="1747" y="94"/>
                    <a:pt x="1757" y="121"/>
                    <a:pt x="1769" y="121"/>
                  </a:cubicBezTo>
                  <a:cubicBezTo>
                    <a:pt x="1771" y="121"/>
                    <a:pt x="1773" y="120"/>
                    <a:pt x="1776" y="118"/>
                  </a:cubicBezTo>
                  <a:lnTo>
                    <a:pt x="1776" y="107"/>
                  </a:lnTo>
                  <a:cubicBezTo>
                    <a:pt x="1787" y="107"/>
                    <a:pt x="1798" y="112"/>
                    <a:pt x="1793" y="118"/>
                  </a:cubicBezTo>
                  <a:cubicBezTo>
                    <a:pt x="1793" y="118"/>
                    <a:pt x="1795" y="115"/>
                    <a:pt x="1797" y="115"/>
                  </a:cubicBezTo>
                  <a:cubicBezTo>
                    <a:pt x="1798" y="115"/>
                    <a:pt x="1798" y="116"/>
                    <a:pt x="1798" y="118"/>
                  </a:cubicBezTo>
                  <a:lnTo>
                    <a:pt x="1793" y="123"/>
                  </a:lnTo>
                  <a:cubicBezTo>
                    <a:pt x="1798" y="123"/>
                    <a:pt x="1804" y="129"/>
                    <a:pt x="1809" y="129"/>
                  </a:cubicBezTo>
                  <a:cubicBezTo>
                    <a:pt x="1804" y="129"/>
                    <a:pt x="1804" y="129"/>
                    <a:pt x="1798" y="135"/>
                  </a:cubicBezTo>
                  <a:cubicBezTo>
                    <a:pt x="1793" y="135"/>
                    <a:pt x="1793" y="140"/>
                    <a:pt x="1781" y="146"/>
                  </a:cubicBezTo>
                  <a:cubicBezTo>
                    <a:pt x="1770" y="146"/>
                    <a:pt x="1765" y="151"/>
                    <a:pt x="1753" y="151"/>
                  </a:cubicBezTo>
                  <a:cubicBezTo>
                    <a:pt x="1758" y="143"/>
                    <a:pt x="1750" y="138"/>
                    <a:pt x="1743" y="138"/>
                  </a:cubicBezTo>
                  <a:cubicBezTo>
                    <a:pt x="1740" y="138"/>
                    <a:pt x="1738" y="139"/>
                    <a:pt x="1737" y="140"/>
                  </a:cubicBezTo>
                  <a:cubicBezTo>
                    <a:pt x="1739" y="139"/>
                    <a:pt x="1741" y="139"/>
                    <a:pt x="1742" y="139"/>
                  </a:cubicBezTo>
                  <a:lnTo>
                    <a:pt x="1742" y="139"/>
                  </a:lnTo>
                  <a:cubicBezTo>
                    <a:pt x="1750" y="139"/>
                    <a:pt x="1740" y="152"/>
                    <a:pt x="1725" y="157"/>
                  </a:cubicBezTo>
                  <a:cubicBezTo>
                    <a:pt x="1697" y="157"/>
                    <a:pt x="1697" y="168"/>
                    <a:pt x="1681" y="168"/>
                  </a:cubicBezTo>
                  <a:lnTo>
                    <a:pt x="1697" y="168"/>
                  </a:lnTo>
                  <a:cubicBezTo>
                    <a:pt x="1692" y="174"/>
                    <a:pt x="1681" y="174"/>
                    <a:pt x="1658" y="179"/>
                  </a:cubicBezTo>
                  <a:cubicBezTo>
                    <a:pt x="1658" y="179"/>
                    <a:pt x="1658" y="179"/>
                    <a:pt x="1658" y="179"/>
                  </a:cubicBezTo>
                  <a:lnTo>
                    <a:pt x="1658" y="179"/>
                  </a:lnTo>
                  <a:cubicBezTo>
                    <a:pt x="1656" y="179"/>
                    <a:pt x="1654" y="179"/>
                    <a:pt x="1652" y="179"/>
                  </a:cubicBezTo>
                  <a:cubicBezTo>
                    <a:pt x="1638" y="179"/>
                    <a:pt x="1621" y="171"/>
                    <a:pt x="1603" y="171"/>
                  </a:cubicBezTo>
                  <a:cubicBezTo>
                    <a:pt x="1597" y="171"/>
                    <a:pt x="1591" y="172"/>
                    <a:pt x="1585" y="174"/>
                  </a:cubicBezTo>
                  <a:cubicBezTo>
                    <a:pt x="1569" y="168"/>
                    <a:pt x="1585" y="157"/>
                    <a:pt x="1569" y="157"/>
                  </a:cubicBezTo>
                  <a:cubicBezTo>
                    <a:pt x="1562" y="159"/>
                    <a:pt x="1556" y="160"/>
                    <a:pt x="1551" y="160"/>
                  </a:cubicBezTo>
                  <a:cubicBezTo>
                    <a:pt x="1537" y="160"/>
                    <a:pt x="1528" y="154"/>
                    <a:pt x="1514" y="154"/>
                  </a:cubicBezTo>
                  <a:cubicBezTo>
                    <a:pt x="1509" y="154"/>
                    <a:pt x="1503" y="155"/>
                    <a:pt x="1496" y="157"/>
                  </a:cubicBezTo>
                  <a:cubicBezTo>
                    <a:pt x="1507" y="168"/>
                    <a:pt x="1507" y="168"/>
                    <a:pt x="1485" y="179"/>
                  </a:cubicBezTo>
                  <a:lnTo>
                    <a:pt x="1546" y="168"/>
                  </a:lnTo>
                  <a:lnTo>
                    <a:pt x="1546" y="168"/>
                  </a:lnTo>
                  <a:lnTo>
                    <a:pt x="1507" y="185"/>
                  </a:lnTo>
                  <a:cubicBezTo>
                    <a:pt x="1520" y="185"/>
                    <a:pt x="1538" y="178"/>
                    <a:pt x="1550" y="178"/>
                  </a:cubicBezTo>
                  <a:cubicBezTo>
                    <a:pt x="1553" y="178"/>
                    <a:pt x="1555" y="178"/>
                    <a:pt x="1557" y="179"/>
                  </a:cubicBezTo>
                  <a:cubicBezTo>
                    <a:pt x="1535" y="191"/>
                    <a:pt x="1541" y="185"/>
                    <a:pt x="1546" y="196"/>
                  </a:cubicBezTo>
                  <a:cubicBezTo>
                    <a:pt x="1541" y="192"/>
                    <a:pt x="1535" y="191"/>
                    <a:pt x="1530" y="191"/>
                  </a:cubicBezTo>
                  <a:cubicBezTo>
                    <a:pt x="1516" y="191"/>
                    <a:pt x="1502" y="199"/>
                    <a:pt x="1485" y="199"/>
                  </a:cubicBezTo>
                  <a:cubicBezTo>
                    <a:pt x="1479" y="199"/>
                    <a:pt x="1474" y="198"/>
                    <a:pt x="1468" y="196"/>
                  </a:cubicBezTo>
                  <a:lnTo>
                    <a:pt x="1468" y="168"/>
                  </a:lnTo>
                  <a:cubicBezTo>
                    <a:pt x="1464" y="168"/>
                    <a:pt x="1460" y="168"/>
                    <a:pt x="1456" y="168"/>
                  </a:cubicBezTo>
                  <a:cubicBezTo>
                    <a:pt x="1417" y="168"/>
                    <a:pt x="1384" y="191"/>
                    <a:pt x="1333" y="191"/>
                  </a:cubicBezTo>
                  <a:lnTo>
                    <a:pt x="1350" y="191"/>
                  </a:lnTo>
                  <a:cubicBezTo>
                    <a:pt x="1345" y="202"/>
                    <a:pt x="1317" y="196"/>
                    <a:pt x="1300" y="202"/>
                  </a:cubicBezTo>
                  <a:cubicBezTo>
                    <a:pt x="1300" y="196"/>
                    <a:pt x="1283" y="191"/>
                    <a:pt x="1266" y="185"/>
                  </a:cubicBezTo>
                  <a:lnTo>
                    <a:pt x="1266" y="185"/>
                  </a:lnTo>
                  <a:cubicBezTo>
                    <a:pt x="1272" y="191"/>
                    <a:pt x="1238" y="191"/>
                    <a:pt x="1221" y="196"/>
                  </a:cubicBezTo>
                  <a:cubicBezTo>
                    <a:pt x="1221" y="202"/>
                    <a:pt x="1216" y="213"/>
                    <a:pt x="1221" y="219"/>
                  </a:cubicBezTo>
                  <a:lnTo>
                    <a:pt x="1216" y="219"/>
                  </a:lnTo>
                  <a:cubicBezTo>
                    <a:pt x="1214" y="222"/>
                    <a:pt x="1214" y="223"/>
                    <a:pt x="1213" y="223"/>
                  </a:cubicBezTo>
                  <a:cubicBezTo>
                    <a:pt x="1213" y="223"/>
                    <a:pt x="1215" y="218"/>
                    <a:pt x="1215" y="218"/>
                  </a:cubicBezTo>
                  <a:cubicBezTo>
                    <a:pt x="1216" y="218"/>
                    <a:pt x="1216" y="218"/>
                    <a:pt x="1216" y="219"/>
                  </a:cubicBezTo>
                  <a:lnTo>
                    <a:pt x="1216" y="213"/>
                  </a:lnTo>
                  <a:cubicBezTo>
                    <a:pt x="1210" y="219"/>
                    <a:pt x="1210" y="213"/>
                    <a:pt x="1210" y="224"/>
                  </a:cubicBezTo>
                  <a:cubicBezTo>
                    <a:pt x="1210" y="224"/>
                    <a:pt x="1210" y="218"/>
                    <a:pt x="1210" y="213"/>
                  </a:cubicBezTo>
                  <a:cubicBezTo>
                    <a:pt x="1213" y="207"/>
                    <a:pt x="1213" y="204"/>
                    <a:pt x="1213" y="204"/>
                  </a:cubicBezTo>
                  <a:lnTo>
                    <a:pt x="1213" y="204"/>
                  </a:lnTo>
                  <a:cubicBezTo>
                    <a:pt x="1213" y="204"/>
                    <a:pt x="1213" y="205"/>
                    <a:pt x="1216" y="207"/>
                  </a:cubicBezTo>
                  <a:cubicBezTo>
                    <a:pt x="1216" y="204"/>
                    <a:pt x="1216" y="201"/>
                    <a:pt x="1215" y="201"/>
                  </a:cubicBezTo>
                  <a:cubicBezTo>
                    <a:pt x="1214" y="201"/>
                    <a:pt x="1213" y="203"/>
                    <a:pt x="1210" y="207"/>
                  </a:cubicBezTo>
                  <a:cubicBezTo>
                    <a:pt x="1212" y="203"/>
                    <a:pt x="1214" y="200"/>
                    <a:pt x="1214" y="198"/>
                  </a:cubicBezTo>
                  <a:lnTo>
                    <a:pt x="1214" y="198"/>
                  </a:lnTo>
                  <a:lnTo>
                    <a:pt x="1210" y="202"/>
                  </a:lnTo>
                  <a:lnTo>
                    <a:pt x="1216" y="185"/>
                  </a:lnTo>
                  <a:cubicBezTo>
                    <a:pt x="1217" y="183"/>
                    <a:pt x="1217" y="182"/>
                    <a:pt x="1217" y="182"/>
                  </a:cubicBezTo>
                  <a:lnTo>
                    <a:pt x="1217" y="182"/>
                  </a:lnTo>
                  <a:cubicBezTo>
                    <a:pt x="1216" y="182"/>
                    <a:pt x="1209" y="196"/>
                    <a:pt x="1207" y="197"/>
                  </a:cubicBezTo>
                  <a:lnTo>
                    <a:pt x="1207" y="197"/>
                  </a:lnTo>
                  <a:cubicBezTo>
                    <a:pt x="1207" y="196"/>
                    <a:pt x="1207" y="195"/>
                    <a:pt x="1207" y="194"/>
                  </a:cubicBezTo>
                  <a:lnTo>
                    <a:pt x="1207" y="194"/>
                  </a:lnTo>
                  <a:cubicBezTo>
                    <a:pt x="1207" y="196"/>
                    <a:pt x="1207" y="197"/>
                    <a:pt x="1207" y="197"/>
                  </a:cubicBezTo>
                  <a:cubicBezTo>
                    <a:pt x="1207" y="197"/>
                    <a:pt x="1207" y="197"/>
                    <a:pt x="1207" y="197"/>
                  </a:cubicBezTo>
                  <a:lnTo>
                    <a:pt x="1207" y="197"/>
                  </a:lnTo>
                  <a:cubicBezTo>
                    <a:pt x="1207" y="199"/>
                    <a:pt x="1207" y="202"/>
                    <a:pt x="1205" y="207"/>
                  </a:cubicBezTo>
                  <a:cubicBezTo>
                    <a:pt x="1205" y="202"/>
                    <a:pt x="1210" y="179"/>
                    <a:pt x="1210" y="179"/>
                  </a:cubicBezTo>
                  <a:cubicBezTo>
                    <a:pt x="1210" y="179"/>
                    <a:pt x="1210" y="179"/>
                    <a:pt x="1210" y="179"/>
                  </a:cubicBezTo>
                  <a:cubicBezTo>
                    <a:pt x="1209" y="179"/>
                    <a:pt x="1206" y="197"/>
                    <a:pt x="1205" y="197"/>
                  </a:cubicBezTo>
                  <a:cubicBezTo>
                    <a:pt x="1205" y="197"/>
                    <a:pt x="1205" y="197"/>
                    <a:pt x="1205" y="196"/>
                  </a:cubicBezTo>
                  <a:lnTo>
                    <a:pt x="1199" y="196"/>
                  </a:lnTo>
                  <a:cubicBezTo>
                    <a:pt x="1205" y="196"/>
                    <a:pt x="1205" y="196"/>
                    <a:pt x="1205" y="191"/>
                  </a:cubicBezTo>
                  <a:cubicBezTo>
                    <a:pt x="1205" y="188"/>
                    <a:pt x="1203" y="188"/>
                    <a:pt x="1203" y="188"/>
                  </a:cubicBezTo>
                  <a:cubicBezTo>
                    <a:pt x="1202" y="188"/>
                    <a:pt x="1202" y="188"/>
                    <a:pt x="1205" y="185"/>
                  </a:cubicBezTo>
                  <a:lnTo>
                    <a:pt x="1205" y="185"/>
                  </a:lnTo>
                  <a:cubicBezTo>
                    <a:pt x="1200" y="185"/>
                    <a:pt x="1199" y="192"/>
                    <a:pt x="1199" y="192"/>
                  </a:cubicBezTo>
                  <a:cubicBezTo>
                    <a:pt x="1199" y="192"/>
                    <a:pt x="1199" y="192"/>
                    <a:pt x="1199" y="191"/>
                  </a:cubicBezTo>
                  <a:cubicBezTo>
                    <a:pt x="1199" y="186"/>
                    <a:pt x="1199" y="181"/>
                    <a:pt x="1202" y="177"/>
                  </a:cubicBezTo>
                  <a:lnTo>
                    <a:pt x="1202" y="177"/>
                  </a:lnTo>
                  <a:cubicBezTo>
                    <a:pt x="1202" y="177"/>
                    <a:pt x="1202" y="178"/>
                    <a:pt x="1202" y="178"/>
                  </a:cubicBezTo>
                  <a:cubicBezTo>
                    <a:pt x="1203" y="178"/>
                    <a:pt x="1203" y="177"/>
                    <a:pt x="1205" y="174"/>
                  </a:cubicBezTo>
                  <a:lnTo>
                    <a:pt x="1205" y="174"/>
                  </a:lnTo>
                  <a:cubicBezTo>
                    <a:pt x="1204" y="175"/>
                    <a:pt x="1203" y="176"/>
                    <a:pt x="1202" y="177"/>
                  </a:cubicBezTo>
                  <a:lnTo>
                    <a:pt x="1202" y="177"/>
                  </a:lnTo>
                  <a:cubicBezTo>
                    <a:pt x="1202" y="175"/>
                    <a:pt x="1203" y="172"/>
                    <a:pt x="1204" y="169"/>
                  </a:cubicBezTo>
                  <a:lnTo>
                    <a:pt x="1204" y="169"/>
                  </a:lnTo>
                  <a:cubicBezTo>
                    <a:pt x="1198" y="175"/>
                    <a:pt x="1193" y="186"/>
                    <a:pt x="1193" y="196"/>
                  </a:cubicBezTo>
                  <a:cubicBezTo>
                    <a:pt x="1193" y="191"/>
                    <a:pt x="1188" y="196"/>
                    <a:pt x="1193" y="185"/>
                  </a:cubicBezTo>
                  <a:cubicBezTo>
                    <a:pt x="1193" y="184"/>
                    <a:pt x="1193" y="184"/>
                    <a:pt x="1193" y="184"/>
                  </a:cubicBezTo>
                  <a:cubicBezTo>
                    <a:pt x="1191" y="184"/>
                    <a:pt x="1188" y="191"/>
                    <a:pt x="1188" y="191"/>
                  </a:cubicBezTo>
                  <a:cubicBezTo>
                    <a:pt x="1187" y="193"/>
                    <a:pt x="1186" y="194"/>
                    <a:pt x="1186" y="195"/>
                  </a:cubicBezTo>
                  <a:lnTo>
                    <a:pt x="1186" y="195"/>
                  </a:lnTo>
                  <a:cubicBezTo>
                    <a:pt x="1186" y="192"/>
                    <a:pt x="1187" y="188"/>
                    <a:pt x="1187" y="188"/>
                  </a:cubicBezTo>
                  <a:cubicBezTo>
                    <a:pt x="1188" y="188"/>
                    <a:pt x="1188" y="189"/>
                    <a:pt x="1188" y="191"/>
                  </a:cubicBezTo>
                  <a:cubicBezTo>
                    <a:pt x="1188" y="186"/>
                    <a:pt x="1188" y="177"/>
                    <a:pt x="1191" y="171"/>
                  </a:cubicBezTo>
                  <a:lnTo>
                    <a:pt x="1191" y="171"/>
                  </a:lnTo>
                  <a:cubicBezTo>
                    <a:pt x="1191" y="172"/>
                    <a:pt x="1191" y="172"/>
                    <a:pt x="1191" y="172"/>
                  </a:cubicBezTo>
                  <a:cubicBezTo>
                    <a:pt x="1192" y="172"/>
                    <a:pt x="1192" y="171"/>
                    <a:pt x="1193" y="168"/>
                  </a:cubicBezTo>
                  <a:lnTo>
                    <a:pt x="1193" y="168"/>
                  </a:lnTo>
                  <a:cubicBezTo>
                    <a:pt x="1192" y="169"/>
                    <a:pt x="1192" y="170"/>
                    <a:pt x="1191" y="171"/>
                  </a:cubicBezTo>
                  <a:lnTo>
                    <a:pt x="1191" y="171"/>
                  </a:lnTo>
                  <a:cubicBezTo>
                    <a:pt x="1190" y="171"/>
                    <a:pt x="1191" y="165"/>
                    <a:pt x="1190" y="165"/>
                  </a:cubicBezTo>
                  <a:cubicBezTo>
                    <a:pt x="1190" y="165"/>
                    <a:pt x="1189" y="166"/>
                    <a:pt x="1188" y="168"/>
                  </a:cubicBezTo>
                  <a:cubicBezTo>
                    <a:pt x="1188" y="170"/>
                    <a:pt x="1188" y="172"/>
                    <a:pt x="1188" y="173"/>
                  </a:cubicBezTo>
                  <a:lnTo>
                    <a:pt x="1188" y="173"/>
                  </a:lnTo>
                  <a:cubicBezTo>
                    <a:pt x="1188" y="171"/>
                    <a:pt x="1188" y="171"/>
                    <a:pt x="1187" y="171"/>
                  </a:cubicBezTo>
                  <a:cubicBezTo>
                    <a:pt x="1186" y="171"/>
                    <a:pt x="1183" y="180"/>
                    <a:pt x="1182" y="180"/>
                  </a:cubicBezTo>
                  <a:cubicBezTo>
                    <a:pt x="1182" y="180"/>
                    <a:pt x="1182" y="180"/>
                    <a:pt x="1182" y="179"/>
                  </a:cubicBezTo>
                  <a:lnTo>
                    <a:pt x="1179" y="183"/>
                  </a:lnTo>
                  <a:lnTo>
                    <a:pt x="1179" y="183"/>
                  </a:lnTo>
                  <a:cubicBezTo>
                    <a:pt x="1180" y="176"/>
                    <a:pt x="1178" y="178"/>
                    <a:pt x="1182" y="174"/>
                  </a:cubicBezTo>
                  <a:lnTo>
                    <a:pt x="1182" y="174"/>
                  </a:lnTo>
                  <a:cubicBezTo>
                    <a:pt x="1178" y="178"/>
                    <a:pt x="1177" y="179"/>
                    <a:pt x="1177" y="185"/>
                  </a:cubicBezTo>
                  <a:lnTo>
                    <a:pt x="1177" y="185"/>
                  </a:lnTo>
                  <a:lnTo>
                    <a:pt x="1179" y="183"/>
                  </a:lnTo>
                  <a:lnTo>
                    <a:pt x="1179" y="183"/>
                  </a:lnTo>
                  <a:cubicBezTo>
                    <a:pt x="1178" y="185"/>
                    <a:pt x="1178" y="187"/>
                    <a:pt x="1177" y="191"/>
                  </a:cubicBezTo>
                  <a:cubicBezTo>
                    <a:pt x="1177" y="188"/>
                    <a:pt x="1177" y="187"/>
                    <a:pt x="1177" y="185"/>
                  </a:cubicBezTo>
                  <a:lnTo>
                    <a:pt x="1177" y="185"/>
                  </a:lnTo>
                  <a:lnTo>
                    <a:pt x="1177" y="185"/>
                  </a:lnTo>
                  <a:lnTo>
                    <a:pt x="1177" y="179"/>
                  </a:lnTo>
                  <a:cubicBezTo>
                    <a:pt x="1177" y="179"/>
                    <a:pt x="1177" y="179"/>
                    <a:pt x="1176" y="179"/>
                  </a:cubicBezTo>
                  <a:cubicBezTo>
                    <a:pt x="1175" y="179"/>
                    <a:pt x="1167" y="197"/>
                    <a:pt x="1166" y="197"/>
                  </a:cubicBezTo>
                  <a:cubicBezTo>
                    <a:pt x="1166" y="197"/>
                    <a:pt x="1165" y="197"/>
                    <a:pt x="1165" y="196"/>
                  </a:cubicBezTo>
                  <a:cubicBezTo>
                    <a:pt x="1165" y="191"/>
                    <a:pt x="1165" y="191"/>
                    <a:pt x="1165" y="191"/>
                  </a:cubicBezTo>
                  <a:cubicBezTo>
                    <a:pt x="1165" y="196"/>
                    <a:pt x="1165" y="196"/>
                    <a:pt x="1160" y="207"/>
                  </a:cubicBezTo>
                  <a:cubicBezTo>
                    <a:pt x="1164" y="196"/>
                    <a:pt x="1164" y="194"/>
                    <a:pt x="1163" y="194"/>
                  </a:cubicBezTo>
                  <a:lnTo>
                    <a:pt x="1163" y="194"/>
                  </a:lnTo>
                  <a:cubicBezTo>
                    <a:pt x="1163" y="194"/>
                    <a:pt x="1162" y="195"/>
                    <a:pt x="1162" y="195"/>
                  </a:cubicBezTo>
                  <a:cubicBezTo>
                    <a:pt x="1161" y="195"/>
                    <a:pt x="1161" y="193"/>
                    <a:pt x="1165" y="185"/>
                  </a:cubicBezTo>
                  <a:lnTo>
                    <a:pt x="1165" y="185"/>
                  </a:lnTo>
                  <a:cubicBezTo>
                    <a:pt x="1160" y="185"/>
                    <a:pt x="1160" y="191"/>
                    <a:pt x="1160" y="191"/>
                  </a:cubicBezTo>
                  <a:cubicBezTo>
                    <a:pt x="1160" y="185"/>
                    <a:pt x="1160" y="185"/>
                    <a:pt x="1160" y="185"/>
                  </a:cubicBezTo>
                  <a:cubicBezTo>
                    <a:pt x="1162" y="176"/>
                    <a:pt x="1162" y="173"/>
                    <a:pt x="1161" y="173"/>
                  </a:cubicBezTo>
                  <a:lnTo>
                    <a:pt x="1161" y="173"/>
                  </a:lnTo>
                  <a:cubicBezTo>
                    <a:pt x="1160" y="173"/>
                    <a:pt x="1158" y="179"/>
                    <a:pt x="1158" y="179"/>
                  </a:cubicBezTo>
                  <a:cubicBezTo>
                    <a:pt x="1158" y="179"/>
                    <a:pt x="1159" y="178"/>
                    <a:pt x="1160" y="174"/>
                  </a:cubicBezTo>
                  <a:cubicBezTo>
                    <a:pt x="1161" y="172"/>
                    <a:pt x="1161" y="171"/>
                    <a:pt x="1161" y="171"/>
                  </a:cubicBezTo>
                  <a:lnTo>
                    <a:pt x="1161" y="171"/>
                  </a:lnTo>
                  <a:cubicBezTo>
                    <a:pt x="1161" y="171"/>
                    <a:pt x="1156" y="180"/>
                    <a:pt x="1155" y="180"/>
                  </a:cubicBezTo>
                  <a:cubicBezTo>
                    <a:pt x="1154" y="180"/>
                    <a:pt x="1154" y="180"/>
                    <a:pt x="1154" y="179"/>
                  </a:cubicBezTo>
                  <a:cubicBezTo>
                    <a:pt x="1154" y="179"/>
                    <a:pt x="1154" y="179"/>
                    <a:pt x="1154" y="174"/>
                  </a:cubicBezTo>
                  <a:cubicBezTo>
                    <a:pt x="1149" y="190"/>
                    <a:pt x="1149" y="196"/>
                    <a:pt x="1144" y="196"/>
                  </a:cubicBezTo>
                  <a:lnTo>
                    <a:pt x="1144" y="196"/>
                  </a:lnTo>
                  <a:cubicBezTo>
                    <a:pt x="1144" y="195"/>
                    <a:pt x="1144" y="194"/>
                    <a:pt x="1144" y="193"/>
                  </a:cubicBezTo>
                  <a:lnTo>
                    <a:pt x="1144" y="193"/>
                  </a:lnTo>
                  <a:cubicBezTo>
                    <a:pt x="1144" y="194"/>
                    <a:pt x="1144" y="195"/>
                    <a:pt x="1143" y="196"/>
                  </a:cubicBezTo>
                  <a:lnTo>
                    <a:pt x="1143" y="196"/>
                  </a:lnTo>
                  <a:cubicBezTo>
                    <a:pt x="1144" y="192"/>
                    <a:pt x="1145" y="187"/>
                    <a:pt x="1149" y="179"/>
                  </a:cubicBezTo>
                  <a:lnTo>
                    <a:pt x="1149" y="179"/>
                  </a:lnTo>
                  <a:cubicBezTo>
                    <a:pt x="1149" y="180"/>
                    <a:pt x="1146" y="187"/>
                    <a:pt x="1144" y="193"/>
                  </a:cubicBezTo>
                  <a:lnTo>
                    <a:pt x="1144" y="193"/>
                  </a:lnTo>
                  <a:cubicBezTo>
                    <a:pt x="1149" y="186"/>
                    <a:pt x="1149" y="190"/>
                    <a:pt x="1149" y="179"/>
                  </a:cubicBezTo>
                  <a:lnTo>
                    <a:pt x="1149" y="179"/>
                  </a:lnTo>
                  <a:cubicBezTo>
                    <a:pt x="1149" y="179"/>
                    <a:pt x="1149" y="179"/>
                    <a:pt x="1149" y="179"/>
                  </a:cubicBezTo>
                  <a:cubicBezTo>
                    <a:pt x="1151" y="174"/>
                    <a:pt x="1151" y="172"/>
                    <a:pt x="1151" y="172"/>
                  </a:cubicBezTo>
                  <a:lnTo>
                    <a:pt x="1151" y="172"/>
                  </a:lnTo>
                  <a:cubicBezTo>
                    <a:pt x="1151" y="172"/>
                    <a:pt x="1150" y="175"/>
                    <a:pt x="1149" y="175"/>
                  </a:cubicBezTo>
                  <a:cubicBezTo>
                    <a:pt x="1149" y="175"/>
                    <a:pt x="1149" y="175"/>
                    <a:pt x="1149" y="174"/>
                  </a:cubicBezTo>
                  <a:lnTo>
                    <a:pt x="1154" y="168"/>
                  </a:lnTo>
                  <a:lnTo>
                    <a:pt x="1154" y="168"/>
                  </a:lnTo>
                  <a:cubicBezTo>
                    <a:pt x="1149" y="168"/>
                    <a:pt x="1143" y="185"/>
                    <a:pt x="1143" y="185"/>
                  </a:cubicBezTo>
                  <a:lnTo>
                    <a:pt x="1143" y="191"/>
                  </a:lnTo>
                  <a:cubicBezTo>
                    <a:pt x="1140" y="195"/>
                    <a:pt x="1139" y="196"/>
                    <a:pt x="1138" y="196"/>
                  </a:cubicBezTo>
                  <a:cubicBezTo>
                    <a:pt x="1137" y="196"/>
                    <a:pt x="1139" y="191"/>
                    <a:pt x="1139" y="189"/>
                  </a:cubicBezTo>
                  <a:lnTo>
                    <a:pt x="1139" y="189"/>
                  </a:lnTo>
                  <a:cubicBezTo>
                    <a:pt x="1138" y="192"/>
                    <a:pt x="1137" y="194"/>
                    <a:pt x="1137" y="196"/>
                  </a:cubicBezTo>
                  <a:cubicBezTo>
                    <a:pt x="1137" y="194"/>
                    <a:pt x="1138" y="192"/>
                    <a:pt x="1138" y="190"/>
                  </a:cubicBezTo>
                  <a:lnTo>
                    <a:pt x="1138" y="190"/>
                  </a:lnTo>
                  <a:cubicBezTo>
                    <a:pt x="1138" y="190"/>
                    <a:pt x="1138" y="190"/>
                    <a:pt x="1137" y="191"/>
                  </a:cubicBezTo>
                  <a:lnTo>
                    <a:pt x="1138" y="190"/>
                  </a:lnTo>
                  <a:lnTo>
                    <a:pt x="1138" y="190"/>
                  </a:lnTo>
                  <a:cubicBezTo>
                    <a:pt x="1138" y="190"/>
                    <a:pt x="1138" y="190"/>
                    <a:pt x="1138" y="190"/>
                  </a:cubicBezTo>
                  <a:lnTo>
                    <a:pt x="1138" y="190"/>
                  </a:lnTo>
                  <a:cubicBezTo>
                    <a:pt x="1138" y="189"/>
                    <a:pt x="1139" y="188"/>
                    <a:pt x="1139" y="188"/>
                  </a:cubicBezTo>
                  <a:lnTo>
                    <a:pt x="1139" y="188"/>
                  </a:lnTo>
                  <a:cubicBezTo>
                    <a:pt x="1139" y="188"/>
                    <a:pt x="1139" y="188"/>
                    <a:pt x="1139" y="189"/>
                  </a:cubicBezTo>
                  <a:lnTo>
                    <a:pt x="1139" y="189"/>
                  </a:lnTo>
                  <a:cubicBezTo>
                    <a:pt x="1141" y="184"/>
                    <a:pt x="1143" y="178"/>
                    <a:pt x="1143" y="175"/>
                  </a:cubicBezTo>
                  <a:lnTo>
                    <a:pt x="1143" y="175"/>
                  </a:lnTo>
                  <a:cubicBezTo>
                    <a:pt x="1143" y="175"/>
                    <a:pt x="1143" y="175"/>
                    <a:pt x="1143" y="175"/>
                  </a:cubicBezTo>
                  <a:lnTo>
                    <a:pt x="1143" y="175"/>
                  </a:lnTo>
                  <a:lnTo>
                    <a:pt x="1143" y="174"/>
                  </a:lnTo>
                  <a:lnTo>
                    <a:pt x="1143" y="174"/>
                  </a:lnTo>
                  <a:cubicBezTo>
                    <a:pt x="1143" y="174"/>
                    <a:pt x="1143" y="175"/>
                    <a:pt x="1143" y="175"/>
                  </a:cubicBezTo>
                  <a:lnTo>
                    <a:pt x="1143" y="175"/>
                  </a:lnTo>
                  <a:cubicBezTo>
                    <a:pt x="1143" y="175"/>
                    <a:pt x="1143" y="175"/>
                    <a:pt x="1143" y="175"/>
                  </a:cubicBezTo>
                  <a:lnTo>
                    <a:pt x="1143" y="175"/>
                  </a:lnTo>
                  <a:lnTo>
                    <a:pt x="1138" y="190"/>
                  </a:lnTo>
                  <a:lnTo>
                    <a:pt x="1138" y="190"/>
                  </a:lnTo>
                  <a:cubicBezTo>
                    <a:pt x="1138" y="188"/>
                    <a:pt x="1138" y="187"/>
                    <a:pt x="1138" y="186"/>
                  </a:cubicBezTo>
                  <a:lnTo>
                    <a:pt x="1138" y="186"/>
                  </a:lnTo>
                  <a:cubicBezTo>
                    <a:pt x="1135" y="193"/>
                    <a:pt x="1132" y="196"/>
                    <a:pt x="1132" y="196"/>
                  </a:cubicBezTo>
                  <a:cubicBezTo>
                    <a:pt x="1143" y="163"/>
                    <a:pt x="1132" y="185"/>
                    <a:pt x="1143" y="157"/>
                  </a:cubicBezTo>
                  <a:lnTo>
                    <a:pt x="1143" y="157"/>
                  </a:lnTo>
                  <a:cubicBezTo>
                    <a:pt x="1142" y="160"/>
                    <a:pt x="1141" y="161"/>
                    <a:pt x="1140" y="161"/>
                  </a:cubicBezTo>
                  <a:cubicBezTo>
                    <a:pt x="1137" y="161"/>
                    <a:pt x="1137" y="151"/>
                    <a:pt x="1137" y="151"/>
                  </a:cubicBezTo>
                  <a:cubicBezTo>
                    <a:pt x="1137" y="151"/>
                    <a:pt x="1137" y="146"/>
                    <a:pt x="1137" y="140"/>
                  </a:cubicBezTo>
                  <a:lnTo>
                    <a:pt x="1132" y="151"/>
                  </a:lnTo>
                  <a:cubicBezTo>
                    <a:pt x="1131" y="155"/>
                    <a:pt x="1130" y="156"/>
                    <a:pt x="1130" y="156"/>
                  </a:cubicBezTo>
                  <a:cubicBezTo>
                    <a:pt x="1130" y="156"/>
                    <a:pt x="1134" y="142"/>
                    <a:pt x="1133" y="142"/>
                  </a:cubicBezTo>
                  <a:lnTo>
                    <a:pt x="1133" y="142"/>
                  </a:lnTo>
                  <a:cubicBezTo>
                    <a:pt x="1133" y="142"/>
                    <a:pt x="1133" y="143"/>
                    <a:pt x="1132" y="146"/>
                  </a:cubicBezTo>
                  <a:cubicBezTo>
                    <a:pt x="1126" y="146"/>
                    <a:pt x="1126" y="151"/>
                    <a:pt x="1126" y="157"/>
                  </a:cubicBezTo>
                  <a:cubicBezTo>
                    <a:pt x="1126" y="151"/>
                    <a:pt x="1126" y="151"/>
                    <a:pt x="1126" y="146"/>
                  </a:cubicBezTo>
                  <a:cubicBezTo>
                    <a:pt x="1122" y="150"/>
                    <a:pt x="1121" y="156"/>
                    <a:pt x="1121" y="156"/>
                  </a:cubicBezTo>
                  <a:cubicBezTo>
                    <a:pt x="1121" y="156"/>
                    <a:pt x="1121" y="155"/>
                    <a:pt x="1121" y="151"/>
                  </a:cubicBezTo>
                  <a:lnTo>
                    <a:pt x="1121" y="146"/>
                  </a:lnTo>
                  <a:cubicBezTo>
                    <a:pt x="1121" y="140"/>
                    <a:pt x="1121" y="140"/>
                    <a:pt x="1126" y="140"/>
                  </a:cubicBezTo>
                  <a:cubicBezTo>
                    <a:pt x="1126" y="140"/>
                    <a:pt x="1132" y="146"/>
                    <a:pt x="1126" y="146"/>
                  </a:cubicBezTo>
                  <a:lnTo>
                    <a:pt x="1132" y="146"/>
                  </a:lnTo>
                  <a:lnTo>
                    <a:pt x="1132" y="140"/>
                  </a:lnTo>
                  <a:cubicBezTo>
                    <a:pt x="1137" y="140"/>
                    <a:pt x="1137" y="140"/>
                    <a:pt x="1137" y="135"/>
                  </a:cubicBezTo>
                  <a:lnTo>
                    <a:pt x="1149" y="135"/>
                  </a:lnTo>
                  <a:lnTo>
                    <a:pt x="1143" y="146"/>
                  </a:lnTo>
                  <a:cubicBezTo>
                    <a:pt x="1154" y="146"/>
                    <a:pt x="1154" y="140"/>
                    <a:pt x="1160" y="129"/>
                  </a:cubicBezTo>
                  <a:cubicBezTo>
                    <a:pt x="1161" y="128"/>
                    <a:pt x="1164" y="127"/>
                    <a:pt x="1166" y="127"/>
                  </a:cubicBezTo>
                  <a:cubicBezTo>
                    <a:pt x="1173" y="127"/>
                    <a:pt x="1182" y="132"/>
                    <a:pt x="1182" y="140"/>
                  </a:cubicBezTo>
                  <a:cubicBezTo>
                    <a:pt x="1182" y="129"/>
                    <a:pt x="1188" y="123"/>
                    <a:pt x="1199" y="123"/>
                  </a:cubicBezTo>
                  <a:lnTo>
                    <a:pt x="1199" y="123"/>
                  </a:lnTo>
                  <a:cubicBezTo>
                    <a:pt x="1199" y="129"/>
                    <a:pt x="1193" y="129"/>
                    <a:pt x="1193" y="135"/>
                  </a:cubicBezTo>
                  <a:cubicBezTo>
                    <a:pt x="1195" y="135"/>
                    <a:pt x="1197" y="135"/>
                    <a:pt x="1199" y="135"/>
                  </a:cubicBezTo>
                  <a:cubicBezTo>
                    <a:pt x="1214" y="135"/>
                    <a:pt x="1220" y="121"/>
                    <a:pt x="1231" y="121"/>
                  </a:cubicBezTo>
                  <a:cubicBezTo>
                    <a:pt x="1233" y="121"/>
                    <a:pt x="1235" y="122"/>
                    <a:pt x="1238" y="123"/>
                  </a:cubicBezTo>
                  <a:cubicBezTo>
                    <a:pt x="1238" y="129"/>
                    <a:pt x="1238" y="129"/>
                    <a:pt x="1244" y="129"/>
                  </a:cubicBezTo>
                  <a:cubicBezTo>
                    <a:pt x="1227" y="135"/>
                    <a:pt x="1210" y="135"/>
                    <a:pt x="1216" y="135"/>
                  </a:cubicBezTo>
                  <a:cubicBezTo>
                    <a:pt x="1216" y="146"/>
                    <a:pt x="1227" y="146"/>
                    <a:pt x="1221" y="163"/>
                  </a:cubicBezTo>
                  <a:cubicBezTo>
                    <a:pt x="1226" y="153"/>
                    <a:pt x="1240" y="134"/>
                    <a:pt x="1251" y="134"/>
                  </a:cubicBezTo>
                  <a:cubicBezTo>
                    <a:pt x="1253" y="134"/>
                    <a:pt x="1254" y="134"/>
                    <a:pt x="1255" y="135"/>
                  </a:cubicBezTo>
                  <a:cubicBezTo>
                    <a:pt x="1261" y="135"/>
                    <a:pt x="1261" y="135"/>
                    <a:pt x="1261" y="140"/>
                  </a:cubicBezTo>
                  <a:lnTo>
                    <a:pt x="1283" y="140"/>
                  </a:lnTo>
                  <a:cubicBezTo>
                    <a:pt x="1283" y="142"/>
                    <a:pt x="1282" y="143"/>
                    <a:pt x="1282" y="143"/>
                  </a:cubicBezTo>
                  <a:cubicBezTo>
                    <a:pt x="1280" y="143"/>
                    <a:pt x="1277" y="140"/>
                    <a:pt x="1277" y="140"/>
                  </a:cubicBezTo>
                  <a:lnTo>
                    <a:pt x="1277" y="140"/>
                  </a:lnTo>
                  <a:cubicBezTo>
                    <a:pt x="1277" y="146"/>
                    <a:pt x="1282" y="147"/>
                    <a:pt x="1287" y="147"/>
                  </a:cubicBezTo>
                  <a:cubicBezTo>
                    <a:pt x="1291" y="147"/>
                    <a:pt x="1297" y="146"/>
                    <a:pt x="1300" y="146"/>
                  </a:cubicBezTo>
                  <a:cubicBezTo>
                    <a:pt x="1294" y="129"/>
                    <a:pt x="1305" y="135"/>
                    <a:pt x="1294" y="123"/>
                  </a:cubicBezTo>
                  <a:lnTo>
                    <a:pt x="1289" y="123"/>
                  </a:lnTo>
                  <a:cubicBezTo>
                    <a:pt x="1283" y="123"/>
                    <a:pt x="1277" y="129"/>
                    <a:pt x="1272" y="129"/>
                  </a:cubicBezTo>
                  <a:cubicBezTo>
                    <a:pt x="1276" y="125"/>
                    <a:pt x="1280" y="119"/>
                    <a:pt x="1283" y="119"/>
                  </a:cubicBezTo>
                  <a:cubicBezTo>
                    <a:pt x="1285" y="119"/>
                    <a:pt x="1287" y="120"/>
                    <a:pt x="1289" y="123"/>
                  </a:cubicBezTo>
                  <a:cubicBezTo>
                    <a:pt x="1294" y="112"/>
                    <a:pt x="1294" y="101"/>
                    <a:pt x="1300" y="101"/>
                  </a:cubicBezTo>
                  <a:cubicBezTo>
                    <a:pt x="1305" y="118"/>
                    <a:pt x="1328" y="123"/>
                    <a:pt x="1328" y="135"/>
                  </a:cubicBezTo>
                  <a:cubicBezTo>
                    <a:pt x="1350" y="129"/>
                    <a:pt x="1378" y="129"/>
                    <a:pt x="1389" y="101"/>
                  </a:cubicBezTo>
                  <a:cubicBezTo>
                    <a:pt x="1395" y="101"/>
                    <a:pt x="1395" y="112"/>
                    <a:pt x="1395" y="112"/>
                  </a:cubicBezTo>
                  <a:cubicBezTo>
                    <a:pt x="1395" y="114"/>
                    <a:pt x="1394" y="116"/>
                    <a:pt x="1393" y="116"/>
                  </a:cubicBezTo>
                  <a:lnTo>
                    <a:pt x="1393" y="116"/>
                  </a:lnTo>
                  <a:cubicBezTo>
                    <a:pt x="1405" y="113"/>
                    <a:pt x="1423" y="116"/>
                    <a:pt x="1423" y="101"/>
                  </a:cubicBezTo>
                  <a:lnTo>
                    <a:pt x="1423" y="101"/>
                  </a:lnTo>
                  <a:cubicBezTo>
                    <a:pt x="1440" y="107"/>
                    <a:pt x="1417" y="112"/>
                    <a:pt x="1434" y="112"/>
                  </a:cubicBezTo>
                  <a:lnTo>
                    <a:pt x="1434" y="118"/>
                  </a:lnTo>
                  <a:cubicBezTo>
                    <a:pt x="1440" y="121"/>
                    <a:pt x="1446" y="123"/>
                    <a:pt x="1451" y="123"/>
                  </a:cubicBezTo>
                  <a:cubicBezTo>
                    <a:pt x="1473" y="123"/>
                    <a:pt x="1491" y="97"/>
                    <a:pt x="1515" y="97"/>
                  </a:cubicBezTo>
                  <a:cubicBezTo>
                    <a:pt x="1523" y="97"/>
                    <a:pt x="1531" y="100"/>
                    <a:pt x="1541" y="107"/>
                  </a:cubicBezTo>
                  <a:cubicBezTo>
                    <a:pt x="1535" y="101"/>
                    <a:pt x="1535" y="101"/>
                    <a:pt x="1535" y="101"/>
                  </a:cubicBezTo>
                  <a:lnTo>
                    <a:pt x="1535" y="101"/>
                  </a:lnTo>
                  <a:cubicBezTo>
                    <a:pt x="1544" y="103"/>
                    <a:pt x="1554" y="104"/>
                    <a:pt x="1563" y="104"/>
                  </a:cubicBezTo>
                  <a:cubicBezTo>
                    <a:pt x="1586" y="104"/>
                    <a:pt x="1608" y="99"/>
                    <a:pt x="1630" y="99"/>
                  </a:cubicBezTo>
                  <a:cubicBezTo>
                    <a:pt x="1648" y="99"/>
                    <a:pt x="1665" y="102"/>
                    <a:pt x="1681" y="112"/>
                  </a:cubicBezTo>
                  <a:cubicBezTo>
                    <a:pt x="1684" y="113"/>
                    <a:pt x="1686" y="114"/>
                    <a:pt x="1689" y="114"/>
                  </a:cubicBezTo>
                  <a:cubicBezTo>
                    <a:pt x="1698" y="114"/>
                    <a:pt x="1700" y="106"/>
                    <a:pt x="1709" y="101"/>
                  </a:cubicBezTo>
                  <a:lnTo>
                    <a:pt x="1709" y="112"/>
                  </a:lnTo>
                  <a:lnTo>
                    <a:pt x="1725" y="95"/>
                  </a:lnTo>
                  <a:cubicBezTo>
                    <a:pt x="1728" y="94"/>
                    <a:pt x="1730" y="94"/>
                    <a:pt x="1732" y="94"/>
                  </a:cubicBezTo>
                  <a:close/>
                  <a:moveTo>
                    <a:pt x="1025" y="219"/>
                  </a:moveTo>
                  <a:cubicBezTo>
                    <a:pt x="1024" y="223"/>
                    <a:pt x="1023" y="227"/>
                    <a:pt x="1023" y="227"/>
                  </a:cubicBezTo>
                  <a:cubicBezTo>
                    <a:pt x="1024" y="227"/>
                    <a:pt x="1024" y="227"/>
                    <a:pt x="1025" y="224"/>
                  </a:cubicBezTo>
                  <a:cubicBezTo>
                    <a:pt x="1025" y="224"/>
                    <a:pt x="1025" y="224"/>
                    <a:pt x="1025" y="219"/>
                  </a:cubicBezTo>
                  <a:close/>
                  <a:moveTo>
                    <a:pt x="998" y="228"/>
                  </a:moveTo>
                  <a:cubicBezTo>
                    <a:pt x="997" y="228"/>
                    <a:pt x="997" y="229"/>
                    <a:pt x="997" y="230"/>
                  </a:cubicBezTo>
                  <a:lnTo>
                    <a:pt x="997" y="230"/>
                  </a:lnTo>
                  <a:cubicBezTo>
                    <a:pt x="997" y="230"/>
                    <a:pt x="997" y="229"/>
                    <a:pt x="998" y="228"/>
                  </a:cubicBezTo>
                  <a:close/>
                  <a:moveTo>
                    <a:pt x="1031" y="213"/>
                  </a:moveTo>
                  <a:lnTo>
                    <a:pt x="1025" y="230"/>
                  </a:lnTo>
                  <a:lnTo>
                    <a:pt x="1025" y="230"/>
                  </a:lnTo>
                  <a:cubicBezTo>
                    <a:pt x="1025" y="230"/>
                    <a:pt x="1031" y="219"/>
                    <a:pt x="1031" y="213"/>
                  </a:cubicBezTo>
                  <a:close/>
                  <a:moveTo>
                    <a:pt x="1037" y="230"/>
                  </a:moveTo>
                  <a:lnTo>
                    <a:pt x="1034" y="235"/>
                  </a:lnTo>
                  <a:lnTo>
                    <a:pt x="1034" y="235"/>
                  </a:lnTo>
                  <a:cubicBezTo>
                    <a:pt x="1037" y="233"/>
                    <a:pt x="1037" y="230"/>
                    <a:pt x="1037" y="230"/>
                  </a:cubicBezTo>
                  <a:close/>
                  <a:moveTo>
                    <a:pt x="997" y="224"/>
                  </a:moveTo>
                  <a:cubicBezTo>
                    <a:pt x="997" y="224"/>
                    <a:pt x="992" y="230"/>
                    <a:pt x="992" y="235"/>
                  </a:cubicBezTo>
                  <a:cubicBezTo>
                    <a:pt x="997" y="224"/>
                    <a:pt x="997" y="224"/>
                    <a:pt x="997" y="224"/>
                  </a:cubicBezTo>
                  <a:close/>
                  <a:moveTo>
                    <a:pt x="1003" y="219"/>
                  </a:moveTo>
                  <a:cubicBezTo>
                    <a:pt x="999" y="222"/>
                    <a:pt x="998" y="226"/>
                    <a:pt x="998" y="228"/>
                  </a:cubicBezTo>
                  <a:lnTo>
                    <a:pt x="998" y="228"/>
                  </a:lnTo>
                  <a:cubicBezTo>
                    <a:pt x="999" y="224"/>
                    <a:pt x="1003" y="224"/>
                    <a:pt x="1003" y="219"/>
                  </a:cubicBezTo>
                  <a:lnTo>
                    <a:pt x="1003" y="219"/>
                  </a:lnTo>
                  <a:cubicBezTo>
                    <a:pt x="1003" y="224"/>
                    <a:pt x="997" y="230"/>
                    <a:pt x="997" y="235"/>
                  </a:cubicBezTo>
                  <a:cubicBezTo>
                    <a:pt x="1003" y="224"/>
                    <a:pt x="1003" y="224"/>
                    <a:pt x="1003" y="219"/>
                  </a:cubicBezTo>
                  <a:lnTo>
                    <a:pt x="1003" y="219"/>
                  </a:lnTo>
                  <a:cubicBezTo>
                    <a:pt x="1003" y="219"/>
                    <a:pt x="1003" y="219"/>
                    <a:pt x="1003" y="219"/>
                  </a:cubicBezTo>
                  <a:close/>
                  <a:moveTo>
                    <a:pt x="1009" y="219"/>
                  </a:moveTo>
                  <a:cubicBezTo>
                    <a:pt x="1009" y="219"/>
                    <a:pt x="1003" y="230"/>
                    <a:pt x="1003" y="235"/>
                  </a:cubicBezTo>
                  <a:cubicBezTo>
                    <a:pt x="1003" y="235"/>
                    <a:pt x="1009" y="219"/>
                    <a:pt x="1009" y="219"/>
                  </a:cubicBezTo>
                  <a:close/>
                  <a:moveTo>
                    <a:pt x="1076" y="230"/>
                  </a:moveTo>
                  <a:lnTo>
                    <a:pt x="1076" y="230"/>
                  </a:lnTo>
                  <a:cubicBezTo>
                    <a:pt x="1076" y="230"/>
                    <a:pt x="1076" y="230"/>
                    <a:pt x="1076" y="230"/>
                  </a:cubicBezTo>
                  <a:lnTo>
                    <a:pt x="1076" y="230"/>
                  </a:lnTo>
                  <a:lnTo>
                    <a:pt x="1073" y="235"/>
                  </a:lnTo>
                  <a:cubicBezTo>
                    <a:pt x="1073" y="234"/>
                    <a:pt x="1073" y="233"/>
                    <a:pt x="1076" y="230"/>
                  </a:cubicBezTo>
                  <a:lnTo>
                    <a:pt x="1076" y="230"/>
                  </a:lnTo>
                  <a:cubicBezTo>
                    <a:pt x="1076" y="230"/>
                    <a:pt x="1076" y="230"/>
                    <a:pt x="1076" y="230"/>
                  </a:cubicBezTo>
                  <a:close/>
                  <a:moveTo>
                    <a:pt x="1020" y="213"/>
                  </a:moveTo>
                  <a:lnTo>
                    <a:pt x="1020" y="213"/>
                  </a:lnTo>
                  <a:cubicBezTo>
                    <a:pt x="1014" y="230"/>
                    <a:pt x="1020" y="213"/>
                    <a:pt x="1009" y="235"/>
                  </a:cubicBezTo>
                  <a:cubicBezTo>
                    <a:pt x="1009" y="237"/>
                    <a:pt x="1009" y="237"/>
                    <a:pt x="1009" y="237"/>
                  </a:cubicBezTo>
                  <a:cubicBezTo>
                    <a:pt x="1011" y="237"/>
                    <a:pt x="1014" y="230"/>
                    <a:pt x="1014" y="230"/>
                  </a:cubicBezTo>
                  <a:cubicBezTo>
                    <a:pt x="1020" y="224"/>
                    <a:pt x="1020" y="219"/>
                    <a:pt x="1020" y="213"/>
                  </a:cubicBezTo>
                  <a:close/>
                  <a:moveTo>
                    <a:pt x="1090" y="238"/>
                  </a:moveTo>
                  <a:cubicBezTo>
                    <a:pt x="1090" y="239"/>
                    <a:pt x="1088" y="240"/>
                    <a:pt x="1087" y="241"/>
                  </a:cubicBezTo>
                  <a:lnTo>
                    <a:pt x="1091" y="241"/>
                  </a:lnTo>
                  <a:cubicBezTo>
                    <a:pt x="1091" y="239"/>
                    <a:pt x="1091" y="238"/>
                    <a:pt x="1090" y="238"/>
                  </a:cubicBezTo>
                  <a:close/>
                  <a:moveTo>
                    <a:pt x="1917" y="231"/>
                  </a:moveTo>
                  <a:cubicBezTo>
                    <a:pt x="1919" y="235"/>
                    <a:pt x="1922" y="239"/>
                    <a:pt x="1927" y="241"/>
                  </a:cubicBezTo>
                  <a:lnTo>
                    <a:pt x="1917" y="231"/>
                  </a:lnTo>
                  <a:close/>
                  <a:moveTo>
                    <a:pt x="1076" y="230"/>
                  </a:moveTo>
                  <a:cubicBezTo>
                    <a:pt x="1076" y="230"/>
                    <a:pt x="1070" y="247"/>
                    <a:pt x="1070" y="247"/>
                  </a:cubicBezTo>
                  <a:lnTo>
                    <a:pt x="1070" y="244"/>
                  </a:lnTo>
                  <a:lnTo>
                    <a:pt x="1070" y="244"/>
                  </a:lnTo>
                  <a:cubicBezTo>
                    <a:pt x="1073" y="237"/>
                    <a:pt x="1076" y="230"/>
                    <a:pt x="1076" y="230"/>
                  </a:cubicBezTo>
                  <a:close/>
                  <a:moveTo>
                    <a:pt x="1106" y="262"/>
                  </a:moveTo>
                  <a:lnTo>
                    <a:pt x="1106" y="262"/>
                  </a:lnTo>
                  <a:cubicBezTo>
                    <a:pt x="1106" y="262"/>
                    <a:pt x="1105" y="262"/>
                    <a:pt x="1104" y="263"/>
                  </a:cubicBezTo>
                  <a:cubicBezTo>
                    <a:pt x="1104" y="265"/>
                    <a:pt x="1104" y="266"/>
                    <a:pt x="1104" y="269"/>
                  </a:cubicBezTo>
                  <a:cubicBezTo>
                    <a:pt x="1104" y="269"/>
                    <a:pt x="1107" y="262"/>
                    <a:pt x="1106" y="262"/>
                  </a:cubicBezTo>
                  <a:close/>
                  <a:moveTo>
                    <a:pt x="1173" y="267"/>
                  </a:moveTo>
                  <a:lnTo>
                    <a:pt x="1171" y="269"/>
                  </a:lnTo>
                  <a:lnTo>
                    <a:pt x="1171" y="275"/>
                  </a:lnTo>
                  <a:cubicBezTo>
                    <a:pt x="1172" y="271"/>
                    <a:pt x="1173" y="268"/>
                    <a:pt x="1173" y="267"/>
                  </a:cubicBezTo>
                  <a:close/>
                  <a:moveTo>
                    <a:pt x="1131" y="271"/>
                  </a:moveTo>
                  <a:cubicBezTo>
                    <a:pt x="1130" y="273"/>
                    <a:pt x="1130" y="274"/>
                    <a:pt x="1129" y="275"/>
                  </a:cubicBezTo>
                  <a:lnTo>
                    <a:pt x="1129" y="275"/>
                  </a:lnTo>
                  <a:cubicBezTo>
                    <a:pt x="1130" y="275"/>
                    <a:pt x="1131" y="275"/>
                    <a:pt x="1132" y="275"/>
                  </a:cubicBezTo>
                  <a:cubicBezTo>
                    <a:pt x="1132" y="272"/>
                    <a:pt x="1131" y="271"/>
                    <a:pt x="1131" y="271"/>
                  </a:cubicBezTo>
                  <a:close/>
                  <a:moveTo>
                    <a:pt x="1150" y="276"/>
                  </a:moveTo>
                  <a:lnTo>
                    <a:pt x="1150" y="276"/>
                  </a:lnTo>
                  <a:cubicBezTo>
                    <a:pt x="1149" y="278"/>
                    <a:pt x="1149" y="279"/>
                    <a:pt x="1149" y="280"/>
                  </a:cubicBezTo>
                  <a:cubicBezTo>
                    <a:pt x="1149" y="279"/>
                    <a:pt x="1149" y="277"/>
                    <a:pt x="1150" y="276"/>
                  </a:cubicBezTo>
                  <a:close/>
                  <a:moveTo>
                    <a:pt x="790" y="286"/>
                  </a:moveTo>
                  <a:cubicBezTo>
                    <a:pt x="790" y="291"/>
                    <a:pt x="790" y="295"/>
                    <a:pt x="791" y="298"/>
                  </a:cubicBezTo>
                  <a:lnTo>
                    <a:pt x="791" y="298"/>
                  </a:lnTo>
                  <a:cubicBezTo>
                    <a:pt x="792" y="296"/>
                    <a:pt x="792" y="293"/>
                    <a:pt x="790" y="286"/>
                  </a:cubicBezTo>
                  <a:close/>
                  <a:moveTo>
                    <a:pt x="729" y="420"/>
                  </a:moveTo>
                  <a:lnTo>
                    <a:pt x="729" y="420"/>
                  </a:lnTo>
                  <a:cubicBezTo>
                    <a:pt x="729" y="420"/>
                    <a:pt x="729" y="420"/>
                    <a:pt x="729" y="420"/>
                  </a:cubicBezTo>
                  <a:close/>
                  <a:moveTo>
                    <a:pt x="734" y="420"/>
                  </a:moveTo>
                  <a:lnTo>
                    <a:pt x="734" y="420"/>
                  </a:lnTo>
                  <a:cubicBezTo>
                    <a:pt x="736" y="424"/>
                    <a:pt x="737" y="424"/>
                    <a:pt x="738" y="424"/>
                  </a:cubicBezTo>
                  <a:cubicBezTo>
                    <a:pt x="739" y="424"/>
                    <a:pt x="740" y="424"/>
                    <a:pt x="741" y="424"/>
                  </a:cubicBezTo>
                  <a:lnTo>
                    <a:pt x="741" y="424"/>
                  </a:lnTo>
                  <a:lnTo>
                    <a:pt x="742" y="424"/>
                  </a:lnTo>
                  <a:lnTo>
                    <a:pt x="742" y="424"/>
                  </a:lnTo>
                  <a:cubicBezTo>
                    <a:pt x="742" y="424"/>
                    <a:pt x="741" y="424"/>
                    <a:pt x="741" y="424"/>
                  </a:cubicBezTo>
                  <a:cubicBezTo>
                    <a:pt x="741" y="424"/>
                    <a:pt x="741" y="424"/>
                    <a:pt x="741" y="424"/>
                  </a:cubicBezTo>
                  <a:lnTo>
                    <a:pt x="741" y="424"/>
                  </a:lnTo>
                  <a:lnTo>
                    <a:pt x="734" y="420"/>
                  </a:lnTo>
                  <a:close/>
                  <a:moveTo>
                    <a:pt x="1076" y="700"/>
                  </a:moveTo>
                  <a:lnTo>
                    <a:pt x="1076" y="700"/>
                  </a:lnTo>
                  <a:cubicBezTo>
                    <a:pt x="1074" y="702"/>
                    <a:pt x="1073" y="704"/>
                    <a:pt x="1073" y="704"/>
                  </a:cubicBezTo>
                  <a:lnTo>
                    <a:pt x="1073" y="704"/>
                  </a:lnTo>
                  <a:cubicBezTo>
                    <a:pt x="1074" y="703"/>
                    <a:pt x="1075" y="702"/>
                    <a:pt x="1076" y="700"/>
                  </a:cubicBezTo>
                  <a:close/>
                  <a:moveTo>
                    <a:pt x="724" y="765"/>
                  </a:moveTo>
                  <a:lnTo>
                    <a:pt x="724" y="765"/>
                  </a:lnTo>
                  <a:cubicBezTo>
                    <a:pt x="724" y="766"/>
                    <a:pt x="724" y="767"/>
                    <a:pt x="723" y="768"/>
                  </a:cubicBezTo>
                  <a:cubicBezTo>
                    <a:pt x="724" y="766"/>
                    <a:pt x="725" y="766"/>
                    <a:pt x="724" y="765"/>
                  </a:cubicBezTo>
                  <a:close/>
                  <a:moveTo>
                    <a:pt x="2168" y="1008"/>
                  </a:moveTo>
                  <a:lnTo>
                    <a:pt x="2174" y="1020"/>
                  </a:lnTo>
                  <a:cubicBezTo>
                    <a:pt x="2172" y="1016"/>
                    <a:pt x="2170" y="1012"/>
                    <a:pt x="2169" y="1008"/>
                  </a:cubicBezTo>
                  <a:lnTo>
                    <a:pt x="2169" y="1008"/>
                  </a:lnTo>
                  <a:cubicBezTo>
                    <a:pt x="2169" y="1008"/>
                    <a:pt x="2168" y="1008"/>
                    <a:pt x="2168" y="1008"/>
                  </a:cubicBezTo>
                  <a:close/>
                  <a:moveTo>
                    <a:pt x="513" y="1169"/>
                  </a:moveTo>
                  <a:cubicBezTo>
                    <a:pt x="520" y="1176"/>
                    <a:pt x="517" y="1176"/>
                    <a:pt x="527" y="1176"/>
                  </a:cubicBezTo>
                  <a:cubicBezTo>
                    <a:pt x="527" y="1173"/>
                    <a:pt x="519" y="1172"/>
                    <a:pt x="513" y="1169"/>
                  </a:cubicBezTo>
                  <a:close/>
                  <a:moveTo>
                    <a:pt x="2356" y="1405"/>
                  </a:moveTo>
                  <a:cubicBezTo>
                    <a:pt x="2358" y="1409"/>
                    <a:pt x="2361" y="1412"/>
                    <a:pt x="2364" y="1412"/>
                  </a:cubicBezTo>
                  <a:cubicBezTo>
                    <a:pt x="2362" y="1408"/>
                    <a:pt x="2359" y="1406"/>
                    <a:pt x="2356" y="1405"/>
                  </a:cubicBezTo>
                  <a:close/>
                  <a:moveTo>
                    <a:pt x="241" y="1647"/>
                  </a:moveTo>
                  <a:cubicBezTo>
                    <a:pt x="241" y="1652"/>
                    <a:pt x="230" y="1658"/>
                    <a:pt x="241" y="1664"/>
                  </a:cubicBezTo>
                  <a:lnTo>
                    <a:pt x="241" y="1658"/>
                  </a:lnTo>
                  <a:cubicBezTo>
                    <a:pt x="241" y="1658"/>
                    <a:pt x="241" y="1652"/>
                    <a:pt x="241" y="1647"/>
                  </a:cubicBezTo>
                  <a:close/>
                  <a:moveTo>
                    <a:pt x="225" y="1686"/>
                  </a:moveTo>
                  <a:lnTo>
                    <a:pt x="225" y="1686"/>
                  </a:lnTo>
                  <a:cubicBezTo>
                    <a:pt x="225" y="1686"/>
                    <a:pt x="227" y="1689"/>
                    <a:pt x="231" y="1690"/>
                  </a:cubicBezTo>
                  <a:lnTo>
                    <a:pt x="231" y="1690"/>
                  </a:lnTo>
                  <a:cubicBezTo>
                    <a:pt x="229" y="1689"/>
                    <a:pt x="227" y="1688"/>
                    <a:pt x="225" y="1686"/>
                  </a:cubicBezTo>
                  <a:close/>
                  <a:moveTo>
                    <a:pt x="231" y="1690"/>
                  </a:moveTo>
                  <a:lnTo>
                    <a:pt x="231" y="1690"/>
                  </a:lnTo>
                  <a:cubicBezTo>
                    <a:pt x="232" y="1691"/>
                    <a:pt x="234" y="1692"/>
                    <a:pt x="235" y="1692"/>
                  </a:cubicBezTo>
                  <a:lnTo>
                    <a:pt x="235" y="1692"/>
                  </a:lnTo>
                  <a:cubicBezTo>
                    <a:pt x="235" y="1692"/>
                    <a:pt x="235" y="1692"/>
                    <a:pt x="236" y="1692"/>
                  </a:cubicBezTo>
                  <a:cubicBezTo>
                    <a:pt x="234" y="1692"/>
                    <a:pt x="232" y="1691"/>
                    <a:pt x="231" y="1690"/>
                  </a:cubicBezTo>
                  <a:close/>
                  <a:moveTo>
                    <a:pt x="315" y="1750"/>
                  </a:moveTo>
                  <a:lnTo>
                    <a:pt x="315" y="1750"/>
                  </a:lnTo>
                  <a:cubicBezTo>
                    <a:pt x="314" y="1751"/>
                    <a:pt x="314" y="1752"/>
                    <a:pt x="314" y="1753"/>
                  </a:cubicBezTo>
                  <a:cubicBezTo>
                    <a:pt x="315" y="1752"/>
                    <a:pt x="315" y="1751"/>
                    <a:pt x="315" y="1750"/>
                  </a:cubicBezTo>
                  <a:close/>
                  <a:moveTo>
                    <a:pt x="236" y="1888"/>
                  </a:moveTo>
                  <a:cubicBezTo>
                    <a:pt x="236" y="1888"/>
                    <a:pt x="236" y="1888"/>
                    <a:pt x="236" y="1888"/>
                  </a:cubicBezTo>
                  <a:lnTo>
                    <a:pt x="236" y="1888"/>
                  </a:lnTo>
                  <a:cubicBezTo>
                    <a:pt x="236" y="1888"/>
                    <a:pt x="236" y="1888"/>
                    <a:pt x="236" y="1888"/>
                  </a:cubicBezTo>
                  <a:close/>
                  <a:moveTo>
                    <a:pt x="236" y="1888"/>
                  </a:moveTo>
                  <a:cubicBezTo>
                    <a:pt x="236" y="1889"/>
                    <a:pt x="237" y="1890"/>
                    <a:pt x="238" y="1890"/>
                  </a:cubicBezTo>
                  <a:cubicBezTo>
                    <a:pt x="239" y="1890"/>
                    <a:pt x="240" y="1889"/>
                    <a:pt x="241" y="1888"/>
                  </a:cubicBezTo>
                  <a:close/>
                  <a:moveTo>
                    <a:pt x="1569" y="1904"/>
                  </a:moveTo>
                  <a:cubicBezTo>
                    <a:pt x="1569" y="1910"/>
                    <a:pt x="1569" y="1910"/>
                    <a:pt x="1557" y="1910"/>
                  </a:cubicBezTo>
                  <a:cubicBezTo>
                    <a:pt x="1563" y="1910"/>
                    <a:pt x="1546" y="1910"/>
                    <a:pt x="1535" y="1904"/>
                  </a:cubicBezTo>
                  <a:close/>
                  <a:moveTo>
                    <a:pt x="1709" y="1966"/>
                  </a:moveTo>
                  <a:cubicBezTo>
                    <a:pt x="1709" y="1966"/>
                    <a:pt x="1709" y="1966"/>
                    <a:pt x="1710" y="1967"/>
                  </a:cubicBezTo>
                  <a:lnTo>
                    <a:pt x="1710" y="1967"/>
                  </a:lnTo>
                  <a:cubicBezTo>
                    <a:pt x="1711" y="1966"/>
                    <a:pt x="1711" y="1966"/>
                    <a:pt x="1709" y="1966"/>
                  </a:cubicBezTo>
                  <a:close/>
                  <a:moveTo>
                    <a:pt x="1464" y="1969"/>
                  </a:moveTo>
                  <a:cubicBezTo>
                    <a:pt x="1467" y="1969"/>
                    <a:pt x="1470" y="1970"/>
                    <a:pt x="1473" y="1972"/>
                  </a:cubicBezTo>
                  <a:cubicBezTo>
                    <a:pt x="1468" y="1977"/>
                    <a:pt x="1468" y="1977"/>
                    <a:pt x="1468" y="1977"/>
                  </a:cubicBezTo>
                  <a:lnTo>
                    <a:pt x="1462" y="1972"/>
                  </a:lnTo>
                  <a:cubicBezTo>
                    <a:pt x="1457" y="1972"/>
                    <a:pt x="1451" y="1977"/>
                    <a:pt x="1445" y="1977"/>
                  </a:cubicBezTo>
                  <a:cubicBezTo>
                    <a:pt x="1449" y="1973"/>
                    <a:pt x="1456" y="1969"/>
                    <a:pt x="1464" y="1969"/>
                  </a:cubicBezTo>
                  <a:close/>
                  <a:moveTo>
                    <a:pt x="1513" y="1977"/>
                  </a:moveTo>
                  <a:cubicBezTo>
                    <a:pt x="1512" y="1978"/>
                    <a:pt x="1512" y="1979"/>
                    <a:pt x="1513" y="1979"/>
                  </a:cubicBezTo>
                  <a:lnTo>
                    <a:pt x="1513" y="1979"/>
                  </a:lnTo>
                  <a:cubicBezTo>
                    <a:pt x="1513" y="1979"/>
                    <a:pt x="1513" y="1978"/>
                    <a:pt x="1513" y="1977"/>
                  </a:cubicBezTo>
                  <a:close/>
                  <a:moveTo>
                    <a:pt x="79" y="2084"/>
                  </a:moveTo>
                  <a:cubicBezTo>
                    <a:pt x="77" y="2084"/>
                    <a:pt x="77" y="2084"/>
                    <a:pt x="78" y="2085"/>
                  </a:cubicBezTo>
                  <a:lnTo>
                    <a:pt x="78" y="2085"/>
                  </a:lnTo>
                  <a:cubicBezTo>
                    <a:pt x="78" y="2085"/>
                    <a:pt x="79" y="2084"/>
                    <a:pt x="79" y="2084"/>
                  </a:cubicBezTo>
                  <a:close/>
                  <a:moveTo>
                    <a:pt x="1541" y="2112"/>
                  </a:moveTo>
                  <a:cubicBezTo>
                    <a:pt x="1541" y="2115"/>
                    <a:pt x="1541" y="2116"/>
                    <a:pt x="1540" y="2117"/>
                  </a:cubicBezTo>
                  <a:lnTo>
                    <a:pt x="1540" y="2117"/>
                  </a:lnTo>
                  <a:cubicBezTo>
                    <a:pt x="1544" y="2115"/>
                    <a:pt x="1541" y="2112"/>
                    <a:pt x="1541" y="2112"/>
                  </a:cubicBezTo>
                  <a:close/>
                  <a:moveTo>
                    <a:pt x="1540" y="2117"/>
                  </a:moveTo>
                  <a:lnTo>
                    <a:pt x="1540" y="2117"/>
                  </a:lnTo>
                  <a:cubicBezTo>
                    <a:pt x="1539" y="2117"/>
                    <a:pt x="1537" y="2117"/>
                    <a:pt x="1535" y="2117"/>
                  </a:cubicBezTo>
                  <a:cubicBezTo>
                    <a:pt x="1538" y="2117"/>
                    <a:pt x="1539" y="2117"/>
                    <a:pt x="1540" y="2117"/>
                  </a:cubicBezTo>
                  <a:close/>
                  <a:moveTo>
                    <a:pt x="1524" y="2140"/>
                  </a:moveTo>
                  <a:lnTo>
                    <a:pt x="1524" y="2140"/>
                  </a:lnTo>
                  <a:cubicBezTo>
                    <a:pt x="1521" y="2141"/>
                    <a:pt x="1519" y="2142"/>
                    <a:pt x="1517" y="2143"/>
                  </a:cubicBezTo>
                  <a:lnTo>
                    <a:pt x="1517" y="2143"/>
                  </a:lnTo>
                  <a:cubicBezTo>
                    <a:pt x="1519" y="2143"/>
                    <a:pt x="1522" y="2142"/>
                    <a:pt x="1524" y="2140"/>
                  </a:cubicBezTo>
                  <a:close/>
                  <a:moveTo>
                    <a:pt x="1462" y="2140"/>
                  </a:moveTo>
                  <a:cubicBezTo>
                    <a:pt x="1457" y="2140"/>
                    <a:pt x="1457" y="2140"/>
                    <a:pt x="1451" y="2145"/>
                  </a:cubicBezTo>
                  <a:cubicBezTo>
                    <a:pt x="1451" y="2140"/>
                    <a:pt x="1451" y="2140"/>
                    <a:pt x="1451" y="2140"/>
                  </a:cubicBezTo>
                  <a:close/>
                  <a:moveTo>
                    <a:pt x="1440" y="2162"/>
                  </a:moveTo>
                  <a:cubicBezTo>
                    <a:pt x="1440" y="2162"/>
                    <a:pt x="1423" y="2168"/>
                    <a:pt x="1429" y="2168"/>
                  </a:cubicBezTo>
                  <a:cubicBezTo>
                    <a:pt x="1429" y="2168"/>
                    <a:pt x="1440" y="2162"/>
                    <a:pt x="1440" y="2162"/>
                  </a:cubicBezTo>
                  <a:close/>
                  <a:moveTo>
                    <a:pt x="1903" y="2259"/>
                  </a:moveTo>
                  <a:lnTo>
                    <a:pt x="1905" y="2263"/>
                  </a:lnTo>
                  <a:cubicBezTo>
                    <a:pt x="1905" y="2261"/>
                    <a:pt x="1904" y="2260"/>
                    <a:pt x="1903" y="2259"/>
                  </a:cubicBezTo>
                  <a:close/>
                  <a:moveTo>
                    <a:pt x="1927" y="2274"/>
                  </a:moveTo>
                  <a:cubicBezTo>
                    <a:pt x="1923" y="2274"/>
                    <a:pt x="1922" y="2274"/>
                    <a:pt x="1922" y="2277"/>
                  </a:cubicBezTo>
                  <a:lnTo>
                    <a:pt x="1922" y="2277"/>
                  </a:lnTo>
                  <a:cubicBezTo>
                    <a:pt x="1923" y="2276"/>
                    <a:pt x="1925" y="2275"/>
                    <a:pt x="1927" y="2274"/>
                  </a:cubicBezTo>
                  <a:close/>
                  <a:moveTo>
                    <a:pt x="2588" y="2280"/>
                  </a:moveTo>
                  <a:lnTo>
                    <a:pt x="2588" y="2280"/>
                  </a:lnTo>
                  <a:cubicBezTo>
                    <a:pt x="2594" y="2291"/>
                    <a:pt x="2600" y="2308"/>
                    <a:pt x="2606" y="2322"/>
                  </a:cubicBezTo>
                  <a:lnTo>
                    <a:pt x="2606" y="2322"/>
                  </a:lnTo>
                  <a:cubicBezTo>
                    <a:pt x="2603" y="2308"/>
                    <a:pt x="2610" y="2297"/>
                    <a:pt x="2610" y="2296"/>
                  </a:cubicBezTo>
                  <a:lnTo>
                    <a:pt x="2610" y="2296"/>
                  </a:lnTo>
                  <a:cubicBezTo>
                    <a:pt x="2610" y="2297"/>
                    <a:pt x="2609" y="2298"/>
                    <a:pt x="2608" y="2298"/>
                  </a:cubicBezTo>
                  <a:cubicBezTo>
                    <a:pt x="2602" y="2298"/>
                    <a:pt x="2593" y="2285"/>
                    <a:pt x="2588" y="2280"/>
                  </a:cubicBezTo>
                  <a:close/>
                  <a:moveTo>
                    <a:pt x="2606" y="2322"/>
                  </a:moveTo>
                  <a:cubicBezTo>
                    <a:pt x="2607" y="2324"/>
                    <a:pt x="2608" y="2327"/>
                    <a:pt x="2610" y="2330"/>
                  </a:cubicBezTo>
                  <a:cubicBezTo>
                    <a:pt x="2611" y="2330"/>
                    <a:pt x="2611" y="2331"/>
                    <a:pt x="2611" y="2331"/>
                  </a:cubicBezTo>
                  <a:lnTo>
                    <a:pt x="2611" y="2331"/>
                  </a:lnTo>
                  <a:cubicBezTo>
                    <a:pt x="2610" y="2328"/>
                    <a:pt x="2608" y="2325"/>
                    <a:pt x="2606" y="2322"/>
                  </a:cubicBezTo>
                  <a:close/>
                  <a:moveTo>
                    <a:pt x="2627" y="2330"/>
                  </a:moveTo>
                  <a:cubicBezTo>
                    <a:pt x="2627" y="2333"/>
                    <a:pt x="2624" y="2334"/>
                    <a:pt x="2621" y="2334"/>
                  </a:cubicBezTo>
                  <a:cubicBezTo>
                    <a:pt x="2618" y="2334"/>
                    <a:pt x="2614" y="2333"/>
                    <a:pt x="2611" y="2331"/>
                  </a:cubicBezTo>
                  <a:lnTo>
                    <a:pt x="2611" y="2331"/>
                  </a:lnTo>
                  <a:cubicBezTo>
                    <a:pt x="2616" y="2339"/>
                    <a:pt x="2621" y="2345"/>
                    <a:pt x="2627" y="2347"/>
                  </a:cubicBezTo>
                  <a:lnTo>
                    <a:pt x="2627" y="2330"/>
                  </a:lnTo>
                  <a:close/>
                  <a:moveTo>
                    <a:pt x="1720" y="2414"/>
                  </a:moveTo>
                  <a:cubicBezTo>
                    <a:pt x="1720" y="2414"/>
                    <a:pt x="1720" y="2414"/>
                    <a:pt x="1720" y="2414"/>
                  </a:cubicBezTo>
                  <a:lnTo>
                    <a:pt x="1720" y="2414"/>
                  </a:lnTo>
                  <a:close/>
                  <a:moveTo>
                    <a:pt x="1878" y="2407"/>
                  </a:moveTo>
                  <a:cubicBezTo>
                    <a:pt x="1877" y="2410"/>
                    <a:pt x="1877" y="2412"/>
                    <a:pt x="1877" y="2420"/>
                  </a:cubicBezTo>
                  <a:cubicBezTo>
                    <a:pt x="1877" y="2416"/>
                    <a:pt x="1878" y="2411"/>
                    <a:pt x="1878" y="2407"/>
                  </a:cubicBezTo>
                  <a:close/>
                  <a:moveTo>
                    <a:pt x="1653" y="2431"/>
                  </a:moveTo>
                  <a:cubicBezTo>
                    <a:pt x="1653" y="2431"/>
                    <a:pt x="1653" y="2431"/>
                    <a:pt x="1653" y="2431"/>
                  </a:cubicBezTo>
                  <a:cubicBezTo>
                    <a:pt x="1653" y="2431"/>
                    <a:pt x="1653" y="2431"/>
                    <a:pt x="1653" y="2431"/>
                  </a:cubicBezTo>
                  <a:close/>
                  <a:moveTo>
                    <a:pt x="1625" y="2442"/>
                  </a:moveTo>
                  <a:cubicBezTo>
                    <a:pt x="1625" y="2442"/>
                    <a:pt x="1625" y="2442"/>
                    <a:pt x="1625" y="2442"/>
                  </a:cubicBezTo>
                  <a:cubicBezTo>
                    <a:pt x="1625" y="2442"/>
                    <a:pt x="1625" y="2442"/>
                    <a:pt x="1625" y="2442"/>
                  </a:cubicBezTo>
                  <a:close/>
                  <a:moveTo>
                    <a:pt x="1765" y="2442"/>
                  </a:moveTo>
                  <a:cubicBezTo>
                    <a:pt x="1765" y="2442"/>
                    <a:pt x="1765" y="2442"/>
                    <a:pt x="1765" y="2442"/>
                  </a:cubicBezTo>
                  <a:cubicBezTo>
                    <a:pt x="1765" y="2442"/>
                    <a:pt x="1765" y="2442"/>
                    <a:pt x="1765" y="2442"/>
                  </a:cubicBezTo>
                  <a:close/>
                  <a:moveTo>
                    <a:pt x="75" y="2447"/>
                  </a:moveTo>
                  <a:cubicBezTo>
                    <a:pt x="74" y="2447"/>
                    <a:pt x="74" y="2448"/>
                    <a:pt x="73" y="2448"/>
                  </a:cubicBezTo>
                  <a:cubicBezTo>
                    <a:pt x="74" y="2448"/>
                    <a:pt x="74" y="2448"/>
                    <a:pt x="75" y="2447"/>
                  </a:cubicBezTo>
                  <a:close/>
                  <a:moveTo>
                    <a:pt x="1677" y="2419"/>
                  </a:moveTo>
                  <a:cubicBezTo>
                    <a:pt x="1676" y="2419"/>
                    <a:pt x="1676" y="2419"/>
                    <a:pt x="1675" y="2420"/>
                  </a:cubicBezTo>
                  <a:cubicBezTo>
                    <a:pt x="1675" y="2431"/>
                    <a:pt x="1675" y="2431"/>
                    <a:pt x="1669" y="2442"/>
                  </a:cubicBezTo>
                  <a:lnTo>
                    <a:pt x="1681" y="2436"/>
                  </a:lnTo>
                  <a:lnTo>
                    <a:pt x="1675" y="2448"/>
                  </a:lnTo>
                  <a:cubicBezTo>
                    <a:pt x="1675" y="2448"/>
                    <a:pt x="1678" y="2445"/>
                    <a:pt x="1679" y="2445"/>
                  </a:cubicBezTo>
                  <a:cubicBezTo>
                    <a:pt x="1680" y="2445"/>
                    <a:pt x="1681" y="2446"/>
                    <a:pt x="1681" y="2448"/>
                  </a:cubicBezTo>
                  <a:cubicBezTo>
                    <a:pt x="1681" y="2436"/>
                    <a:pt x="1686" y="2431"/>
                    <a:pt x="1681" y="2425"/>
                  </a:cubicBezTo>
                  <a:cubicBezTo>
                    <a:pt x="1680" y="2428"/>
                    <a:pt x="1679" y="2428"/>
                    <a:pt x="1678" y="2428"/>
                  </a:cubicBezTo>
                  <a:cubicBezTo>
                    <a:pt x="1677" y="2428"/>
                    <a:pt x="1679" y="2419"/>
                    <a:pt x="1677" y="2419"/>
                  </a:cubicBezTo>
                  <a:close/>
                  <a:moveTo>
                    <a:pt x="1692" y="2453"/>
                  </a:moveTo>
                  <a:cubicBezTo>
                    <a:pt x="1691" y="2457"/>
                    <a:pt x="1690" y="2455"/>
                    <a:pt x="1686" y="2459"/>
                  </a:cubicBezTo>
                  <a:cubicBezTo>
                    <a:pt x="1686" y="2457"/>
                    <a:pt x="1687" y="2456"/>
                    <a:pt x="1688" y="2455"/>
                  </a:cubicBezTo>
                  <a:lnTo>
                    <a:pt x="1688" y="2455"/>
                  </a:lnTo>
                  <a:cubicBezTo>
                    <a:pt x="1688" y="2456"/>
                    <a:pt x="1689" y="2456"/>
                    <a:pt x="1689" y="2456"/>
                  </a:cubicBezTo>
                  <a:cubicBezTo>
                    <a:pt x="1690" y="2456"/>
                    <a:pt x="1691" y="2455"/>
                    <a:pt x="1692" y="2453"/>
                  </a:cubicBezTo>
                  <a:close/>
                  <a:moveTo>
                    <a:pt x="1832" y="2459"/>
                  </a:moveTo>
                  <a:cubicBezTo>
                    <a:pt x="1832" y="2459"/>
                    <a:pt x="1832" y="2459"/>
                    <a:pt x="1832" y="2459"/>
                  </a:cubicBezTo>
                  <a:cubicBezTo>
                    <a:pt x="1832" y="2459"/>
                    <a:pt x="1832" y="2459"/>
                    <a:pt x="1832" y="2459"/>
                  </a:cubicBezTo>
                  <a:close/>
                  <a:moveTo>
                    <a:pt x="1837" y="2459"/>
                  </a:moveTo>
                  <a:cubicBezTo>
                    <a:pt x="1837" y="2459"/>
                    <a:pt x="1837" y="2459"/>
                    <a:pt x="1837" y="2459"/>
                  </a:cubicBezTo>
                  <a:cubicBezTo>
                    <a:pt x="1837" y="2459"/>
                    <a:pt x="1837" y="2459"/>
                    <a:pt x="1837" y="2459"/>
                  </a:cubicBezTo>
                  <a:close/>
                  <a:moveTo>
                    <a:pt x="1843" y="2459"/>
                  </a:moveTo>
                  <a:cubicBezTo>
                    <a:pt x="1843" y="2459"/>
                    <a:pt x="1843" y="2459"/>
                    <a:pt x="1843" y="2459"/>
                  </a:cubicBezTo>
                  <a:cubicBezTo>
                    <a:pt x="1843" y="2459"/>
                    <a:pt x="1843" y="2459"/>
                    <a:pt x="1843" y="2459"/>
                  </a:cubicBezTo>
                  <a:close/>
                  <a:moveTo>
                    <a:pt x="1849" y="2465"/>
                  </a:moveTo>
                  <a:cubicBezTo>
                    <a:pt x="1849" y="2465"/>
                    <a:pt x="1849" y="2465"/>
                    <a:pt x="1849" y="2465"/>
                  </a:cubicBezTo>
                  <a:cubicBezTo>
                    <a:pt x="1849" y="2465"/>
                    <a:pt x="1849" y="2465"/>
                    <a:pt x="1849" y="2465"/>
                  </a:cubicBezTo>
                  <a:close/>
                  <a:moveTo>
                    <a:pt x="1748" y="2453"/>
                  </a:moveTo>
                  <a:cubicBezTo>
                    <a:pt x="1748" y="2459"/>
                    <a:pt x="1748" y="2476"/>
                    <a:pt x="1742" y="2481"/>
                  </a:cubicBezTo>
                  <a:cubicBezTo>
                    <a:pt x="1742" y="2476"/>
                    <a:pt x="1742" y="2453"/>
                    <a:pt x="1748" y="2453"/>
                  </a:cubicBezTo>
                  <a:close/>
                  <a:moveTo>
                    <a:pt x="1714" y="1944"/>
                  </a:moveTo>
                  <a:cubicBezTo>
                    <a:pt x="1737" y="1960"/>
                    <a:pt x="1753" y="1966"/>
                    <a:pt x="1742" y="1983"/>
                  </a:cubicBezTo>
                  <a:cubicBezTo>
                    <a:pt x="1742" y="1983"/>
                    <a:pt x="1743" y="1983"/>
                    <a:pt x="1743" y="1983"/>
                  </a:cubicBezTo>
                  <a:cubicBezTo>
                    <a:pt x="1749" y="1983"/>
                    <a:pt x="1771" y="2056"/>
                    <a:pt x="1804" y="2072"/>
                  </a:cubicBezTo>
                  <a:cubicBezTo>
                    <a:pt x="1809" y="2084"/>
                    <a:pt x="1798" y="2089"/>
                    <a:pt x="1798" y="2095"/>
                  </a:cubicBezTo>
                  <a:cubicBezTo>
                    <a:pt x="1793" y="2089"/>
                    <a:pt x="1793" y="2078"/>
                    <a:pt x="1787" y="2078"/>
                  </a:cubicBezTo>
                  <a:lnTo>
                    <a:pt x="1787" y="2078"/>
                  </a:lnTo>
                  <a:cubicBezTo>
                    <a:pt x="1804" y="2100"/>
                    <a:pt x="1809" y="2151"/>
                    <a:pt x="1832" y="2151"/>
                  </a:cubicBezTo>
                  <a:cubicBezTo>
                    <a:pt x="1832" y="2162"/>
                    <a:pt x="1830" y="2164"/>
                    <a:pt x="1827" y="2164"/>
                  </a:cubicBezTo>
                  <a:cubicBezTo>
                    <a:pt x="1824" y="2164"/>
                    <a:pt x="1822" y="2162"/>
                    <a:pt x="1820" y="2162"/>
                  </a:cubicBezTo>
                  <a:lnTo>
                    <a:pt x="1820" y="2162"/>
                  </a:lnTo>
                  <a:cubicBezTo>
                    <a:pt x="1819" y="2162"/>
                    <a:pt x="1820" y="2165"/>
                    <a:pt x="1826" y="2179"/>
                  </a:cubicBezTo>
                  <a:lnTo>
                    <a:pt x="1815" y="2179"/>
                  </a:lnTo>
                  <a:cubicBezTo>
                    <a:pt x="1815" y="2265"/>
                    <a:pt x="1887" y="2310"/>
                    <a:pt x="1878" y="2407"/>
                  </a:cubicBezTo>
                  <a:lnTo>
                    <a:pt x="1878" y="2407"/>
                  </a:lnTo>
                  <a:cubicBezTo>
                    <a:pt x="1879" y="2406"/>
                    <a:pt x="1880" y="2405"/>
                    <a:pt x="1882" y="2403"/>
                  </a:cubicBezTo>
                  <a:cubicBezTo>
                    <a:pt x="1882" y="2420"/>
                    <a:pt x="1882" y="2431"/>
                    <a:pt x="1888" y="2453"/>
                  </a:cubicBezTo>
                  <a:lnTo>
                    <a:pt x="1893" y="2481"/>
                  </a:lnTo>
                  <a:cubicBezTo>
                    <a:pt x="1889" y="2481"/>
                    <a:pt x="1888" y="2474"/>
                    <a:pt x="1888" y="2474"/>
                  </a:cubicBezTo>
                  <a:cubicBezTo>
                    <a:pt x="1888" y="2474"/>
                    <a:pt x="1888" y="2475"/>
                    <a:pt x="1888" y="2476"/>
                  </a:cubicBezTo>
                  <a:cubicBezTo>
                    <a:pt x="1888" y="2470"/>
                    <a:pt x="1888" y="2470"/>
                    <a:pt x="1888" y="2465"/>
                  </a:cubicBezTo>
                  <a:cubicBezTo>
                    <a:pt x="1888" y="2465"/>
                    <a:pt x="1888" y="2476"/>
                    <a:pt x="1882" y="2481"/>
                  </a:cubicBezTo>
                  <a:cubicBezTo>
                    <a:pt x="1882" y="2484"/>
                    <a:pt x="1882" y="2484"/>
                    <a:pt x="1882" y="2484"/>
                  </a:cubicBezTo>
                  <a:cubicBezTo>
                    <a:pt x="1881" y="2484"/>
                    <a:pt x="1879" y="2484"/>
                    <a:pt x="1877" y="2487"/>
                  </a:cubicBezTo>
                  <a:cubicBezTo>
                    <a:pt x="1877" y="2481"/>
                    <a:pt x="1871" y="2476"/>
                    <a:pt x="1865" y="2470"/>
                  </a:cubicBezTo>
                  <a:lnTo>
                    <a:pt x="1865" y="2465"/>
                  </a:lnTo>
                  <a:cubicBezTo>
                    <a:pt x="1865" y="2481"/>
                    <a:pt x="1860" y="2481"/>
                    <a:pt x="1860" y="2481"/>
                  </a:cubicBezTo>
                  <a:cubicBezTo>
                    <a:pt x="1860" y="2476"/>
                    <a:pt x="1860" y="2470"/>
                    <a:pt x="1865" y="2465"/>
                  </a:cubicBezTo>
                  <a:lnTo>
                    <a:pt x="1865" y="2465"/>
                  </a:lnTo>
                  <a:lnTo>
                    <a:pt x="1865" y="2465"/>
                  </a:lnTo>
                  <a:lnTo>
                    <a:pt x="1860" y="2465"/>
                  </a:lnTo>
                  <a:cubicBezTo>
                    <a:pt x="1860" y="2470"/>
                    <a:pt x="1860" y="2470"/>
                    <a:pt x="1854" y="2476"/>
                  </a:cubicBezTo>
                  <a:lnTo>
                    <a:pt x="1860" y="2459"/>
                  </a:lnTo>
                  <a:lnTo>
                    <a:pt x="1860" y="2459"/>
                  </a:lnTo>
                  <a:cubicBezTo>
                    <a:pt x="1856" y="2463"/>
                    <a:pt x="1852" y="2469"/>
                    <a:pt x="1850" y="2469"/>
                  </a:cubicBezTo>
                  <a:cubicBezTo>
                    <a:pt x="1849" y="2469"/>
                    <a:pt x="1849" y="2468"/>
                    <a:pt x="1849" y="2465"/>
                  </a:cubicBezTo>
                  <a:cubicBezTo>
                    <a:pt x="1849" y="2481"/>
                    <a:pt x="1849" y="2498"/>
                    <a:pt x="1843" y="2509"/>
                  </a:cubicBezTo>
                  <a:cubicBezTo>
                    <a:pt x="1843" y="2504"/>
                    <a:pt x="1843" y="2493"/>
                    <a:pt x="1843" y="2487"/>
                  </a:cubicBezTo>
                  <a:cubicBezTo>
                    <a:pt x="1843" y="2481"/>
                    <a:pt x="1843" y="2481"/>
                    <a:pt x="1843" y="2476"/>
                  </a:cubicBezTo>
                  <a:cubicBezTo>
                    <a:pt x="1843" y="2470"/>
                    <a:pt x="1843" y="2465"/>
                    <a:pt x="1843" y="2459"/>
                  </a:cubicBezTo>
                  <a:cubicBezTo>
                    <a:pt x="1843" y="2465"/>
                    <a:pt x="1837" y="2470"/>
                    <a:pt x="1837" y="2476"/>
                  </a:cubicBezTo>
                  <a:cubicBezTo>
                    <a:pt x="1837" y="2476"/>
                    <a:pt x="1837" y="2465"/>
                    <a:pt x="1837" y="2459"/>
                  </a:cubicBezTo>
                  <a:cubicBezTo>
                    <a:pt x="1837" y="2465"/>
                    <a:pt x="1832" y="2459"/>
                    <a:pt x="1832" y="2470"/>
                  </a:cubicBezTo>
                  <a:cubicBezTo>
                    <a:pt x="1832" y="2470"/>
                    <a:pt x="1832" y="2465"/>
                    <a:pt x="1832" y="2459"/>
                  </a:cubicBezTo>
                  <a:cubicBezTo>
                    <a:pt x="1832" y="2465"/>
                    <a:pt x="1826" y="2459"/>
                    <a:pt x="1826" y="2476"/>
                  </a:cubicBezTo>
                  <a:cubicBezTo>
                    <a:pt x="1823" y="2480"/>
                    <a:pt x="1821" y="2482"/>
                    <a:pt x="1819" y="2482"/>
                  </a:cubicBezTo>
                  <a:cubicBezTo>
                    <a:pt x="1815" y="2482"/>
                    <a:pt x="1814" y="2475"/>
                    <a:pt x="1811" y="2475"/>
                  </a:cubicBezTo>
                  <a:cubicBezTo>
                    <a:pt x="1811" y="2475"/>
                    <a:pt x="1810" y="2475"/>
                    <a:pt x="1809" y="2476"/>
                  </a:cubicBezTo>
                  <a:lnTo>
                    <a:pt x="1809" y="2470"/>
                  </a:lnTo>
                  <a:cubicBezTo>
                    <a:pt x="1804" y="2476"/>
                    <a:pt x="1798" y="2470"/>
                    <a:pt x="1798" y="2481"/>
                  </a:cubicBezTo>
                  <a:cubicBezTo>
                    <a:pt x="1798" y="2481"/>
                    <a:pt x="1798" y="2470"/>
                    <a:pt x="1798" y="2470"/>
                  </a:cubicBezTo>
                  <a:cubicBezTo>
                    <a:pt x="1795" y="2470"/>
                    <a:pt x="1793" y="2473"/>
                    <a:pt x="1791" y="2473"/>
                  </a:cubicBezTo>
                  <a:cubicBezTo>
                    <a:pt x="1790" y="2473"/>
                    <a:pt x="1789" y="2472"/>
                    <a:pt x="1787" y="2470"/>
                  </a:cubicBezTo>
                  <a:cubicBezTo>
                    <a:pt x="1790" y="2464"/>
                    <a:pt x="1790" y="2461"/>
                    <a:pt x="1790" y="2461"/>
                  </a:cubicBezTo>
                  <a:lnTo>
                    <a:pt x="1790" y="2461"/>
                  </a:lnTo>
                  <a:cubicBezTo>
                    <a:pt x="1790" y="2461"/>
                    <a:pt x="1790" y="2462"/>
                    <a:pt x="1793" y="2465"/>
                  </a:cubicBezTo>
                  <a:cubicBezTo>
                    <a:pt x="1793" y="2461"/>
                    <a:pt x="1793" y="2456"/>
                    <a:pt x="1791" y="2456"/>
                  </a:cubicBezTo>
                  <a:cubicBezTo>
                    <a:pt x="1791" y="2456"/>
                    <a:pt x="1789" y="2458"/>
                    <a:pt x="1787" y="2465"/>
                  </a:cubicBezTo>
                  <a:cubicBezTo>
                    <a:pt x="1787" y="2456"/>
                    <a:pt x="1784" y="2451"/>
                    <a:pt x="1782" y="2451"/>
                  </a:cubicBezTo>
                  <a:cubicBezTo>
                    <a:pt x="1782" y="2451"/>
                    <a:pt x="1781" y="2452"/>
                    <a:pt x="1781" y="2453"/>
                  </a:cubicBezTo>
                  <a:lnTo>
                    <a:pt x="1781" y="2442"/>
                  </a:lnTo>
                  <a:cubicBezTo>
                    <a:pt x="1781" y="2440"/>
                    <a:pt x="1780" y="2439"/>
                    <a:pt x="1779" y="2439"/>
                  </a:cubicBezTo>
                  <a:cubicBezTo>
                    <a:pt x="1775" y="2439"/>
                    <a:pt x="1769" y="2454"/>
                    <a:pt x="1767" y="2454"/>
                  </a:cubicBezTo>
                  <a:cubicBezTo>
                    <a:pt x="1765" y="2454"/>
                    <a:pt x="1765" y="2451"/>
                    <a:pt x="1765" y="2442"/>
                  </a:cubicBezTo>
                  <a:cubicBezTo>
                    <a:pt x="1759" y="2453"/>
                    <a:pt x="1765" y="2448"/>
                    <a:pt x="1765" y="2465"/>
                  </a:cubicBezTo>
                  <a:cubicBezTo>
                    <a:pt x="1759" y="2459"/>
                    <a:pt x="1759" y="2436"/>
                    <a:pt x="1759" y="2436"/>
                  </a:cubicBezTo>
                  <a:cubicBezTo>
                    <a:pt x="1759" y="2436"/>
                    <a:pt x="1758" y="2436"/>
                    <a:pt x="1758" y="2436"/>
                  </a:cubicBezTo>
                  <a:cubicBezTo>
                    <a:pt x="1754" y="2436"/>
                    <a:pt x="1753" y="2454"/>
                    <a:pt x="1749" y="2454"/>
                  </a:cubicBezTo>
                  <a:cubicBezTo>
                    <a:pt x="1749" y="2454"/>
                    <a:pt x="1748" y="2454"/>
                    <a:pt x="1748" y="2453"/>
                  </a:cubicBezTo>
                  <a:cubicBezTo>
                    <a:pt x="1748" y="2453"/>
                    <a:pt x="1748" y="2451"/>
                    <a:pt x="1748" y="2448"/>
                  </a:cubicBezTo>
                  <a:cubicBezTo>
                    <a:pt x="1748" y="2442"/>
                    <a:pt x="1742" y="2442"/>
                    <a:pt x="1742" y="2436"/>
                  </a:cubicBezTo>
                  <a:cubicBezTo>
                    <a:pt x="1742" y="2442"/>
                    <a:pt x="1742" y="2442"/>
                    <a:pt x="1742" y="2448"/>
                  </a:cubicBezTo>
                  <a:cubicBezTo>
                    <a:pt x="1742" y="2444"/>
                    <a:pt x="1742" y="2442"/>
                    <a:pt x="1740" y="2442"/>
                  </a:cubicBezTo>
                  <a:cubicBezTo>
                    <a:pt x="1739" y="2442"/>
                    <a:pt x="1737" y="2444"/>
                    <a:pt x="1735" y="2444"/>
                  </a:cubicBezTo>
                  <a:cubicBezTo>
                    <a:pt x="1734" y="2444"/>
                    <a:pt x="1732" y="2443"/>
                    <a:pt x="1731" y="2442"/>
                  </a:cubicBezTo>
                  <a:cubicBezTo>
                    <a:pt x="1731" y="2442"/>
                    <a:pt x="1731" y="2448"/>
                    <a:pt x="1731" y="2448"/>
                  </a:cubicBezTo>
                  <a:cubicBezTo>
                    <a:pt x="1730" y="2447"/>
                    <a:pt x="1730" y="2447"/>
                    <a:pt x="1729" y="2447"/>
                  </a:cubicBezTo>
                  <a:lnTo>
                    <a:pt x="1729" y="2447"/>
                  </a:lnTo>
                  <a:cubicBezTo>
                    <a:pt x="1727" y="2447"/>
                    <a:pt x="1730" y="2460"/>
                    <a:pt x="1725" y="2465"/>
                  </a:cubicBezTo>
                  <a:cubicBezTo>
                    <a:pt x="1725" y="2458"/>
                    <a:pt x="1725" y="2451"/>
                    <a:pt x="1725" y="2448"/>
                  </a:cubicBezTo>
                  <a:cubicBezTo>
                    <a:pt x="1720" y="2442"/>
                    <a:pt x="1725" y="2436"/>
                    <a:pt x="1725" y="2431"/>
                  </a:cubicBezTo>
                  <a:lnTo>
                    <a:pt x="1725" y="2431"/>
                  </a:lnTo>
                  <a:cubicBezTo>
                    <a:pt x="1724" y="2433"/>
                    <a:pt x="1723" y="2434"/>
                    <a:pt x="1723" y="2434"/>
                  </a:cubicBezTo>
                  <a:cubicBezTo>
                    <a:pt x="1720" y="2434"/>
                    <a:pt x="1720" y="2420"/>
                    <a:pt x="1720" y="2420"/>
                  </a:cubicBezTo>
                  <a:lnTo>
                    <a:pt x="1720" y="2414"/>
                  </a:lnTo>
                  <a:cubicBezTo>
                    <a:pt x="1720" y="2420"/>
                    <a:pt x="1720" y="2420"/>
                    <a:pt x="1714" y="2420"/>
                  </a:cubicBezTo>
                  <a:lnTo>
                    <a:pt x="1714" y="2425"/>
                  </a:lnTo>
                  <a:cubicBezTo>
                    <a:pt x="1714" y="2431"/>
                    <a:pt x="1714" y="2442"/>
                    <a:pt x="1709" y="2453"/>
                  </a:cubicBezTo>
                  <a:cubicBezTo>
                    <a:pt x="1709" y="2452"/>
                    <a:pt x="1708" y="2452"/>
                    <a:pt x="1708" y="2452"/>
                  </a:cubicBezTo>
                  <a:cubicBezTo>
                    <a:pt x="1707" y="2452"/>
                    <a:pt x="1707" y="2452"/>
                    <a:pt x="1707" y="2452"/>
                  </a:cubicBezTo>
                  <a:cubicBezTo>
                    <a:pt x="1706" y="2452"/>
                    <a:pt x="1706" y="2451"/>
                    <a:pt x="1709" y="2442"/>
                  </a:cubicBezTo>
                  <a:cubicBezTo>
                    <a:pt x="1709" y="2438"/>
                    <a:pt x="1709" y="2425"/>
                    <a:pt x="1709" y="2425"/>
                  </a:cubicBezTo>
                  <a:cubicBezTo>
                    <a:pt x="1709" y="2425"/>
                    <a:pt x="1709" y="2420"/>
                    <a:pt x="1709" y="2420"/>
                  </a:cubicBezTo>
                  <a:cubicBezTo>
                    <a:pt x="1709" y="2418"/>
                    <a:pt x="1709" y="2417"/>
                    <a:pt x="1708" y="2417"/>
                  </a:cubicBezTo>
                  <a:cubicBezTo>
                    <a:pt x="1707" y="2417"/>
                    <a:pt x="1703" y="2436"/>
                    <a:pt x="1703" y="2436"/>
                  </a:cubicBezTo>
                  <a:cubicBezTo>
                    <a:pt x="1703" y="2425"/>
                    <a:pt x="1703" y="2420"/>
                    <a:pt x="1703" y="2420"/>
                  </a:cubicBezTo>
                  <a:cubicBezTo>
                    <a:pt x="1703" y="2420"/>
                    <a:pt x="1697" y="2436"/>
                    <a:pt x="1697" y="2442"/>
                  </a:cubicBezTo>
                  <a:cubicBezTo>
                    <a:pt x="1697" y="2441"/>
                    <a:pt x="1697" y="2441"/>
                    <a:pt x="1697" y="2441"/>
                  </a:cubicBezTo>
                  <a:cubicBezTo>
                    <a:pt x="1695" y="2441"/>
                    <a:pt x="1692" y="2448"/>
                    <a:pt x="1692" y="2448"/>
                  </a:cubicBezTo>
                  <a:cubicBezTo>
                    <a:pt x="1692" y="2450"/>
                    <a:pt x="1692" y="2452"/>
                    <a:pt x="1692" y="2453"/>
                  </a:cubicBezTo>
                  <a:lnTo>
                    <a:pt x="1692" y="2453"/>
                  </a:lnTo>
                  <a:cubicBezTo>
                    <a:pt x="1692" y="2453"/>
                    <a:pt x="1692" y="2453"/>
                    <a:pt x="1692" y="2453"/>
                  </a:cubicBezTo>
                  <a:lnTo>
                    <a:pt x="1692" y="2453"/>
                  </a:lnTo>
                  <a:cubicBezTo>
                    <a:pt x="1692" y="2453"/>
                    <a:pt x="1692" y="2453"/>
                    <a:pt x="1692" y="2453"/>
                  </a:cubicBezTo>
                  <a:lnTo>
                    <a:pt x="1692" y="2453"/>
                  </a:lnTo>
                  <a:cubicBezTo>
                    <a:pt x="1692" y="2453"/>
                    <a:pt x="1692" y="2453"/>
                    <a:pt x="1692" y="2453"/>
                  </a:cubicBezTo>
                  <a:lnTo>
                    <a:pt x="1692" y="2453"/>
                  </a:lnTo>
                  <a:cubicBezTo>
                    <a:pt x="1691" y="2453"/>
                    <a:pt x="1689" y="2453"/>
                    <a:pt x="1688" y="2455"/>
                  </a:cubicBezTo>
                  <a:lnTo>
                    <a:pt x="1688" y="2455"/>
                  </a:lnTo>
                  <a:cubicBezTo>
                    <a:pt x="1686" y="2452"/>
                    <a:pt x="1685" y="2445"/>
                    <a:pt x="1683" y="2445"/>
                  </a:cubicBezTo>
                  <a:cubicBezTo>
                    <a:pt x="1682" y="2445"/>
                    <a:pt x="1682" y="2446"/>
                    <a:pt x="1681" y="2448"/>
                  </a:cubicBezTo>
                  <a:cubicBezTo>
                    <a:pt x="1675" y="2453"/>
                    <a:pt x="1675" y="2453"/>
                    <a:pt x="1675" y="2459"/>
                  </a:cubicBezTo>
                  <a:cubicBezTo>
                    <a:pt x="1675" y="2455"/>
                    <a:pt x="1675" y="2453"/>
                    <a:pt x="1674" y="2453"/>
                  </a:cubicBezTo>
                  <a:cubicBezTo>
                    <a:pt x="1673" y="2453"/>
                    <a:pt x="1671" y="2462"/>
                    <a:pt x="1670" y="2462"/>
                  </a:cubicBezTo>
                  <a:cubicBezTo>
                    <a:pt x="1670" y="2462"/>
                    <a:pt x="1669" y="2461"/>
                    <a:pt x="1669" y="2459"/>
                  </a:cubicBezTo>
                  <a:lnTo>
                    <a:pt x="1669" y="2431"/>
                  </a:lnTo>
                  <a:cubicBezTo>
                    <a:pt x="1669" y="2429"/>
                    <a:pt x="1669" y="2428"/>
                    <a:pt x="1669" y="2428"/>
                  </a:cubicBezTo>
                  <a:cubicBezTo>
                    <a:pt x="1667" y="2428"/>
                    <a:pt x="1664" y="2437"/>
                    <a:pt x="1660" y="2437"/>
                  </a:cubicBezTo>
                  <a:cubicBezTo>
                    <a:pt x="1660" y="2437"/>
                    <a:pt x="1659" y="2437"/>
                    <a:pt x="1658" y="2436"/>
                  </a:cubicBezTo>
                  <a:lnTo>
                    <a:pt x="1658" y="2442"/>
                  </a:lnTo>
                  <a:cubicBezTo>
                    <a:pt x="1658" y="2446"/>
                    <a:pt x="1657" y="2447"/>
                    <a:pt x="1657" y="2447"/>
                  </a:cubicBezTo>
                  <a:cubicBezTo>
                    <a:pt x="1655" y="2447"/>
                    <a:pt x="1654" y="2446"/>
                    <a:pt x="1653" y="2446"/>
                  </a:cubicBezTo>
                  <a:cubicBezTo>
                    <a:pt x="1653" y="2446"/>
                    <a:pt x="1653" y="2446"/>
                    <a:pt x="1653" y="2448"/>
                  </a:cubicBezTo>
                  <a:cubicBezTo>
                    <a:pt x="1653" y="2436"/>
                    <a:pt x="1653" y="2436"/>
                    <a:pt x="1653" y="2431"/>
                  </a:cubicBezTo>
                  <a:cubicBezTo>
                    <a:pt x="1653" y="2436"/>
                    <a:pt x="1647" y="2425"/>
                    <a:pt x="1647" y="2448"/>
                  </a:cubicBezTo>
                  <a:lnTo>
                    <a:pt x="1641" y="2436"/>
                  </a:lnTo>
                  <a:cubicBezTo>
                    <a:pt x="1641" y="2436"/>
                    <a:pt x="1641" y="2436"/>
                    <a:pt x="1641" y="2436"/>
                  </a:cubicBezTo>
                  <a:cubicBezTo>
                    <a:pt x="1641" y="2436"/>
                    <a:pt x="1636" y="2454"/>
                    <a:pt x="1632" y="2454"/>
                  </a:cubicBezTo>
                  <a:cubicBezTo>
                    <a:pt x="1631" y="2454"/>
                    <a:pt x="1631" y="2454"/>
                    <a:pt x="1630" y="2453"/>
                  </a:cubicBezTo>
                  <a:cubicBezTo>
                    <a:pt x="1636" y="2448"/>
                    <a:pt x="1630" y="2442"/>
                    <a:pt x="1636" y="2431"/>
                  </a:cubicBezTo>
                  <a:lnTo>
                    <a:pt x="1636" y="2431"/>
                  </a:lnTo>
                  <a:cubicBezTo>
                    <a:pt x="1636" y="2431"/>
                    <a:pt x="1630" y="2431"/>
                    <a:pt x="1630" y="2436"/>
                  </a:cubicBezTo>
                  <a:cubicBezTo>
                    <a:pt x="1630" y="2436"/>
                    <a:pt x="1630" y="2435"/>
                    <a:pt x="1630" y="2435"/>
                  </a:cubicBezTo>
                  <a:cubicBezTo>
                    <a:pt x="1629" y="2435"/>
                    <a:pt x="1626" y="2443"/>
                    <a:pt x="1625" y="2443"/>
                  </a:cubicBezTo>
                  <a:cubicBezTo>
                    <a:pt x="1625" y="2443"/>
                    <a:pt x="1625" y="2443"/>
                    <a:pt x="1625" y="2442"/>
                  </a:cubicBezTo>
                  <a:cubicBezTo>
                    <a:pt x="1625" y="2442"/>
                    <a:pt x="1625" y="2445"/>
                    <a:pt x="1625" y="2448"/>
                  </a:cubicBezTo>
                  <a:cubicBezTo>
                    <a:pt x="1625" y="2453"/>
                    <a:pt x="1619" y="2453"/>
                    <a:pt x="1619" y="2465"/>
                  </a:cubicBezTo>
                  <a:cubicBezTo>
                    <a:pt x="1619" y="2453"/>
                    <a:pt x="1617" y="2451"/>
                    <a:pt x="1615" y="2451"/>
                  </a:cubicBezTo>
                  <a:cubicBezTo>
                    <a:pt x="1613" y="2451"/>
                    <a:pt x="1611" y="2452"/>
                    <a:pt x="1610" y="2452"/>
                  </a:cubicBezTo>
                  <a:cubicBezTo>
                    <a:pt x="1607" y="2452"/>
                    <a:pt x="1604" y="2450"/>
                    <a:pt x="1602" y="2442"/>
                  </a:cubicBezTo>
                  <a:cubicBezTo>
                    <a:pt x="1602" y="2442"/>
                    <a:pt x="1597" y="2448"/>
                    <a:pt x="1597" y="2448"/>
                  </a:cubicBezTo>
                  <a:cubicBezTo>
                    <a:pt x="1597" y="2442"/>
                    <a:pt x="1597" y="2442"/>
                    <a:pt x="1597" y="2442"/>
                  </a:cubicBezTo>
                  <a:cubicBezTo>
                    <a:pt x="1597" y="2442"/>
                    <a:pt x="1597" y="2441"/>
                    <a:pt x="1597" y="2441"/>
                  </a:cubicBezTo>
                  <a:cubicBezTo>
                    <a:pt x="1596" y="2441"/>
                    <a:pt x="1592" y="2461"/>
                    <a:pt x="1588" y="2461"/>
                  </a:cubicBezTo>
                  <a:cubicBezTo>
                    <a:pt x="1587" y="2461"/>
                    <a:pt x="1586" y="2461"/>
                    <a:pt x="1585" y="2459"/>
                  </a:cubicBezTo>
                  <a:cubicBezTo>
                    <a:pt x="1588" y="2451"/>
                    <a:pt x="1590" y="2449"/>
                    <a:pt x="1590" y="2449"/>
                  </a:cubicBezTo>
                  <a:cubicBezTo>
                    <a:pt x="1591" y="2449"/>
                    <a:pt x="1591" y="2449"/>
                    <a:pt x="1591" y="2449"/>
                  </a:cubicBezTo>
                  <a:cubicBezTo>
                    <a:pt x="1591" y="2449"/>
                    <a:pt x="1591" y="2449"/>
                    <a:pt x="1591" y="2448"/>
                  </a:cubicBezTo>
                  <a:cubicBezTo>
                    <a:pt x="1593" y="2435"/>
                    <a:pt x="1593" y="2432"/>
                    <a:pt x="1592" y="2432"/>
                  </a:cubicBezTo>
                  <a:lnTo>
                    <a:pt x="1592" y="2432"/>
                  </a:lnTo>
                  <a:cubicBezTo>
                    <a:pt x="1591" y="2432"/>
                    <a:pt x="1590" y="2436"/>
                    <a:pt x="1589" y="2436"/>
                  </a:cubicBezTo>
                  <a:cubicBezTo>
                    <a:pt x="1589" y="2436"/>
                    <a:pt x="1590" y="2435"/>
                    <a:pt x="1591" y="2431"/>
                  </a:cubicBezTo>
                  <a:cubicBezTo>
                    <a:pt x="1592" y="2429"/>
                    <a:pt x="1593" y="2428"/>
                    <a:pt x="1593" y="2428"/>
                  </a:cubicBezTo>
                  <a:lnTo>
                    <a:pt x="1593" y="2428"/>
                  </a:lnTo>
                  <a:cubicBezTo>
                    <a:pt x="1593" y="2428"/>
                    <a:pt x="1587" y="2437"/>
                    <a:pt x="1586" y="2437"/>
                  </a:cubicBezTo>
                  <a:cubicBezTo>
                    <a:pt x="1586" y="2437"/>
                    <a:pt x="1585" y="2437"/>
                    <a:pt x="1585" y="2436"/>
                  </a:cubicBezTo>
                  <a:cubicBezTo>
                    <a:pt x="1585" y="2436"/>
                    <a:pt x="1585" y="2436"/>
                    <a:pt x="1585" y="2431"/>
                  </a:cubicBezTo>
                  <a:cubicBezTo>
                    <a:pt x="1574" y="2448"/>
                    <a:pt x="1569" y="2448"/>
                    <a:pt x="1563" y="2453"/>
                  </a:cubicBezTo>
                  <a:cubicBezTo>
                    <a:pt x="1574" y="2442"/>
                    <a:pt x="1569" y="2448"/>
                    <a:pt x="1574" y="2436"/>
                  </a:cubicBezTo>
                  <a:lnTo>
                    <a:pt x="1574" y="2436"/>
                  </a:lnTo>
                  <a:cubicBezTo>
                    <a:pt x="1574" y="2437"/>
                    <a:pt x="1563" y="2453"/>
                    <a:pt x="1563" y="2453"/>
                  </a:cubicBezTo>
                  <a:cubicBezTo>
                    <a:pt x="1563" y="2448"/>
                    <a:pt x="1569" y="2442"/>
                    <a:pt x="1574" y="2431"/>
                  </a:cubicBezTo>
                  <a:lnTo>
                    <a:pt x="1580" y="2425"/>
                  </a:lnTo>
                  <a:lnTo>
                    <a:pt x="1580" y="2425"/>
                  </a:lnTo>
                  <a:cubicBezTo>
                    <a:pt x="1580" y="2425"/>
                    <a:pt x="1563" y="2436"/>
                    <a:pt x="1563" y="2436"/>
                  </a:cubicBezTo>
                  <a:lnTo>
                    <a:pt x="1557" y="2436"/>
                  </a:lnTo>
                  <a:cubicBezTo>
                    <a:pt x="1553" y="2439"/>
                    <a:pt x="1551" y="2440"/>
                    <a:pt x="1551" y="2440"/>
                  </a:cubicBezTo>
                  <a:cubicBezTo>
                    <a:pt x="1550" y="2440"/>
                    <a:pt x="1556" y="2435"/>
                    <a:pt x="1555" y="2435"/>
                  </a:cubicBezTo>
                  <a:lnTo>
                    <a:pt x="1555" y="2435"/>
                  </a:lnTo>
                  <a:cubicBezTo>
                    <a:pt x="1554" y="2435"/>
                    <a:pt x="1554" y="2436"/>
                    <a:pt x="1552" y="2436"/>
                  </a:cubicBezTo>
                  <a:lnTo>
                    <a:pt x="1569" y="2425"/>
                  </a:lnTo>
                  <a:lnTo>
                    <a:pt x="1569" y="2425"/>
                  </a:lnTo>
                  <a:cubicBezTo>
                    <a:pt x="1563" y="2425"/>
                    <a:pt x="1552" y="2431"/>
                    <a:pt x="1546" y="2431"/>
                  </a:cubicBezTo>
                  <a:cubicBezTo>
                    <a:pt x="1557" y="2425"/>
                    <a:pt x="1569" y="2425"/>
                    <a:pt x="1574" y="2420"/>
                  </a:cubicBezTo>
                  <a:lnTo>
                    <a:pt x="1569" y="2420"/>
                  </a:lnTo>
                  <a:cubicBezTo>
                    <a:pt x="1557" y="2424"/>
                    <a:pt x="1550" y="2428"/>
                    <a:pt x="1548" y="2428"/>
                  </a:cubicBezTo>
                  <a:cubicBezTo>
                    <a:pt x="1547" y="2428"/>
                    <a:pt x="1546" y="2427"/>
                    <a:pt x="1546" y="2425"/>
                  </a:cubicBezTo>
                  <a:cubicBezTo>
                    <a:pt x="1578" y="2409"/>
                    <a:pt x="1554" y="2414"/>
                    <a:pt x="1576" y="2404"/>
                  </a:cubicBezTo>
                  <a:lnTo>
                    <a:pt x="1576" y="2404"/>
                  </a:lnTo>
                  <a:cubicBezTo>
                    <a:pt x="1576" y="2404"/>
                    <a:pt x="1576" y="2404"/>
                    <a:pt x="1576" y="2404"/>
                  </a:cubicBezTo>
                  <a:cubicBezTo>
                    <a:pt x="1577" y="2404"/>
                    <a:pt x="1578" y="2404"/>
                    <a:pt x="1580" y="2403"/>
                  </a:cubicBezTo>
                  <a:lnTo>
                    <a:pt x="1580" y="2403"/>
                  </a:lnTo>
                  <a:cubicBezTo>
                    <a:pt x="1578" y="2403"/>
                    <a:pt x="1577" y="2404"/>
                    <a:pt x="1576" y="2404"/>
                  </a:cubicBezTo>
                  <a:lnTo>
                    <a:pt x="1576" y="2404"/>
                  </a:lnTo>
                  <a:cubicBezTo>
                    <a:pt x="1574" y="2404"/>
                    <a:pt x="1584" y="2396"/>
                    <a:pt x="1580" y="2392"/>
                  </a:cubicBezTo>
                  <a:lnTo>
                    <a:pt x="1580" y="2392"/>
                  </a:lnTo>
                  <a:cubicBezTo>
                    <a:pt x="1574" y="2393"/>
                    <a:pt x="1571" y="2393"/>
                    <a:pt x="1569" y="2393"/>
                  </a:cubicBezTo>
                  <a:cubicBezTo>
                    <a:pt x="1563" y="2393"/>
                    <a:pt x="1569" y="2390"/>
                    <a:pt x="1563" y="2390"/>
                  </a:cubicBezTo>
                  <a:cubicBezTo>
                    <a:pt x="1561" y="2390"/>
                    <a:pt x="1558" y="2391"/>
                    <a:pt x="1552" y="2392"/>
                  </a:cubicBezTo>
                  <a:lnTo>
                    <a:pt x="1569" y="2380"/>
                  </a:lnTo>
                  <a:lnTo>
                    <a:pt x="1580" y="2380"/>
                  </a:lnTo>
                  <a:cubicBezTo>
                    <a:pt x="1580" y="2375"/>
                    <a:pt x="1591" y="2375"/>
                    <a:pt x="1597" y="2375"/>
                  </a:cubicBezTo>
                  <a:cubicBezTo>
                    <a:pt x="1591" y="2375"/>
                    <a:pt x="1585" y="2375"/>
                    <a:pt x="1585" y="2369"/>
                  </a:cubicBezTo>
                  <a:lnTo>
                    <a:pt x="1574" y="2375"/>
                  </a:lnTo>
                  <a:cubicBezTo>
                    <a:pt x="1557" y="2375"/>
                    <a:pt x="1597" y="2369"/>
                    <a:pt x="1580" y="2364"/>
                  </a:cubicBezTo>
                  <a:lnTo>
                    <a:pt x="1591" y="2364"/>
                  </a:lnTo>
                  <a:cubicBezTo>
                    <a:pt x="1585" y="2364"/>
                    <a:pt x="1591" y="2352"/>
                    <a:pt x="1569" y="2352"/>
                  </a:cubicBezTo>
                  <a:lnTo>
                    <a:pt x="1580" y="2352"/>
                  </a:lnTo>
                  <a:cubicBezTo>
                    <a:pt x="1580" y="2347"/>
                    <a:pt x="1552" y="2341"/>
                    <a:pt x="1569" y="2336"/>
                  </a:cubicBezTo>
                  <a:lnTo>
                    <a:pt x="1574" y="2336"/>
                  </a:lnTo>
                  <a:cubicBezTo>
                    <a:pt x="1569" y="2330"/>
                    <a:pt x="1557" y="2330"/>
                    <a:pt x="1569" y="2330"/>
                  </a:cubicBezTo>
                  <a:lnTo>
                    <a:pt x="1574" y="2330"/>
                  </a:lnTo>
                  <a:cubicBezTo>
                    <a:pt x="1569" y="2330"/>
                    <a:pt x="1563" y="2330"/>
                    <a:pt x="1563" y="2324"/>
                  </a:cubicBezTo>
                  <a:lnTo>
                    <a:pt x="1574" y="2324"/>
                  </a:lnTo>
                  <a:cubicBezTo>
                    <a:pt x="1580" y="2319"/>
                    <a:pt x="1552" y="2319"/>
                    <a:pt x="1546" y="2313"/>
                  </a:cubicBezTo>
                  <a:cubicBezTo>
                    <a:pt x="1569" y="2308"/>
                    <a:pt x="1574" y="2302"/>
                    <a:pt x="1574" y="2302"/>
                  </a:cubicBezTo>
                  <a:lnTo>
                    <a:pt x="1580" y="2302"/>
                  </a:lnTo>
                  <a:cubicBezTo>
                    <a:pt x="1580" y="2291"/>
                    <a:pt x="1557" y="2291"/>
                    <a:pt x="1552" y="2285"/>
                  </a:cubicBezTo>
                  <a:cubicBezTo>
                    <a:pt x="1574" y="2274"/>
                    <a:pt x="1557" y="2268"/>
                    <a:pt x="1569" y="2257"/>
                  </a:cubicBezTo>
                  <a:lnTo>
                    <a:pt x="1552" y="2257"/>
                  </a:lnTo>
                  <a:cubicBezTo>
                    <a:pt x="1552" y="2257"/>
                    <a:pt x="1535" y="2257"/>
                    <a:pt x="1552" y="2252"/>
                  </a:cubicBezTo>
                  <a:cubicBezTo>
                    <a:pt x="1574" y="2252"/>
                    <a:pt x="1569" y="2246"/>
                    <a:pt x="1569" y="2246"/>
                  </a:cubicBezTo>
                  <a:lnTo>
                    <a:pt x="1541" y="2246"/>
                  </a:lnTo>
                  <a:cubicBezTo>
                    <a:pt x="1574" y="2235"/>
                    <a:pt x="1524" y="2229"/>
                    <a:pt x="1557" y="2224"/>
                  </a:cubicBezTo>
                  <a:cubicBezTo>
                    <a:pt x="1552" y="2218"/>
                    <a:pt x="1552" y="2218"/>
                    <a:pt x="1546" y="2218"/>
                  </a:cubicBezTo>
                  <a:lnTo>
                    <a:pt x="1557" y="2218"/>
                  </a:lnTo>
                  <a:cubicBezTo>
                    <a:pt x="1557" y="2212"/>
                    <a:pt x="1563" y="2207"/>
                    <a:pt x="1557" y="2201"/>
                  </a:cubicBezTo>
                  <a:lnTo>
                    <a:pt x="1569" y="2201"/>
                  </a:lnTo>
                  <a:cubicBezTo>
                    <a:pt x="1569" y="2199"/>
                    <a:pt x="1564" y="2199"/>
                    <a:pt x="1558" y="2199"/>
                  </a:cubicBezTo>
                  <a:cubicBezTo>
                    <a:pt x="1547" y="2199"/>
                    <a:pt x="1529" y="2201"/>
                    <a:pt x="1529" y="2201"/>
                  </a:cubicBezTo>
                  <a:lnTo>
                    <a:pt x="1546" y="2196"/>
                  </a:lnTo>
                  <a:cubicBezTo>
                    <a:pt x="1546" y="2190"/>
                    <a:pt x="1563" y="2184"/>
                    <a:pt x="1541" y="2179"/>
                  </a:cubicBezTo>
                  <a:lnTo>
                    <a:pt x="1552" y="2179"/>
                  </a:lnTo>
                  <a:cubicBezTo>
                    <a:pt x="1552" y="2175"/>
                    <a:pt x="1557" y="2171"/>
                    <a:pt x="1551" y="2171"/>
                  </a:cubicBezTo>
                  <a:cubicBezTo>
                    <a:pt x="1548" y="2171"/>
                    <a:pt x="1543" y="2172"/>
                    <a:pt x="1535" y="2173"/>
                  </a:cubicBezTo>
                  <a:cubicBezTo>
                    <a:pt x="1557" y="2168"/>
                    <a:pt x="1541" y="2168"/>
                    <a:pt x="1529" y="2162"/>
                  </a:cubicBezTo>
                  <a:lnTo>
                    <a:pt x="1541" y="2162"/>
                  </a:lnTo>
                  <a:cubicBezTo>
                    <a:pt x="1524" y="2162"/>
                    <a:pt x="1524" y="2162"/>
                    <a:pt x="1518" y="2156"/>
                  </a:cubicBezTo>
                  <a:lnTo>
                    <a:pt x="1524" y="2156"/>
                  </a:lnTo>
                  <a:cubicBezTo>
                    <a:pt x="1529" y="2156"/>
                    <a:pt x="1513" y="2156"/>
                    <a:pt x="1518" y="2151"/>
                  </a:cubicBezTo>
                  <a:lnTo>
                    <a:pt x="1513" y="2151"/>
                  </a:lnTo>
                  <a:cubicBezTo>
                    <a:pt x="1508" y="2151"/>
                    <a:pt x="1511" y="2148"/>
                    <a:pt x="1517" y="2143"/>
                  </a:cubicBezTo>
                  <a:lnTo>
                    <a:pt x="1517" y="2143"/>
                  </a:lnTo>
                  <a:cubicBezTo>
                    <a:pt x="1516" y="2144"/>
                    <a:pt x="1515" y="2144"/>
                    <a:pt x="1514" y="2144"/>
                  </a:cubicBezTo>
                  <a:cubicBezTo>
                    <a:pt x="1511" y="2144"/>
                    <a:pt x="1510" y="2142"/>
                    <a:pt x="1513" y="2140"/>
                  </a:cubicBezTo>
                  <a:lnTo>
                    <a:pt x="1518" y="2140"/>
                  </a:lnTo>
                  <a:cubicBezTo>
                    <a:pt x="1529" y="2134"/>
                    <a:pt x="1507" y="2134"/>
                    <a:pt x="1518" y="2128"/>
                  </a:cubicBezTo>
                  <a:lnTo>
                    <a:pt x="1524" y="2128"/>
                  </a:lnTo>
                  <a:cubicBezTo>
                    <a:pt x="1524" y="2134"/>
                    <a:pt x="1524" y="2134"/>
                    <a:pt x="1524" y="2134"/>
                  </a:cubicBezTo>
                  <a:cubicBezTo>
                    <a:pt x="1535" y="2134"/>
                    <a:pt x="1535" y="2128"/>
                    <a:pt x="1552" y="2128"/>
                  </a:cubicBezTo>
                  <a:cubicBezTo>
                    <a:pt x="1546" y="2128"/>
                    <a:pt x="1524" y="2128"/>
                    <a:pt x="1529" y="2123"/>
                  </a:cubicBezTo>
                  <a:lnTo>
                    <a:pt x="1535" y="2123"/>
                  </a:lnTo>
                  <a:cubicBezTo>
                    <a:pt x="1535" y="2117"/>
                    <a:pt x="1535" y="2117"/>
                    <a:pt x="1535" y="2117"/>
                  </a:cubicBezTo>
                  <a:lnTo>
                    <a:pt x="1529" y="2117"/>
                  </a:lnTo>
                  <a:cubicBezTo>
                    <a:pt x="1535" y="2117"/>
                    <a:pt x="1535" y="2117"/>
                    <a:pt x="1541" y="2112"/>
                  </a:cubicBezTo>
                  <a:lnTo>
                    <a:pt x="1518" y="2112"/>
                  </a:lnTo>
                  <a:cubicBezTo>
                    <a:pt x="1518" y="2112"/>
                    <a:pt x="1518" y="2112"/>
                    <a:pt x="1524" y="2117"/>
                  </a:cubicBezTo>
                  <a:lnTo>
                    <a:pt x="1496" y="2117"/>
                  </a:lnTo>
                  <a:cubicBezTo>
                    <a:pt x="1513" y="2112"/>
                    <a:pt x="1524" y="2106"/>
                    <a:pt x="1535" y="2106"/>
                  </a:cubicBezTo>
                  <a:cubicBezTo>
                    <a:pt x="1524" y="2100"/>
                    <a:pt x="1529" y="2095"/>
                    <a:pt x="1501" y="2095"/>
                  </a:cubicBezTo>
                  <a:cubicBezTo>
                    <a:pt x="1501" y="2095"/>
                    <a:pt x="1507" y="2089"/>
                    <a:pt x="1513" y="2089"/>
                  </a:cubicBezTo>
                  <a:lnTo>
                    <a:pt x="1518" y="2089"/>
                  </a:lnTo>
                  <a:cubicBezTo>
                    <a:pt x="1513" y="2089"/>
                    <a:pt x="1513" y="2084"/>
                    <a:pt x="1496" y="2084"/>
                  </a:cubicBezTo>
                  <a:cubicBezTo>
                    <a:pt x="1501" y="2081"/>
                    <a:pt x="1506" y="2081"/>
                    <a:pt x="1508" y="2081"/>
                  </a:cubicBezTo>
                  <a:cubicBezTo>
                    <a:pt x="1511" y="2081"/>
                    <a:pt x="1513" y="2081"/>
                    <a:pt x="1513" y="2078"/>
                  </a:cubicBezTo>
                  <a:lnTo>
                    <a:pt x="1518" y="2078"/>
                  </a:lnTo>
                  <a:cubicBezTo>
                    <a:pt x="1541" y="2067"/>
                    <a:pt x="1468" y="2072"/>
                    <a:pt x="1501" y="2056"/>
                  </a:cubicBezTo>
                  <a:lnTo>
                    <a:pt x="1496" y="2056"/>
                  </a:lnTo>
                  <a:cubicBezTo>
                    <a:pt x="1513" y="2044"/>
                    <a:pt x="1479" y="2033"/>
                    <a:pt x="1501" y="2016"/>
                  </a:cubicBezTo>
                  <a:lnTo>
                    <a:pt x="1485" y="2016"/>
                  </a:lnTo>
                  <a:lnTo>
                    <a:pt x="1501" y="2011"/>
                  </a:lnTo>
                  <a:lnTo>
                    <a:pt x="1485" y="2011"/>
                  </a:lnTo>
                  <a:cubicBezTo>
                    <a:pt x="1473" y="2005"/>
                    <a:pt x="1518" y="2000"/>
                    <a:pt x="1496" y="1994"/>
                  </a:cubicBezTo>
                  <a:lnTo>
                    <a:pt x="1485" y="1994"/>
                  </a:lnTo>
                  <a:cubicBezTo>
                    <a:pt x="1485" y="1994"/>
                    <a:pt x="1479" y="1988"/>
                    <a:pt x="1490" y="1988"/>
                  </a:cubicBezTo>
                  <a:lnTo>
                    <a:pt x="1479" y="1983"/>
                  </a:lnTo>
                  <a:cubicBezTo>
                    <a:pt x="1479" y="1983"/>
                    <a:pt x="1485" y="1977"/>
                    <a:pt x="1496" y="1977"/>
                  </a:cubicBezTo>
                  <a:cubicBezTo>
                    <a:pt x="1517" y="1977"/>
                    <a:pt x="1535" y="1968"/>
                    <a:pt x="1554" y="1968"/>
                  </a:cubicBezTo>
                  <a:cubicBezTo>
                    <a:pt x="1561" y="1968"/>
                    <a:pt x="1567" y="1969"/>
                    <a:pt x="1574" y="1972"/>
                  </a:cubicBezTo>
                  <a:cubicBezTo>
                    <a:pt x="1574" y="1972"/>
                    <a:pt x="1574" y="1977"/>
                    <a:pt x="1580" y="1977"/>
                  </a:cubicBezTo>
                  <a:cubicBezTo>
                    <a:pt x="1554" y="1977"/>
                    <a:pt x="1530" y="1980"/>
                    <a:pt x="1519" y="1980"/>
                  </a:cubicBezTo>
                  <a:cubicBezTo>
                    <a:pt x="1516" y="1980"/>
                    <a:pt x="1514" y="1980"/>
                    <a:pt x="1513" y="1979"/>
                  </a:cubicBezTo>
                  <a:lnTo>
                    <a:pt x="1513" y="1979"/>
                  </a:lnTo>
                  <a:cubicBezTo>
                    <a:pt x="1516" y="1989"/>
                    <a:pt x="1539" y="1995"/>
                    <a:pt x="1518" y="2011"/>
                  </a:cubicBezTo>
                  <a:cubicBezTo>
                    <a:pt x="1538" y="2001"/>
                    <a:pt x="1576" y="1982"/>
                    <a:pt x="1604" y="1982"/>
                  </a:cubicBezTo>
                  <a:cubicBezTo>
                    <a:pt x="1607" y="1982"/>
                    <a:pt x="1610" y="1982"/>
                    <a:pt x="1613" y="1983"/>
                  </a:cubicBezTo>
                  <a:lnTo>
                    <a:pt x="1619" y="1983"/>
                  </a:lnTo>
                  <a:lnTo>
                    <a:pt x="1619" y="1988"/>
                  </a:lnTo>
                  <a:cubicBezTo>
                    <a:pt x="1625" y="1988"/>
                    <a:pt x="1630" y="1983"/>
                    <a:pt x="1636" y="1983"/>
                  </a:cubicBezTo>
                  <a:lnTo>
                    <a:pt x="1686" y="1983"/>
                  </a:lnTo>
                  <a:cubicBezTo>
                    <a:pt x="1681" y="1983"/>
                    <a:pt x="1681" y="1983"/>
                    <a:pt x="1681" y="1988"/>
                  </a:cubicBezTo>
                  <a:cubicBezTo>
                    <a:pt x="1669" y="1988"/>
                    <a:pt x="1669" y="1988"/>
                    <a:pt x="1664" y="1983"/>
                  </a:cubicBezTo>
                  <a:lnTo>
                    <a:pt x="1664" y="1983"/>
                  </a:lnTo>
                  <a:cubicBezTo>
                    <a:pt x="1664" y="1988"/>
                    <a:pt x="1672" y="1990"/>
                    <a:pt x="1683" y="1990"/>
                  </a:cubicBezTo>
                  <a:cubicBezTo>
                    <a:pt x="1693" y="1990"/>
                    <a:pt x="1706" y="1988"/>
                    <a:pt x="1714" y="1988"/>
                  </a:cubicBezTo>
                  <a:cubicBezTo>
                    <a:pt x="1709" y="1977"/>
                    <a:pt x="1730" y="1977"/>
                    <a:pt x="1710" y="1967"/>
                  </a:cubicBezTo>
                  <a:lnTo>
                    <a:pt x="1710" y="1967"/>
                  </a:lnTo>
                  <a:cubicBezTo>
                    <a:pt x="1708" y="1967"/>
                    <a:pt x="1703" y="1969"/>
                    <a:pt x="1697" y="1972"/>
                  </a:cubicBezTo>
                  <a:lnTo>
                    <a:pt x="1653" y="1972"/>
                  </a:lnTo>
                  <a:cubicBezTo>
                    <a:pt x="1661" y="1968"/>
                    <a:pt x="1671" y="1964"/>
                    <a:pt x="1683" y="1964"/>
                  </a:cubicBezTo>
                  <a:cubicBezTo>
                    <a:pt x="1688" y="1964"/>
                    <a:pt x="1693" y="1964"/>
                    <a:pt x="1697" y="1966"/>
                  </a:cubicBezTo>
                  <a:cubicBezTo>
                    <a:pt x="1703" y="1955"/>
                    <a:pt x="1714" y="1949"/>
                    <a:pt x="1714" y="1944"/>
                  </a:cubicBezTo>
                  <a:close/>
                  <a:moveTo>
                    <a:pt x="1876" y="2506"/>
                  </a:moveTo>
                  <a:cubicBezTo>
                    <a:pt x="1876" y="2506"/>
                    <a:pt x="1877" y="2507"/>
                    <a:pt x="1877" y="2509"/>
                  </a:cubicBezTo>
                  <a:cubicBezTo>
                    <a:pt x="1876" y="2509"/>
                    <a:pt x="1875" y="2509"/>
                    <a:pt x="1874" y="2509"/>
                  </a:cubicBezTo>
                  <a:lnTo>
                    <a:pt x="1874" y="2509"/>
                  </a:lnTo>
                  <a:cubicBezTo>
                    <a:pt x="1875" y="2508"/>
                    <a:pt x="1876" y="2506"/>
                    <a:pt x="1876" y="2506"/>
                  </a:cubicBezTo>
                  <a:close/>
                  <a:moveTo>
                    <a:pt x="1916" y="2504"/>
                  </a:moveTo>
                  <a:cubicBezTo>
                    <a:pt x="1910" y="2509"/>
                    <a:pt x="1916" y="2509"/>
                    <a:pt x="1910" y="2515"/>
                  </a:cubicBezTo>
                  <a:lnTo>
                    <a:pt x="1910" y="2504"/>
                  </a:lnTo>
                  <a:close/>
                  <a:moveTo>
                    <a:pt x="1933" y="2509"/>
                  </a:moveTo>
                  <a:lnTo>
                    <a:pt x="1927" y="2515"/>
                  </a:lnTo>
                  <a:cubicBezTo>
                    <a:pt x="1927" y="2515"/>
                    <a:pt x="1927" y="2509"/>
                    <a:pt x="1927" y="2509"/>
                  </a:cubicBezTo>
                  <a:close/>
                  <a:moveTo>
                    <a:pt x="1737" y="2515"/>
                  </a:moveTo>
                  <a:lnTo>
                    <a:pt x="1737" y="2526"/>
                  </a:lnTo>
                  <a:lnTo>
                    <a:pt x="1742" y="2521"/>
                  </a:lnTo>
                  <a:lnTo>
                    <a:pt x="1737" y="2515"/>
                  </a:lnTo>
                  <a:close/>
                  <a:moveTo>
                    <a:pt x="1737" y="2526"/>
                  </a:moveTo>
                  <a:lnTo>
                    <a:pt x="1737" y="2526"/>
                  </a:lnTo>
                  <a:lnTo>
                    <a:pt x="1737" y="2526"/>
                  </a:lnTo>
                  <a:close/>
                  <a:moveTo>
                    <a:pt x="1753" y="2526"/>
                  </a:moveTo>
                  <a:cubicBezTo>
                    <a:pt x="1753" y="2526"/>
                    <a:pt x="1753" y="2526"/>
                    <a:pt x="1753" y="2526"/>
                  </a:cubicBezTo>
                  <a:cubicBezTo>
                    <a:pt x="1753" y="2526"/>
                    <a:pt x="1753" y="2526"/>
                    <a:pt x="1753" y="2526"/>
                  </a:cubicBezTo>
                  <a:close/>
                  <a:moveTo>
                    <a:pt x="1860" y="2526"/>
                  </a:moveTo>
                  <a:cubicBezTo>
                    <a:pt x="1860" y="2526"/>
                    <a:pt x="1860" y="2526"/>
                    <a:pt x="1860" y="2526"/>
                  </a:cubicBezTo>
                  <a:lnTo>
                    <a:pt x="1860" y="2526"/>
                  </a:lnTo>
                  <a:close/>
                  <a:moveTo>
                    <a:pt x="1954" y="2512"/>
                  </a:moveTo>
                  <a:cubicBezTo>
                    <a:pt x="1954" y="2512"/>
                    <a:pt x="1952" y="2515"/>
                    <a:pt x="1949" y="2521"/>
                  </a:cubicBezTo>
                  <a:cubicBezTo>
                    <a:pt x="1951" y="2519"/>
                    <a:pt x="1952" y="2518"/>
                    <a:pt x="1953" y="2518"/>
                  </a:cubicBezTo>
                  <a:lnTo>
                    <a:pt x="1953" y="2518"/>
                  </a:lnTo>
                  <a:cubicBezTo>
                    <a:pt x="1955" y="2518"/>
                    <a:pt x="1953" y="2522"/>
                    <a:pt x="1949" y="2526"/>
                  </a:cubicBezTo>
                  <a:cubicBezTo>
                    <a:pt x="1952" y="2526"/>
                    <a:pt x="1954" y="2528"/>
                    <a:pt x="1954" y="2528"/>
                  </a:cubicBezTo>
                  <a:cubicBezTo>
                    <a:pt x="1955" y="2528"/>
                    <a:pt x="1955" y="2526"/>
                    <a:pt x="1955" y="2521"/>
                  </a:cubicBezTo>
                  <a:cubicBezTo>
                    <a:pt x="1955" y="2515"/>
                    <a:pt x="1955" y="2512"/>
                    <a:pt x="1954" y="2512"/>
                  </a:cubicBezTo>
                  <a:close/>
                  <a:moveTo>
                    <a:pt x="241" y="2509"/>
                  </a:moveTo>
                  <a:lnTo>
                    <a:pt x="219" y="2520"/>
                  </a:lnTo>
                  <a:lnTo>
                    <a:pt x="219" y="2520"/>
                  </a:lnTo>
                  <a:cubicBezTo>
                    <a:pt x="219" y="2520"/>
                    <a:pt x="219" y="2520"/>
                    <a:pt x="219" y="2520"/>
                  </a:cubicBezTo>
                  <a:lnTo>
                    <a:pt x="219" y="2520"/>
                  </a:lnTo>
                  <a:cubicBezTo>
                    <a:pt x="219" y="2520"/>
                    <a:pt x="219" y="2520"/>
                    <a:pt x="219" y="2521"/>
                  </a:cubicBezTo>
                  <a:lnTo>
                    <a:pt x="219" y="2520"/>
                  </a:lnTo>
                  <a:lnTo>
                    <a:pt x="219" y="2520"/>
                  </a:lnTo>
                  <a:cubicBezTo>
                    <a:pt x="221" y="2521"/>
                    <a:pt x="223" y="2521"/>
                    <a:pt x="225" y="2521"/>
                  </a:cubicBezTo>
                  <a:cubicBezTo>
                    <a:pt x="219" y="2526"/>
                    <a:pt x="219" y="2526"/>
                    <a:pt x="219" y="2532"/>
                  </a:cubicBezTo>
                  <a:cubicBezTo>
                    <a:pt x="220" y="2533"/>
                    <a:pt x="221" y="2533"/>
                    <a:pt x="221" y="2533"/>
                  </a:cubicBezTo>
                  <a:cubicBezTo>
                    <a:pt x="225" y="2533"/>
                    <a:pt x="228" y="2528"/>
                    <a:pt x="231" y="2528"/>
                  </a:cubicBezTo>
                  <a:cubicBezTo>
                    <a:pt x="233" y="2528"/>
                    <a:pt x="234" y="2529"/>
                    <a:pt x="236" y="2532"/>
                  </a:cubicBezTo>
                  <a:cubicBezTo>
                    <a:pt x="236" y="2537"/>
                    <a:pt x="230" y="2543"/>
                    <a:pt x="225" y="2543"/>
                  </a:cubicBezTo>
                  <a:cubicBezTo>
                    <a:pt x="226" y="2545"/>
                    <a:pt x="229" y="2545"/>
                    <a:pt x="233" y="2545"/>
                  </a:cubicBezTo>
                  <a:cubicBezTo>
                    <a:pt x="241" y="2545"/>
                    <a:pt x="251" y="2543"/>
                    <a:pt x="258" y="2543"/>
                  </a:cubicBezTo>
                  <a:lnTo>
                    <a:pt x="264" y="2543"/>
                  </a:lnTo>
                  <a:cubicBezTo>
                    <a:pt x="267" y="2529"/>
                    <a:pt x="260" y="2526"/>
                    <a:pt x="250" y="2526"/>
                  </a:cubicBezTo>
                  <a:cubicBezTo>
                    <a:pt x="244" y="2526"/>
                    <a:pt x="237" y="2527"/>
                    <a:pt x="232" y="2527"/>
                  </a:cubicBezTo>
                  <a:cubicBezTo>
                    <a:pt x="229" y="2527"/>
                    <a:pt x="226" y="2527"/>
                    <a:pt x="225" y="2526"/>
                  </a:cubicBezTo>
                  <a:lnTo>
                    <a:pt x="241" y="2509"/>
                  </a:lnTo>
                  <a:close/>
                  <a:moveTo>
                    <a:pt x="275" y="2543"/>
                  </a:moveTo>
                  <a:cubicBezTo>
                    <a:pt x="275" y="2549"/>
                    <a:pt x="269" y="2554"/>
                    <a:pt x="264" y="2554"/>
                  </a:cubicBezTo>
                  <a:cubicBezTo>
                    <a:pt x="262" y="2555"/>
                    <a:pt x="260" y="2556"/>
                    <a:pt x="259" y="2556"/>
                  </a:cubicBezTo>
                  <a:cubicBezTo>
                    <a:pt x="254" y="2556"/>
                    <a:pt x="258" y="2547"/>
                    <a:pt x="258" y="2543"/>
                  </a:cubicBezTo>
                  <a:lnTo>
                    <a:pt x="258" y="2543"/>
                  </a:lnTo>
                  <a:cubicBezTo>
                    <a:pt x="253" y="2554"/>
                    <a:pt x="247" y="2554"/>
                    <a:pt x="241" y="2554"/>
                  </a:cubicBezTo>
                  <a:cubicBezTo>
                    <a:pt x="247" y="2557"/>
                    <a:pt x="254" y="2558"/>
                    <a:pt x="260" y="2558"/>
                  </a:cubicBezTo>
                  <a:cubicBezTo>
                    <a:pt x="267" y="2558"/>
                    <a:pt x="272" y="2557"/>
                    <a:pt x="275" y="2554"/>
                  </a:cubicBezTo>
                  <a:lnTo>
                    <a:pt x="275" y="2543"/>
                  </a:lnTo>
                  <a:close/>
                  <a:moveTo>
                    <a:pt x="1580" y="0"/>
                  </a:moveTo>
                  <a:cubicBezTo>
                    <a:pt x="1569" y="0"/>
                    <a:pt x="1574" y="17"/>
                    <a:pt x="1569" y="28"/>
                  </a:cubicBezTo>
                  <a:cubicBezTo>
                    <a:pt x="1566" y="29"/>
                    <a:pt x="1565" y="29"/>
                    <a:pt x="1563" y="29"/>
                  </a:cubicBezTo>
                  <a:cubicBezTo>
                    <a:pt x="1555" y="29"/>
                    <a:pt x="1562" y="16"/>
                    <a:pt x="1557" y="6"/>
                  </a:cubicBezTo>
                  <a:lnTo>
                    <a:pt x="1557" y="6"/>
                  </a:lnTo>
                  <a:cubicBezTo>
                    <a:pt x="1546" y="11"/>
                    <a:pt x="1541" y="28"/>
                    <a:pt x="1529" y="28"/>
                  </a:cubicBezTo>
                  <a:cubicBezTo>
                    <a:pt x="1529" y="23"/>
                    <a:pt x="1529" y="23"/>
                    <a:pt x="1529" y="17"/>
                  </a:cubicBezTo>
                  <a:cubicBezTo>
                    <a:pt x="1518" y="34"/>
                    <a:pt x="1496" y="17"/>
                    <a:pt x="1485" y="39"/>
                  </a:cubicBezTo>
                  <a:cubicBezTo>
                    <a:pt x="1485" y="34"/>
                    <a:pt x="1479" y="34"/>
                    <a:pt x="1479" y="34"/>
                  </a:cubicBezTo>
                  <a:lnTo>
                    <a:pt x="1479" y="34"/>
                  </a:lnTo>
                  <a:cubicBezTo>
                    <a:pt x="1485" y="39"/>
                    <a:pt x="1485" y="51"/>
                    <a:pt x="1485" y="56"/>
                  </a:cubicBezTo>
                  <a:cubicBezTo>
                    <a:pt x="1481" y="56"/>
                    <a:pt x="1477" y="61"/>
                    <a:pt x="1473" y="61"/>
                  </a:cubicBezTo>
                  <a:cubicBezTo>
                    <a:pt x="1472" y="61"/>
                    <a:pt x="1470" y="60"/>
                    <a:pt x="1468" y="56"/>
                  </a:cubicBezTo>
                  <a:cubicBezTo>
                    <a:pt x="1462" y="39"/>
                    <a:pt x="1479" y="45"/>
                    <a:pt x="1479" y="34"/>
                  </a:cubicBezTo>
                  <a:lnTo>
                    <a:pt x="1479" y="34"/>
                  </a:lnTo>
                  <a:cubicBezTo>
                    <a:pt x="1465" y="39"/>
                    <a:pt x="1454" y="52"/>
                    <a:pt x="1445" y="52"/>
                  </a:cubicBezTo>
                  <a:cubicBezTo>
                    <a:pt x="1443" y="52"/>
                    <a:pt x="1441" y="51"/>
                    <a:pt x="1440" y="51"/>
                  </a:cubicBezTo>
                  <a:cubicBezTo>
                    <a:pt x="1434" y="34"/>
                    <a:pt x="1462" y="45"/>
                    <a:pt x="1451" y="34"/>
                  </a:cubicBezTo>
                  <a:lnTo>
                    <a:pt x="1451" y="34"/>
                  </a:lnTo>
                  <a:lnTo>
                    <a:pt x="1462" y="39"/>
                  </a:lnTo>
                  <a:cubicBezTo>
                    <a:pt x="1457" y="25"/>
                    <a:pt x="1459" y="25"/>
                    <a:pt x="1462" y="25"/>
                  </a:cubicBezTo>
                  <a:cubicBezTo>
                    <a:pt x="1465" y="25"/>
                    <a:pt x="1468" y="25"/>
                    <a:pt x="1462" y="11"/>
                  </a:cubicBezTo>
                  <a:cubicBezTo>
                    <a:pt x="1459" y="11"/>
                    <a:pt x="1456" y="10"/>
                    <a:pt x="1454" y="10"/>
                  </a:cubicBezTo>
                  <a:cubicBezTo>
                    <a:pt x="1442" y="10"/>
                    <a:pt x="1438" y="18"/>
                    <a:pt x="1426" y="18"/>
                  </a:cubicBezTo>
                  <a:cubicBezTo>
                    <a:pt x="1424" y="18"/>
                    <a:pt x="1421" y="18"/>
                    <a:pt x="1417" y="17"/>
                  </a:cubicBezTo>
                  <a:lnTo>
                    <a:pt x="1417" y="17"/>
                  </a:lnTo>
                  <a:cubicBezTo>
                    <a:pt x="1417" y="28"/>
                    <a:pt x="1423" y="28"/>
                    <a:pt x="1417" y="39"/>
                  </a:cubicBezTo>
                  <a:cubicBezTo>
                    <a:pt x="1414" y="42"/>
                    <a:pt x="1410" y="43"/>
                    <a:pt x="1408" y="43"/>
                  </a:cubicBezTo>
                  <a:cubicBezTo>
                    <a:pt x="1393" y="43"/>
                    <a:pt x="1389" y="17"/>
                    <a:pt x="1380" y="17"/>
                  </a:cubicBezTo>
                  <a:cubicBezTo>
                    <a:pt x="1378" y="17"/>
                    <a:pt x="1376" y="19"/>
                    <a:pt x="1373" y="23"/>
                  </a:cubicBezTo>
                  <a:cubicBezTo>
                    <a:pt x="1368" y="32"/>
                    <a:pt x="1367" y="46"/>
                    <a:pt x="1356" y="46"/>
                  </a:cubicBezTo>
                  <a:cubicBezTo>
                    <a:pt x="1355" y="46"/>
                    <a:pt x="1353" y="46"/>
                    <a:pt x="1350" y="45"/>
                  </a:cubicBezTo>
                  <a:lnTo>
                    <a:pt x="1356" y="23"/>
                  </a:lnTo>
                  <a:lnTo>
                    <a:pt x="1356" y="23"/>
                  </a:lnTo>
                  <a:cubicBezTo>
                    <a:pt x="1337" y="23"/>
                    <a:pt x="1342" y="42"/>
                    <a:pt x="1331" y="42"/>
                  </a:cubicBezTo>
                  <a:cubicBezTo>
                    <a:pt x="1329" y="42"/>
                    <a:pt x="1326" y="41"/>
                    <a:pt x="1323" y="40"/>
                  </a:cubicBezTo>
                  <a:lnTo>
                    <a:pt x="1323" y="40"/>
                  </a:lnTo>
                  <a:cubicBezTo>
                    <a:pt x="1322" y="43"/>
                    <a:pt x="1320" y="45"/>
                    <a:pt x="1317" y="45"/>
                  </a:cubicBezTo>
                  <a:lnTo>
                    <a:pt x="1311" y="28"/>
                  </a:lnTo>
                  <a:cubicBezTo>
                    <a:pt x="1289" y="34"/>
                    <a:pt x="1266" y="45"/>
                    <a:pt x="1244" y="51"/>
                  </a:cubicBezTo>
                  <a:cubicBezTo>
                    <a:pt x="1244" y="45"/>
                    <a:pt x="1249" y="39"/>
                    <a:pt x="1244" y="34"/>
                  </a:cubicBezTo>
                  <a:cubicBezTo>
                    <a:pt x="1227" y="40"/>
                    <a:pt x="1207" y="43"/>
                    <a:pt x="1188" y="43"/>
                  </a:cubicBezTo>
                  <a:cubicBezTo>
                    <a:pt x="1174" y="43"/>
                    <a:pt x="1160" y="42"/>
                    <a:pt x="1149" y="39"/>
                  </a:cubicBezTo>
                  <a:lnTo>
                    <a:pt x="1137" y="56"/>
                  </a:lnTo>
                  <a:cubicBezTo>
                    <a:pt x="1137" y="56"/>
                    <a:pt x="1132" y="51"/>
                    <a:pt x="1132" y="45"/>
                  </a:cubicBezTo>
                  <a:lnTo>
                    <a:pt x="1132" y="45"/>
                  </a:lnTo>
                  <a:cubicBezTo>
                    <a:pt x="1121" y="45"/>
                    <a:pt x="1137" y="56"/>
                    <a:pt x="1132" y="62"/>
                  </a:cubicBezTo>
                  <a:cubicBezTo>
                    <a:pt x="1126" y="62"/>
                    <a:pt x="1121" y="56"/>
                    <a:pt x="1126" y="51"/>
                  </a:cubicBezTo>
                  <a:lnTo>
                    <a:pt x="1126" y="51"/>
                  </a:lnTo>
                  <a:cubicBezTo>
                    <a:pt x="1106" y="66"/>
                    <a:pt x="1082" y="85"/>
                    <a:pt x="1057" y="85"/>
                  </a:cubicBezTo>
                  <a:cubicBezTo>
                    <a:pt x="1054" y="85"/>
                    <a:pt x="1051" y="85"/>
                    <a:pt x="1048" y="84"/>
                  </a:cubicBezTo>
                  <a:lnTo>
                    <a:pt x="1053" y="79"/>
                  </a:lnTo>
                  <a:lnTo>
                    <a:pt x="1053" y="79"/>
                  </a:lnTo>
                  <a:cubicBezTo>
                    <a:pt x="1033" y="79"/>
                    <a:pt x="1041" y="107"/>
                    <a:pt x="1029" y="107"/>
                  </a:cubicBezTo>
                  <a:cubicBezTo>
                    <a:pt x="1028" y="107"/>
                    <a:pt x="1027" y="107"/>
                    <a:pt x="1025" y="107"/>
                  </a:cubicBezTo>
                  <a:lnTo>
                    <a:pt x="1025" y="101"/>
                  </a:lnTo>
                  <a:cubicBezTo>
                    <a:pt x="986" y="112"/>
                    <a:pt x="958" y="146"/>
                    <a:pt x="925" y="146"/>
                  </a:cubicBezTo>
                  <a:cubicBezTo>
                    <a:pt x="930" y="168"/>
                    <a:pt x="885" y="163"/>
                    <a:pt x="902" y="185"/>
                  </a:cubicBezTo>
                  <a:cubicBezTo>
                    <a:pt x="880" y="191"/>
                    <a:pt x="880" y="185"/>
                    <a:pt x="852" y="202"/>
                  </a:cubicBezTo>
                  <a:cubicBezTo>
                    <a:pt x="846" y="207"/>
                    <a:pt x="857" y="224"/>
                    <a:pt x="852" y="230"/>
                  </a:cubicBezTo>
                  <a:lnTo>
                    <a:pt x="841" y="224"/>
                  </a:lnTo>
                  <a:lnTo>
                    <a:pt x="846" y="241"/>
                  </a:lnTo>
                  <a:lnTo>
                    <a:pt x="829" y="241"/>
                  </a:lnTo>
                  <a:lnTo>
                    <a:pt x="824" y="247"/>
                  </a:lnTo>
                  <a:lnTo>
                    <a:pt x="835" y="247"/>
                  </a:lnTo>
                  <a:cubicBezTo>
                    <a:pt x="835" y="263"/>
                    <a:pt x="807" y="269"/>
                    <a:pt x="801" y="269"/>
                  </a:cubicBezTo>
                  <a:cubicBezTo>
                    <a:pt x="801" y="280"/>
                    <a:pt x="796" y="291"/>
                    <a:pt x="796" y="303"/>
                  </a:cubicBezTo>
                  <a:cubicBezTo>
                    <a:pt x="793" y="303"/>
                    <a:pt x="791" y="301"/>
                    <a:pt x="791" y="298"/>
                  </a:cubicBezTo>
                  <a:lnTo>
                    <a:pt x="791" y="298"/>
                  </a:lnTo>
                  <a:cubicBezTo>
                    <a:pt x="790" y="299"/>
                    <a:pt x="790" y="299"/>
                    <a:pt x="789" y="299"/>
                  </a:cubicBezTo>
                  <a:cubicBezTo>
                    <a:pt x="787" y="299"/>
                    <a:pt x="784" y="297"/>
                    <a:pt x="782" y="297"/>
                  </a:cubicBezTo>
                  <a:cubicBezTo>
                    <a:pt x="780" y="297"/>
                    <a:pt x="779" y="298"/>
                    <a:pt x="779" y="303"/>
                  </a:cubicBezTo>
                  <a:cubicBezTo>
                    <a:pt x="785" y="303"/>
                    <a:pt x="785" y="308"/>
                    <a:pt x="790" y="314"/>
                  </a:cubicBezTo>
                  <a:cubicBezTo>
                    <a:pt x="779" y="314"/>
                    <a:pt x="768" y="331"/>
                    <a:pt x="762" y="347"/>
                  </a:cubicBezTo>
                  <a:lnTo>
                    <a:pt x="757" y="336"/>
                  </a:lnTo>
                  <a:cubicBezTo>
                    <a:pt x="740" y="359"/>
                    <a:pt x="740" y="387"/>
                    <a:pt x="729" y="415"/>
                  </a:cubicBezTo>
                  <a:cubicBezTo>
                    <a:pt x="730" y="413"/>
                    <a:pt x="732" y="413"/>
                    <a:pt x="735" y="413"/>
                  </a:cubicBezTo>
                  <a:cubicBezTo>
                    <a:pt x="742" y="413"/>
                    <a:pt x="749" y="418"/>
                    <a:pt x="745" y="426"/>
                  </a:cubicBezTo>
                  <a:lnTo>
                    <a:pt x="742" y="424"/>
                  </a:lnTo>
                  <a:lnTo>
                    <a:pt x="742" y="424"/>
                  </a:lnTo>
                  <a:cubicBezTo>
                    <a:pt x="743" y="425"/>
                    <a:pt x="744" y="427"/>
                    <a:pt x="745" y="432"/>
                  </a:cubicBezTo>
                  <a:cubicBezTo>
                    <a:pt x="744" y="433"/>
                    <a:pt x="742" y="434"/>
                    <a:pt x="740" y="434"/>
                  </a:cubicBezTo>
                  <a:cubicBezTo>
                    <a:pt x="735" y="434"/>
                    <a:pt x="729" y="429"/>
                    <a:pt x="729" y="420"/>
                  </a:cubicBezTo>
                  <a:lnTo>
                    <a:pt x="729" y="437"/>
                  </a:lnTo>
                  <a:cubicBezTo>
                    <a:pt x="723" y="432"/>
                    <a:pt x="723" y="432"/>
                    <a:pt x="717" y="426"/>
                  </a:cubicBezTo>
                  <a:lnTo>
                    <a:pt x="717" y="426"/>
                  </a:lnTo>
                  <a:cubicBezTo>
                    <a:pt x="723" y="437"/>
                    <a:pt x="695" y="443"/>
                    <a:pt x="706" y="454"/>
                  </a:cubicBezTo>
                  <a:lnTo>
                    <a:pt x="701" y="454"/>
                  </a:lnTo>
                  <a:cubicBezTo>
                    <a:pt x="689" y="482"/>
                    <a:pt x="695" y="493"/>
                    <a:pt x="684" y="516"/>
                  </a:cubicBezTo>
                  <a:cubicBezTo>
                    <a:pt x="701" y="521"/>
                    <a:pt x="695" y="527"/>
                    <a:pt x="701" y="538"/>
                  </a:cubicBezTo>
                  <a:cubicBezTo>
                    <a:pt x="689" y="549"/>
                    <a:pt x="673" y="560"/>
                    <a:pt x="673" y="583"/>
                  </a:cubicBezTo>
                  <a:cubicBezTo>
                    <a:pt x="673" y="594"/>
                    <a:pt x="678" y="588"/>
                    <a:pt x="684" y="594"/>
                  </a:cubicBezTo>
                  <a:cubicBezTo>
                    <a:pt x="675" y="594"/>
                    <a:pt x="670" y="603"/>
                    <a:pt x="666" y="603"/>
                  </a:cubicBezTo>
                  <a:cubicBezTo>
                    <a:pt x="664" y="603"/>
                    <a:pt x="663" y="602"/>
                    <a:pt x="661" y="600"/>
                  </a:cubicBezTo>
                  <a:cubicBezTo>
                    <a:pt x="656" y="622"/>
                    <a:pt x="656" y="628"/>
                    <a:pt x="656" y="656"/>
                  </a:cubicBezTo>
                  <a:lnTo>
                    <a:pt x="667" y="656"/>
                  </a:lnTo>
                  <a:cubicBezTo>
                    <a:pt x="667" y="661"/>
                    <a:pt x="656" y="667"/>
                    <a:pt x="656" y="667"/>
                  </a:cubicBezTo>
                  <a:lnTo>
                    <a:pt x="650" y="661"/>
                  </a:lnTo>
                  <a:lnTo>
                    <a:pt x="650" y="661"/>
                  </a:lnTo>
                  <a:cubicBezTo>
                    <a:pt x="656" y="700"/>
                    <a:pt x="594" y="717"/>
                    <a:pt x="605" y="751"/>
                  </a:cubicBezTo>
                  <a:lnTo>
                    <a:pt x="611" y="779"/>
                  </a:lnTo>
                  <a:cubicBezTo>
                    <a:pt x="609" y="781"/>
                    <a:pt x="607" y="782"/>
                    <a:pt x="606" y="782"/>
                  </a:cubicBezTo>
                  <a:cubicBezTo>
                    <a:pt x="602" y="782"/>
                    <a:pt x="603" y="772"/>
                    <a:pt x="597" y="772"/>
                  </a:cubicBezTo>
                  <a:cubicBezTo>
                    <a:pt x="596" y="772"/>
                    <a:pt x="595" y="772"/>
                    <a:pt x="594" y="773"/>
                  </a:cubicBezTo>
                  <a:cubicBezTo>
                    <a:pt x="600" y="807"/>
                    <a:pt x="572" y="812"/>
                    <a:pt x="577" y="840"/>
                  </a:cubicBezTo>
                  <a:cubicBezTo>
                    <a:pt x="538" y="846"/>
                    <a:pt x="555" y="902"/>
                    <a:pt x="521" y="919"/>
                  </a:cubicBezTo>
                  <a:lnTo>
                    <a:pt x="533" y="919"/>
                  </a:lnTo>
                  <a:cubicBezTo>
                    <a:pt x="538" y="930"/>
                    <a:pt x="521" y="924"/>
                    <a:pt x="521" y="930"/>
                  </a:cubicBezTo>
                  <a:cubicBezTo>
                    <a:pt x="525" y="930"/>
                    <a:pt x="529" y="927"/>
                    <a:pt x="531" y="927"/>
                  </a:cubicBezTo>
                  <a:cubicBezTo>
                    <a:pt x="532" y="927"/>
                    <a:pt x="533" y="928"/>
                    <a:pt x="533" y="930"/>
                  </a:cubicBezTo>
                  <a:cubicBezTo>
                    <a:pt x="521" y="986"/>
                    <a:pt x="477" y="1031"/>
                    <a:pt x="449" y="1081"/>
                  </a:cubicBezTo>
                  <a:cubicBezTo>
                    <a:pt x="437" y="1098"/>
                    <a:pt x="488" y="1104"/>
                    <a:pt x="454" y="1120"/>
                  </a:cubicBezTo>
                  <a:lnTo>
                    <a:pt x="443" y="1109"/>
                  </a:lnTo>
                  <a:lnTo>
                    <a:pt x="443" y="1109"/>
                  </a:lnTo>
                  <a:cubicBezTo>
                    <a:pt x="449" y="1154"/>
                    <a:pt x="415" y="1188"/>
                    <a:pt x="409" y="1232"/>
                  </a:cubicBezTo>
                  <a:cubicBezTo>
                    <a:pt x="409" y="1227"/>
                    <a:pt x="404" y="1227"/>
                    <a:pt x="404" y="1221"/>
                  </a:cubicBezTo>
                  <a:cubicBezTo>
                    <a:pt x="393" y="1227"/>
                    <a:pt x="393" y="1249"/>
                    <a:pt x="404" y="1255"/>
                  </a:cubicBezTo>
                  <a:cubicBezTo>
                    <a:pt x="403" y="1256"/>
                    <a:pt x="401" y="1256"/>
                    <a:pt x="400" y="1256"/>
                  </a:cubicBezTo>
                  <a:cubicBezTo>
                    <a:pt x="397" y="1256"/>
                    <a:pt x="394" y="1253"/>
                    <a:pt x="390" y="1253"/>
                  </a:cubicBezTo>
                  <a:cubicBezTo>
                    <a:pt x="389" y="1253"/>
                    <a:pt x="388" y="1254"/>
                    <a:pt x="387" y="1255"/>
                  </a:cubicBezTo>
                  <a:cubicBezTo>
                    <a:pt x="381" y="1260"/>
                    <a:pt x="393" y="1277"/>
                    <a:pt x="381" y="1277"/>
                  </a:cubicBezTo>
                  <a:cubicBezTo>
                    <a:pt x="381" y="1277"/>
                    <a:pt x="381" y="1277"/>
                    <a:pt x="381" y="1272"/>
                  </a:cubicBezTo>
                  <a:cubicBezTo>
                    <a:pt x="381" y="1283"/>
                    <a:pt x="365" y="1300"/>
                    <a:pt x="381" y="1300"/>
                  </a:cubicBezTo>
                  <a:cubicBezTo>
                    <a:pt x="370" y="1311"/>
                    <a:pt x="376" y="1328"/>
                    <a:pt x="365" y="1333"/>
                  </a:cubicBezTo>
                  <a:cubicBezTo>
                    <a:pt x="376" y="1344"/>
                    <a:pt x="348" y="1356"/>
                    <a:pt x="365" y="1367"/>
                  </a:cubicBezTo>
                  <a:cubicBezTo>
                    <a:pt x="362" y="1365"/>
                    <a:pt x="359" y="1364"/>
                    <a:pt x="357" y="1364"/>
                  </a:cubicBezTo>
                  <a:cubicBezTo>
                    <a:pt x="346" y="1364"/>
                    <a:pt x="342" y="1385"/>
                    <a:pt x="342" y="1395"/>
                  </a:cubicBezTo>
                  <a:cubicBezTo>
                    <a:pt x="342" y="1394"/>
                    <a:pt x="342" y="1393"/>
                    <a:pt x="341" y="1393"/>
                  </a:cubicBezTo>
                  <a:cubicBezTo>
                    <a:pt x="340" y="1393"/>
                    <a:pt x="338" y="1396"/>
                    <a:pt x="334" y="1396"/>
                  </a:cubicBezTo>
                  <a:cubicBezTo>
                    <a:pt x="333" y="1396"/>
                    <a:pt x="332" y="1396"/>
                    <a:pt x="331" y="1395"/>
                  </a:cubicBezTo>
                  <a:lnTo>
                    <a:pt x="331" y="1395"/>
                  </a:lnTo>
                  <a:cubicBezTo>
                    <a:pt x="325" y="1406"/>
                    <a:pt x="325" y="1417"/>
                    <a:pt x="337" y="1417"/>
                  </a:cubicBezTo>
                  <a:cubicBezTo>
                    <a:pt x="303" y="1428"/>
                    <a:pt x="337" y="1462"/>
                    <a:pt x="303" y="1462"/>
                  </a:cubicBezTo>
                  <a:cubicBezTo>
                    <a:pt x="303" y="1496"/>
                    <a:pt x="297" y="1524"/>
                    <a:pt x="292" y="1557"/>
                  </a:cubicBezTo>
                  <a:cubicBezTo>
                    <a:pt x="275" y="1546"/>
                    <a:pt x="303" y="1524"/>
                    <a:pt x="281" y="1518"/>
                  </a:cubicBezTo>
                  <a:lnTo>
                    <a:pt x="281" y="1518"/>
                  </a:lnTo>
                  <a:cubicBezTo>
                    <a:pt x="281" y="1546"/>
                    <a:pt x="286" y="1568"/>
                    <a:pt x="275" y="1591"/>
                  </a:cubicBezTo>
                  <a:cubicBezTo>
                    <a:pt x="274" y="1592"/>
                    <a:pt x="273" y="1592"/>
                    <a:pt x="272" y="1592"/>
                  </a:cubicBezTo>
                  <a:cubicBezTo>
                    <a:pt x="269" y="1592"/>
                    <a:pt x="268" y="1584"/>
                    <a:pt x="264" y="1580"/>
                  </a:cubicBezTo>
                  <a:cubicBezTo>
                    <a:pt x="264" y="1608"/>
                    <a:pt x="241" y="1630"/>
                    <a:pt x="241" y="1658"/>
                  </a:cubicBezTo>
                  <a:cubicBezTo>
                    <a:pt x="243" y="1658"/>
                    <a:pt x="244" y="1657"/>
                    <a:pt x="245" y="1657"/>
                  </a:cubicBezTo>
                  <a:cubicBezTo>
                    <a:pt x="256" y="1657"/>
                    <a:pt x="258" y="1679"/>
                    <a:pt x="265" y="1688"/>
                  </a:cubicBezTo>
                  <a:lnTo>
                    <a:pt x="265" y="1688"/>
                  </a:lnTo>
                  <a:cubicBezTo>
                    <a:pt x="262" y="1685"/>
                    <a:pt x="259" y="1684"/>
                    <a:pt x="257" y="1684"/>
                  </a:cubicBezTo>
                  <a:cubicBezTo>
                    <a:pt x="251" y="1684"/>
                    <a:pt x="248" y="1693"/>
                    <a:pt x="240" y="1693"/>
                  </a:cubicBezTo>
                  <a:cubicBezTo>
                    <a:pt x="238" y="1693"/>
                    <a:pt x="237" y="1693"/>
                    <a:pt x="235" y="1692"/>
                  </a:cubicBezTo>
                  <a:lnTo>
                    <a:pt x="235" y="1692"/>
                  </a:lnTo>
                  <a:cubicBezTo>
                    <a:pt x="232" y="1695"/>
                    <a:pt x="230" y="1696"/>
                    <a:pt x="227" y="1696"/>
                  </a:cubicBezTo>
                  <a:cubicBezTo>
                    <a:pt x="225" y="1696"/>
                    <a:pt x="222" y="1694"/>
                    <a:pt x="219" y="1692"/>
                  </a:cubicBezTo>
                  <a:lnTo>
                    <a:pt x="219" y="1692"/>
                  </a:lnTo>
                  <a:cubicBezTo>
                    <a:pt x="219" y="1708"/>
                    <a:pt x="230" y="1708"/>
                    <a:pt x="225" y="1720"/>
                  </a:cubicBezTo>
                  <a:cubicBezTo>
                    <a:pt x="219" y="1720"/>
                    <a:pt x="219" y="1714"/>
                    <a:pt x="213" y="1714"/>
                  </a:cubicBezTo>
                  <a:lnTo>
                    <a:pt x="213" y="1714"/>
                  </a:lnTo>
                  <a:cubicBezTo>
                    <a:pt x="219" y="1725"/>
                    <a:pt x="225" y="1736"/>
                    <a:pt x="219" y="1748"/>
                  </a:cubicBezTo>
                  <a:cubicBezTo>
                    <a:pt x="213" y="1742"/>
                    <a:pt x="213" y="1742"/>
                    <a:pt x="213" y="1742"/>
                  </a:cubicBezTo>
                  <a:lnTo>
                    <a:pt x="213" y="1742"/>
                  </a:lnTo>
                  <a:cubicBezTo>
                    <a:pt x="208" y="1759"/>
                    <a:pt x="219" y="1787"/>
                    <a:pt x="202" y="1804"/>
                  </a:cubicBezTo>
                  <a:cubicBezTo>
                    <a:pt x="198" y="1801"/>
                    <a:pt x="195" y="1800"/>
                    <a:pt x="193" y="1800"/>
                  </a:cubicBezTo>
                  <a:cubicBezTo>
                    <a:pt x="188" y="1800"/>
                    <a:pt x="187" y="1805"/>
                    <a:pt x="180" y="1805"/>
                  </a:cubicBezTo>
                  <a:cubicBezTo>
                    <a:pt x="179" y="1805"/>
                    <a:pt x="177" y="1804"/>
                    <a:pt x="174" y="1804"/>
                  </a:cubicBezTo>
                  <a:lnTo>
                    <a:pt x="174" y="1820"/>
                  </a:lnTo>
                  <a:lnTo>
                    <a:pt x="185" y="1815"/>
                  </a:lnTo>
                  <a:lnTo>
                    <a:pt x="185" y="1815"/>
                  </a:lnTo>
                  <a:cubicBezTo>
                    <a:pt x="180" y="1826"/>
                    <a:pt x="191" y="1843"/>
                    <a:pt x="180" y="1848"/>
                  </a:cubicBezTo>
                  <a:lnTo>
                    <a:pt x="174" y="1837"/>
                  </a:lnTo>
                  <a:lnTo>
                    <a:pt x="169" y="1860"/>
                  </a:lnTo>
                  <a:lnTo>
                    <a:pt x="180" y="1854"/>
                  </a:lnTo>
                  <a:cubicBezTo>
                    <a:pt x="185" y="1865"/>
                    <a:pt x="202" y="1860"/>
                    <a:pt x="191" y="1871"/>
                  </a:cubicBezTo>
                  <a:cubicBezTo>
                    <a:pt x="191" y="1870"/>
                    <a:pt x="191" y="1870"/>
                    <a:pt x="191" y="1870"/>
                  </a:cubicBezTo>
                  <a:cubicBezTo>
                    <a:pt x="189" y="1870"/>
                    <a:pt x="184" y="1882"/>
                    <a:pt x="174" y="1882"/>
                  </a:cubicBezTo>
                  <a:cubicBezTo>
                    <a:pt x="180" y="1893"/>
                    <a:pt x="180" y="1899"/>
                    <a:pt x="174" y="1904"/>
                  </a:cubicBezTo>
                  <a:cubicBezTo>
                    <a:pt x="169" y="1904"/>
                    <a:pt x="157" y="1899"/>
                    <a:pt x="152" y="1899"/>
                  </a:cubicBezTo>
                  <a:lnTo>
                    <a:pt x="152" y="1899"/>
                  </a:lnTo>
                  <a:cubicBezTo>
                    <a:pt x="162" y="1909"/>
                    <a:pt x="149" y="1919"/>
                    <a:pt x="155" y="1933"/>
                  </a:cubicBezTo>
                  <a:lnTo>
                    <a:pt x="155" y="1933"/>
                  </a:lnTo>
                  <a:cubicBezTo>
                    <a:pt x="151" y="1929"/>
                    <a:pt x="146" y="1927"/>
                    <a:pt x="146" y="1927"/>
                  </a:cubicBezTo>
                  <a:lnTo>
                    <a:pt x="146" y="1927"/>
                  </a:lnTo>
                  <a:lnTo>
                    <a:pt x="152" y="1938"/>
                  </a:lnTo>
                  <a:cubicBezTo>
                    <a:pt x="149" y="1941"/>
                    <a:pt x="148" y="1942"/>
                    <a:pt x="146" y="1942"/>
                  </a:cubicBezTo>
                  <a:cubicBezTo>
                    <a:pt x="145" y="1942"/>
                    <a:pt x="143" y="1941"/>
                    <a:pt x="141" y="1938"/>
                  </a:cubicBezTo>
                  <a:lnTo>
                    <a:pt x="141" y="1938"/>
                  </a:lnTo>
                  <a:cubicBezTo>
                    <a:pt x="129" y="1955"/>
                    <a:pt x="163" y="1944"/>
                    <a:pt x="146" y="1955"/>
                  </a:cubicBezTo>
                  <a:cubicBezTo>
                    <a:pt x="146" y="1955"/>
                    <a:pt x="146" y="1955"/>
                    <a:pt x="146" y="1949"/>
                  </a:cubicBezTo>
                  <a:cubicBezTo>
                    <a:pt x="129" y="1966"/>
                    <a:pt x="135" y="1988"/>
                    <a:pt x="124" y="2005"/>
                  </a:cubicBezTo>
                  <a:cubicBezTo>
                    <a:pt x="107" y="2000"/>
                    <a:pt x="124" y="1988"/>
                    <a:pt x="113" y="1988"/>
                  </a:cubicBezTo>
                  <a:lnTo>
                    <a:pt x="113" y="1988"/>
                  </a:lnTo>
                  <a:cubicBezTo>
                    <a:pt x="101" y="2011"/>
                    <a:pt x="107" y="2044"/>
                    <a:pt x="96" y="2067"/>
                  </a:cubicBezTo>
                  <a:lnTo>
                    <a:pt x="101" y="2061"/>
                  </a:lnTo>
                  <a:lnTo>
                    <a:pt x="101" y="2061"/>
                  </a:lnTo>
                  <a:cubicBezTo>
                    <a:pt x="118" y="2078"/>
                    <a:pt x="79" y="2078"/>
                    <a:pt x="85" y="2089"/>
                  </a:cubicBezTo>
                  <a:cubicBezTo>
                    <a:pt x="85" y="2089"/>
                    <a:pt x="80" y="2087"/>
                    <a:pt x="78" y="2085"/>
                  </a:cubicBezTo>
                  <a:lnTo>
                    <a:pt x="78" y="2085"/>
                  </a:lnTo>
                  <a:cubicBezTo>
                    <a:pt x="68" y="2101"/>
                    <a:pt x="68" y="2118"/>
                    <a:pt x="68" y="2145"/>
                  </a:cubicBezTo>
                  <a:lnTo>
                    <a:pt x="62" y="2140"/>
                  </a:lnTo>
                  <a:cubicBezTo>
                    <a:pt x="51" y="2151"/>
                    <a:pt x="51" y="2162"/>
                    <a:pt x="40" y="2173"/>
                  </a:cubicBezTo>
                  <a:cubicBezTo>
                    <a:pt x="45" y="2179"/>
                    <a:pt x="45" y="2184"/>
                    <a:pt x="51" y="2184"/>
                  </a:cubicBezTo>
                  <a:cubicBezTo>
                    <a:pt x="6" y="2201"/>
                    <a:pt x="45" y="2252"/>
                    <a:pt x="12" y="2274"/>
                  </a:cubicBezTo>
                  <a:cubicBezTo>
                    <a:pt x="12" y="2270"/>
                    <a:pt x="9" y="2266"/>
                    <a:pt x="7" y="2266"/>
                  </a:cubicBezTo>
                  <a:cubicBezTo>
                    <a:pt x="7" y="2266"/>
                    <a:pt x="6" y="2267"/>
                    <a:pt x="6" y="2268"/>
                  </a:cubicBezTo>
                  <a:cubicBezTo>
                    <a:pt x="6" y="2274"/>
                    <a:pt x="6" y="2285"/>
                    <a:pt x="6" y="2296"/>
                  </a:cubicBezTo>
                  <a:cubicBezTo>
                    <a:pt x="17" y="2296"/>
                    <a:pt x="12" y="2296"/>
                    <a:pt x="23" y="2291"/>
                  </a:cubicBezTo>
                  <a:cubicBezTo>
                    <a:pt x="29" y="2291"/>
                    <a:pt x="34" y="2302"/>
                    <a:pt x="34" y="2308"/>
                  </a:cubicBezTo>
                  <a:cubicBezTo>
                    <a:pt x="31" y="2304"/>
                    <a:pt x="27" y="2303"/>
                    <a:pt x="24" y="2303"/>
                  </a:cubicBezTo>
                  <a:cubicBezTo>
                    <a:pt x="16" y="2303"/>
                    <a:pt x="10" y="2309"/>
                    <a:pt x="6" y="2313"/>
                  </a:cubicBezTo>
                  <a:lnTo>
                    <a:pt x="17" y="2313"/>
                  </a:lnTo>
                  <a:cubicBezTo>
                    <a:pt x="0" y="2330"/>
                    <a:pt x="40" y="2313"/>
                    <a:pt x="29" y="2336"/>
                  </a:cubicBezTo>
                  <a:lnTo>
                    <a:pt x="23" y="2336"/>
                  </a:lnTo>
                  <a:cubicBezTo>
                    <a:pt x="29" y="2341"/>
                    <a:pt x="40" y="2347"/>
                    <a:pt x="40" y="2352"/>
                  </a:cubicBezTo>
                  <a:cubicBezTo>
                    <a:pt x="37" y="2355"/>
                    <a:pt x="35" y="2356"/>
                    <a:pt x="34" y="2356"/>
                  </a:cubicBezTo>
                  <a:cubicBezTo>
                    <a:pt x="31" y="2356"/>
                    <a:pt x="31" y="2351"/>
                    <a:pt x="27" y="2351"/>
                  </a:cubicBezTo>
                  <a:cubicBezTo>
                    <a:pt x="26" y="2351"/>
                    <a:pt x="25" y="2352"/>
                    <a:pt x="23" y="2352"/>
                  </a:cubicBezTo>
                  <a:cubicBezTo>
                    <a:pt x="29" y="2364"/>
                    <a:pt x="51" y="2358"/>
                    <a:pt x="51" y="2375"/>
                  </a:cubicBezTo>
                  <a:cubicBezTo>
                    <a:pt x="45" y="2375"/>
                    <a:pt x="40" y="2369"/>
                    <a:pt x="34" y="2364"/>
                  </a:cubicBezTo>
                  <a:cubicBezTo>
                    <a:pt x="29" y="2380"/>
                    <a:pt x="34" y="2380"/>
                    <a:pt x="34" y="2392"/>
                  </a:cubicBezTo>
                  <a:cubicBezTo>
                    <a:pt x="40" y="2397"/>
                    <a:pt x="40" y="2403"/>
                    <a:pt x="45" y="2408"/>
                  </a:cubicBezTo>
                  <a:lnTo>
                    <a:pt x="45" y="2403"/>
                  </a:lnTo>
                  <a:cubicBezTo>
                    <a:pt x="51" y="2401"/>
                    <a:pt x="55" y="2400"/>
                    <a:pt x="59" y="2400"/>
                  </a:cubicBezTo>
                  <a:cubicBezTo>
                    <a:pt x="74" y="2400"/>
                    <a:pt x="73" y="2415"/>
                    <a:pt x="89" y="2415"/>
                  </a:cubicBezTo>
                  <a:cubicBezTo>
                    <a:pt x="91" y="2415"/>
                    <a:pt x="93" y="2415"/>
                    <a:pt x="96" y="2414"/>
                  </a:cubicBezTo>
                  <a:lnTo>
                    <a:pt x="96" y="2414"/>
                  </a:lnTo>
                  <a:cubicBezTo>
                    <a:pt x="68" y="2420"/>
                    <a:pt x="85" y="2425"/>
                    <a:pt x="73" y="2431"/>
                  </a:cubicBezTo>
                  <a:cubicBezTo>
                    <a:pt x="73" y="2436"/>
                    <a:pt x="78" y="2445"/>
                    <a:pt x="75" y="2447"/>
                  </a:cubicBezTo>
                  <a:lnTo>
                    <a:pt x="75" y="2447"/>
                  </a:lnTo>
                  <a:cubicBezTo>
                    <a:pt x="76" y="2447"/>
                    <a:pt x="77" y="2447"/>
                    <a:pt x="78" y="2447"/>
                  </a:cubicBezTo>
                  <a:cubicBezTo>
                    <a:pt x="87" y="2447"/>
                    <a:pt x="83" y="2460"/>
                    <a:pt x="95" y="2460"/>
                  </a:cubicBezTo>
                  <a:cubicBezTo>
                    <a:pt x="97" y="2460"/>
                    <a:pt x="99" y="2460"/>
                    <a:pt x="101" y="2459"/>
                  </a:cubicBezTo>
                  <a:lnTo>
                    <a:pt x="101" y="2459"/>
                  </a:lnTo>
                  <a:cubicBezTo>
                    <a:pt x="96" y="2465"/>
                    <a:pt x="107" y="2465"/>
                    <a:pt x="96" y="2470"/>
                  </a:cubicBezTo>
                  <a:cubicBezTo>
                    <a:pt x="98" y="2471"/>
                    <a:pt x="99" y="2472"/>
                    <a:pt x="100" y="2472"/>
                  </a:cubicBezTo>
                  <a:cubicBezTo>
                    <a:pt x="105" y="2472"/>
                    <a:pt x="102" y="2463"/>
                    <a:pt x="107" y="2459"/>
                  </a:cubicBezTo>
                  <a:cubicBezTo>
                    <a:pt x="128" y="2459"/>
                    <a:pt x="124" y="2499"/>
                    <a:pt x="152" y="2499"/>
                  </a:cubicBezTo>
                  <a:cubicBezTo>
                    <a:pt x="153" y="2499"/>
                    <a:pt x="155" y="2498"/>
                    <a:pt x="157" y="2498"/>
                  </a:cubicBezTo>
                  <a:cubicBezTo>
                    <a:pt x="162" y="2499"/>
                    <a:pt x="166" y="2500"/>
                    <a:pt x="170" y="2500"/>
                  </a:cubicBezTo>
                  <a:cubicBezTo>
                    <a:pt x="181" y="2500"/>
                    <a:pt x="190" y="2496"/>
                    <a:pt x="200" y="2496"/>
                  </a:cubicBezTo>
                  <a:cubicBezTo>
                    <a:pt x="204" y="2496"/>
                    <a:pt x="209" y="2497"/>
                    <a:pt x="213" y="2498"/>
                  </a:cubicBezTo>
                  <a:cubicBezTo>
                    <a:pt x="213" y="2504"/>
                    <a:pt x="197" y="2509"/>
                    <a:pt x="197" y="2509"/>
                  </a:cubicBezTo>
                  <a:cubicBezTo>
                    <a:pt x="201" y="2519"/>
                    <a:pt x="210" y="2520"/>
                    <a:pt x="219" y="2520"/>
                  </a:cubicBezTo>
                  <a:lnTo>
                    <a:pt x="219" y="2520"/>
                  </a:lnTo>
                  <a:cubicBezTo>
                    <a:pt x="219" y="2509"/>
                    <a:pt x="225" y="2504"/>
                    <a:pt x="230" y="2504"/>
                  </a:cubicBezTo>
                  <a:cubicBezTo>
                    <a:pt x="230" y="2497"/>
                    <a:pt x="228" y="2496"/>
                    <a:pt x="226" y="2496"/>
                  </a:cubicBezTo>
                  <a:cubicBezTo>
                    <a:pt x="225" y="2496"/>
                    <a:pt x="223" y="2497"/>
                    <a:pt x="221" y="2497"/>
                  </a:cubicBezTo>
                  <a:cubicBezTo>
                    <a:pt x="220" y="2497"/>
                    <a:pt x="219" y="2496"/>
                    <a:pt x="219" y="2493"/>
                  </a:cubicBezTo>
                  <a:cubicBezTo>
                    <a:pt x="219" y="2487"/>
                    <a:pt x="219" y="2487"/>
                    <a:pt x="225" y="2487"/>
                  </a:cubicBezTo>
                  <a:lnTo>
                    <a:pt x="213" y="2487"/>
                  </a:lnTo>
                  <a:cubicBezTo>
                    <a:pt x="213" y="2487"/>
                    <a:pt x="217" y="2480"/>
                    <a:pt x="218" y="2480"/>
                  </a:cubicBezTo>
                  <a:lnTo>
                    <a:pt x="218" y="2480"/>
                  </a:lnTo>
                  <a:cubicBezTo>
                    <a:pt x="219" y="2480"/>
                    <a:pt x="219" y="2481"/>
                    <a:pt x="219" y="2481"/>
                  </a:cubicBezTo>
                  <a:cubicBezTo>
                    <a:pt x="219" y="2480"/>
                    <a:pt x="219" y="2480"/>
                    <a:pt x="218" y="2480"/>
                  </a:cubicBezTo>
                  <a:cubicBezTo>
                    <a:pt x="218" y="2480"/>
                    <a:pt x="218" y="2480"/>
                    <a:pt x="218" y="2480"/>
                  </a:cubicBezTo>
                  <a:lnTo>
                    <a:pt x="218" y="2480"/>
                  </a:lnTo>
                  <a:cubicBezTo>
                    <a:pt x="212" y="2465"/>
                    <a:pt x="191" y="2475"/>
                    <a:pt x="191" y="2465"/>
                  </a:cubicBezTo>
                  <a:lnTo>
                    <a:pt x="197" y="2465"/>
                  </a:lnTo>
                  <a:cubicBezTo>
                    <a:pt x="190" y="2462"/>
                    <a:pt x="186" y="2461"/>
                    <a:pt x="183" y="2461"/>
                  </a:cubicBezTo>
                  <a:cubicBezTo>
                    <a:pt x="174" y="2461"/>
                    <a:pt x="179" y="2471"/>
                    <a:pt x="157" y="2476"/>
                  </a:cubicBezTo>
                  <a:lnTo>
                    <a:pt x="169" y="2442"/>
                  </a:lnTo>
                  <a:lnTo>
                    <a:pt x="163" y="2453"/>
                  </a:lnTo>
                  <a:cubicBezTo>
                    <a:pt x="157" y="2448"/>
                    <a:pt x="157" y="2448"/>
                    <a:pt x="157" y="2442"/>
                  </a:cubicBezTo>
                  <a:cubicBezTo>
                    <a:pt x="146" y="2442"/>
                    <a:pt x="157" y="2448"/>
                    <a:pt x="146" y="2453"/>
                  </a:cubicBezTo>
                  <a:cubicBezTo>
                    <a:pt x="146" y="2436"/>
                    <a:pt x="118" y="2436"/>
                    <a:pt x="129" y="2414"/>
                  </a:cubicBezTo>
                  <a:lnTo>
                    <a:pt x="129" y="2414"/>
                  </a:lnTo>
                  <a:cubicBezTo>
                    <a:pt x="118" y="2420"/>
                    <a:pt x="135" y="2431"/>
                    <a:pt x="118" y="2431"/>
                  </a:cubicBezTo>
                  <a:cubicBezTo>
                    <a:pt x="129" y="2408"/>
                    <a:pt x="107" y="2420"/>
                    <a:pt x="107" y="2408"/>
                  </a:cubicBezTo>
                  <a:cubicBezTo>
                    <a:pt x="110" y="2403"/>
                    <a:pt x="113" y="2403"/>
                    <a:pt x="115" y="2403"/>
                  </a:cubicBezTo>
                  <a:cubicBezTo>
                    <a:pt x="117" y="2403"/>
                    <a:pt x="118" y="2403"/>
                    <a:pt x="118" y="2397"/>
                  </a:cubicBezTo>
                  <a:lnTo>
                    <a:pt x="118" y="2397"/>
                  </a:lnTo>
                  <a:cubicBezTo>
                    <a:pt x="115" y="2399"/>
                    <a:pt x="113" y="2400"/>
                    <a:pt x="111" y="2400"/>
                  </a:cubicBezTo>
                  <a:cubicBezTo>
                    <a:pt x="103" y="2400"/>
                    <a:pt x="105" y="2380"/>
                    <a:pt x="96" y="2375"/>
                  </a:cubicBezTo>
                  <a:cubicBezTo>
                    <a:pt x="96" y="2375"/>
                    <a:pt x="101" y="2369"/>
                    <a:pt x="101" y="2369"/>
                  </a:cubicBezTo>
                  <a:cubicBezTo>
                    <a:pt x="101" y="2368"/>
                    <a:pt x="101" y="2368"/>
                    <a:pt x="100" y="2368"/>
                  </a:cubicBezTo>
                  <a:cubicBezTo>
                    <a:pt x="97" y="2368"/>
                    <a:pt x="89" y="2376"/>
                    <a:pt x="85" y="2380"/>
                  </a:cubicBezTo>
                  <a:cubicBezTo>
                    <a:pt x="79" y="2375"/>
                    <a:pt x="73" y="2364"/>
                    <a:pt x="68" y="2358"/>
                  </a:cubicBezTo>
                  <a:cubicBezTo>
                    <a:pt x="68" y="2358"/>
                    <a:pt x="62" y="2336"/>
                    <a:pt x="68" y="2324"/>
                  </a:cubicBezTo>
                  <a:cubicBezTo>
                    <a:pt x="51" y="2324"/>
                    <a:pt x="51" y="2313"/>
                    <a:pt x="51" y="2302"/>
                  </a:cubicBezTo>
                  <a:cubicBezTo>
                    <a:pt x="62" y="2302"/>
                    <a:pt x="62" y="2308"/>
                    <a:pt x="68" y="2308"/>
                  </a:cubicBezTo>
                  <a:lnTo>
                    <a:pt x="68" y="2302"/>
                  </a:lnTo>
                  <a:cubicBezTo>
                    <a:pt x="62" y="2302"/>
                    <a:pt x="62" y="2296"/>
                    <a:pt x="62" y="2291"/>
                  </a:cubicBezTo>
                  <a:lnTo>
                    <a:pt x="62" y="2291"/>
                  </a:lnTo>
                  <a:lnTo>
                    <a:pt x="73" y="2296"/>
                  </a:lnTo>
                  <a:cubicBezTo>
                    <a:pt x="73" y="2285"/>
                    <a:pt x="62" y="2268"/>
                    <a:pt x="73" y="2257"/>
                  </a:cubicBezTo>
                  <a:cubicBezTo>
                    <a:pt x="70" y="2255"/>
                    <a:pt x="65" y="2255"/>
                    <a:pt x="60" y="2255"/>
                  </a:cubicBezTo>
                  <a:lnTo>
                    <a:pt x="60" y="2255"/>
                  </a:lnTo>
                  <a:cubicBezTo>
                    <a:pt x="50" y="2255"/>
                    <a:pt x="40" y="2255"/>
                    <a:pt x="40" y="2240"/>
                  </a:cubicBezTo>
                  <a:lnTo>
                    <a:pt x="40" y="2240"/>
                  </a:lnTo>
                  <a:cubicBezTo>
                    <a:pt x="45" y="2240"/>
                    <a:pt x="57" y="2246"/>
                    <a:pt x="57" y="2252"/>
                  </a:cubicBezTo>
                  <a:cubicBezTo>
                    <a:pt x="57" y="2246"/>
                    <a:pt x="51" y="2246"/>
                    <a:pt x="57" y="2240"/>
                  </a:cubicBezTo>
                  <a:lnTo>
                    <a:pt x="62" y="2252"/>
                  </a:lnTo>
                  <a:cubicBezTo>
                    <a:pt x="73" y="2246"/>
                    <a:pt x="57" y="2246"/>
                    <a:pt x="62" y="2240"/>
                  </a:cubicBezTo>
                  <a:lnTo>
                    <a:pt x="73" y="2240"/>
                  </a:lnTo>
                  <a:cubicBezTo>
                    <a:pt x="73" y="2240"/>
                    <a:pt x="68" y="2246"/>
                    <a:pt x="73" y="2246"/>
                  </a:cubicBezTo>
                  <a:cubicBezTo>
                    <a:pt x="73" y="2240"/>
                    <a:pt x="85" y="2235"/>
                    <a:pt x="90" y="2235"/>
                  </a:cubicBezTo>
                  <a:cubicBezTo>
                    <a:pt x="85" y="2235"/>
                    <a:pt x="79" y="2235"/>
                    <a:pt x="79" y="2229"/>
                  </a:cubicBezTo>
                  <a:cubicBezTo>
                    <a:pt x="81" y="2223"/>
                    <a:pt x="83" y="2222"/>
                    <a:pt x="85" y="2222"/>
                  </a:cubicBezTo>
                  <a:cubicBezTo>
                    <a:pt x="88" y="2222"/>
                    <a:pt x="92" y="2225"/>
                    <a:pt x="96" y="2225"/>
                  </a:cubicBezTo>
                  <a:cubicBezTo>
                    <a:pt x="98" y="2225"/>
                    <a:pt x="100" y="2225"/>
                    <a:pt x="101" y="2224"/>
                  </a:cubicBezTo>
                  <a:cubicBezTo>
                    <a:pt x="96" y="2218"/>
                    <a:pt x="101" y="2212"/>
                    <a:pt x="90" y="2207"/>
                  </a:cubicBezTo>
                  <a:cubicBezTo>
                    <a:pt x="96" y="2201"/>
                    <a:pt x="101" y="2201"/>
                    <a:pt x="101" y="2201"/>
                  </a:cubicBezTo>
                  <a:cubicBezTo>
                    <a:pt x="101" y="2196"/>
                    <a:pt x="113" y="2173"/>
                    <a:pt x="96" y="2173"/>
                  </a:cubicBezTo>
                  <a:cubicBezTo>
                    <a:pt x="90" y="2151"/>
                    <a:pt x="124" y="2134"/>
                    <a:pt x="124" y="2112"/>
                  </a:cubicBezTo>
                  <a:lnTo>
                    <a:pt x="129" y="2112"/>
                  </a:lnTo>
                  <a:cubicBezTo>
                    <a:pt x="129" y="2100"/>
                    <a:pt x="135" y="2084"/>
                    <a:pt x="129" y="2072"/>
                  </a:cubicBezTo>
                  <a:cubicBezTo>
                    <a:pt x="135" y="2067"/>
                    <a:pt x="141" y="2067"/>
                    <a:pt x="146" y="2067"/>
                  </a:cubicBezTo>
                  <a:cubicBezTo>
                    <a:pt x="146" y="2061"/>
                    <a:pt x="146" y="2056"/>
                    <a:pt x="157" y="2044"/>
                  </a:cubicBezTo>
                  <a:cubicBezTo>
                    <a:pt x="157" y="2050"/>
                    <a:pt x="159" y="2050"/>
                    <a:pt x="159" y="2050"/>
                  </a:cubicBezTo>
                  <a:cubicBezTo>
                    <a:pt x="160" y="2050"/>
                    <a:pt x="160" y="2050"/>
                    <a:pt x="157" y="2056"/>
                  </a:cubicBezTo>
                  <a:cubicBezTo>
                    <a:pt x="169" y="2044"/>
                    <a:pt x="174" y="2044"/>
                    <a:pt x="169" y="2028"/>
                  </a:cubicBezTo>
                  <a:lnTo>
                    <a:pt x="169" y="2028"/>
                  </a:lnTo>
                  <a:cubicBezTo>
                    <a:pt x="171" y="2030"/>
                    <a:pt x="174" y="2031"/>
                    <a:pt x="176" y="2031"/>
                  </a:cubicBezTo>
                  <a:cubicBezTo>
                    <a:pt x="182" y="2031"/>
                    <a:pt x="185" y="2021"/>
                    <a:pt x="185" y="2016"/>
                  </a:cubicBezTo>
                  <a:lnTo>
                    <a:pt x="185" y="2016"/>
                  </a:lnTo>
                  <a:lnTo>
                    <a:pt x="174" y="2022"/>
                  </a:lnTo>
                  <a:cubicBezTo>
                    <a:pt x="174" y="2016"/>
                    <a:pt x="180" y="2011"/>
                    <a:pt x="180" y="2005"/>
                  </a:cubicBezTo>
                  <a:lnTo>
                    <a:pt x="197" y="2011"/>
                  </a:lnTo>
                  <a:cubicBezTo>
                    <a:pt x="225" y="1994"/>
                    <a:pt x="185" y="1955"/>
                    <a:pt x="219" y="1949"/>
                  </a:cubicBezTo>
                  <a:cubicBezTo>
                    <a:pt x="218" y="1947"/>
                    <a:pt x="217" y="1946"/>
                    <a:pt x="215" y="1946"/>
                  </a:cubicBezTo>
                  <a:cubicBezTo>
                    <a:pt x="212" y="1946"/>
                    <a:pt x="209" y="1952"/>
                    <a:pt x="206" y="1952"/>
                  </a:cubicBezTo>
                  <a:cubicBezTo>
                    <a:pt x="204" y="1952"/>
                    <a:pt x="203" y="1952"/>
                    <a:pt x="202" y="1949"/>
                  </a:cubicBezTo>
                  <a:cubicBezTo>
                    <a:pt x="208" y="1938"/>
                    <a:pt x="230" y="1932"/>
                    <a:pt x="236" y="1932"/>
                  </a:cubicBezTo>
                  <a:cubicBezTo>
                    <a:pt x="247" y="1916"/>
                    <a:pt x="219" y="1904"/>
                    <a:pt x="230" y="1893"/>
                  </a:cubicBezTo>
                  <a:cubicBezTo>
                    <a:pt x="225" y="1893"/>
                    <a:pt x="208" y="1888"/>
                    <a:pt x="213" y="1876"/>
                  </a:cubicBezTo>
                  <a:cubicBezTo>
                    <a:pt x="216" y="1872"/>
                    <a:pt x="220" y="1870"/>
                    <a:pt x="225" y="1870"/>
                  </a:cubicBezTo>
                  <a:cubicBezTo>
                    <a:pt x="231" y="1870"/>
                    <a:pt x="238" y="1873"/>
                    <a:pt x="241" y="1876"/>
                  </a:cubicBezTo>
                  <a:cubicBezTo>
                    <a:pt x="236" y="1882"/>
                    <a:pt x="236" y="1882"/>
                    <a:pt x="236" y="1882"/>
                  </a:cubicBezTo>
                  <a:cubicBezTo>
                    <a:pt x="236" y="1884"/>
                    <a:pt x="236" y="1886"/>
                    <a:pt x="236" y="1888"/>
                  </a:cubicBezTo>
                  <a:lnTo>
                    <a:pt x="236" y="1888"/>
                  </a:lnTo>
                  <a:cubicBezTo>
                    <a:pt x="245" y="1883"/>
                    <a:pt x="251" y="1870"/>
                    <a:pt x="256" y="1870"/>
                  </a:cubicBezTo>
                  <a:cubicBezTo>
                    <a:pt x="257" y="1870"/>
                    <a:pt x="257" y="1870"/>
                    <a:pt x="258" y="1871"/>
                  </a:cubicBezTo>
                  <a:cubicBezTo>
                    <a:pt x="258" y="1866"/>
                    <a:pt x="257" y="1864"/>
                    <a:pt x="256" y="1864"/>
                  </a:cubicBezTo>
                  <a:cubicBezTo>
                    <a:pt x="253" y="1864"/>
                    <a:pt x="250" y="1868"/>
                    <a:pt x="247" y="1871"/>
                  </a:cubicBezTo>
                  <a:cubicBezTo>
                    <a:pt x="258" y="1860"/>
                    <a:pt x="258" y="1848"/>
                    <a:pt x="269" y="1832"/>
                  </a:cubicBezTo>
                  <a:lnTo>
                    <a:pt x="269" y="1832"/>
                  </a:lnTo>
                  <a:cubicBezTo>
                    <a:pt x="267" y="1834"/>
                    <a:pt x="264" y="1836"/>
                    <a:pt x="262" y="1836"/>
                  </a:cubicBezTo>
                  <a:cubicBezTo>
                    <a:pt x="260" y="1836"/>
                    <a:pt x="258" y="1834"/>
                    <a:pt x="258" y="1832"/>
                  </a:cubicBezTo>
                  <a:cubicBezTo>
                    <a:pt x="275" y="1815"/>
                    <a:pt x="253" y="1820"/>
                    <a:pt x="258" y="1804"/>
                  </a:cubicBezTo>
                  <a:cubicBezTo>
                    <a:pt x="260" y="1803"/>
                    <a:pt x="261" y="1802"/>
                    <a:pt x="263" y="1802"/>
                  </a:cubicBezTo>
                  <a:cubicBezTo>
                    <a:pt x="268" y="1802"/>
                    <a:pt x="271" y="1806"/>
                    <a:pt x="273" y="1806"/>
                  </a:cubicBezTo>
                  <a:cubicBezTo>
                    <a:pt x="274" y="1806"/>
                    <a:pt x="275" y="1804"/>
                    <a:pt x="275" y="1798"/>
                  </a:cubicBezTo>
                  <a:cubicBezTo>
                    <a:pt x="277" y="1795"/>
                    <a:pt x="278" y="1793"/>
                    <a:pt x="280" y="1793"/>
                  </a:cubicBezTo>
                  <a:cubicBezTo>
                    <a:pt x="284" y="1793"/>
                    <a:pt x="288" y="1800"/>
                    <a:pt x="292" y="1804"/>
                  </a:cubicBezTo>
                  <a:cubicBezTo>
                    <a:pt x="286" y="1787"/>
                    <a:pt x="309" y="1781"/>
                    <a:pt x="314" y="1776"/>
                  </a:cubicBezTo>
                  <a:cubicBezTo>
                    <a:pt x="314" y="1774"/>
                    <a:pt x="314" y="1773"/>
                    <a:pt x="314" y="1770"/>
                  </a:cubicBezTo>
                  <a:lnTo>
                    <a:pt x="303" y="1770"/>
                  </a:lnTo>
                  <a:cubicBezTo>
                    <a:pt x="309" y="1764"/>
                    <a:pt x="309" y="1764"/>
                    <a:pt x="314" y="1764"/>
                  </a:cubicBezTo>
                  <a:cubicBezTo>
                    <a:pt x="309" y="1759"/>
                    <a:pt x="297" y="1759"/>
                    <a:pt x="292" y="1748"/>
                  </a:cubicBezTo>
                  <a:cubicBezTo>
                    <a:pt x="297" y="1748"/>
                    <a:pt x="292" y="1731"/>
                    <a:pt x="309" y="1731"/>
                  </a:cubicBezTo>
                  <a:lnTo>
                    <a:pt x="309" y="1731"/>
                  </a:lnTo>
                  <a:cubicBezTo>
                    <a:pt x="293" y="1747"/>
                    <a:pt x="316" y="1738"/>
                    <a:pt x="315" y="1750"/>
                  </a:cubicBezTo>
                  <a:lnTo>
                    <a:pt x="315" y="1750"/>
                  </a:lnTo>
                  <a:cubicBezTo>
                    <a:pt x="316" y="1747"/>
                    <a:pt x="320" y="1746"/>
                    <a:pt x="320" y="1742"/>
                  </a:cubicBezTo>
                  <a:cubicBezTo>
                    <a:pt x="325" y="1742"/>
                    <a:pt x="325" y="1742"/>
                    <a:pt x="325" y="1748"/>
                  </a:cubicBezTo>
                  <a:cubicBezTo>
                    <a:pt x="342" y="1731"/>
                    <a:pt x="314" y="1731"/>
                    <a:pt x="320" y="1714"/>
                  </a:cubicBezTo>
                  <a:lnTo>
                    <a:pt x="320" y="1714"/>
                  </a:lnTo>
                  <a:cubicBezTo>
                    <a:pt x="321" y="1716"/>
                    <a:pt x="323" y="1716"/>
                    <a:pt x="326" y="1716"/>
                  </a:cubicBezTo>
                  <a:cubicBezTo>
                    <a:pt x="331" y="1716"/>
                    <a:pt x="337" y="1712"/>
                    <a:pt x="337" y="1708"/>
                  </a:cubicBezTo>
                  <a:lnTo>
                    <a:pt x="337" y="1708"/>
                  </a:lnTo>
                  <a:cubicBezTo>
                    <a:pt x="335" y="1712"/>
                    <a:pt x="333" y="1713"/>
                    <a:pt x="331" y="1713"/>
                  </a:cubicBezTo>
                  <a:cubicBezTo>
                    <a:pt x="325" y="1713"/>
                    <a:pt x="320" y="1705"/>
                    <a:pt x="320" y="1697"/>
                  </a:cubicBezTo>
                  <a:cubicBezTo>
                    <a:pt x="331" y="1692"/>
                    <a:pt x="320" y="1686"/>
                    <a:pt x="320" y="1680"/>
                  </a:cubicBezTo>
                  <a:lnTo>
                    <a:pt x="314" y="1686"/>
                  </a:lnTo>
                  <a:cubicBezTo>
                    <a:pt x="309" y="1680"/>
                    <a:pt x="314" y="1675"/>
                    <a:pt x="314" y="1664"/>
                  </a:cubicBezTo>
                  <a:cubicBezTo>
                    <a:pt x="320" y="1669"/>
                    <a:pt x="314" y="1675"/>
                    <a:pt x="320" y="1675"/>
                  </a:cubicBezTo>
                  <a:cubicBezTo>
                    <a:pt x="309" y="1658"/>
                    <a:pt x="342" y="1658"/>
                    <a:pt x="337" y="1641"/>
                  </a:cubicBezTo>
                  <a:cubicBezTo>
                    <a:pt x="348" y="1641"/>
                    <a:pt x="353" y="1647"/>
                    <a:pt x="359" y="1647"/>
                  </a:cubicBezTo>
                  <a:cubicBezTo>
                    <a:pt x="353" y="1624"/>
                    <a:pt x="376" y="1636"/>
                    <a:pt x="370" y="1613"/>
                  </a:cubicBezTo>
                  <a:cubicBezTo>
                    <a:pt x="366" y="1613"/>
                    <a:pt x="364" y="1614"/>
                    <a:pt x="363" y="1614"/>
                  </a:cubicBezTo>
                  <a:cubicBezTo>
                    <a:pt x="362" y="1614"/>
                    <a:pt x="362" y="1612"/>
                    <a:pt x="359" y="1602"/>
                  </a:cubicBezTo>
                  <a:lnTo>
                    <a:pt x="353" y="1630"/>
                  </a:lnTo>
                  <a:lnTo>
                    <a:pt x="348" y="1608"/>
                  </a:lnTo>
                  <a:cubicBezTo>
                    <a:pt x="342" y="1613"/>
                    <a:pt x="348" y="1624"/>
                    <a:pt x="342" y="1630"/>
                  </a:cubicBezTo>
                  <a:cubicBezTo>
                    <a:pt x="337" y="1619"/>
                    <a:pt x="337" y="1619"/>
                    <a:pt x="331" y="1619"/>
                  </a:cubicBezTo>
                  <a:cubicBezTo>
                    <a:pt x="348" y="1619"/>
                    <a:pt x="331" y="1596"/>
                    <a:pt x="342" y="1591"/>
                  </a:cubicBezTo>
                  <a:lnTo>
                    <a:pt x="342" y="1591"/>
                  </a:lnTo>
                  <a:lnTo>
                    <a:pt x="370" y="1602"/>
                  </a:lnTo>
                  <a:cubicBezTo>
                    <a:pt x="387" y="1591"/>
                    <a:pt x="370" y="1563"/>
                    <a:pt x="387" y="1546"/>
                  </a:cubicBezTo>
                  <a:lnTo>
                    <a:pt x="387" y="1546"/>
                  </a:lnTo>
                  <a:lnTo>
                    <a:pt x="376" y="1552"/>
                  </a:lnTo>
                  <a:cubicBezTo>
                    <a:pt x="370" y="1540"/>
                    <a:pt x="381" y="1535"/>
                    <a:pt x="381" y="1529"/>
                  </a:cubicBezTo>
                  <a:lnTo>
                    <a:pt x="398" y="1529"/>
                  </a:lnTo>
                  <a:cubicBezTo>
                    <a:pt x="393" y="1524"/>
                    <a:pt x="409" y="1512"/>
                    <a:pt x="393" y="1501"/>
                  </a:cubicBezTo>
                  <a:lnTo>
                    <a:pt x="409" y="1496"/>
                  </a:lnTo>
                  <a:cubicBezTo>
                    <a:pt x="421" y="1479"/>
                    <a:pt x="393" y="1468"/>
                    <a:pt x="404" y="1451"/>
                  </a:cubicBezTo>
                  <a:lnTo>
                    <a:pt x="404" y="1451"/>
                  </a:lnTo>
                  <a:cubicBezTo>
                    <a:pt x="409" y="1456"/>
                    <a:pt x="415" y="1451"/>
                    <a:pt x="421" y="1468"/>
                  </a:cubicBezTo>
                  <a:cubicBezTo>
                    <a:pt x="421" y="1462"/>
                    <a:pt x="426" y="1456"/>
                    <a:pt x="421" y="1456"/>
                  </a:cubicBezTo>
                  <a:cubicBezTo>
                    <a:pt x="426" y="1451"/>
                    <a:pt x="415" y="1434"/>
                    <a:pt x="426" y="1428"/>
                  </a:cubicBezTo>
                  <a:cubicBezTo>
                    <a:pt x="421" y="1428"/>
                    <a:pt x="415" y="1423"/>
                    <a:pt x="415" y="1417"/>
                  </a:cubicBezTo>
                  <a:lnTo>
                    <a:pt x="421" y="1417"/>
                  </a:lnTo>
                  <a:cubicBezTo>
                    <a:pt x="415" y="1417"/>
                    <a:pt x="421" y="1406"/>
                    <a:pt x="409" y="1406"/>
                  </a:cubicBezTo>
                  <a:cubicBezTo>
                    <a:pt x="443" y="1400"/>
                    <a:pt x="426" y="1356"/>
                    <a:pt x="454" y="1350"/>
                  </a:cubicBezTo>
                  <a:cubicBezTo>
                    <a:pt x="460" y="1339"/>
                    <a:pt x="460" y="1322"/>
                    <a:pt x="465" y="1311"/>
                  </a:cubicBezTo>
                  <a:lnTo>
                    <a:pt x="471" y="1311"/>
                  </a:lnTo>
                  <a:cubicBezTo>
                    <a:pt x="482" y="1300"/>
                    <a:pt x="449" y="1294"/>
                    <a:pt x="465" y="1277"/>
                  </a:cubicBezTo>
                  <a:cubicBezTo>
                    <a:pt x="468" y="1276"/>
                    <a:pt x="470" y="1276"/>
                    <a:pt x="471" y="1276"/>
                  </a:cubicBezTo>
                  <a:cubicBezTo>
                    <a:pt x="479" y="1276"/>
                    <a:pt x="472" y="1288"/>
                    <a:pt x="477" y="1288"/>
                  </a:cubicBezTo>
                  <a:cubicBezTo>
                    <a:pt x="479" y="1289"/>
                    <a:pt x="481" y="1289"/>
                    <a:pt x="482" y="1289"/>
                  </a:cubicBezTo>
                  <a:cubicBezTo>
                    <a:pt x="501" y="1289"/>
                    <a:pt x="484" y="1260"/>
                    <a:pt x="505" y="1255"/>
                  </a:cubicBezTo>
                  <a:lnTo>
                    <a:pt x="505" y="1260"/>
                  </a:lnTo>
                  <a:cubicBezTo>
                    <a:pt x="516" y="1255"/>
                    <a:pt x="505" y="1232"/>
                    <a:pt x="510" y="1221"/>
                  </a:cubicBezTo>
                  <a:lnTo>
                    <a:pt x="516" y="1221"/>
                  </a:lnTo>
                  <a:cubicBezTo>
                    <a:pt x="505" y="1205"/>
                    <a:pt x="510" y="1183"/>
                    <a:pt x="510" y="1166"/>
                  </a:cubicBezTo>
                  <a:lnTo>
                    <a:pt x="510" y="1166"/>
                  </a:lnTo>
                  <a:cubicBezTo>
                    <a:pt x="511" y="1167"/>
                    <a:pt x="512" y="1168"/>
                    <a:pt x="513" y="1169"/>
                  </a:cubicBezTo>
                  <a:lnTo>
                    <a:pt x="513" y="1169"/>
                  </a:lnTo>
                  <a:cubicBezTo>
                    <a:pt x="512" y="1168"/>
                    <a:pt x="511" y="1166"/>
                    <a:pt x="510" y="1165"/>
                  </a:cubicBezTo>
                  <a:lnTo>
                    <a:pt x="510" y="1165"/>
                  </a:lnTo>
                  <a:cubicBezTo>
                    <a:pt x="510" y="1165"/>
                    <a:pt x="510" y="1166"/>
                    <a:pt x="510" y="1166"/>
                  </a:cubicBezTo>
                  <a:lnTo>
                    <a:pt x="510" y="1166"/>
                  </a:lnTo>
                  <a:cubicBezTo>
                    <a:pt x="509" y="1164"/>
                    <a:pt x="509" y="1162"/>
                    <a:pt x="510" y="1160"/>
                  </a:cubicBezTo>
                  <a:cubicBezTo>
                    <a:pt x="514" y="1156"/>
                    <a:pt x="521" y="1152"/>
                    <a:pt x="528" y="1152"/>
                  </a:cubicBezTo>
                  <a:cubicBezTo>
                    <a:pt x="532" y="1152"/>
                    <a:pt x="535" y="1152"/>
                    <a:pt x="538" y="1154"/>
                  </a:cubicBezTo>
                  <a:lnTo>
                    <a:pt x="533" y="1165"/>
                  </a:lnTo>
                  <a:cubicBezTo>
                    <a:pt x="549" y="1165"/>
                    <a:pt x="538" y="1148"/>
                    <a:pt x="544" y="1143"/>
                  </a:cubicBezTo>
                  <a:lnTo>
                    <a:pt x="544" y="1143"/>
                  </a:lnTo>
                  <a:lnTo>
                    <a:pt x="549" y="1148"/>
                  </a:lnTo>
                  <a:cubicBezTo>
                    <a:pt x="555" y="1126"/>
                    <a:pt x="538" y="1120"/>
                    <a:pt x="549" y="1098"/>
                  </a:cubicBezTo>
                  <a:lnTo>
                    <a:pt x="544" y="1098"/>
                  </a:lnTo>
                  <a:cubicBezTo>
                    <a:pt x="533" y="1081"/>
                    <a:pt x="561" y="1092"/>
                    <a:pt x="549" y="1081"/>
                  </a:cubicBezTo>
                  <a:lnTo>
                    <a:pt x="566" y="1081"/>
                  </a:lnTo>
                  <a:cubicBezTo>
                    <a:pt x="566" y="1076"/>
                    <a:pt x="561" y="1048"/>
                    <a:pt x="566" y="1036"/>
                  </a:cubicBezTo>
                  <a:cubicBezTo>
                    <a:pt x="572" y="1048"/>
                    <a:pt x="572" y="1064"/>
                    <a:pt x="577" y="1081"/>
                  </a:cubicBezTo>
                  <a:cubicBezTo>
                    <a:pt x="583" y="1076"/>
                    <a:pt x="583" y="1059"/>
                    <a:pt x="583" y="1053"/>
                  </a:cubicBezTo>
                  <a:lnTo>
                    <a:pt x="583" y="1053"/>
                  </a:lnTo>
                  <a:cubicBezTo>
                    <a:pt x="583" y="1053"/>
                    <a:pt x="583" y="1059"/>
                    <a:pt x="577" y="1059"/>
                  </a:cubicBezTo>
                  <a:cubicBezTo>
                    <a:pt x="572" y="1042"/>
                    <a:pt x="566" y="1031"/>
                    <a:pt x="572" y="1014"/>
                  </a:cubicBezTo>
                  <a:lnTo>
                    <a:pt x="572" y="1014"/>
                  </a:lnTo>
                  <a:cubicBezTo>
                    <a:pt x="577" y="1016"/>
                    <a:pt x="581" y="1017"/>
                    <a:pt x="584" y="1017"/>
                  </a:cubicBezTo>
                  <a:cubicBezTo>
                    <a:pt x="604" y="1017"/>
                    <a:pt x="604" y="980"/>
                    <a:pt x="628" y="980"/>
                  </a:cubicBezTo>
                  <a:cubicBezTo>
                    <a:pt x="628" y="947"/>
                    <a:pt x="656" y="930"/>
                    <a:pt x="667" y="902"/>
                  </a:cubicBezTo>
                  <a:cubicBezTo>
                    <a:pt x="633" y="902"/>
                    <a:pt x="667" y="891"/>
                    <a:pt x="639" y="880"/>
                  </a:cubicBezTo>
                  <a:cubicBezTo>
                    <a:pt x="645" y="874"/>
                    <a:pt x="645" y="874"/>
                    <a:pt x="645" y="874"/>
                  </a:cubicBezTo>
                  <a:lnTo>
                    <a:pt x="673" y="857"/>
                  </a:lnTo>
                  <a:cubicBezTo>
                    <a:pt x="678" y="857"/>
                    <a:pt x="673" y="868"/>
                    <a:pt x="678" y="868"/>
                  </a:cubicBezTo>
                  <a:cubicBezTo>
                    <a:pt x="683" y="862"/>
                    <a:pt x="686" y="860"/>
                    <a:pt x="689" y="860"/>
                  </a:cubicBezTo>
                  <a:cubicBezTo>
                    <a:pt x="692" y="860"/>
                    <a:pt x="695" y="861"/>
                    <a:pt x="697" y="861"/>
                  </a:cubicBezTo>
                  <a:cubicBezTo>
                    <a:pt x="700" y="861"/>
                    <a:pt x="703" y="860"/>
                    <a:pt x="706" y="857"/>
                  </a:cubicBezTo>
                  <a:cubicBezTo>
                    <a:pt x="695" y="857"/>
                    <a:pt x="695" y="846"/>
                    <a:pt x="701" y="840"/>
                  </a:cubicBezTo>
                  <a:lnTo>
                    <a:pt x="701" y="840"/>
                  </a:lnTo>
                  <a:lnTo>
                    <a:pt x="684" y="846"/>
                  </a:lnTo>
                  <a:cubicBezTo>
                    <a:pt x="678" y="824"/>
                    <a:pt x="712" y="840"/>
                    <a:pt x="706" y="812"/>
                  </a:cubicBezTo>
                  <a:lnTo>
                    <a:pt x="706" y="812"/>
                  </a:lnTo>
                  <a:lnTo>
                    <a:pt x="712" y="824"/>
                  </a:lnTo>
                  <a:cubicBezTo>
                    <a:pt x="712" y="807"/>
                    <a:pt x="729" y="784"/>
                    <a:pt x="712" y="762"/>
                  </a:cubicBezTo>
                  <a:cubicBezTo>
                    <a:pt x="716" y="762"/>
                    <a:pt x="724" y="762"/>
                    <a:pt x="724" y="765"/>
                  </a:cubicBezTo>
                  <a:lnTo>
                    <a:pt x="724" y="765"/>
                  </a:lnTo>
                  <a:cubicBezTo>
                    <a:pt x="739" y="737"/>
                    <a:pt x="729" y="694"/>
                    <a:pt x="745" y="678"/>
                  </a:cubicBezTo>
                  <a:lnTo>
                    <a:pt x="751" y="684"/>
                  </a:lnTo>
                  <a:cubicBezTo>
                    <a:pt x="751" y="678"/>
                    <a:pt x="745" y="672"/>
                    <a:pt x="751" y="667"/>
                  </a:cubicBezTo>
                  <a:cubicBezTo>
                    <a:pt x="757" y="667"/>
                    <a:pt x="757" y="672"/>
                    <a:pt x="757" y="672"/>
                  </a:cubicBezTo>
                  <a:lnTo>
                    <a:pt x="757" y="672"/>
                  </a:lnTo>
                  <a:cubicBezTo>
                    <a:pt x="757" y="667"/>
                    <a:pt x="751" y="650"/>
                    <a:pt x="757" y="644"/>
                  </a:cubicBezTo>
                  <a:lnTo>
                    <a:pt x="762" y="656"/>
                  </a:lnTo>
                  <a:cubicBezTo>
                    <a:pt x="785" y="633"/>
                    <a:pt x="762" y="611"/>
                    <a:pt x="762" y="583"/>
                  </a:cubicBezTo>
                  <a:lnTo>
                    <a:pt x="762" y="583"/>
                  </a:lnTo>
                  <a:cubicBezTo>
                    <a:pt x="767" y="585"/>
                    <a:pt x="770" y="586"/>
                    <a:pt x="774" y="586"/>
                  </a:cubicBezTo>
                  <a:cubicBezTo>
                    <a:pt x="789" y="586"/>
                    <a:pt x="797" y="570"/>
                    <a:pt x="801" y="566"/>
                  </a:cubicBezTo>
                  <a:lnTo>
                    <a:pt x="807" y="566"/>
                  </a:lnTo>
                  <a:cubicBezTo>
                    <a:pt x="818" y="538"/>
                    <a:pt x="807" y="510"/>
                    <a:pt x="813" y="482"/>
                  </a:cubicBezTo>
                  <a:cubicBezTo>
                    <a:pt x="841" y="471"/>
                    <a:pt x="846" y="426"/>
                    <a:pt x="869" y="409"/>
                  </a:cubicBezTo>
                  <a:cubicBezTo>
                    <a:pt x="863" y="409"/>
                    <a:pt x="852" y="398"/>
                    <a:pt x="852" y="392"/>
                  </a:cubicBezTo>
                  <a:cubicBezTo>
                    <a:pt x="861" y="392"/>
                    <a:pt x="855" y="378"/>
                    <a:pt x="861" y="378"/>
                  </a:cubicBezTo>
                  <a:cubicBezTo>
                    <a:pt x="863" y="378"/>
                    <a:pt x="865" y="379"/>
                    <a:pt x="869" y="381"/>
                  </a:cubicBezTo>
                  <a:lnTo>
                    <a:pt x="863" y="381"/>
                  </a:lnTo>
                  <a:cubicBezTo>
                    <a:pt x="867" y="382"/>
                    <a:pt x="870" y="383"/>
                    <a:pt x="873" y="383"/>
                  </a:cubicBezTo>
                  <a:cubicBezTo>
                    <a:pt x="886" y="383"/>
                    <a:pt x="886" y="373"/>
                    <a:pt x="891" y="364"/>
                  </a:cubicBezTo>
                  <a:lnTo>
                    <a:pt x="869" y="353"/>
                  </a:lnTo>
                  <a:cubicBezTo>
                    <a:pt x="911" y="348"/>
                    <a:pt x="903" y="291"/>
                    <a:pt x="932" y="291"/>
                  </a:cubicBezTo>
                  <a:cubicBezTo>
                    <a:pt x="933" y="291"/>
                    <a:pt x="934" y="291"/>
                    <a:pt x="936" y="291"/>
                  </a:cubicBezTo>
                  <a:cubicBezTo>
                    <a:pt x="936" y="280"/>
                    <a:pt x="936" y="275"/>
                    <a:pt x="936" y="269"/>
                  </a:cubicBezTo>
                  <a:lnTo>
                    <a:pt x="947" y="275"/>
                  </a:lnTo>
                  <a:cubicBezTo>
                    <a:pt x="964" y="269"/>
                    <a:pt x="969" y="263"/>
                    <a:pt x="981" y="247"/>
                  </a:cubicBezTo>
                  <a:lnTo>
                    <a:pt x="986" y="258"/>
                  </a:lnTo>
                  <a:cubicBezTo>
                    <a:pt x="992" y="252"/>
                    <a:pt x="975" y="219"/>
                    <a:pt x="981" y="207"/>
                  </a:cubicBezTo>
                  <a:lnTo>
                    <a:pt x="981" y="207"/>
                  </a:lnTo>
                  <a:lnTo>
                    <a:pt x="986" y="213"/>
                  </a:lnTo>
                  <a:cubicBezTo>
                    <a:pt x="986" y="213"/>
                    <a:pt x="986" y="213"/>
                    <a:pt x="986" y="219"/>
                  </a:cubicBezTo>
                  <a:lnTo>
                    <a:pt x="992" y="219"/>
                  </a:lnTo>
                  <a:lnTo>
                    <a:pt x="997" y="224"/>
                  </a:lnTo>
                  <a:cubicBezTo>
                    <a:pt x="997" y="224"/>
                    <a:pt x="997" y="219"/>
                    <a:pt x="1003" y="219"/>
                  </a:cubicBezTo>
                  <a:lnTo>
                    <a:pt x="1003" y="219"/>
                  </a:lnTo>
                  <a:cubicBezTo>
                    <a:pt x="1003" y="219"/>
                    <a:pt x="1003" y="219"/>
                    <a:pt x="1003" y="219"/>
                  </a:cubicBezTo>
                  <a:cubicBezTo>
                    <a:pt x="1003" y="219"/>
                    <a:pt x="1003" y="224"/>
                    <a:pt x="1003" y="230"/>
                  </a:cubicBezTo>
                  <a:cubicBezTo>
                    <a:pt x="1003" y="235"/>
                    <a:pt x="997" y="241"/>
                    <a:pt x="997" y="241"/>
                  </a:cubicBezTo>
                  <a:cubicBezTo>
                    <a:pt x="1003" y="241"/>
                    <a:pt x="1003" y="224"/>
                    <a:pt x="1009" y="219"/>
                  </a:cubicBezTo>
                  <a:lnTo>
                    <a:pt x="1009" y="219"/>
                  </a:lnTo>
                  <a:cubicBezTo>
                    <a:pt x="1007" y="220"/>
                    <a:pt x="1006" y="222"/>
                    <a:pt x="1005" y="224"/>
                  </a:cubicBezTo>
                  <a:lnTo>
                    <a:pt x="1005" y="224"/>
                  </a:lnTo>
                  <a:cubicBezTo>
                    <a:pt x="1006" y="219"/>
                    <a:pt x="1006" y="218"/>
                    <a:pt x="1006" y="218"/>
                  </a:cubicBezTo>
                  <a:lnTo>
                    <a:pt x="1006" y="218"/>
                  </a:lnTo>
                  <a:cubicBezTo>
                    <a:pt x="1006" y="218"/>
                    <a:pt x="1006" y="219"/>
                    <a:pt x="1009" y="219"/>
                  </a:cubicBezTo>
                  <a:cubicBezTo>
                    <a:pt x="1009" y="224"/>
                    <a:pt x="1009" y="224"/>
                    <a:pt x="1009" y="224"/>
                  </a:cubicBezTo>
                  <a:cubicBezTo>
                    <a:pt x="1011" y="219"/>
                    <a:pt x="1013" y="219"/>
                    <a:pt x="1013" y="219"/>
                  </a:cubicBezTo>
                  <a:cubicBezTo>
                    <a:pt x="1014" y="219"/>
                    <a:pt x="1014" y="219"/>
                    <a:pt x="1014" y="213"/>
                  </a:cubicBezTo>
                  <a:lnTo>
                    <a:pt x="1025" y="213"/>
                  </a:lnTo>
                  <a:cubicBezTo>
                    <a:pt x="1021" y="217"/>
                    <a:pt x="1017" y="235"/>
                    <a:pt x="1018" y="235"/>
                  </a:cubicBezTo>
                  <a:cubicBezTo>
                    <a:pt x="1018" y="235"/>
                    <a:pt x="1019" y="234"/>
                    <a:pt x="1020" y="230"/>
                  </a:cubicBezTo>
                  <a:cubicBezTo>
                    <a:pt x="1020" y="224"/>
                    <a:pt x="1025" y="213"/>
                    <a:pt x="1025" y="213"/>
                  </a:cubicBezTo>
                  <a:lnTo>
                    <a:pt x="1025" y="213"/>
                  </a:lnTo>
                  <a:lnTo>
                    <a:pt x="1020" y="230"/>
                  </a:lnTo>
                  <a:lnTo>
                    <a:pt x="1020" y="230"/>
                  </a:lnTo>
                  <a:cubicBezTo>
                    <a:pt x="1020" y="230"/>
                    <a:pt x="1023" y="223"/>
                    <a:pt x="1025" y="219"/>
                  </a:cubicBezTo>
                  <a:lnTo>
                    <a:pt x="1025" y="219"/>
                  </a:lnTo>
                  <a:cubicBezTo>
                    <a:pt x="1025" y="219"/>
                    <a:pt x="1025" y="219"/>
                    <a:pt x="1025" y="219"/>
                  </a:cubicBezTo>
                  <a:lnTo>
                    <a:pt x="1025" y="219"/>
                  </a:lnTo>
                  <a:cubicBezTo>
                    <a:pt x="1027" y="216"/>
                    <a:pt x="1029" y="213"/>
                    <a:pt x="1031" y="213"/>
                  </a:cubicBezTo>
                  <a:lnTo>
                    <a:pt x="1031" y="213"/>
                  </a:lnTo>
                  <a:lnTo>
                    <a:pt x="1031" y="213"/>
                  </a:lnTo>
                  <a:cubicBezTo>
                    <a:pt x="1031" y="219"/>
                    <a:pt x="1031" y="224"/>
                    <a:pt x="1031" y="230"/>
                  </a:cubicBezTo>
                  <a:cubicBezTo>
                    <a:pt x="1031" y="232"/>
                    <a:pt x="1031" y="238"/>
                    <a:pt x="1031" y="241"/>
                  </a:cubicBezTo>
                  <a:lnTo>
                    <a:pt x="1034" y="235"/>
                  </a:lnTo>
                  <a:lnTo>
                    <a:pt x="1034" y="235"/>
                  </a:lnTo>
                  <a:cubicBezTo>
                    <a:pt x="1034" y="235"/>
                    <a:pt x="1034" y="235"/>
                    <a:pt x="1033" y="235"/>
                  </a:cubicBezTo>
                  <a:lnTo>
                    <a:pt x="1033" y="235"/>
                  </a:lnTo>
                  <a:cubicBezTo>
                    <a:pt x="1035" y="232"/>
                    <a:pt x="1037" y="227"/>
                    <a:pt x="1037" y="224"/>
                  </a:cubicBezTo>
                  <a:cubicBezTo>
                    <a:pt x="1037" y="224"/>
                    <a:pt x="1037" y="230"/>
                    <a:pt x="1037" y="235"/>
                  </a:cubicBezTo>
                  <a:cubicBezTo>
                    <a:pt x="1040" y="228"/>
                    <a:pt x="1044" y="221"/>
                    <a:pt x="1044" y="221"/>
                  </a:cubicBezTo>
                  <a:lnTo>
                    <a:pt x="1044" y="221"/>
                  </a:lnTo>
                  <a:cubicBezTo>
                    <a:pt x="1045" y="221"/>
                    <a:pt x="1044" y="224"/>
                    <a:pt x="1042" y="230"/>
                  </a:cubicBezTo>
                  <a:cubicBezTo>
                    <a:pt x="1042" y="230"/>
                    <a:pt x="1042" y="231"/>
                    <a:pt x="1042" y="231"/>
                  </a:cubicBezTo>
                  <a:cubicBezTo>
                    <a:pt x="1043" y="231"/>
                    <a:pt x="1046" y="224"/>
                    <a:pt x="1048" y="220"/>
                  </a:cubicBezTo>
                  <a:lnTo>
                    <a:pt x="1048" y="220"/>
                  </a:lnTo>
                  <a:cubicBezTo>
                    <a:pt x="1049" y="223"/>
                    <a:pt x="1053" y="220"/>
                    <a:pt x="1048" y="235"/>
                  </a:cubicBezTo>
                  <a:cubicBezTo>
                    <a:pt x="1051" y="231"/>
                    <a:pt x="1052" y="230"/>
                    <a:pt x="1053" y="230"/>
                  </a:cubicBezTo>
                  <a:cubicBezTo>
                    <a:pt x="1054" y="230"/>
                    <a:pt x="1053" y="232"/>
                    <a:pt x="1053" y="232"/>
                  </a:cubicBezTo>
                  <a:cubicBezTo>
                    <a:pt x="1054" y="232"/>
                    <a:pt x="1055" y="229"/>
                    <a:pt x="1059" y="219"/>
                  </a:cubicBezTo>
                  <a:lnTo>
                    <a:pt x="1059" y="219"/>
                  </a:lnTo>
                  <a:cubicBezTo>
                    <a:pt x="1053" y="235"/>
                    <a:pt x="1053" y="235"/>
                    <a:pt x="1053" y="247"/>
                  </a:cubicBezTo>
                  <a:lnTo>
                    <a:pt x="1059" y="241"/>
                  </a:lnTo>
                  <a:cubicBezTo>
                    <a:pt x="1059" y="241"/>
                    <a:pt x="1059" y="235"/>
                    <a:pt x="1059" y="230"/>
                  </a:cubicBezTo>
                  <a:lnTo>
                    <a:pt x="1059" y="230"/>
                  </a:lnTo>
                  <a:lnTo>
                    <a:pt x="1059" y="230"/>
                  </a:lnTo>
                  <a:cubicBezTo>
                    <a:pt x="1059" y="230"/>
                    <a:pt x="1059" y="230"/>
                    <a:pt x="1059" y="230"/>
                  </a:cubicBezTo>
                  <a:cubicBezTo>
                    <a:pt x="1060" y="229"/>
                    <a:pt x="1060" y="229"/>
                    <a:pt x="1061" y="229"/>
                  </a:cubicBezTo>
                  <a:lnTo>
                    <a:pt x="1061" y="229"/>
                  </a:lnTo>
                  <a:cubicBezTo>
                    <a:pt x="1063" y="229"/>
                    <a:pt x="1059" y="242"/>
                    <a:pt x="1059" y="247"/>
                  </a:cubicBezTo>
                  <a:lnTo>
                    <a:pt x="1059" y="247"/>
                  </a:lnTo>
                  <a:cubicBezTo>
                    <a:pt x="1060" y="245"/>
                    <a:pt x="1060" y="244"/>
                    <a:pt x="1061" y="244"/>
                  </a:cubicBezTo>
                  <a:lnTo>
                    <a:pt x="1061" y="244"/>
                  </a:lnTo>
                  <a:cubicBezTo>
                    <a:pt x="1061" y="244"/>
                    <a:pt x="1057" y="255"/>
                    <a:pt x="1057" y="255"/>
                  </a:cubicBezTo>
                  <a:cubicBezTo>
                    <a:pt x="1058" y="255"/>
                    <a:pt x="1058" y="254"/>
                    <a:pt x="1059" y="252"/>
                  </a:cubicBezTo>
                  <a:cubicBezTo>
                    <a:pt x="1059" y="249"/>
                    <a:pt x="1061" y="245"/>
                    <a:pt x="1063" y="243"/>
                  </a:cubicBezTo>
                  <a:lnTo>
                    <a:pt x="1063" y="243"/>
                  </a:lnTo>
                  <a:cubicBezTo>
                    <a:pt x="1060" y="247"/>
                    <a:pt x="1065" y="247"/>
                    <a:pt x="1065" y="247"/>
                  </a:cubicBezTo>
                  <a:lnTo>
                    <a:pt x="1059" y="252"/>
                  </a:lnTo>
                  <a:cubicBezTo>
                    <a:pt x="1059" y="254"/>
                    <a:pt x="1060" y="255"/>
                    <a:pt x="1060" y="255"/>
                  </a:cubicBezTo>
                  <a:cubicBezTo>
                    <a:pt x="1062" y="255"/>
                    <a:pt x="1065" y="252"/>
                    <a:pt x="1065" y="252"/>
                  </a:cubicBezTo>
                  <a:cubicBezTo>
                    <a:pt x="1067" y="250"/>
                    <a:pt x="1068" y="247"/>
                    <a:pt x="1070" y="244"/>
                  </a:cubicBezTo>
                  <a:lnTo>
                    <a:pt x="1070" y="244"/>
                  </a:lnTo>
                  <a:cubicBezTo>
                    <a:pt x="1070" y="247"/>
                    <a:pt x="1070" y="251"/>
                    <a:pt x="1067" y="255"/>
                  </a:cubicBezTo>
                  <a:lnTo>
                    <a:pt x="1067" y="255"/>
                  </a:lnTo>
                  <a:cubicBezTo>
                    <a:pt x="1067" y="255"/>
                    <a:pt x="1067" y="255"/>
                    <a:pt x="1067" y="255"/>
                  </a:cubicBezTo>
                  <a:cubicBezTo>
                    <a:pt x="1066" y="255"/>
                    <a:pt x="1066" y="256"/>
                    <a:pt x="1065" y="258"/>
                  </a:cubicBezTo>
                  <a:cubicBezTo>
                    <a:pt x="1066" y="257"/>
                    <a:pt x="1066" y="256"/>
                    <a:pt x="1067" y="255"/>
                  </a:cubicBezTo>
                  <a:lnTo>
                    <a:pt x="1067" y="255"/>
                  </a:lnTo>
                  <a:cubicBezTo>
                    <a:pt x="1068" y="256"/>
                    <a:pt x="1067" y="261"/>
                    <a:pt x="1068" y="261"/>
                  </a:cubicBezTo>
                  <a:cubicBezTo>
                    <a:pt x="1068" y="261"/>
                    <a:pt x="1069" y="260"/>
                    <a:pt x="1070" y="258"/>
                  </a:cubicBezTo>
                  <a:lnTo>
                    <a:pt x="1076" y="258"/>
                  </a:lnTo>
                  <a:cubicBezTo>
                    <a:pt x="1076" y="241"/>
                    <a:pt x="1076" y="247"/>
                    <a:pt x="1081" y="235"/>
                  </a:cubicBezTo>
                  <a:cubicBezTo>
                    <a:pt x="1081" y="241"/>
                    <a:pt x="1081" y="252"/>
                    <a:pt x="1081" y="252"/>
                  </a:cubicBezTo>
                  <a:cubicBezTo>
                    <a:pt x="1081" y="250"/>
                    <a:pt x="1083" y="247"/>
                    <a:pt x="1084" y="243"/>
                  </a:cubicBezTo>
                  <a:lnTo>
                    <a:pt x="1084" y="243"/>
                  </a:lnTo>
                  <a:cubicBezTo>
                    <a:pt x="1084" y="246"/>
                    <a:pt x="1083" y="248"/>
                    <a:pt x="1081" y="252"/>
                  </a:cubicBezTo>
                  <a:cubicBezTo>
                    <a:pt x="1081" y="252"/>
                    <a:pt x="1087" y="247"/>
                    <a:pt x="1087" y="241"/>
                  </a:cubicBezTo>
                  <a:cubicBezTo>
                    <a:pt x="1089" y="239"/>
                    <a:pt x="1090" y="238"/>
                    <a:pt x="1090" y="238"/>
                  </a:cubicBezTo>
                  <a:lnTo>
                    <a:pt x="1090" y="238"/>
                  </a:lnTo>
                  <a:cubicBezTo>
                    <a:pt x="1090" y="238"/>
                    <a:pt x="1090" y="238"/>
                    <a:pt x="1090" y="238"/>
                  </a:cubicBezTo>
                  <a:lnTo>
                    <a:pt x="1090" y="238"/>
                  </a:lnTo>
                  <a:cubicBezTo>
                    <a:pt x="1093" y="235"/>
                    <a:pt x="1093" y="234"/>
                    <a:pt x="1093" y="230"/>
                  </a:cubicBezTo>
                  <a:cubicBezTo>
                    <a:pt x="1093" y="230"/>
                    <a:pt x="1093" y="235"/>
                    <a:pt x="1093" y="241"/>
                  </a:cubicBezTo>
                  <a:lnTo>
                    <a:pt x="1091" y="241"/>
                  </a:lnTo>
                  <a:cubicBezTo>
                    <a:pt x="1090" y="247"/>
                    <a:pt x="1088" y="258"/>
                    <a:pt x="1089" y="258"/>
                  </a:cubicBezTo>
                  <a:cubicBezTo>
                    <a:pt x="1089" y="258"/>
                    <a:pt x="1091" y="256"/>
                    <a:pt x="1093" y="252"/>
                  </a:cubicBezTo>
                  <a:lnTo>
                    <a:pt x="1098" y="241"/>
                  </a:lnTo>
                  <a:lnTo>
                    <a:pt x="1098" y="241"/>
                  </a:lnTo>
                  <a:cubicBezTo>
                    <a:pt x="1098" y="247"/>
                    <a:pt x="1093" y="252"/>
                    <a:pt x="1093" y="258"/>
                  </a:cubicBezTo>
                  <a:cubicBezTo>
                    <a:pt x="1096" y="253"/>
                    <a:pt x="1098" y="251"/>
                    <a:pt x="1099" y="251"/>
                  </a:cubicBezTo>
                  <a:cubicBezTo>
                    <a:pt x="1101" y="251"/>
                    <a:pt x="1100" y="256"/>
                    <a:pt x="1101" y="256"/>
                  </a:cubicBezTo>
                  <a:cubicBezTo>
                    <a:pt x="1102" y="256"/>
                    <a:pt x="1103" y="255"/>
                    <a:pt x="1104" y="252"/>
                  </a:cubicBezTo>
                  <a:lnTo>
                    <a:pt x="1104" y="252"/>
                  </a:lnTo>
                  <a:cubicBezTo>
                    <a:pt x="1101" y="261"/>
                    <a:pt x="1100" y="265"/>
                    <a:pt x="1100" y="267"/>
                  </a:cubicBezTo>
                  <a:lnTo>
                    <a:pt x="1100" y="267"/>
                  </a:lnTo>
                  <a:cubicBezTo>
                    <a:pt x="1099" y="267"/>
                    <a:pt x="1099" y="268"/>
                    <a:pt x="1098" y="269"/>
                  </a:cubicBezTo>
                  <a:lnTo>
                    <a:pt x="1100" y="268"/>
                  </a:lnTo>
                  <a:lnTo>
                    <a:pt x="1100" y="268"/>
                  </a:lnTo>
                  <a:cubicBezTo>
                    <a:pt x="1100" y="268"/>
                    <a:pt x="1100" y="268"/>
                    <a:pt x="1100" y="268"/>
                  </a:cubicBezTo>
                  <a:cubicBezTo>
                    <a:pt x="1100" y="268"/>
                    <a:pt x="1101" y="267"/>
                    <a:pt x="1102" y="265"/>
                  </a:cubicBezTo>
                  <a:lnTo>
                    <a:pt x="1102" y="265"/>
                  </a:lnTo>
                  <a:lnTo>
                    <a:pt x="1104" y="263"/>
                  </a:lnTo>
                  <a:cubicBezTo>
                    <a:pt x="1104" y="262"/>
                    <a:pt x="1104" y="261"/>
                    <a:pt x="1104" y="258"/>
                  </a:cubicBezTo>
                  <a:cubicBezTo>
                    <a:pt x="1105" y="257"/>
                    <a:pt x="1106" y="257"/>
                    <a:pt x="1107" y="257"/>
                  </a:cubicBezTo>
                  <a:cubicBezTo>
                    <a:pt x="1114" y="257"/>
                    <a:pt x="1109" y="275"/>
                    <a:pt x="1109" y="280"/>
                  </a:cubicBezTo>
                  <a:cubicBezTo>
                    <a:pt x="1109" y="281"/>
                    <a:pt x="1109" y="281"/>
                    <a:pt x="1110" y="281"/>
                  </a:cubicBezTo>
                  <a:cubicBezTo>
                    <a:pt x="1111" y="281"/>
                    <a:pt x="1121" y="254"/>
                    <a:pt x="1122" y="254"/>
                  </a:cubicBezTo>
                  <a:lnTo>
                    <a:pt x="1122" y="254"/>
                  </a:lnTo>
                  <a:cubicBezTo>
                    <a:pt x="1122" y="254"/>
                    <a:pt x="1121" y="255"/>
                    <a:pt x="1121" y="258"/>
                  </a:cubicBezTo>
                  <a:lnTo>
                    <a:pt x="1115" y="275"/>
                  </a:lnTo>
                  <a:cubicBezTo>
                    <a:pt x="1119" y="268"/>
                    <a:pt x="1121" y="267"/>
                    <a:pt x="1122" y="267"/>
                  </a:cubicBezTo>
                  <a:cubicBezTo>
                    <a:pt x="1123" y="267"/>
                    <a:pt x="1123" y="268"/>
                    <a:pt x="1123" y="268"/>
                  </a:cubicBezTo>
                  <a:cubicBezTo>
                    <a:pt x="1124" y="268"/>
                    <a:pt x="1125" y="267"/>
                    <a:pt x="1126" y="263"/>
                  </a:cubicBezTo>
                  <a:cubicBezTo>
                    <a:pt x="1126" y="269"/>
                    <a:pt x="1126" y="269"/>
                    <a:pt x="1126" y="269"/>
                  </a:cubicBezTo>
                  <a:cubicBezTo>
                    <a:pt x="1124" y="273"/>
                    <a:pt x="1124" y="275"/>
                    <a:pt x="1124" y="275"/>
                  </a:cubicBezTo>
                  <a:cubicBezTo>
                    <a:pt x="1124" y="275"/>
                    <a:pt x="1125" y="274"/>
                    <a:pt x="1126" y="273"/>
                  </a:cubicBezTo>
                  <a:lnTo>
                    <a:pt x="1126" y="273"/>
                  </a:lnTo>
                  <a:cubicBezTo>
                    <a:pt x="1126" y="273"/>
                    <a:pt x="1126" y="274"/>
                    <a:pt x="1126" y="275"/>
                  </a:cubicBezTo>
                  <a:cubicBezTo>
                    <a:pt x="1126" y="276"/>
                    <a:pt x="1126" y="276"/>
                    <a:pt x="1127" y="276"/>
                  </a:cubicBezTo>
                  <a:cubicBezTo>
                    <a:pt x="1127" y="276"/>
                    <a:pt x="1127" y="276"/>
                    <a:pt x="1127" y="276"/>
                  </a:cubicBezTo>
                  <a:lnTo>
                    <a:pt x="1127" y="276"/>
                  </a:lnTo>
                  <a:cubicBezTo>
                    <a:pt x="1126" y="277"/>
                    <a:pt x="1126" y="278"/>
                    <a:pt x="1126" y="280"/>
                  </a:cubicBezTo>
                  <a:cubicBezTo>
                    <a:pt x="1130" y="276"/>
                    <a:pt x="1128" y="278"/>
                    <a:pt x="1129" y="275"/>
                  </a:cubicBezTo>
                  <a:lnTo>
                    <a:pt x="1129" y="275"/>
                  </a:lnTo>
                  <a:cubicBezTo>
                    <a:pt x="1129" y="275"/>
                    <a:pt x="1128" y="275"/>
                    <a:pt x="1127" y="275"/>
                  </a:cubicBezTo>
                  <a:lnTo>
                    <a:pt x="1127" y="275"/>
                  </a:lnTo>
                  <a:cubicBezTo>
                    <a:pt x="1128" y="274"/>
                    <a:pt x="1130" y="271"/>
                    <a:pt x="1131" y="271"/>
                  </a:cubicBezTo>
                  <a:cubicBezTo>
                    <a:pt x="1131" y="271"/>
                    <a:pt x="1131" y="271"/>
                    <a:pt x="1131" y="271"/>
                  </a:cubicBezTo>
                  <a:lnTo>
                    <a:pt x="1131" y="271"/>
                  </a:lnTo>
                  <a:cubicBezTo>
                    <a:pt x="1131" y="270"/>
                    <a:pt x="1132" y="270"/>
                    <a:pt x="1132" y="269"/>
                  </a:cubicBezTo>
                  <a:cubicBezTo>
                    <a:pt x="1132" y="270"/>
                    <a:pt x="1132" y="271"/>
                    <a:pt x="1132" y="271"/>
                  </a:cubicBezTo>
                  <a:cubicBezTo>
                    <a:pt x="1134" y="271"/>
                    <a:pt x="1136" y="267"/>
                    <a:pt x="1137" y="267"/>
                  </a:cubicBezTo>
                  <a:cubicBezTo>
                    <a:pt x="1137" y="267"/>
                    <a:pt x="1137" y="268"/>
                    <a:pt x="1137" y="269"/>
                  </a:cubicBezTo>
                  <a:cubicBezTo>
                    <a:pt x="1137" y="267"/>
                    <a:pt x="1137" y="266"/>
                    <a:pt x="1137" y="265"/>
                  </a:cubicBezTo>
                  <a:lnTo>
                    <a:pt x="1137" y="265"/>
                  </a:lnTo>
                  <a:cubicBezTo>
                    <a:pt x="1138" y="265"/>
                    <a:pt x="1140" y="263"/>
                    <a:pt x="1143" y="258"/>
                  </a:cubicBezTo>
                  <a:lnTo>
                    <a:pt x="1143" y="258"/>
                  </a:lnTo>
                  <a:cubicBezTo>
                    <a:pt x="1137" y="269"/>
                    <a:pt x="1136" y="273"/>
                    <a:pt x="1137" y="273"/>
                  </a:cubicBezTo>
                  <a:cubicBezTo>
                    <a:pt x="1137" y="273"/>
                    <a:pt x="1137" y="273"/>
                    <a:pt x="1138" y="273"/>
                  </a:cubicBezTo>
                  <a:lnTo>
                    <a:pt x="1138" y="273"/>
                  </a:lnTo>
                  <a:cubicBezTo>
                    <a:pt x="1137" y="274"/>
                    <a:pt x="1137" y="277"/>
                    <a:pt x="1137" y="280"/>
                  </a:cubicBezTo>
                  <a:cubicBezTo>
                    <a:pt x="1137" y="280"/>
                    <a:pt x="1137" y="275"/>
                    <a:pt x="1143" y="269"/>
                  </a:cubicBezTo>
                  <a:lnTo>
                    <a:pt x="1143" y="269"/>
                  </a:lnTo>
                  <a:cubicBezTo>
                    <a:pt x="1142" y="274"/>
                    <a:pt x="1142" y="276"/>
                    <a:pt x="1142" y="276"/>
                  </a:cubicBezTo>
                  <a:cubicBezTo>
                    <a:pt x="1143" y="276"/>
                    <a:pt x="1146" y="267"/>
                    <a:pt x="1147" y="267"/>
                  </a:cubicBezTo>
                  <a:lnTo>
                    <a:pt x="1147" y="267"/>
                  </a:lnTo>
                  <a:cubicBezTo>
                    <a:pt x="1147" y="267"/>
                    <a:pt x="1146" y="270"/>
                    <a:pt x="1143" y="280"/>
                  </a:cubicBezTo>
                  <a:cubicBezTo>
                    <a:pt x="1147" y="272"/>
                    <a:pt x="1151" y="267"/>
                    <a:pt x="1153" y="263"/>
                  </a:cubicBezTo>
                  <a:lnTo>
                    <a:pt x="1153" y="263"/>
                  </a:lnTo>
                  <a:cubicBezTo>
                    <a:pt x="1151" y="269"/>
                    <a:pt x="1151" y="269"/>
                    <a:pt x="1151" y="269"/>
                  </a:cubicBezTo>
                  <a:cubicBezTo>
                    <a:pt x="1151" y="269"/>
                    <a:pt x="1151" y="269"/>
                    <a:pt x="1150" y="276"/>
                  </a:cubicBezTo>
                  <a:lnTo>
                    <a:pt x="1150" y="276"/>
                  </a:lnTo>
                  <a:cubicBezTo>
                    <a:pt x="1152" y="270"/>
                    <a:pt x="1157" y="262"/>
                    <a:pt x="1159" y="262"/>
                  </a:cubicBezTo>
                  <a:cubicBezTo>
                    <a:pt x="1160" y="262"/>
                    <a:pt x="1160" y="263"/>
                    <a:pt x="1160" y="263"/>
                  </a:cubicBezTo>
                  <a:cubicBezTo>
                    <a:pt x="1160" y="263"/>
                    <a:pt x="1154" y="269"/>
                    <a:pt x="1154" y="275"/>
                  </a:cubicBezTo>
                  <a:cubicBezTo>
                    <a:pt x="1156" y="271"/>
                    <a:pt x="1157" y="269"/>
                    <a:pt x="1157" y="269"/>
                  </a:cubicBezTo>
                  <a:lnTo>
                    <a:pt x="1157" y="269"/>
                  </a:lnTo>
                  <a:cubicBezTo>
                    <a:pt x="1157" y="269"/>
                    <a:pt x="1157" y="271"/>
                    <a:pt x="1157" y="271"/>
                  </a:cubicBezTo>
                  <a:cubicBezTo>
                    <a:pt x="1158" y="271"/>
                    <a:pt x="1159" y="270"/>
                    <a:pt x="1160" y="269"/>
                  </a:cubicBezTo>
                  <a:cubicBezTo>
                    <a:pt x="1165" y="252"/>
                    <a:pt x="1171" y="241"/>
                    <a:pt x="1177" y="235"/>
                  </a:cubicBezTo>
                  <a:lnTo>
                    <a:pt x="1177" y="235"/>
                  </a:lnTo>
                  <a:cubicBezTo>
                    <a:pt x="1165" y="258"/>
                    <a:pt x="1171" y="241"/>
                    <a:pt x="1160" y="275"/>
                  </a:cubicBezTo>
                  <a:cubicBezTo>
                    <a:pt x="1160" y="275"/>
                    <a:pt x="1160" y="274"/>
                    <a:pt x="1160" y="274"/>
                  </a:cubicBezTo>
                  <a:lnTo>
                    <a:pt x="1160" y="274"/>
                  </a:lnTo>
                  <a:cubicBezTo>
                    <a:pt x="1160" y="274"/>
                    <a:pt x="1160" y="274"/>
                    <a:pt x="1160" y="275"/>
                  </a:cubicBezTo>
                  <a:lnTo>
                    <a:pt x="1160" y="275"/>
                  </a:lnTo>
                  <a:cubicBezTo>
                    <a:pt x="1162" y="273"/>
                    <a:pt x="1163" y="271"/>
                    <a:pt x="1164" y="269"/>
                  </a:cubicBezTo>
                  <a:lnTo>
                    <a:pt x="1164" y="269"/>
                  </a:lnTo>
                  <a:cubicBezTo>
                    <a:pt x="1163" y="271"/>
                    <a:pt x="1161" y="273"/>
                    <a:pt x="1160" y="274"/>
                  </a:cubicBezTo>
                  <a:lnTo>
                    <a:pt x="1160" y="274"/>
                  </a:lnTo>
                  <a:cubicBezTo>
                    <a:pt x="1163" y="271"/>
                    <a:pt x="1164" y="268"/>
                    <a:pt x="1165" y="264"/>
                  </a:cubicBezTo>
                  <a:lnTo>
                    <a:pt x="1165" y="264"/>
                  </a:lnTo>
                  <a:cubicBezTo>
                    <a:pt x="1165" y="265"/>
                    <a:pt x="1165" y="267"/>
                    <a:pt x="1164" y="269"/>
                  </a:cubicBezTo>
                  <a:lnTo>
                    <a:pt x="1164" y="269"/>
                  </a:lnTo>
                  <a:cubicBezTo>
                    <a:pt x="1165" y="268"/>
                    <a:pt x="1165" y="266"/>
                    <a:pt x="1165" y="264"/>
                  </a:cubicBezTo>
                  <a:lnTo>
                    <a:pt x="1165" y="264"/>
                  </a:lnTo>
                  <a:cubicBezTo>
                    <a:pt x="1166" y="262"/>
                    <a:pt x="1167" y="260"/>
                    <a:pt x="1168" y="259"/>
                  </a:cubicBezTo>
                  <a:lnTo>
                    <a:pt x="1168" y="259"/>
                  </a:lnTo>
                  <a:cubicBezTo>
                    <a:pt x="1167" y="262"/>
                    <a:pt x="1165" y="266"/>
                    <a:pt x="1165" y="269"/>
                  </a:cubicBezTo>
                  <a:lnTo>
                    <a:pt x="1165" y="269"/>
                  </a:lnTo>
                  <a:cubicBezTo>
                    <a:pt x="1165" y="269"/>
                    <a:pt x="1165" y="263"/>
                    <a:pt x="1171" y="258"/>
                  </a:cubicBezTo>
                  <a:lnTo>
                    <a:pt x="1171" y="258"/>
                  </a:lnTo>
                  <a:cubicBezTo>
                    <a:pt x="1170" y="258"/>
                    <a:pt x="1169" y="258"/>
                    <a:pt x="1168" y="259"/>
                  </a:cubicBezTo>
                  <a:lnTo>
                    <a:pt x="1168" y="259"/>
                  </a:lnTo>
                  <a:cubicBezTo>
                    <a:pt x="1169" y="257"/>
                    <a:pt x="1170" y="256"/>
                    <a:pt x="1170" y="256"/>
                  </a:cubicBezTo>
                  <a:cubicBezTo>
                    <a:pt x="1171" y="256"/>
                    <a:pt x="1171" y="257"/>
                    <a:pt x="1171" y="258"/>
                  </a:cubicBezTo>
                  <a:cubicBezTo>
                    <a:pt x="1171" y="263"/>
                    <a:pt x="1171" y="263"/>
                    <a:pt x="1171" y="263"/>
                  </a:cubicBezTo>
                  <a:cubicBezTo>
                    <a:pt x="1171" y="263"/>
                    <a:pt x="1175" y="249"/>
                    <a:pt x="1176" y="249"/>
                  </a:cubicBezTo>
                  <a:cubicBezTo>
                    <a:pt x="1176" y="249"/>
                    <a:pt x="1177" y="250"/>
                    <a:pt x="1177" y="252"/>
                  </a:cubicBezTo>
                  <a:cubicBezTo>
                    <a:pt x="1172" y="265"/>
                    <a:pt x="1175" y="262"/>
                    <a:pt x="1173" y="267"/>
                  </a:cubicBezTo>
                  <a:lnTo>
                    <a:pt x="1173" y="267"/>
                  </a:lnTo>
                  <a:lnTo>
                    <a:pt x="1177" y="263"/>
                  </a:lnTo>
                  <a:cubicBezTo>
                    <a:pt x="1177" y="263"/>
                    <a:pt x="1180" y="256"/>
                    <a:pt x="1182" y="256"/>
                  </a:cubicBezTo>
                  <a:cubicBezTo>
                    <a:pt x="1182" y="256"/>
                    <a:pt x="1182" y="257"/>
                    <a:pt x="1182" y="258"/>
                  </a:cubicBezTo>
                  <a:lnTo>
                    <a:pt x="1182" y="252"/>
                  </a:lnTo>
                  <a:cubicBezTo>
                    <a:pt x="1182" y="247"/>
                    <a:pt x="1188" y="235"/>
                    <a:pt x="1188" y="235"/>
                  </a:cubicBezTo>
                  <a:cubicBezTo>
                    <a:pt x="1188" y="238"/>
                    <a:pt x="1188" y="240"/>
                    <a:pt x="1188" y="241"/>
                  </a:cubicBezTo>
                  <a:cubicBezTo>
                    <a:pt x="1188" y="247"/>
                    <a:pt x="1182" y="258"/>
                    <a:pt x="1182" y="263"/>
                  </a:cubicBezTo>
                  <a:cubicBezTo>
                    <a:pt x="1188" y="252"/>
                    <a:pt x="1182" y="263"/>
                    <a:pt x="1188" y="247"/>
                  </a:cubicBezTo>
                  <a:cubicBezTo>
                    <a:pt x="1188" y="252"/>
                    <a:pt x="1188" y="252"/>
                    <a:pt x="1188" y="263"/>
                  </a:cubicBezTo>
                  <a:cubicBezTo>
                    <a:pt x="1188" y="263"/>
                    <a:pt x="1190" y="257"/>
                    <a:pt x="1191" y="252"/>
                  </a:cubicBezTo>
                  <a:lnTo>
                    <a:pt x="1191" y="252"/>
                  </a:lnTo>
                  <a:cubicBezTo>
                    <a:pt x="1191" y="252"/>
                    <a:pt x="1191" y="252"/>
                    <a:pt x="1191" y="252"/>
                  </a:cubicBezTo>
                  <a:lnTo>
                    <a:pt x="1191" y="252"/>
                  </a:lnTo>
                  <a:cubicBezTo>
                    <a:pt x="1191" y="252"/>
                    <a:pt x="1191" y="252"/>
                    <a:pt x="1191" y="252"/>
                  </a:cubicBezTo>
                  <a:lnTo>
                    <a:pt x="1193" y="252"/>
                  </a:lnTo>
                  <a:cubicBezTo>
                    <a:pt x="1193" y="251"/>
                    <a:pt x="1193" y="251"/>
                    <a:pt x="1193" y="251"/>
                  </a:cubicBezTo>
                  <a:cubicBezTo>
                    <a:pt x="1192" y="251"/>
                    <a:pt x="1192" y="251"/>
                    <a:pt x="1191" y="252"/>
                  </a:cubicBezTo>
                  <a:lnTo>
                    <a:pt x="1191" y="252"/>
                  </a:lnTo>
                  <a:cubicBezTo>
                    <a:pt x="1192" y="250"/>
                    <a:pt x="1192" y="249"/>
                    <a:pt x="1193" y="249"/>
                  </a:cubicBezTo>
                  <a:cubicBezTo>
                    <a:pt x="1193" y="249"/>
                    <a:pt x="1193" y="250"/>
                    <a:pt x="1193" y="252"/>
                  </a:cubicBezTo>
                  <a:cubicBezTo>
                    <a:pt x="1188" y="269"/>
                    <a:pt x="1193" y="258"/>
                    <a:pt x="1188" y="269"/>
                  </a:cubicBezTo>
                  <a:lnTo>
                    <a:pt x="1188" y="269"/>
                  </a:lnTo>
                  <a:cubicBezTo>
                    <a:pt x="1188" y="269"/>
                    <a:pt x="1195" y="259"/>
                    <a:pt x="1198" y="257"/>
                  </a:cubicBezTo>
                  <a:lnTo>
                    <a:pt x="1198" y="257"/>
                  </a:lnTo>
                  <a:cubicBezTo>
                    <a:pt x="1197" y="259"/>
                    <a:pt x="1197" y="260"/>
                    <a:pt x="1198" y="260"/>
                  </a:cubicBezTo>
                  <a:cubicBezTo>
                    <a:pt x="1198" y="260"/>
                    <a:pt x="1198" y="259"/>
                    <a:pt x="1199" y="258"/>
                  </a:cubicBezTo>
                  <a:lnTo>
                    <a:pt x="1199" y="258"/>
                  </a:lnTo>
                  <a:cubicBezTo>
                    <a:pt x="1199" y="259"/>
                    <a:pt x="1193" y="269"/>
                    <a:pt x="1193" y="269"/>
                  </a:cubicBezTo>
                  <a:cubicBezTo>
                    <a:pt x="1193" y="269"/>
                    <a:pt x="1196" y="269"/>
                    <a:pt x="1198" y="267"/>
                  </a:cubicBezTo>
                  <a:lnTo>
                    <a:pt x="1198" y="267"/>
                  </a:lnTo>
                  <a:cubicBezTo>
                    <a:pt x="1193" y="281"/>
                    <a:pt x="1193" y="286"/>
                    <a:pt x="1193" y="291"/>
                  </a:cubicBezTo>
                  <a:cubicBezTo>
                    <a:pt x="1193" y="303"/>
                    <a:pt x="1193" y="308"/>
                    <a:pt x="1193" y="314"/>
                  </a:cubicBezTo>
                  <a:cubicBezTo>
                    <a:pt x="1199" y="331"/>
                    <a:pt x="1199" y="342"/>
                    <a:pt x="1193" y="364"/>
                  </a:cubicBezTo>
                  <a:cubicBezTo>
                    <a:pt x="1188" y="347"/>
                    <a:pt x="1177" y="364"/>
                    <a:pt x="1177" y="336"/>
                  </a:cubicBezTo>
                  <a:cubicBezTo>
                    <a:pt x="1171" y="347"/>
                    <a:pt x="1165" y="359"/>
                    <a:pt x="1171" y="364"/>
                  </a:cubicBezTo>
                  <a:cubicBezTo>
                    <a:pt x="1165" y="370"/>
                    <a:pt x="1171" y="404"/>
                    <a:pt x="1160" y="415"/>
                  </a:cubicBezTo>
                  <a:cubicBezTo>
                    <a:pt x="1160" y="426"/>
                    <a:pt x="1171" y="426"/>
                    <a:pt x="1165" y="443"/>
                  </a:cubicBezTo>
                  <a:lnTo>
                    <a:pt x="1160" y="443"/>
                  </a:lnTo>
                  <a:cubicBezTo>
                    <a:pt x="1164" y="443"/>
                    <a:pt x="1161" y="462"/>
                    <a:pt x="1167" y="462"/>
                  </a:cubicBezTo>
                  <a:cubicBezTo>
                    <a:pt x="1167" y="462"/>
                    <a:pt x="1168" y="462"/>
                    <a:pt x="1169" y="461"/>
                  </a:cubicBezTo>
                  <a:lnTo>
                    <a:pt x="1169" y="461"/>
                  </a:lnTo>
                  <a:cubicBezTo>
                    <a:pt x="1132" y="495"/>
                    <a:pt x="1137" y="578"/>
                    <a:pt x="1098" y="611"/>
                  </a:cubicBezTo>
                  <a:cubicBezTo>
                    <a:pt x="1093" y="639"/>
                    <a:pt x="1087" y="678"/>
                    <a:pt x="1076" y="706"/>
                  </a:cubicBezTo>
                  <a:cubicBezTo>
                    <a:pt x="1076" y="706"/>
                    <a:pt x="1073" y="706"/>
                    <a:pt x="1073" y="704"/>
                  </a:cubicBezTo>
                  <a:lnTo>
                    <a:pt x="1073" y="704"/>
                  </a:lnTo>
                  <a:cubicBezTo>
                    <a:pt x="1057" y="734"/>
                    <a:pt x="1091" y="736"/>
                    <a:pt x="1065" y="773"/>
                  </a:cubicBezTo>
                  <a:cubicBezTo>
                    <a:pt x="1062" y="776"/>
                    <a:pt x="1060" y="777"/>
                    <a:pt x="1059" y="777"/>
                  </a:cubicBezTo>
                  <a:cubicBezTo>
                    <a:pt x="1053" y="777"/>
                    <a:pt x="1061" y="755"/>
                    <a:pt x="1060" y="755"/>
                  </a:cubicBezTo>
                  <a:lnTo>
                    <a:pt x="1060" y="755"/>
                  </a:lnTo>
                  <a:cubicBezTo>
                    <a:pt x="1060" y="755"/>
                    <a:pt x="1060" y="755"/>
                    <a:pt x="1059" y="756"/>
                  </a:cubicBezTo>
                  <a:cubicBezTo>
                    <a:pt x="1025" y="756"/>
                    <a:pt x="1042" y="812"/>
                    <a:pt x="1014" y="835"/>
                  </a:cubicBezTo>
                  <a:lnTo>
                    <a:pt x="1020" y="829"/>
                  </a:lnTo>
                  <a:lnTo>
                    <a:pt x="1020" y="829"/>
                  </a:lnTo>
                  <a:cubicBezTo>
                    <a:pt x="998" y="846"/>
                    <a:pt x="1008" y="884"/>
                    <a:pt x="992" y="923"/>
                  </a:cubicBezTo>
                  <a:lnTo>
                    <a:pt x="992" y="923"/>
                  </a:lnTo>
                  <a:cubicBezTo>
                    <a:pt x="992" y="922"/>
                    <a:pt x="992" y="920"/>
                    <a:pt x="992" y="919"/>
                  </a:cubicBezTo>
                  <a:lnTo>
                    <a:pt x="992" y="919"/>
                  </a:lnTo>
                  <a:cubicBezTo>
                    <a:pt x="992" y="919"/>
                    <a:pt x="992" y="924"/>
                    <a:pt x="992" y="924"/>
                  </a:cubicBezTo>
                  <a:cubicBezTo>
                    <a:pt x="992" y="924"/>
                    <a:pt x="992" y="923"/>
                    <a:pt x="992" y="923"/>
                  </a:cubicBezTo>
                  <a:lnTo>
                    <a:pt x="992" y="923"/>
                  </a:lnTo>
                  <a:cubicBezTo>
                    <a:pt x="996" y="956"/>
                    <a:pt x="986" y="999"/>
                    <a:pt x="975" y="1036"/>
                  </a:cubicBezTo>
                  <a:cubicBezTo>
                    <a:pt x="969" y="1020"/>
                    <a:pt x="975" y="1020"/>
                    <a:pt x="964" y="1020"/>
                  </a:cubicBezTo>
                  <a:cubicBezTo>
                    <a:pt x="958" y="1036"/>
                    <a:pt x="981" y="1020"/>
                    <a:pt x="975" y="1053"/>
                  </a:cubicBezTo>
                  <a:cubicBezTo>
                    <a:pt x="964" y="1064"/>
                    <a:pt x="953" y="1081"/>
                    <a:pt x="936" y="1081"/>
                  </a:cubicBezTo>
                  <a:lnTo>
                    <a:pt x="947" y="1053"/>
                  </a:lnTo>
                  <a:lnTo>
                    <a:pt x="947" y="1053"/>
                  </a:lnTo>
                  <a:cubicBezTo>
                    <a:pt x="925" y="1059"/>
                    <a:pt x="936" y="1087"/>
                    <a:pt x="925" y="1104"/>
                  </a:cubicBezTo>
                  <a:lnTo>
                    <a:pt x="919" y="1098"/>
                  </a:lnTo>
                  <a:cubicBezTo>
                    <a:pt x="902" y="1143"/>
                    <a:pt x="919" y="1154"/>
                    <a:pt x="902" y="1199"/>
                  </a:cubicBezTo>
                  <a:lnTo>
                    <a:pt x="908" y="1199"/>
                  </a:lnTo>
                  <a:cubicBezTo>
                    <a:pt x="919" y="1232"/>
                    <a:pt x="891" y="1216"/>
                    <a:pt x="897" y="1249"/>
                  </a:cubicBezTo>
                  <a:lnTo>
                    <a:pt x="874" y="1249"/>
                  </a:lnTo>
                  <a:cubicBezTo>
                    <a:pt x="874" y="1266"/>
                    <a:pt x="869" y="1316"/>
                    <a:pt x="857" y="1350"/>
                  </a:cubicBezTo>
                  <a:cubicBezTo>
                    <a:pt x="852" y="1328"/>
                    <a:pt x="863" y="1288"/>
                    <a:pt x="863" y="1260"/>
                  </a:cubicBezTo>
                  <a:lnTo>
                    <a:pt x="863" y="1260"/>
                  </a:lnTo>
                  <a:cubicBezTo>
                    <a:pt x="857" y="1277"/>
                    <a:pt x="841" y="1322"/>
                    <a:pt x="846" y="1333"/>
                  </a:cubicBezTo>
                  <a:cubicBezTo>
                    <a:pt x="846" y="1322"/>
                    <a:pt x="846" y="1316"/>
                    <a:pt x="852" y="1311"/>
                  </a:cubicBezTo>
                  <a:lnTo>
                    <a:pt x="852" y="1311"/>
                  </a:lnTo>
                  <a:cubicBezTo>
                    <a:pt x="857" y="1333"/>
                    <a:pt x="852" y="1367"/>
                    <a:pt x="841" y="1400"/>
                  </a:cubicBezTo>
                  <a:cubicBezTo>
                    <a:pt x="837" y="1398"/>
                    <a:pt x="834" y="1397"/>
                    <a:pt x="832" y="1397"/>
                  </a:cubicBezTo>
                  <a:cubicBezTo>
                    <a:pt x="805" y="1397"/>
                    <a:pt x="793" y="1486"/>
                    <a:pt x="762" y="1501"/>
                  </a:cubicBezTo>
                  <a:cubicBezTo>
                    <a:pt x="751" y="1563"/>
                    <a:pt x="706" y="1619"/>
                    <a:pt x="684" y="1686"/>
                  </a:cubicBezTo>
                  <a:cubicBezTo>
                    <a:pt x="689" y="1684"/>
                    <a:pt x="692" y="1684"/>
                    <a:pt x="694" y="1684"/>
                  </a:cubicBezTo>
                  <a:cubicBezTo>
                    <a:pt x="706" y="1684"/>
                    <a:pt x="677" y="1709"/>
                    <a:pt x="701" y="1714"/>
                  </a:cubicBezTo>
                  <a:cubicBezTo>
                    <a:pt x="695" y="1731"/>
                    <a:pt x="695" y="1736"/>
                    <a:pt x="695" y="1736"/>
                  </a:cubicBezTo>
                  <a:lnTo>
                    <a:pt x="689" y="1736"/>
                  </a:lnTo>
                  <a:lnTo>
                    <a:pt x="656" y="1781"/>
                  </a:lnTo>
                  <a:cubicBezTo>
                    <a:pt x="654" y="1783"/>
                    <a:pt x="653" y="1784"/>
                    <a:pt x="652" y="1784"/>
                  </a:cubicBezTo>
                  <a:cubicBezTo>
                    <a:pt x="648" y="1784"/>
                    <a:pt x="655" y="1764"/>
                    <a:pt x="650" y="1764"/>
                  </a:cubicBezTo>
                  <a:lnTo>
                    <a:pt x="650" y="1764"/>
                  </a:lnTo>
                  <a:cubicBezTo>
                    <a:pt x="633" y="1798"/>
                    <a:pt x="633" y="1776"/>
                    <a:pt x="617" y="1792"/>
                  </a:cubicBezTo>
                  <a:cubicBezTo>
                    <a:pt x="628" y="1792"/>
                    <a:pt x="622" y="1809"/>
                    <a:pt x="611" y="1832"/>
                  </a:cubicBezTo>
                  <a:lnTo>
                    <a:pt x="639" y="1809"/>
                  </a:lnTo>
                  <a:lnTo>
                    <a:pt x="639" y="1809"/>
                  </a:lnTo>
                  <a:cubicBezTo>
                    <a:pt x="628" y="1865"/>
                    <a:pt x="594" y="1843"/>
                    <a:pt x="589" y="1899"/>
                  </a:cubicBezTo>
                  <a:lnTo>
                    <a:pt x="589" y="1876"/>
                  </a:lnTo>
                  <a:cubicBezTo>
                    <a:pt x="583" y="1904"/>
                    <a:pt x="549" y="1972"/>
                    <a:pt x="561" y="2005"/>
                  </a:cubicBezTo>
                  <a:cubicBezTo>
                    <a:pt x="558" y="2008"/>
                    <a:pt x="555" y="2009"/>
                    <a:pt x="552" y="2009"/>
                  </a:cubicBezTo>
                  <a:cubicBezTo>
                    <a:pt x="549" y="2009"/>
                    <a:pt x="546" y="2006"/>
                    <a:pt x="549" y="2000"/>
                  </a:cubicBezTo>
                  <a:lnTo>
                    <a:pt x="549" y="2000"/>
                  </a:lnTo>
                  <a:cubicBezTo>
                    <a:pt x="516" y="2061"/>
                    <a:pt x="510" y="2145"/>
                    <a:pt x="477" y="2190"/>
                  </a:cubicBezTo>
                  <a:lnTo>
                    <a:pt x="477" y="2179"/>
                  </a:lnTo>
                  <a:cubicBezTo>
                    <a:pt x="471" y="2196"/>
                    <a:pt x="477" y="2207"/>
                    <a:pt x="465" y="2218"/>
                  </a:cubicBezTo>
                  <a:cubicBezTo>
                    <a:pt x="465" y="2218"/>
                    <a:pt x="463" y="2216"/>
                    <a:pt x="461" y="2216"/>
                  </a:cubicBezTo>
                  <a:cubicBezTo>
                    <a:pt x="460" y="2216"/>
                    <a:pt x="460" y="2216"/>
                    <a:pt x="460" y="2218"/>
                  </a:cubicBezTo>
                  <a:cubicBezTo>
                    <a:pt x="460" y="2224"/>
                    <a:pt x="454" y="2252"/>
                    <a:pt x="449" y="2263"/>
                  </a:cubicBezTo>
                  <a:lnTo>
                    <a:pt x="443" y="2246"/>
                  </a:lnTo>
                  <a:cubicBezTo>
                    <a:pt x="409" y="2302"/>
                    <a:pt x="421" y="2347"/>
                    <a:pt x="404" y="2397"/>
                  </a:cubicBezTo>
                  <a:cubicBezTo>
                    <a:pt x="398" y="2397"/>
                    <a:pt x="387" y="2403"/>
                    <a:pt x="376" y="2420"/>
                  </a:cubicBezTo>
                  <a:cubicBezTo>
                    <a:pt x="359" y="2442"/>
                    <a:pt x="342" y="2476"/>
                    <a:pt x="331" y="2498"/>
                  </a:cubicBezTo>
                  <a:lnTo>
                    <a:pt x="325" y="2498"/>
                  </a:lnTo>
                  <a:cubicBezTo>
                    <a:pt x="314" y="2521"/>
                    <a:pt x="309" y="2537"/>
                    <a:pt x="303" y="2554"/>
                  </a:cubicBezTo>
                  <a:cubicBezTo>
                    <a:pt x="297" y="2554"/>
                    <a:pt x="297" y="2554"/>
                    <a:pt x="292" y="2560"/>
                  </a:cubicBezTo>
                  <a:cubicBezTo>
                    <a:pt x="292" y="2554"/>
                    <a:pt x="297" y="2549"/>
                    <a:pt x="297" y="2549"/>
                  </a:cubicBezTo>
                  <a:lnTo>
                    <a:pt x="297" y="2549"/>
                  </a:lnTo>
                  <a:cubicBezTo>
                    <a:pt x="292" y="2554"/>
                    <a:pt x="275" y="2560"/>
                    <a:pt x="275" y="2577"/>
                  </a:cubicBezTo>
                  <a:cubicBezTo>
                    <a:pt x="286" y="2565"/>
                    <a:pt x="286" y="2571"/>
                    <a:pt x="297" y="2560"/>
                  </a:cubicBezTo>
                  <a:lnTo>
                    <a:pt x="303" y="2560"/>
                  </a:lnTo>
                  <a:cubicBezTo>
                    <a:pt x="297" y="2571"/>
                    <a:pt x="292" y="2577"/>
                    <a:pt x="292" y="2588"/>
                  </a:cubicBezTo>
                  <a:cubicBezTo>
                    <a:pt x="292" y="2593"/>
                    <a:pt x="286" y="2599"/>
                    <a:pt x="286" y="2605"/>
                  </a:cubicBezTo>
                  <a:lnTo>
                    <a:pt x="309" y="2605"/>
                  </a:lnTo>
                  <a:lnTo>
                    <a:pt x="359" y="2599"/>
                  </a:lnTo>
                  <a:cubicBezTo>
                    <a:pt x="387" y="2599"/>
                    <a:pt x="415" y="2593"/>
                    <a:pt x="443" y="2593"/>
                  </a:cubicBezTo>
                  <a:cubicBezTo>
                    <a:pt x="471" y="2588"/>
                    <a:pt x="499" y="2588"/>
                    <a:pt x="516" y="2582"/>
                  </a:cubicBezTo>
                  <a:cubicBezTo>
                    <a:pt x="538" y="2593"/>
                    <a:pt x="576" y="2595"/>
                    <a:pt x="617" y="2595"/>
                  </a:cubicBezTo>
                  <a:cubicBezTo>
                    <a:pt x="630" y="2595"/>
                    <a:pt x="644" y="2595"/>
                    <a:pt x="658" y="2595"/>
                  </a:cubicBezTo>
                  <a:cubicBezTo>
                    <a:pt x="685" y="2595"/>
                    <a:pt x="712" y="2595"/>
                    <a:pt x="734" y="2599"/>
                  </a:cubicBezTo>
                  <a:cubicBezTo>
                    <a:pt x="723" y="2593"/>
                    <a:pt x="734" y="2582"/>
                    <a:pt x="745" y="2577"/>
                  </a:cubicBezTo>
                  <a:cubicBezTo>
                    <a:pt x="747" y="2577"/>
                    <a:pt x="749" y="2577"/>
                    <a:pt x="752" y="2577"/>
                  </a:cubicBezTo>
                  <a:cubicBezTo>
                    <a:pt x="762" y="2577"/>
                    <a:pt x="774" y="2572"/>
                    <a:pt x="782" y="2572"/>
                  </a:cubicBezTo>
                  <a:cubicBezTo>
                    <a:pt x="787" y="2572"/>
                    <a:pt x="790" y="2574"/>
                    <a:pt x="790" y="2582"/>
                  </a:cubicBezTo>
                  <a:lnTo>
                    <a:pt x="785" y="2582"/>
                  </a:lnTo>
                  <a:cubicBezTo>
                    <a:pt x="791" y="2592"/>
                    <a:pt x="806" y="2594"/>
                    <a:pt x="823" y="2594"/>
                  </a:cubicBezTo>
                  <a:cubicBezTo>
                    <a:pt x="834" y="2594"/>
                    <a:pt x="846" y="2593"/>
                    <a:pt x="857" y="2593"/>
                  </a:cubicBezTo>
                  <a:lnTo>
                    <a:pt x="863" y="2565"/>
                  </a:lnTo>
                  <a:cubicBezTo>
                    <a:pt x="883" y="2575"/>
                    <a:pt x="907" y="2577"/>
                    <a:pt x="932" y="2577"/>
                  </a:cubicBezTo>
                  <a:cubicBezTo>
                    <a:pt x="948" y="2577"/>
                    <a:pt x="965" y="2577"/>
                    <a:pt x="981" y="2577"/>
                  </a:cubicBezTo>
                  <a:cubicBezTo>
                    <a:pt x="1003" y="2571"/>
                    <a:pt x="1020" y="2571"/>
                    <a:pt x="1037" y="2571"/>
                  </a:cubicBezTo>
                  <a:cubicBezTo>
                    <a:pt x="1065" y="2571"/>
                    <a:pt x="1087" y="2577"/>
                    <a:pt x="1109" y="2582"/>
                  </a:cubicBezTo>
                  <a:lnTo>
                    <a:pt x="1132" y="2582"/>
                  </a:lnTo>
                  <a:cubicBezTo>
                    <a:pt x="1137" y="2577"/>
                    <a:pt x="1132" y="2565"/>
                    <a:pt x="1137" y="2560"/>
                  </a:cubicBezTo>
                  <a:cubicBezTo>
                    <a:pt x="1143" y="2543"/>
                    <a:pt x="1143" y="2526"/>
                    <a:pt x="1143" y="2509"/>
                  </a:cubicBezTo>
                  <a:lnTo>
                    <a:pt x="1154" y="2521"/>
                  </a:lnTo>
                  <a:cubicBezTo>
                    <a:pt x="1171" y="2476"/>
                    <a:pt x="1177" y="2465"/>
                    <a:pt x="1182" y="2448"/>
                  </a:cubicBezTo>
                  <a:cubicBezTo>
                    <a:pt x="1182" y="2425"/>
                    <a:pt x="1188" y="2408"/>
                    <a:pt x="1193" y="2380"/>
                  </a:cubicBezTo>
                  <a:lnTo>
                    <a:pt x="1199" y="2392"/>
                  </a:lnTo>
                  <a:cubicBezTo>
                    <a:pt x="1210" y="2358"/>
                    <a:pt x="1171" y="2341"/>
                    <a:pt x="1177" y="2313"/>
                  </a:cubicBezTo>
                  <a:lnTo>
                    <a:pt x="1199" y="2308"/>
                  </a:lnTo>
                  <a:cubicBezTo>
                    <a:pt x="1205" y="2252"/>
                    <a:pt x="1233" y="2201"/>
                    <a:pt x="1233" y="2145"/>
                  </a:cubicBezTo>
                  <a:cubicBezTo>
                    <a:pt x="1233" y="2151"/>
                    <a:pt x="1238" y="2151"/>
                    <a:pt x="1238" y="2162"/>
                  </a:cubicBezTo>
                  <a:cubicBezTo>
                    <a:pt x="1244" y="2134"/>
                    <a:pt x="1277" y="2072"/>
                    <a:pt x="1249" y="2072"/>
                  </a:cubicBezTo>
                  <a:cubicBezTo>
                    <a:pt x="1266" y="2072"/>
                    <a:pt x="1266" y="2022"/>
                    <a:pt x="1272" y="2011"/>
                  </a:cubicBezTo>
                  <a:lnTo>
                    <a:pt x="1277" y="2022"/>
                  </a:lnTo>
                  <a:cubicBezTo>
                    <a:pt x="1272" y="2000"/>
                    <a:pt x="1272" y="1994"/>
                    <a:pt x="1300" y="1983"/>
                  </a:cubicBezTo>
                  <a:lnTo>
                    <a:pt x="1300" y="1983"/>
                  </a:lnTo>
                  <a:cubicBezTo>
                    <a:pt x="1304" y="1983"/>
                    <a:pt x="1305" y="1988"/>
                    <a:pt x="1302" y="1990"/>
                  </a:cubicBezTo>
                  <a:lnTo>
                    <a:pt x="1302" y="1990"/>
                  </a:lnTo>
                  <a:cubicBezTo>
                    <a:pt x="1300" y="1989"/>
                    <a:pt x="1297" y="1989"/>
                    <a:pt x="1294" y="1988"/>
                  </a:cubicBezTo>
                  <a:lnTo>
                    <a:pt x="1294" y="1988"/>
                  </a:lnTo>
                  <a:cubicBezTo>
                    <a:pt x="1296" y="1990"/>
                    <a:pt x="1298" y="1990"/>
                    <a:pt x="1300" y="1990"/>
                  </a:cubicBezTo>
                  <a:cubicBezTo>
                    <a:pt x="1301" y="1990"/>
                    <a:pt x="1301" y="1990"/>
                    <a:pt x="1302" y="1990"/>
                  </a:cubicBezTo>
                  <a:lnTo>
                    <a:pt x="1302" y="1990"/>
                  </a:lnTo>
                  <a:cubicBezTo>
                    <a:pt x="1303" y="1990"/>
                    <a:pt x="1304" y="1990"/>
                    <a:pt x="1304" y="1990"/>
                  </a:cubicBezTo>
                  <a:cubicBezTo>
                    <a:pt x="1317" y="1990"/>
                    <a:pt x="1317" y="1982"/>
                    <a:pt x="1332" y="1982"/>
                  </a:cubicBezTo>
                  <a:cubicBezTo>
                    <a:pt x="1336" y="1982"/>
                    <a:pt x="1340" y="1982"/>
                    <a:pt x="1345" y="1983"/>
                  </a:cubicBezTo>
                  <a:lnTo>
                    <a:pt x="1333" y="1988"/>
                  </a:lnTo>
                  <a:cubicBezTo>
                    <a:pt x="1361" y="1988"/>
                    <a:pt x="1361" y="1983"/>
                    <a:pt x="1378" y="1972"/>
                  </a:cubicBezTo>
                  <a:cubicBezTo>
                    <a:pt x="1382" y="1970"/>
                    <a:pt x="1386" y="1969"/>
                    <a:pt x="1392" y="1969"/>
                  </a:cubicBezTo>
                  <a:cubicBezTo>
                    <a:pt x="1404" y="1969"/>
                    <a:pt x="1421" y="1973"/>
                    <a:pt x="1429" y="1977"/>
                  </a:cubicBezTo>
                  <a:cubicBezTo>
                    <a:pt x="1423" y="1983"/>
                    <a:pt x="1412" y="1983"/>
                    <a:pt x="1406" y="1988"/>
                  </a:cubicBezTo>
                  <a:lnTo>
                    <a:pt x="1412" y="1988"/>
                  </a:lnTo>
                  <a:cubicBezTo>
                    <a:pt x="1406" y="1994"/>
                    <a:pt x="1406" y="1994"/>
                    <a:pt x="1401" y="1994"/>
                  </a:cubicBezTo>
                  <a:lnTo>
                    <a:pt x="1423" y="1994"/>
                  </a:lnTo>
                  <a:cubicBezTo>
                    <a:pt x="1417" y="1994"/>
                    <a:pt x="1406" y="1994"/>
                    <a:pt x="1401" y="2000"/>
                  </a:cubicBezTo>
                  <a:cubicBezTo>
                    <a:pt x="1412" y="2000"/>
                    <a:pt x="1423" y="1994"/>
                    <a:pt x="1429" y="1994"/>
                  </a:cubicBezTo>
                  <a:lnTo>
                    <a:pt x="1429" y="1994"/>
                  </a:lnTo>
                  <a:cubicBezTo>
                    <a:pt x="1417" y="2000"/>
                    <a:pt x="1412" y="2000"/>
                    <a:pt x="1417" y="2000"/>
                  </a:cubicBezTo>
                  <a:lnTo>
                    <a:pt x="1406" y="2000"/>
                  </a:lnTo>
                  <a:cubicBezTo>
                    <a:pt x="1412" y="2000"/>
                    <a:pt x="1412" y="2005"/>
                    <a:pt x="1423" y="2005"/>
                  </a:cubicBezTo>
                  <a:cubicBezTo>
                    <a:pt x="1412" y="2011"/>
                    <a:pt x="1429" y="2011"/>
                    <a:pt x="1406" y="2016"/>
                  </a:cubicBezTo>
                  <a:lnTo>
                    <a:pt x="1423" y="2016"/>
                  </a:lnTo>
                  <a:cubicBezTo>
                    <a:pt x="1401" y="2016"/>
                    <a:pt x="1423" y="2022"/>
                    <a:pt x="1395" y="2028"/>
                  </a:cubicBezTo>
                  <a:cubicBezTo>
                    <a:pt x="1417" y="2028"/>
                    <a:pt x="1406" y="2033"/>
                    <a:pt x="1423" y="2033"/>
                  </a:cubicBezTo>
                  <a:lnTo>
                    <a:pt x="1417" y="2033"/>
                  </a:lnTo>
                  <a:cubicBezTo>
                    <a:pt x="1417" y="2039"/>
                    <a:pt x="1406" y="2039"/>
                    <a:pt x="1406" y="2039"/>
                  </a:cubicBezTo>
                  <a:lnTo>
                    <a:pt x="1440" y="2039"/>
                  </a:lnTo>
                  <a:cubicBezTo>
                    <a:pt x="1423" y="2044"/>
                    <a:pt x="1417" y="2044"/>
                    <a:pt x="1401" y="2044"/>
                  </a:cubicBezTo>
                  <a:cubicBezTo>
                    <a:pt x="1412" y="2044"/>
                    <a:pt x="1416" y="2047"/>
                    <a:pt x="1420" y="2047"/>
                  </a:cubicBezTo>
                  <a:cubicBezTo>
                    <a:pt x="1422" y="2047"/>
                    <a:pt x="1425" y="2046"/>
                    <a:pt x="1429" y="2044"/>
                  </a:cubicBezTo>
                  <a:lnTo>
                    <a:pt x="1429" y="2044"/>
                  </a:lnTo>
                  <a:cubicBezTo>
                    <a:pt x="1417" y="2050"/>
                    <a:pt x="1423" y="2050"/>
                    <a:pt x="1406" y="2050"/>
                  </a:cubicBezTo>
                  <a:cubicBezTo>
                    <a:pt x="1429" y="2050"/>
                    <a:pt x="1412" y="2056"/>
                    <a:pt x="1429" y="2056"/>
                  </a:cubicBezTo>
                  <a:cubicBezTo>
                    <a:pt x="1417" y="2056"/>
                    <a:pt x="1406" y="2056"/>
                    <a:pt x="1412" y="2061"/>
                  </a:cubicBezTo>
                  <a:lnTo>
                    <a:pt x="1401" y="2061"/>
                  </a:lnTo>
                  <a:cubicBezTo>
                    <a:pt x="1401" y="2063"/>
                    <a:pt x="1403" y="2064"/>
                    <a:pt x="1405" y="2064"/>
                  </a:cubicBezTo>
                  <a:cubicBezTo>
                    <a:pt x="1411" y="2064"/>
                    <a:pt x="1419" y="2061"/>
                    <a:pt x="1423" y="2061"/>
                  </a:cubicBezTo>
                  <a:cubicBezTo>
                    <a:pt x="1429" y="2061"/>
                    <a:pt x="1412" y="2061"/>
                    <a:pt x="1406" y="2067"/>
                  </a:cubicBezTo>
                  <a:lnTo>
                    <a:pt x="1423" y="2067"/>
                  </a:lnTo>
                  <a:cubicBezTo>
                    <a:pt x="1423" y="2072"/>
                    <a:pt x="1423" y="2072"/>
                    <a:pt x="1417" y="2072"/>
                  </a:cubicBezTo>
                  <a:cubicBezTo>
                    <a:pt x="1429" y="2072"/>
                    <a:pt x="1417" y="2078"/>
                    <a:pt x="1434" y="2078"/>
                  </a:cubicBezTo>
                  <a:lnTo>
                    <a:pt x="1451" y="2078"/>
                  </a:lnTo>
                  <a:cubicBezTo>
                    <a:pt x="1447" y="2080"/>
                    <a:pt x="1445" y="2081"/>
                    <a:pt x="1444" y="2081"/>
                  </a:cubicBezTo>
                  <a:cubicBezTo>
                    <a:pt x="1442" y="2081"/>
                    <a:pt x="1442" y="2078"/>
                    <a:pt x="1434" y="2078"/>
                  </a:cubicBezTo>
                  <a:cubicBezTo>
                    <a:pt x="1440" y="2084"/>
                    <a:pt x="1457" y="2084"/>
                    <a:pt x="1451" y="2089"/>
                  </a:cubicBezTo>
                  <a:cubicBezTo>
                    <a:pt x="1440" y="2089"/>
                    <a:pt x="1441" y="2087"/>
                    <a:pt x="1438" y="2087"/>
                  </a:cubicBezTo>
                  <a:cubicBezTo>
                    <a:pt x="1437" y="2087"/>
                    <a:pt x="1434" y="2087"/>
                    <a:pt x="1429" y="2089"/>
                  </a:cubicBezTo>
                  <a:lnTo>
                    <a:pt x="1434" y="2084"/>
                  </a:lnTo>
                  <a:lnTo>
                    <a:pt x="1434" y="2084"/>
                  </a:lnTo>
                  <a:cubicBezTo>
                    <a:pt x="1423" y="2086"/>
                    <a:pt x="1424" y="2086"/>
                    <a:pt x="1425" y="2086"/>
                  </a:cubicBezTo>
                  <a:cubicBezTo>
                    <a:pt x="1426" y="2086"/>
                    <a:pt x="1426" y="2086"/>
                    <a:pt x="1412" y="2089"/>
                  </a:cubicBezTo>
                  <a:cubicBezTo>
                    <a:pt x="1406" y="2095"/>
                    <a:pt x="1423" y="2095"/>
                    <a:pt x="1417" y="2100"/>
                  </a:cubicBezTo>
                  <a:cubicBezTo>
                    <a:pt x="1429" y="2095"/>
                    <a:pt x="1429" y="2095"/>
                    <a:pt x="1440" y="2095"/>
                  </a:cubicBezTo>
                  <a:cubicBezTo>
                    <a:pt x="1457" y="2100"/>
                    <a:pt x="1401" y="2106"/>
                    <a:pt x="1423" y="2106"/>
                  </a:cubicBezTo>
                  <a:cubicBezTo>
                    <a:pt x="1434" y="2106"/>
                    <a:pt x="1451" y="2106"/>
                    <a:pt x="1440" y="2112"/>
                  </a:cubicBezTo>
                  <a:lnTo>
                    <a:pt x="1423" y="2112"/>
                  </a:lnTo>
                  <a:cubicBezTo>
                    <a:pt x="1423" y="2114"/>
                    <a:pt x="1430" y="2114"/>
                    <a:pt x="1436" y="2114"/>
                  </a:cubicBezTo>
                  <a:cubicBezTo>
                    <a:pt x="1441" y="2114"/>
                    <a:pt x="1445" y="2114"/>
                    <a:pt x="1440" y="2117"/>
                  </a:cubicBezTo>
                  <a:lnTo>
                    <a:pt x="1429" y="2117"/>
                  </a:lnTo>
                  <a:cubicBezTo>
                    <a:pt x="1425" y="2119"/>
                    <a:pt x="1425" y="2120"/>
                    <a:pt x="1427" y="2120"/>
                  </a:cubicBezTo>
                  <a:cubicBezTo>
                    <a:pt x="1430" y="2120"/>
                    <a:pt x="1440" y="2117"/>
                    <a:pt x="1440" y="2117"/>
                  </a:cubicBezTo>
                  <a:lnTo>
                    <a:pt x="1440" y="2117"/>
                  </a:lnTo>
                  <a:lnTo>
                    <a:pt x="1429" y="2123"/>
                  </a:lnTo>
                  <a:cubicBezTo>
                    <a:pt x="1429" y="2128"/>
                    <a:pt x="1440" y="2134"/>
                    <a:pt x="1445" y="2134"/>
                  </a:cubicBezTo>
                  <a:cubicBezTo>
                    <a:pt x="1443" y="2137"/>
                    <a:pt x="1440" y="2137"/>
                    <a:pt x="1437" y="2137"/>
                  </a:cubicBezTo>
                  <a:cubicBezTo>
                    <a:pt x="1434" y="2137"/>
                    <a:pt x="1431" y="2137"/>
                    <a:pt x="1429" y="2140"/>
                  </a:cubicBezTo>
                  <a:cubicBezTo>
                    <a:pt x="1440" y="2145"/>
                    <a:pt x="1429" y="2156"/>
                    <a:pt x="1423" y="2162"/>
                  </a:cubicBezTo>
                  <a:lnTo>
                    <a:pt x="1440" y="2162"/>
                  </a:lnTo>
                  <a:cubicBezTo>
                    <a:pt x="1440" y="2162"/>
                    <a:pt x="1440" y="2162"/>
                    <a:pt x="1440" y="2162"/>
                  </a:cubicBezTo>
                  <a:lnTo>
                    <a:pt x="1440" y="2162"/>
                  </a:lnTo>
                  <a:cubicBezTo>
                    <a:pt x="1445" y="2168"/>
                    <a:pt x="1434" y="2168"/>
                    <a:pt x="1429" y="2168"/>
                  </a:cubicBezTo>
                  <a:cubicBezTo>
                    <a:pt x="1445" y="2168"/>
                    <a:pt x="1457" y="2179"/>
                    <a:pt x="1445" y="2184"/>
                  </a:cubicBezTo>
                  <a:lnTo>
                    <a:pt x="1440" y="2184"/>
                  </a:lnTo>
                  <a:cubicBezTo>
                    <a:pt x="1437" y="2187"/>
                    <a:pt x="1444" y="2187"/>
                    <a:pt x="1450" y="2187"/>
                  </a:cubicBezTo>
                  <a:cubicBezTo>
                    <a:pt x="1457" y="2187"/>
                    <a:pt x="1462" y="2187"/>
                    <a:pt x="1457" y="2190"/>
                  </a:cubicBezTo>
                  <a:lnTo>
                    <a:pt x="1451" y="2190"/>
                  </a:lnTo>
                  <a:cubicBezTo>
                    <a:pt x="1451" y="2201"/>
                    <a:pt x="1462" y="2207"/>
                    <a:pt x="1445" y="2218"/>
                  </a:cubicBezTo>
                  <a:cubicBezTo>
                    <a:pt x="1449" y="2217"/>
                    <a:pt x="1450" y="2217"/>
                    <a:pt x="1451" y="2217"/>
                  </a:cubicBezTo>
                  <a:lnTo>
                    <a:pt x="1451" y="2217"/>
                  </a:lnTo>
                  <a:cubicBezTo>
                    <a:pt x="1453" y="2217"/>
                    <a:pt x="1440" y="2224"/>
                    <a:pt x="1462" y="2224"/>
                  </a:cubicBezTo>
                  <a:cubicBezTo>
                    <a:pt x="1451" y="2229"/>
                    <a:pt x="1445" y="2229"/>
                    <a:pt x="1440" y="2235"/>
                  </a:cubicBezTo>
                  <a:cubicBezTo>
                    <a:pt x="1437" y="2238"/>
                    <a:pt x="1441" y="2238"/>
                    <a:pt x="1446" y="2238"/>
                  </a:cubicBezTo>
                  <a:cubicBezTo>
                    <a:pt x="1451" y="2238"/>
                    <a:pt x="1457" y="2238"/>
                    <a:pt x="1457" y="2240"/>
                  </a:cubicBezTo>
                  <a:lnTo>
                    <a:pt x="1440" y="2246"/>
                  </a:lnTo>
                  <a:lnTo>
                    <a:pt x="1457" y="2246"/>
                  </a:lnTo>
                  <a:cubicBezTo>
                    <a:pt x="1462" y="2246"/>
                    <a:pt x="1445" y="2252"/>
                    <a:pt x="1440" y="2252"/>
                  </a:cubicBezTo>
                  <a:lnTo>
                    <a:pt x="1457" y="2263"/>
                  </a:lnTo>
                  <a:cubicBezTo>
                    <a:pt x="1451" y="2263"/>
                    <a:pt x="1445" y="2257"/>
                    <a:pt x="1440" y="2257"/>
                  </a:cubicBezTo>
                  <a:lnTo>
                    <a:pt x="1440" y="2257"/>
                  </a:lnTo>
                  <a:cubicBezTo>
                    <a:pt x="1457" y="2263"/>
                    <a:pt x="1429" y="2263"/>
                    <a:pt x="1440" y="2263"/>
                  </a:cubicBezTo>
                  <a:lnTo>
                    <a:pt x="1451" y="2263"/>
                  </a:lnTo>
                  <a:cubicBezTo>
                    <a:pt x="1445" y="2268"/>
                    <a:pt x="1445" y="2268"/>
                    <a:pt x="1451" y="2274"/>
                  </a:cubicBezTo>
                  <a:lnTo>
                    <a:pt x="1440" y="2274"/>
                  </a:lnTo>
                  <a:cubicBezTo>
                    <a:pt x="1440" y="2280"/>
                    <a:pt x="1445" y="2285"/>
                    <a:pt x="1445" y="2291"/>
                  </a:cubicBezTo>
                  <a:cubicBezTo>
                    <a:pt x="1449" y="2291"/>
                    <a:pt x="1458" y="2288"/>
                    <a:pt x="1463" y="2288"/>
                  </a:cubicBezTo>
                  <a:cubicBezTo>
                    <a:pt x="1466" y="2288"/>
                    <a:pt x="1468" y="2289"/>
                    <a:pt x="1468" y="2291"/>
                  </a:cubicBezTo>
                  <a:lnTo>
                    <a:pt x="1451" y="2291"/>
                  </a:lnTo>
                  <a:lnTo>
                    <a:pt x="1457" y="2296"/>
                  </a:lnTo>
                  <a:lnTo>
                    <a:pt x="1445" y="2296"/>
                  </a:lnTo>
                  <a:cubicBezTo>
                    <a:pt x="1451" y="2296"/>
                    <a:pt x="1429" y="2302"/>
                    <a:pt x="1445" y="2302"/>
                  </a:cubicBezTo>
                  <a:lnTo>
                    <a:pt x="1440" y="2302"/>
                  </a:lnTo>
                  <a:cubicBezTo>
                    <a:pt x="1440" y="2308"/>
                    <a:pt x="1445" y="2313"/>
                    <a:pt x="1451" y="2319"/>
                  </a:cubicBezTo>
                  <a:cubicBezTo>
                    <a:pt x="1455" y="2317"/>
                    <a:pt x="1457" y="2316"/>
                    <a:pt x="1459" y="2316"/>
                  </a:cubicBezTo>
                  <a:cubicBezTo>
                    <a:pt x="1463" y="2316"/>
                    <a:pt x="1464" y="2319"/>
                    <a:pt x="1468" y="2319"/>
                  </a:cubicBezTo>
                  <a:cubicBezTo>
                    <a:pt x="1468" y="2324"/>
                    <a:pt x="1457" y="2330"/>
                    <a:pt x="1457" y="2336"/>
                  </a:cubicBezTo>
                  <a:cubicBezTo>
                    <a:pt x="1468" y="2336"/>
                    <a:pt x="1468" y="2330"/>
                    <a:pt x="1479" y="2330"/>
                  </a:cubicBezTo>
                  <a:cubicBezTo>
                    <a:pt x="1471" y="2334"/>
                    <a:pt x="1469" y="2338"/>
                    <a:pt x="1464" y="2338"/>
                  </a:cubicBezTo>
                  <a:cubicBezTo>
                    <a:pt x="1462" y="2338"/>
                    <a:pt x="1460" y="2337"/>
                    <a:pt x="1457" y="2336"/>
                  </a:cubicBezTo>
                  <a:lnTo>
                    <a:pt x="1457" y="2336"/>
                  </a:lnTo>
                  <a:cubicBezTo>
                    <a:pt x="1462" y="2341"/>
                    <a:pt x="1462" y="2347"/>
                    <a:pt x="1473" y="2352"/>
                  </a:cubicBezTo>
                  <a:cubicBezTo>
                    <a:pt x="1479" y="2347"/>
                    <a:pt x="1479" y="2347"/>
                    <a:pt x="1485" y="2347"/>
                  </a:cubicBezTo>
                  <a:cubicBezTo>
                    <a:pt x="1485" y="2347"/>
                    <a:pt x="1479" y="2352"/>
                    <a:pt x="1473" y="2352"/>
                  </a:cubicBezTo>
                  <a:cubicBezTo>
                    <a:pt x="1490" y="2358"/>
                    <a:pt x="1440" y="2375"/>
                    <a:pt x="1468" y="2380"/>
                  </a:cubicBezTo>
                  <a:lnTo>
                    <a:pt x="1479" y="2380"/>
                  </a:lnTo>
                  <a:cubicBezTo>
                    <a:pt x="1479" y="2383"/>
                    <a:pt x="1476" y="2383"/>
                    <a:pt x="1473" y="2383"/>
                  </a:cubicBezTo>
                  <a:cubicBezTo>
                    <a:pt x="1469" y="2383"/>
                    <a:pt x="1465" y="2383"/>
                    <a:pt x="1462" y="2386"/>
                  </a:cubicBezTo>
                  <a:cubicBezTo>
                    <a:pt x="1485" y="2392"/>
                    <a:pt x="1462" y="2397"/>
                    <a:pt x="1473" y="2403"/>
                  </a:cubicBezTo>
                  <a:cubicBezTo>
                    <a:pt x="1440" y="2414"/>
                    <a:pt x="1479" y="2414"/>
                    <a:pt x="1462" y="2431"/>
                  </a:cubicBezTo>
                  <a:lnTo>
                    <a:pt x="1468" y="2425"/>
                  </a:lnTo>
                  <a:lnTo>
                    <a:pt x="1468" y="2425"/>
                  </a:lnTo>
                  <a:cubicBezTo>
                    <a:pt x="1479" y="2431"/>
                    <a:pt x="1462" y="2431"/>
                    <a:pt x="1462" y="2436"/>
                  </a:cubicBezTo>
                  <a:cubicBezTo>
                    <a:pt x="1468" y="2431"/>
                    <a:pt x="1468" y="2431"/>
                    <a:pt x="1473" y="2431"/>
                  </a:cubicBezTo>
                  <a:cubicBezTo>
                    <a:pt x="1490" y="2448"/>
                    <a:pt x="1473" y="2481"/>
                    <a:pt x="1490" y="2509"/>
                  </a:cubicBezTo>
                  <a:cubicBezTo>
                    <a:pt x="1491" y="2510"/>
                    <a:pt x="1491" y="2510"/>
                    <a:pt x="1492" y="2510"/>
                  </a:cubicBezTo>
                  <a:cubicBezTo>
                    <a:pt x="1498" y="2510"/>
                    <a:pt x="1512" y="2496"/>
                    <a:pt x="1517" y="2496"/>
                  </a:cubicBezTo>
                  <a:cubicBezTo>
                    <a:pt x="1519" y="2496"/>
                    <a:pt x="1520" y="2498"/>
                    <a:pt x="1518" y="2504"/>
                  </a:cubicBezTo>
                  <a:lnTo>
                    <a:pt x="1507" y="2509"/>
                  </a:lnTo>
                  <a:cubicBezTo>
                    <a:pt x="1525" y="2509"/>
                    <a:pt x="1536" y="2524"/>
                    <a:pt x="1551" y="2524"/>
                  </a:cubicBezTo>
                  <a:cubicBezTo>
                    <a:pt x="1555" y="2524"/>
                    <a:pt x="1559" y="2523"/>
                    <a:pt x="1563" y="2521"/>
                  </a:cubicBezTo>
                  <a:lnTo>
                    <a:pt x="1563" y="2521"/>
                  </a:lnTo>
                  <a:cubicBezTo>
                    <a:pt x="1557" y="2526"/>
                    <a:pt x="1557" y="2532"/>
                    <a:pt x="1557" y="2532"/>
                  </a:cubicBezTo>
                  <a:cubicBezTo>
                    <a:pt x="1557" y="2535"/>
                    <a:pt x="1559" y="2537"/>
                    <a:pt x="1560" y="2537"/>
                  </a:cubicBezTo>
                  <a:cubicBezTo>
                    <a:pt x="1564" y="2537"/>
                    <a:pt x="1570" y="2530"/>
                    <a:pt x="1574" y="2526"/>
                  </a:cubicBezTo>
                  <a:lnTo>
                    <a:pt x="1574" y="2526"/>
                  </a:lnTo>
                  <a:cubicBezTo>
                    <a:pt x="1574" y="2526"/>
                    <a:pt x="1569" y="2532"/>
                    <a:pt x="1569" y="2537"/>
                  </a:cubicBezTo>
                  <a:cubicBezTo>
                    <a:pt x="1569" y="2538"/>
                    <a:pt x="1570" y="2538"/>
                    <a:pt x="1572" y="2538"/>
                  </a:cubicBezTo>
                  <a:cubicBezTo>
                    <a:pt x="1576" y="2538"/>
                    <a:pt x="1581" y="2533"/>
                    <a:pt x="1583" y="2533"/>
                  </a:cubicBezTo>
                  <a:cubicBezTo>
                    <a:pt x="1585" y="2533"/>
                    <a:pt x="1585" y="2534"/>
                    <a:pt x="1585" y="2537"/>
                  </a:cubicBezTo>
                  <a:lnTo>
                    <a:pt x="1580" y="2537"/>
                  </a:lnTo>
                  <a:cubicBezTo>
                    <a:pt x="1583" y="2537"/>
                    <a:pt x="1585" y="2539"/>
                    <a:pt x="1588" y="2539"/>
                  </a:cubicBezTo>
                  <a:cubicBezTo>
                    <a:pt x="1590" y="2539"/>
                    <a:pt x="1591" y="2537"/>
                    <a:pt x="1591" y="2532"/>
                  </a:cubicBezTo>
                  <a:cubicBezTo>
                    <a:pt x="1592" y="2533"/>
                    <a:pt x="1593" y="2533"/>
                    <a:pt x="1594" y="2533"/>
                  </a:cubicBezTo>
                  <a:cubicBezTo>
                    <a:pt x="1596" y="2533"/>
                    <a:pt x="1597" y="2530"/>
                    <a:pt x="1599" y="2530"/>
                  </a:cubicBezTo>
                  <a:cubicBezTo>
                    <a:pt x="1600" y="2530"/>
                    <a:pt x="1601" y="2531"/>
                    <a:pt x="1602" y="2532"/>
                  </a:cubicBezTo>
                  <a:cubicBezTo>
                    <a:pt x="1602" y="2526"/>
                    <a:pt x="1603" y="2525"/>
                    <a:pt x="1604" y="2525"/>
                  </a:cubicBezTo>
                  <a:cubicBezTo>
                    <a:pt x="1604" y="2525"/>
                    <a:pt x="1606" y="2527"/>
                    <a:pt x="1607" y="2527"/>
                  </a:cubicBezTo>
                  <a:cubicBezTo>
                    <a:pt x="1607" y="2527"/>
                    <a:pt x="1608" y="2526"/>
                    <a:pt x="1608" y="2521"/>
                  </a:cubicBezTo>
                  <a:cubicBezTo>
                    <a:pt x="1608" y="2532"/>
                    <a:pt x="1609" y="2536"/>
                    <a:pt x="1611" y="2536"/>
                  </a:cubicBezTo>
                  <a:cubicBezTo>
                    <a:pt x="1613" y="2536"/>
                    <a:pt x="1615" y="2534"/>
                    <a:pt x="1617" y="2531"/>
                  </a:cubicBezTo>
                  <a:lnTo>
                    <a:pt x="1617" y="2531"/>
                  </a:lnTo>
                  <a:cubicBezTo>
                    <a:pt x="1617" y="2533"/>
                    <a:pt x="1619" y="2536"/>
                    <a:pt x="1619" y="2543"/>
                  </a:cubicBezTo>
                  <a:cubicBezTo>
                    <a:pt x="1619" y="2543"/>
                    <a:pt x="1625" y="2537"/>
                    <a:pt x="1625" y="2526"/>
                  </a:cubicBezTo>
                  <a:cubicBezTo>
                    <a:pt x="1625" y="2534"/>
                    <a:pt x="1625" y="2536"/>
                    <a:pt x="1627" y="2536"/>
                  </a:cubicBezTo>
                  <a:cubicBezTo>
                    <a:pt x="1628" y="2536"/>
                    <a:pt x="1631" y="2530"/>
                    <a:pt x="1633" y="2530"/>
                  </a:cubicBezTo>
                  <a:cubicBezTo>
                    <a:pt x="1635" y="2530"/>
                    <a:pt x="1636" y="2533"/>
                    <a:pt x="1636" y="2543"/>
                  </a:cubicBezTo>
                  <a:cubicBezTo>
                    <a:pt x="1641" y="2532"/>
                    <a:pt x="1653" y="2526"/>
                    <a:pt x="1658" y="2521"/>
                  </a:cubicBezTo>
                  <a:lnTo>
                    <a:pt x="1658" y="2521"/>
                  </a:lnTo>
                  <a:cubicBezTo>
                    <a:pt x="1658" y="2532"/>
                    <a:pt x="1657" y="2532"/>
                    <a:pt x="1655" y="2532"/>
                  </a:cubicBezTo>
                  <a:cubicBezTo>
                    <a:pt x="1654" y="2532"/>
                    <a:pt x="1653" y="2532"/>
                    <a:pt x="1653" y="2543"/>
                  </a:cubicBezTo>
                  <a:cubicBezTo>
                    <a:pt x="1658" y="2538"/>
                    <a:pt x="1663" y="2520"/>
                    <a:pt x="1668" y="2520"/>
                  </a:cubicBezTo>
                  <a:cubicBezTo>
                    <a:pt x="1668" y="2520"/>
                    <a:pt x="1669" y="2520"/>
                    <a:pt x="1669" y="2521"/>
                  </a:cubicBezTo>
                  <a:cubicBezTo>
                    <a:pt x="1669" y="2526"/>
                    <a:pt x="1669" y="2532"/>
                    <a:pt x="1669" y="2537"/>
                  </a:cubicBezTo>
                  <a:cubicBezTo>
                    <a:pt x="1672" y="2532"/>
                    <a:pt x="1675" y="2532"/>
                    <a:pt x="1678" y="2532"/>
                  </a:cubicBezTo>
                  <a:cubicBezTo>
                    <a:pt x="1681" y="2532"/>
                    <a:pt x="1683" y="2532"/>
                    <a:pt x="1686" y="2526"/>
                  </a:cubicBezTo>
                  <a:cubicBezTo>
                    <a:pt x="1686" y="2529"/>
                    <a:pt x="1686" y="2531"/>
                    <a:pt x="1686" y="2532"/>
                  </a:cubicBezTo>
                  <a:cubicBezTo>
                    <a:pt x="1686" y="2515"/>
                    <a:pt x="1692" y="2504"/>
                    <a:pt x="1697" y="2493"/>
                  </a:cubicBezTo>
                  <a:lnTo>
                    <a:pt x="1697" y="2493"/>
                  </a:lnTo>
                  <a:cubicBezTo>
                    <a:pt x="1692" y="2521"/>
                    <a:pt x="1703" y="2504"/>
                    <a:pt x="1692" y="2537"/>
                  </a:cubicBezTo>
                  <a:cubicBezTo>
                    <a:pt x="1697" y="2532"/>
                    <a:pt x="1697" y="2532"/>
                    <a:pt x="1697" y="2521"/>
                  </a:cubicBezTo>
                  <a:cubicBezTo>
                    <a:pt x="1697" y="2526"/>
                    <a:pt x="1697" y="2526"/>
                    <a:pt x="1697" y="2537"/>
                  </a:cubicBezTo>
                  <a:cubicBezTo>
                    <a:pt x="1703" y="2532"/>
                    <a:pt x="1703" y="2521"/>
                    <a:pt x="1703" y="2521"/>
                  </a:cubicBezTo>
                  <a:cubicBezTo>
                    <a:pt x="1703" y="2526"/>
                    <a:pt x="1703" y="2526"/>
                    <a:pt x="1703" y="2532"/>
                  </a:cubicBezTo>
                  <a:cubicBezTo>
                    <a:pt x="1703" y="2527"/>
                    <a:pt x="1707" y="2519"/>
                    <a:pt x="1708" y="2519"/>
                  </a:cubicBezTo>
                  <a:cubicBezTo>
                    <a:pt x="1708" y="2519"/>
                    <a:pt x="1709" y="2519"/>
                    <a:pt x="1709" y="2521"/>
                  </a:cubicBezTo>
                  <a:cubicBezTo>
                    <a:pt x="1709" y="2521"/>
                    <a:pt x="1709" y="2526"/>
                    <a:pt x="1709" y="2526"/>
                  </a:cubicBezTo>
                  <a:cubicBezTo>
                    <a:pt x="1714" y="2526"/>
                    <a:pt x="1719" y="2508"/>
                    <a:pt x="1724" y="2508"/>
                  </a:cubicBezTo>
                  <a:cubicBezTo>
                    <a:pt x="1724" y="2508"/>
                    <a:pt x="1725" y="2509"/>
                    <a:pt x="1725" y="2509"/>
                  </a:cubicBezTo>
                  <a:cubicBezTo>
                    <a:pt x="1720" y="2532"/>
                    <a:pt x="1725" y="2521"/>
                    <a:pt x="1725" y="2537"/>
                  </a:cubicBezTo>
                  <a:lnTo>
                    <a:pt x="1731" y="2532"/>
                  </a:lnTo>
                  <a:lnTo>
                    <a:pt x="1731" y="2521"/>
                  </a:lnTo>
                  <a:cubicBezTo>
                    <a:pt x="1731" y="2521"/>
                    <a:pt x="1735" y="2513"/>
                    <a:pt x="1736" y="2513"/>
                  </a:cubicBezTo>
                  <a:cubicBezTo>
                    <a:pt x="1736" y="2513"/>
                    <a:pt x="1737" y="2514"/>
                    <a:pt x="1737" y="2515"/>
                  </a:cubicBezTo>
                  <a:cubicBezTo>
                    <a:pt x="1741" y="2506"/>
                    <a:pt x="1742" y="2497"/>
                    <a:pt x="1742" y="2497"/>
                  </a:cubicBezTo>
                  <a:cubicBezTo>
                    <a:pt x="1742" y="2497"/>
                    <a:pt x="1742" y="2497"/>
                    <a:pt x="1742" y="2498"/>
                  </a:cubicBezTo>
                  <a:cubicBezTo>
                    <a:pt x="1742" y="2498"/>
                    <a:pt x="1748" y="2498"/>
                    <a:pt x="1748" y="2509"/>
                  </a:cubicBezTo>
                  <a:cubicBezTo>
                    <a:pt x="1748" y="2505"/>
                    <a:pt x="1751" y="2501"/>
                    <a:pt x="1752" y="2501"/>
                  </a:cubicBezTo>
                  <a:cubicBezTo>
                    <a:pt x="1753" y="2501"/>
                    <a:pt x="1753" y="2502"/>
                    <a:pt x="1753" y="2504"/>
                  </a:cubicBezTo>
                  <a:cubicBezTo>
                    <a:pt x="1753" y="2509"/>
                    <a:pt x="1753" y="2521"/>
                    <a:pt x="1753" y="2526"/>
                  </a:cubicBezTo>
                  <a:cubicBezTo>
                    <a:pt x="1753" y="2509"/>
                    <a:pt x="1759" y="2521"/>
                    <a:pt x="1759" y="2504"/>
                  </a:cubicBezTo>
                  <a:cubicBezTo>
                    <a:pt x="1759" y="2505"/>
                    <a:pt x="1759" y="2507"/>
                    <a:pt x="1759" y="2509"/>
                  </a:cubicBezTo>
                  <a:cubicBezTo>
                    <a:pt x="1765" y="2515"/>
                    <a:pt x="1765" y="2515"/>
                    <a:pt x="1765" y="2521"/>
                  </a:cubicBezTo>
                  <a:cubicBezTo>
                    <a:pt x="1765" y="2519"/>
                    <a:pt x="1765" y="2517"/>
                    <a:pt x="1765" y="2515"/>
                  </a:cubicBezTo>
                  <a:cubicBezTo>
                    <a:pt x="1766" y="2516"/>
                    <a:pt x="1767" y="2517"/>
                    <a:pt x="1768" y="2517"/>
                  </a:cubicBezTo>
                  <a:cubicBezTo>
                    <a:pt x="1771" y="2517"/>
                    <a:pt x="1775" y="2513"/>
                    <a:pt x="1778" y="2513"/>
                  </a:cubicBezTo>
                  <a:cubicBezTo>
                    <a:pt x="1779" y="2513"/>
                    <a:pt x="1780" y="2514"/>
                    <a:pt x="1781" y="2515"/>
                  </a:cubicBezTo>
                  <a:cubicBezTo>
                    <a:pt x="1781" y="2523"/>
                    <a:pt x="1780" y="2523"/>
                    <a:pt x="1779" y="2523"/>
                  </a:cubicBezTo>
                  <a:cubicBezTo>
                    <a:pt x="1777" y="2523"/>
                    <a:pt x="1776" y="2523"/>
                    <a:pt x="1776" y="2532"/>
                  </a:cubicBezTo>
                  <a:cubicBezTo>
                    <a:pt x="1781" y="2532"/>
                    <a:pt x="1793" y="2515"/>
                    <a:pt x="1798" y="2515"/>
                  </a:cubicBezTo>
                  <a:lnTo>
                    <a:pt x="1793" y="2515"/>
                  </a:lnTo>
                  <a:cubicBezTo>
                    <a:pt x="1794" y="2509"/>
                    <a:pt x="1795" y="2507"/>
                    <a:pt x="1796" y="2507"/>
                  </a:cubicBezTo>
                  <a:cubicBezTo>
                    <a:pt x="1798" y="2507"/>
                    <a:pt x="1799" y="2517"/>
                    <a:pt x="1802" y="2517"/>
                  </a:cubicBezTo>
                  <a:cubicBezTo>
                    <a:pt x="1802" y="2517"/>
                    <a:pt x="1803" y="2517"/>
                    <a:pt x="1804" y="2515"/>
                  </a:cubicBezTo>
                  <a:lnTo>
                    <a:pt x="1804" y="2515"/>
                  </a:lnTo>
                  <a:cubicBezTo>
                    <a:pt x="1804" y="2519"/>
                    <a:pt x="1801" y="2525"/>
                    <a:pt x="1800" y="2527"/>
                  </a:cubicBezTo>
                  <a:lnTo>
                    <a:pt x="1800" y="2527"/>
                  </a:lnTo>
                  <a:cubicBezTo>
                    <a:pt x="1799" y="2527"/>
                    <a:pt x="1799" y="2527"/>
                    <a:pt x="1798" y="2526"/>
                  </a:cubicBezTo>
                  <a:lnTo>
                    <a:pt x="1798" y="2526"/>
                  </a:lnTo>
                  <a:cubicBezTo>
                    <a:pt x="1798" y="2527"/>
                    <a:pt x="1798" y="2528"/>
                    <a:pt x="1799" y="2528"/>
                  </a:cubicBezTo>
                  <a:cubicBezTo>
                    <a:pt x="1799" y="2528"/>
                    <a:pt x="1799" y="2527"/>
                    <a:pt x="1800" y="2527"/>
                  </a:cubicBezTo>
                  <a:lnTo>
                    <a:pt x="1800" y="2527"/>
                  </a:lnTo>
                  <a:cubicBezTo>
                    <a:pt x="1800" y="2527"/>
                    <a:pt x="1801" y="2528"/>
                    <a:pt x="1801" y="2528"/>
                  </a:cubicBezTo>
                  <a:cubicBezTo>
                    <a:pt x="1806" y="2528"/>
                    <a:pt x="1811" y="2519"/>
                    <a:pt x="1815" y="2515"/>
                  </a:cubicBezTo>
                  <a:lnTo>
                    <a:pt x="1815" y="2521"/>
                  </a:lnTo>
                  <a:cubicBezTo>
                    <a:pt x="1821" y="2526"/>
                    <a:pt x="1821" y="2526"/>
                    <a:pt x="1826" y="2526"/>
                  </a:cubicBezTo>
                  <a:cubicBezTo>
                    <a:pt x="1826" y="2521"/>
                    <a:pt x="1826" y="2521"/>
                    <a:pt x="1826" y="2515"/>
                  </a:cubicBezTo>
                  <a:cubicBezTo>
                    <a:pt x="1828" y="2524"/>
                    <a:pt x="1830" y="2527"/>
                    <a:pt x="1832" y="2527"/>
                  </a:cubicBezTo>
                  <a:cubicBezTo>
                    <a:pt x="1836" y="2527"/>
                    <a:pt x="1840" y="2517"/>
                    <a:pt x="1844" y="2517"/>
                  </a:cubicBezTo>
                  <a:cubicBezTo>
                    <a:pt x="1846" y="2517"/>
                    <a:pt x="1847" y="2519"/>
                    <a:pt x="1849" y="2526"/>
                  </a:cubicBezTo>
                  <a:cubicBezTo>
                    <a:pt x="1849" y="2526"/>
                    <a:pt x="1849" y="2532"/>
                    <a:pt x="1849" y="2532"/>
                  </a:cubicBezTo>
                  <a:lnTo>
                    <a:pt x="1854" y="2526"/>
                  </a:lnTo>
                  <a:cubicBezTo>
                    <a:pt x="1854" y="2515"/>
                    <a:pt x="1854" y="2521"/>
                    <a:pt x="1854" y="2509"/>
                  </a:cubicBezTo>
                  <a:cubicBezTo>
                    <a:pt x="1854" y="2504"/>
                    <a:pt x="1860" y="2498"/>
                    <a:pt x="1860" y="2498"/>
                  </a:cubicBezTo>
                  <a:lnTo>
                    <a:pt x="1860" y="2498"/>
                  </a:lnTo>
                  <a:cubicBezTo>
                    <a:pt x="1854" y="2509"/>
                    <a:pt x="1860" y="2521"/>
                    <a:pt x="1860" y="2526"/>
                  </a:cubicBezTo>
                  <a:lnTo>
                    <a:pt x="1860" y="2515"/>
                  </a:lnTo>
                  <a:cubicBezTo>
                    <a:pt x="1860" y="2518"/>
                    <a:pt x="1860" y="2519"/>
                    <a:pt x="1860" y="2519"/>
                  </a:cubicBezTo>
                  <a:cubicBezTo>
                    <a:pt x="1860" y="2519"/>
                    <a:pt x="1861" y="2502"/>
                    <a:pt x="1864" y="2502"/>
                  </a:cubicBezTo>
                  <a:cubicBezTo>
                    <a:pt x="1864" y="2502"/>
                    <a:pt x="1865" y="2502"/>
                    <a:pt x="1865" y="2504"/>
                  </a:cubicBezTo>
                  <a:lnTo>
                    <a:pt x="1865" y="2509"/>
                  </a:lnTo>
                  <a:cubicBezTo>
                    <a:pt x="1865" y="2509"/>
                    <a:pt x="1871" y="2504"/>
                    <a:pt x="1871" y="2504"/>
                  </a:cubicBezTo>
                  <a:lnTo>
                    <a:pt x="1871" y="2504"/>
                  </a:lnTo>
                  <a:cubicBezTo>
                    <a:pt x="1871" y="2515"/>
                    <a:pt x="1865" y="2509"/>
                    <a:pt x="1865" y="2521"/>
                  </a:cubicBezTo>
                  <a:cubicBezTo>
                    <a:pt x="1867" y="2521"/>
                    <a:pt x="1869" y="2518"/>
                    <a:pt x="1871" y="2515"/>
                  </a:cubicBezTo>
                  <a:lnTo>
                    <a:pt x="1871" y="2515"/>
                  </a:lnTo>
                  <a:cubicBezTo>
                    <a:pt x="1871" y="2515"/>
                    <a:pt x="1871" y="2515"/>
                    <a:pt x="1871" y="2515"/>
                  </a:cubicBezTo>
                  <a:cubicBezTo>
                    <a:pt x="1871" y="2525"/>
                    <a:pt x="1871" y="2527"/>
                    <a:pt x="1872" y="2527"/>
                  </a:cubicBezTo>
                  <a:cubicBezTo>
                    <a:pt x="1873" y="2527"/>
                    <a:pt x="1874" y="2526"/>
                    <a:pt x="1877" y="2526"/>
                  </a:cubicBezTo>
                  <a:lnTo>
                    <a:pt x="1877" y="2532"/>
                  </a:lnTo>
                  <a:cubicBezTo>
                    <a:pt x="1879" y="2515"/>
                    <a:pt x="1881" y="2514"/>
                    <a:pt x="1882" y="2514"/>
                  </a:cubicBezTo>
                  <a:cubicBezTo>
                    <a:pt x="1883" y="2514"/>
                    <a:pt x="1883" y="2514"/>
                    <a:pt x="1883" y="2514"/>
                  </a:cubicBezTo>
                  <a:cubicBezTo>
                    <a:pt x="1884" y="2514"/>
                    <a:pt x="1886" y="2513"/>
                    <a:pt x="1888" y="2504"/>
                  </a:cubicBezTo>
                  <a:lnTo>
                    <a:pt x="1888" y="2504"/>
                  </a:lnTo>
                  <a:cubicBezTo>
                    <a:pt x="1882" y="2526"/>
                    <a:pt x="1888" y="2515"/>
                    <a:pt x="1888" y="2532"/>
                  </a:cubicBezTo>
                  <a:cubicBezTo>
                    <a:pt x="1888" y="2537"/>
                    <a:pt x="1888" y="2537"/>
                    <a:pt x="1888" y="2543"/>
                  </a:cubicBezTo>
                  <a:cubicBezTo>
                    <a:pt x="1889" y="2540"/>
                    <a:pt x="1890" y="2540"/>
                    <a:pt x="1891" y="2540"/>
                  </a:cubicBezTo>
                  <a:cubicBezTo>
                    <a:pt x="1892" y="2540"/>
                    <a:pt x="1893" y="2544"/>
                    <a:pt x="1893" y="2544"/>
                  </a:cubicBezTo>
                  <a:cubicBezTo>
                    <a:pt x="1893" y="2544"/>
                    <a:pt x="1893" y="2542"/>
                    <a:pt x="1893" y="2537"/>
                  </a:cubicBezTo>
                  <a:cubicBezTo>
                    <a:pt x="1893" y="2543"/>
                    <a:pt x="1899" y="2537"/>
                    <a:pt x="1893" y="2549"/>
                  </a:cubicBezTo>
                  <a:cubicBezTo>
                    <a:pt x="1899" y="2543"/>
                    <a:pt x="1893" y="2537"/>
                    <a:pt x="1899" y="2532"/>
                  </a:cubicBezTo>
                  <a:cubicBezTo>
                    <a:pt x="1900" y="2530"/>
                    <a:pt x="1901" y="2529"/>
                    <a:pt x="1901" y="2529"/>
                  </a:cubicBezTo>
                  <a:cubicBezTo>
                    <a:pt x="1904" y="2529"/>
                    <a:pt x="1905" y="2540"/>
                    <a:pt x="1907" y="2540"/>
                  </a:cubicBezTo>
                  <a:cubicBezTo>
                    <a:pt x="1908" y="2540"/>
                    <a:pt x="1909" y="2538"/>
                    <a:pt x="1910" y="2532"/>
                  </a:cubicBezTo>
                  <a:cubicBezTo>
                    <a:pt x="1916" y="2526"/>
                    <a:pt x="1921" y="2515"/>
                    <a:pt x="1927" y="2504"/>
                  </a:cubicBezTo>
                  <a:lnTo>
                    <a:pt x="1927" y="2504"/>
                  </a:lnTo>
                  <a:cubicBezTo>
                    <a:pt x="1927" y="2515"/>
                    <a:pt x="1921" y="2521"/>
                    <a:pt x="1921" y="2521"/>
                  </a:cubicBezTo>
                  <a:cubicBezTo>
                    <a:pt x="1924" y="2523"/>
                    <a:pt x="1926" y="2525"/>
                    <a:pt x="1927" y="2525"/>
                  </a:cubicBezTo>
                  <a:cubicBezTo>
                    <a:pt x="1928" y="2525"/>
                    <a:pt x="1930" y="2523"/>
                    <a:pt x="1933" y="2521"/>
                  </a:cubicBezTo>
                  <a:lnTo>
                    <a:pt x="1933" y="2521"/>
                  </a:lnTo>
                  <a:cubicBezTo>
                    <a:pt x="1927" y="2526"/>
                    <a:pt x="1927" y="2526"/>
                    <a:pt x="1927" y="2532"/>
                  </a:cubicBezTo>
                  <a:cubicBezTo>
                    <a:pt x="1931" y="2532"/>
                    <a:pt x="1932" y="2524"/>
                    <a:pt x="1933" y="2521"/>
                  </a:cubicBezTo>
                  <a:lnTo>
                    <a:pt x="1933" y="2521"/>
                  </a:lnTo>
                  <a:cubicBezTo>
                    <a:pt x="1933" y="2521"/>
                    <a:pt x="1933" y="2521"/>
                    <a:pt x="1933" y="2521"/>
                  </a:cubicBezTo>
                  <a:lnTo>
                    <a:pt x="1933" y="2521"/>
                  </a:lnTo>
                  <a:cubicBezTo>
                    <a:pt x="1933" y="2520"/>
                    <a:pt x="1933" y="2519"/>
                    <a:pt x="1933" y="2519"/>
                  </a:cubicBezTo>
                  <a:cubicBezTo>
                    <a:pt x="1933" y="2519"/>
                    <a:pt x="1933" y="2520"/>
                    <a:pt x="1933" y="2521"/>
                  </a:cubicBezTo>
                  <a:lnTo>
                    <a:pt x="1933" y="2509"/>
                  </a:lnTo>
                  <a:lnTo>
                    <a:pt x="1938" y="2509"/>
                  </a:lnTo>
                  <a:cubicBezTo>
                    <a:pt x="1938" y="2509"/>
                    <a:pt x="1933" y="2521"/>
                    <a:pt x="1933" y="2521"/>
                  </a:cubicBezTo>
                  <a:cubicBezTo>
                    <a:pt x="1933" y="2526"/>
                    <a:pt x="1933" y="2537"/>
                    <a:pt x="1933" y="2543"/>
                  </a:cubicBezTo>
                  <a:cubicBezTo>
                    <a:pt x="1933" y="2537"/>
                    <a:pt x="1938" y="2526"/>
                    <a:pt x="1938" y="2526"/>
                  </a:cubicBezTo>
                  <a:lnTo>
                    <a:pt x="1938" y="2526"/>
                  </a:lnTo>
                  <a:cubicBezTo>
                    <a:pt x="1938" y="2532"/>
                    <a:pt x="1938" y="2537"/>
                    <a:pt x="1933" y="2543"/>
                  </a:cubicBezTo>
                  <a:cubicBezTo>
                    <a:pt x="1938" y="2537"/>
                    <a:pt x="1938" y="2537"/>
                    <a:pt x="1944" y="2532"/>
                  </a:cubicBezTo>
                  <a:lnTo>
                    <a:pt x="1944" y="2532"/>
                  </a:lnTo>
                  <a:cubicBezTo>
                    <a:pt x="1943" y="2533"/>
                    <a:pt x="1942" y="2533"/>
                    <a:pt x="1941" y="2533"/>
                  </a:cubicBezTo>
                  <a:cubicBezTo>
                    <a:pt x="1938" y="2533"/>
                    <a:pt x="1938" y="2525"/>
                    <a:pt x="1938" y="2521"/>
                  </a:cubicBezTo>
                  <a:lnTo>
                    <a:pt x="1944" y="2521"/>
                  </a:lnTo>
                  <a:cubicBezTo>
                    <a:pt x="1944" y="2515"/>
                    <a:pt x="1944" y="2509"/>
                    <a:pt x="1938" y="2509"/>
                  </a:cubicBezTo>
                  <a:lnTo>
                    <a:pt x="1949" y="2509"/>
                  </a:lnTo>
                  <a:cubicBezTo>
                    <a:pt x="1949" y="2521"/>
                    <a:pt x="1944" y="2532"/>
                    <a:pt x="1944" y="2543"/>
                  </a:cubicBezTo>
                  <a:cubicBezTo>
                    <a:pt x="1949" y="2532"/>
                    <a:pt x="1949" y="2537"/>
                    <a:pt x="1949" y="2521"/>
                  </a:cubicBezTo>
                  <a:cubicBezTo>
                    <a:pt x="1949" y="2515"/>
                    <a:pt x="1949" y="2515"/>
                    <a:pt x="1949" y="2509"/>
                  </a:cubicBezTo>
                  <a:cubicBezTo>
                    <a:pt x="1955" y="2509"/>
                    <a:pt x="1966" y="2515"/>
                    <a:pt x="1972" y="2515"/>
                  </a:cubicBezTo>
                  <a:lnTo>
                    <a:pt x="2017" y="2521"/>
                  </a:lnTo>
                  <a:cubicBezTo>
                    <a:pt x="2073" y="2526"/>
                    <a:pt x="2134" y="2532"/>
                    <a:pt x="2190" y="2543"/>
                  </a:cubicBezTo>
                  <a:cubicBezTo>
                    <a:pt x="2200" y="2546"/>
                    <a:pt x="2208" y="2548"/>
                    <a:pt x="2214" y="2548"/>
                  </a:cubicBezTo>
                  <a:cubicBezTo>
                    <a:pt x="2229" y="2548"/>
                    <a:pt x="2236" y="2540"/>
                    <a:pt x="2252" y="2532"/>
                  </a:cubicBezTo>
                  <a:lnTo>
                    <a:pt x="2258" y="2549"/>
                  </a:lnTo>
                  <a:lnTo>
                    <a:pt x="2291" y="2532"/>
                  </a:lnTo>
                  <a:cubicBezTo>
                    <a:pt x="2300" y="2529"/>
                    <a:pt x="2308" y="2528"/>
                    <a:pt x="2316" y="2528"/>
                  </a:cubicBezTo>
                  <a:cubicBezTo>
                    <a:pt x="2343" y="2528"/>
                    <a:pt x="2369" y="2541"/>
                    <a:pt x="2397" y="2541"/>
                  </a:cubicBezTo>
                  <a:cubicBezTo>
                    <a:pt x="2410" y="2541"/>
                    <a:pt x="2423" y="2539"/>
                    <a:pt x="2437" y="2532"/>
                  </a:cubicBezTo>
                  <a:lnTo>
                    <a:pt x="2431" y="2521"/>
                  </a:lnTo>
                  <a:cubicBezTo>
                    <a:pt x="2446" y="2521"/>
                    <a:pt x="2471" y="2516"/>
                    <a:pt x="2486" y="2516"/>
                  </a:cubicBezTo>
                  <a:cubicBezTo>
                    <a:pt x="2493" y="2516"/>
                    <a:pt x="2498" y="2517"/>
                    <a:pt x="2498" y="2521"/>
                  </a:cubicBezTo>
                  <a:cubicBezTo>
                    <a:pt x="2498" y="2521"/>
                    <a:pt x="2502" y="2513"/>
                    <a:pt x="2506" y="2513"/>
                  </a:cubicBezTo>
                  <a:cubicBezTo>
                    <a:pt x="2507" y="2513"/>
                    <a:pt x="2508" y="2514"/>
                    <a:pt x="2510" y="2515"/>
                  </a:cubicBezTo>
                  <a:lnTo>
                    <a:pt x="2515" y="2521"/>
                  </a:lnTo>
                  <a:lnTo>
                    <a:pt x="2566" y="2498"/>
                  </a:lnTo>
                  <a:cubicBezTo>
                    <a:pt x="2599" y="2498"/>
                    <a:pt x="2575" y="2523"/>
                    <a:pt x="2603" y="2523"/>
                  </a:cubicBezTo>
                  <a:cubicBezTo>
                    <a:pt x="2607" y="2523"/>
                    <a:pt x="2614" y="2522"/>
                    <a:pt x="2622" y="2521"/>
                  </a:cubicBezTo>
                  <a:cubicBezTo>
                    <a:pt x="2644" y="2509"/>
                    <a:pt x="2683" y="2487"/>
                    <a:pt x="2672" y="2481"/>
                  </a:cubicBezTo>
                  <a:cubicBezTo>
                    <a:pt x="2666" y="2481"/>
                    <a:pt x="2650" y="2481"/>
                    <a:pt x="2650" y="2476"/>
                  </a:cubicBezTo>
                  <a:lnTo>
                    <a:pt x="2666" y="2465"/>
                  </a:lnTo>
                  <a:cubicBezTo>
                    <a:pt x="2666" y="2448"/>
                    <a:pt x="2672" y="2431"/>
                    <a:pt x="2650" y="2420"/>
                  </a:cubicBezTo>
                  <a:cubicBezTo>
                    <a:pt x="2650" y="2408"/>
                    <a:pt x="2650" y="2397"/>
                    <a:pt x="2638" y="2380"/>
                  </a:cubicBezTo>
                  <a:cubicBezTo>
                    <a:pt x="2638" y="2379"/>
                    <a:pt x="2639" y="2378"/>
                    <a:pt x="2640" y="2378"/>
                  </a:cubicBezTo>
                  <a:cubicBezTo>
                    <a:pt x="2642" y="2378"/>
                    <a:pt x="2646" y="2380"/>
                    <a:pt x="2650" y="2380"/>
                  </a:cubicBezTo>
                  <a:cubicBezTo>
                    <a:pt x="2642" y="2373"/>
                    <a:pt x="2631" y="2362"/>
                    <a:pt x="2622" y="2362"/>
                  </a:cubicBezTo>
                  <a:cubicBezTo>
                    <a:pt x="2618" y="2362"/>
                    <a:pt x="2614" y="2364"/>
                    <a:pt x="2610" y="2369"/>
                  </a:cubicBezTo>
                  <a:cubicBezTo>
                    <a:pt x="2627" y="2380"/>
                    <a:pt x="2622" y="2380"/>
                    <a:pt x="2644" y="2392"/>
                  </a:cubicBezTo>
                  <a:cubicBezTo>
                    <a:pt x="2650" y="2408"/>
                    <a:pt x="2644" y="2414"/>
                    <a:pt x="2638" y="2414"/>
                  </a:cubicBezTo>
                  <a:cubicBezTo>
                    <a:pt x="2638" y="2414"/>
                    <a:pt x="2638" y="2414"/>
                    <a:pt x="2638" y="2420"/>
                  </a:cubicBezTo>
                  <a:cubicBezTo>
                    <a:pt x="2633" y="2414"/>
                    <a:pt x="2627" y="2414"/>
                    <a:pt x="2627" y="2414"/>
                  </a:cubicBezTo>
                  <a:lnTo>
                    <a:pt x="2594" y="2436"/>
                  </a:lnTo>
                  <a:lnTo>
                    <a:pt x="2582" y="2425"/>
                  </a:lnTo>
                  <a:lnTo>
                    <a:pt x="2610" y="2420"/>
                  </a:lnTo>
                  <a:cubicBezTo>
                    <a:pt x="2607" y="2419"/>
                    <a:pt x="2604" y="2418"/>
                    <a:pt x="2601" y="2418"/>
                  </a:cubicBezTo>
                  <a:cubicBezTo>
                    <a:pt x="2589" y="2418"/>
                    <a:pt x="2580" y="2426"/>
                    <a:pt x="2571" y="2431"/>
                  </a:cubicBezTo>
                  <a:cubicBezTo>
                    <a:pt x="2566" y="2425"/>
                    <a:pt x="2560" y="2425"/>
                    <a:pt x="2554" y="2425"/>
                  </a:cubicBezTo>
                  <a:lnTo>
                    <a:pt x="2526" y="2448"/>
                  </a:lnTo>
                  <a:cubicBezTo>
                    <a:pt x="2521" y="2442"/>
                    <a:pt x="2538" y="2431"/>
                    <a:pt x="2515" y="2431"/>
                  </a:cubicBezTo>
                  <a:cubicBezTo>
                    <a:pt x="2498" y="2442"/>
                    <a:pt x="2532" y="2448"/>
                    <a:pt x="2510" y="2459"/>
                  </a:cubicBezTo>
                  <a:cubicBezTo>
                    <a:pt x="2496" y="2452"/>
                    <a:pt x="2493" y="2447"/>
                    <a:pt x="2488" y="2447"/>
                  </a:cubicBezTo>
                  <a:cubicBezTo>
                    <a:pt x="2486" y="2447"/>
                    <a:pt x="2482" y="2449"/>
                    <a:pt x="2476" y="2453"/>
                  </a:cubicBezTo>
                  <a:cubicBezTo>
                    <a:pt x="2470" y="2448"/>
                    <a:pt x="2476" y="2442"/>
                    <a:pt x="2482" y="2436"/>
                  </a:cubicBezTo>
                  <a:lnTo>
                    <a:pt x="2482" y="2436"/>
                  </a:lnTo>
                  <a:cubicBezTo>
                    <a:pt x="2465" y="2448"/>
                    <a:pt x="2437" y="2448"/>
                    <a:pt x="2431" y="2459"/>
                  </a:cubicBezTo>
                  <a:cubicBezTo>
                    <a:pt x="2427" y="2456"/>
                    <a:pt x="2422" y="2456"/>
                    <a:pt x="2417" y="2456"/>
                  </a:cubicBezTo>
                  <a:cubicBezTo>
                    <a:pt x="2407" y="2456"/>
                    <a:pt x="2396" y="2458"/>
                    <a:pt x="2388" y="2458"/>
                  </a:cubicBezTo>
                  <a:cubicBezTo>
                    <a:pt x="2380" y="2458"/>
                    <a:pt x="2375" y="2456"/>
                    <a:pt x="2375" y="2448"/>
                  </a:cubicBezTo>
                  <a:cubicBezTo>
                    <a:pt x="2370" y="2453"/>
                    <a:pt x="2342" y="2465"/>
                    <a:pt x="2330" y="2470"/>
                  </a:cubicBezTo>
                  <a:cubicBezTo>
                    <a:pt x="2344" y="2456"/>
                    <a:pt x="2329" y="2456"/>
                    <a:pt x="2311" y="2456"/>
                  </a:cubicBezTo>
                  <a:cubicBezTo>
                    <a:pt x="2293" y="2456"/>
                    <a:pt x="2272" y="2456"/>
                    <a:pt x="2274" y="2442"/>
                  </a:cubicBezTo>
                  <a:lnTo>
                    <a:pt x="2274" y="2442"/>
                  </a:lnTo>
                  <a:cubicBezTo>
                    <a:pt x="2259" y="2463"/>
                    <a:pt x="2209" y="2455"/>
                    <a:pt x="2170" y="2458"/>
                  </a:cubicBezTo>
                  <a:lnTo>
                    <a:pt x="2170" y="2458"/>
                  </a:lnTo>
                  <a:cubicBezTo>
                    <a:pt x="2150" y="2453"/>
                    <a:pt x="2145" y="2447"/>
                    <a:pt x="2134" y="2442"/>
                  </a:cubicBezTo>
                  <a:cubicBezTo>
                    <a:pt x="2129" y="2459"/>
                    <a:pt x="2095" y="2465"/>
                    <a:pt x="2073" y="2470"/>
                  </a:cubicBezTo>
                  <a:cubicBezTo>
                    <a:pt x="2050" y="2448"/>
                    <a:pt x="2095" y="2453"/>
                    <a:pt x="2090" y="2431"/>
                  </a:cubicBezTo>
                  <a:lnTo>
                    <a:pt x="2090" y="2431"/>
                  </a:lnTo>
                  <a:cubicBezTo>
                    <a:pt x="2090" y="2448"/>
                    <a:pt x="2039" y="2442"/>
                    <a:pt x="2050" y="2453"/>
                  </a:cubicBezTo>
                  <a:cubicBezTo>
                    <a:pt x="2028" y="2442"/>
                    <a:pt x="2033" y="2448"/>
                    <a:pt x="2022" y="2431"/>
                  </a:cubicBezTo>
                  <a:cubicBezTo>
                    <a:pt x="2020" y="2439"/>
                    <a:pt x="2017" y="2441"/>
                    <a:pt x="2014" y="2441"/>
                  </a:cubicBezTo>
                  <a:cubicBezTo>
                    <a:pt x="2010" y="2441"/>
                    <a:pt x="2005" y="2439"/>
                    <a:pt x="1999" y="2439"/>
                  </a:cubicBezTo>
                  <a:cubicBezTo>
                    <a:pt x="1996" y="2439"/>
                    <a:pt x="1992" y="2440"/>
                    <a:pt x="1989" y="2442"/>
                  </a:cubicBezTo>
                  <a:cubicBezTo>
                    <a:pt x="1972" y="2436"/>
                    <a:pt x="1983" y="2431"/>
                    <a:pt x="1977" y="2425"/>
                  </a:cubicBezTo>
                  <a:cubicBezTo>
                    <a:pt x="1977" y="2420"/>
                    <a:pt x="1983" y="2414"/>
                    <a:pt x="1983" y="2414"/>
                  </a:cubicBezTo>
                  <a:lnTo>
                    <a:pt x="1983" y="2414"/>
                  </a:lnTo>
                  <a:cubicBezTo>
                    <a:pt x="1983" y="2414"/>
                    <a:pt x="1972" y="2425"/>
                    <a:pt x="1966" y="2436"/>
                  </a:cubicBezTo>
                  <a:cubicBezTo>
                    <a:pt x="1949" y="2431"/>
                    <a:pt x="1972" y="2420"/>
                    <a:pt x="1977" y="2414"/>
                  </a:cubicBezTo>
                  <a:lnTo>
                    <a:pt x="1977" y="2414"/>
                  </a:lnTo>
                  <a:cubicBezTo>
                    <a:pt x="1977" y="2414"/>
                    <a:pt x="1975" y="2417"/>
                    <a:pt x="1972" y="2417"/>
                  </a:cubicBezTo>
                  <a:cubicBezTo>
                    <a:pt x="1970" y="2417"/>
                    <a:pt x="1968" y="2416"/>
                    <a:pt x="1966" y="2414"/>
                  </a:cubicBezTo>
                  <a:cubicBezTo>
                    <a:pt x="1961" y="2403"/>
                    <a:pt x="1955" y="2392"/>
                    <a:pt x="1955" y="2386"/>
                  </a:cubicBezTo>
                  <a:cubicBezTo>
                    <a:pt x="1955" y="2380"/>
                    <a:pt x="1955" y="2380"/>
                    <a:pt x="1961" y="2380"/>
                  </a:cubicBezTo>
                  <a:cubicBezTo>
                    <a:pt x="1944" y="2358"/>
                    <a:pt x="1944" y="2308"/>
                    <a:pt x="1921" y="2280"/>
                  </a:cubicBezTo>
                  <a:cubicBezTo>
                    <a:pt x="1921" y="2279"/>
                    <a:pt x="1921" y="2278"/>
                    <a:pt x="1922" y="2277"/>
                  </a:cubicBezTo>
                  <a:lnTo>
                    <a:pt x="1922" y="2277"/>
                  </a:lnTo>
                  <a:cubicBezTo>
                    <a:pt x="1914" y="2282"/>
                    <a:pt x="1909" y="2285"/>
                    <a:pt x="1905" y="2285"/>
                  </a:cubicBezTo>
                  <a:cubicBezTo>
                    <a:pt x="1899" y="2268"/>
                    <a:pt x="1888" y="2257"/>
                    <a:pt x="1893" y="2252"/>
                  </a:cubicBezTo>
                  <a:lnTo>
                    <a:pt x="1893" y="2252"/>
                  </a:lnTo>
                  <a:cubicBezTo>
                    <a:pt x="1897" y="2256"/>
                    <a:pt x="1902" y="2257"/>
                    <a:pt x="1903" y="2259"/>
                  </a:cubicBezTo>
                  <a:lnTo>
                    <a:pt x="1903" y="2259"/>
                  </a:lnTo>
                  <a:lnTo>
                    <a:pt x="1899" y="2246"/>
                  </a:lnTo>
                  <a:cubicBezTo>
                    <a:pt x="1901" y="2243"/>
                    <a:pt x="1903" y="2242"/>
                    <a:pt x="1904" y="2242"/>
                  </a:cubicBezTo>
                  <a:cubicBezTo>
                    <a:pt x="1911" y="2242"/>
                    <a:pt x="1912" y="2268"/>
                    <a:pt x="1921" y="2268"/>
                  </a:cubicBezTo>
                  <a:cubicBezTo>
                    <a:pt x="1910" y="2235"/>
                    <a:pt x="1888" y="2207"/>
                    <a:pt x="1888" y="2179"/>
                  </a:cubicBezTo>
                  <a:cubicBezTo>
                    <a:pt x="1888" y="2179"/>
                    <a:pt x="1889" y="2179"/>
                    <a:pt x="1889" y="2179"/>
                  </a:cubicBezTo>
                  <a:cubicBezTo>
                    <a:pt x="1897" y="2179"/>
                    <a:pt x="1902" y="2211"/>
                    <a:pt x="1907" y="2211"/>
                  </a:cubicBezTo>
                  <a:cubicBezTo>
                    <a:pt x="1908" y="2211"/>
                    <a:pt x="1909" y="2209"/>
                    <a:pt x="1910" y="2201"/>
                  </a:cubicBezTo>
                  <a:lnTo>
                    <a:pt x="1910" y="2235"/>
                  </a:lnTo>
                  <a:cubicBezTo>
                    <a:pt x="1916" y="2227"/>
                    <a:pt x="1919" y="2224"/>
                    <a:pt x="1921" y="2224"/>
                  </a:cubicBezTo>
                  <a:cubicBezTo>
                    <a:pt x="1925" y="2224"/>
                    <a:pt x="1924" y="2237"/>
                    <a:pt x="1929" y="2237"/>
                  </a:cubicBezTo>
                  <a:cubicBezTo>
                    <a:pt x="1930" y="2237"/>
                    <a:pt x="1933" y="2235"/>
                    <a:pt x="1938" y="2229"/>
                  </a:cubicBezTo>
                  <a:cubicBezTo>
                    <a:pt x="1927" y="2179"/>
                    <a:pt x="1916" y="2179"/>
                    <a:pt x="1910" y="2128"/>
                  </a:cubicBezTo>
                  <a:cubicBezTo>
                    <a:pt x="1908" y="2127"/>
                    <a:pt x="1906" y="2127"/>
                    <a:pt x="1904" y="2127"/>
                  </a:cubicBezTo>
                  <a:cubicBezTo>
                    <a:pt x="1900" y="2127"/>
                    <a:pt x="1898" y="2130"/>
                    <a:pt x="1894" y="2130"/>
                  </a:cubicBezTo>
                  <a:cubicBezTo>
                    <a:pt x="1892" y="2130"/>
                    <a:pt x="1890" y="2130"/>
                    <a:pt x="1888" y="2128"/>
                  </a:cubicBezTo>
                  <a:cubicBezTo>
                    <a:pt x="1854" y="2067"/>
                    <a:pt x="1910" y="2061"/>
                    <a:pt x="1871" y="2022"/>
                  </a:cubicBezTo>
                  <a:cubicBezTo>
                    <a:pt x="1860" y="2011"/>
                    <a:pt x="1837" y="2016"/>
                    <a:pt x="1837" y="1977"/>
                  </a:cubicBezTo>
                  <a:lnTo>
                    <a:pt x="1837" y="1977"/>
                  </a:lnTo>
                  <a:lnTo>
                    <a:pt x="1860" y="1983"/>
                  </a:lnTo>
                  <a:cubicBezTo>
                    <a:pt x="1854" y="1972"/>
                    <a:pt x="1849" y="1966"/>
                    <a:pt x="1849" y="1960"/>
                  </a:cubicBezTo>
                  <a:cubicBezTo>
                    <a:pt x="1843" y="1949"/>
                    <a:pt x="1837" y="1949"/>
                    <a:pt x="1832" y="1944"/>
                  </a:cubicBezTo>
                  <a:cubicBezTo>
                    <a:pt x="1826" y="1938"/>
                    <a:pt x="1821" y="1932"/>
                    <a:pt x="1809" y="1888"/>
                  </a:cubicBezTo>
                  <a:lnTo>
                    <a:pt x="1809" y="1888"/>
                  </a:lnTo>
                  <a:cubicBezTo>
                    <a:pt x="1819" y="1893"/>
                    <a:pt x="1829" y="1929"/>
                    <a:pt x="1831" y="1929"/>
                  </a:cubicBezTo>
                  <a:cubicBezTo>
                    <a:pt x="1832" y="1929"/>
                    <a:pt x="1832" y="1928"/>
                    <a:pt x="1832" y="1927"/>
                  </a:cubicBezTo>
                  <a:cubicBezTo>
                    <a:pt x="1826" y="1899"/>
                    <a:pt x="1821" y="1888"/>
                    <a:pt x="1815" y="1888"/>
                  </a:cubicBezTo>
                  <a:cubicBezTo>
                    <a:pt x="1809" y="1882"/>
                    <a:pt x="1809" y="1882"/>
                    <a:pt x="1787" y="1882"/>
                  </a:cubicBezTo>
                  <a:cubicBezTo>
                    <a:pt x="1787" y="1876"/>
                    <a:pt x="1787" y="1876"/>
                    <a:pt x="1787" y="1871"/>
                  </a:cubicBezTo>
                  <a:cubicBezTo>
                    <a:pt x="1765" y="1871"/>
                    <a:pt x="1742" y="1871"/>
                    <a:pt x="1720" y="1876"/>
                  </a:cubicBezTo>
                  <a:cubicBezTo>
                    <a:pt x="1709" y="1876"/>
                    <a:pt x="1697" y="1882"/>
                    <a:pt x="1681" y="1882"/>
                  </a:cubicBezTo>
                  <a:cubicBezTo>
                    <a:pt x="1658" y="1888"/>
                    <a:pt x="1630" y="1893"/>
                    <a:pt x="1602" y="1899"/>
                  </a:cubicBezTo>
                  <a:cubicBezTo>
                    <a:pt x="1608" y="1893"/>
                    <a:pt x="1613" y="1888"/>
                    <a:pt x="1602" y="1882"/>
                  </a:cubicBezTo>
                  <a:cubicBezTo>
                    <a:pt x="1574" y="1887"/>
                    <a:pt x="1543" y="1889"/>
                    <a:pt x="1513" y="1889"/>
                  </a:cubicBezTo>
                  <a:cubicBezTo>
                    <a:pt x="1471" y="1889"/>
                    <a:pt x="1428" y="1885"/>
                    <a:pt x="1389" y="1882"/>
                  </a:cubicBezTo>
                  <a:lnTo>
                    <a:pt x="1367" y="1899"/>
                  </a:lnTo>
                  <a:cubicBezTo>
                    <a:pt x="1361" y="1899"/>
                    <a:pt x="1356" y="1893"/>
                    <a:pt x="1361" y="1888"/>
                  </a:cubicBezTo>
                  <a:cubicBezTo>
                    <a:pt x="1333" y="1888"/>
                    <a:pt x="1361" y="1899"/>
                    <a:pt x="1345" y="1904"/>
                  </a:cubicBezTo>
                  <a:cubicBezTo>
                    <a:pt x="1333" y="1904"/>
                    <a:pt x="1328" y="1899"/>
                    <a:pt x="1333" y="1893"/>
                  </a:cubicBezTo>
                  <a:lnTo>
                    <a:pt x="1333" y="1893"/>
                  </a:lnTo>
                  <a:cubicBezTo>
                    <a:pt x="1317" y="1899"/>
                    <a:pt x="1277" y="1904"/>
                    <a:pt x="1233" y="1932"/>
                  </a:cubicBezTo>
                  <a:cubicBezTo>
                    <a:pt x="1188" y="1966"/>
                    <a:pt x="1177" y="2005"/>
                    <a:pt x="1160" y="2028"/>
                  </a:cubicBezTo>
                  <a:lnTo>
                    <a:pt x="1160" y="2016"/>
                  </a:lnTo>
                  <a:lnTo>
                    <a:pt x="1160" y="2016"/>
                  </a:lnTo>
                  <a:cubicBezTo>
                    <a:pt x="1143" y="2056"/>
                    <a:pt x="1177" y="2067"/>
                    <a:pt x="1154" y="2100"/>
                  </a:cubicBezTo>
                  <a:lnTo>
                    <a:pt x="1154" y="2089"/>
                  </a:lnTo>
                  <a:cubicBezTo>
                    <a:pt x="1126" y="2168"/>
                    <a:pt x="1121" y="2263"/>
                    <a:pt x="1087" y="2319"/>
                  </a:cubicBezTo>
                  <a:cubicBezTo>
                    <a:pt x="1104" y="2330"/>
                    <a:pt x="1065" y="2392"/>
                    <a:pt x="1093" y="2403"/>
                  </a:cubicBezTo>
                  <a:cubicBezTo>
                    <a:pt x="1076" y="2425"/>
                    <a:pt x="1070" y="2431"/>
                    <a:pt x="1065" y="2436"/>
                  </a:cubicBezTo>
                  <a:cubicBezTo>
                    <a:pt x="1065" y="2442"/>
                    <a:pt x="1059" y="2453"/>
                    <a:pt x="1053" y="2453"/>
                  </a:cubicBezTo>
                  <a:cubicBezTo>
                    <a:pt x="1053" y="2453"/>
                    <a:pt x="1048" y="2459"/>
                    <a:pt x="1048" y="2459"/>
                  </a:cubicBezTo>
                  <a:cubicBezTo>
                    <a:pt x="1048" y="2459"/>
                    <a:pt x="1059" y="2481"/>
                    <a:pt x="1048" y="2481"/>
                  </a:cubicBezTo>
                  <a:lnTo>
                    <a:pt x="1042" y="2465"/>
                  </a:lnTo>
                  <a:cubicBezTo>
                    <a:pt x="1042" y="2470"/>
                    <a:pt x="1042" y="2476"/>
                    <a:pt x="1037" y="2481"/>
                  </a:cubicBezTo>
                  <a:lnTo>
                    <a:pt x="1020" y="2465"/>
                  </a:lnTo>
                  <a:lnTo>
                    <a:pt x="1003" y="2470"/>
                  </a:lnTo>
                  <a:cubicBezTo>
                    <a:pt x="1009" y="2470"/>
                    <a:pt x="1020" y="2476"/>
                    <a:pt x="1014" y="2481"/>
                  </a:cubicBezTo>
                  <a:cubicBezTo>
                    <a:pt x="1010" y="2482"/>
                    <a:pt x="1006" y="2482"/>
                    <a:pt x="1002" y="2482"/>
                  </a:cubicBezTo>
                  <a:cubicBezTo>
                    <a:pt x="974" y="2482"/>
                    <a:pt x="941" y="2469"/>
                    <a:pt x="936" y="2465"/>
                  </a:cubicBezTo>
                  <a:lnTo>
                    <a:pt x="863" y="2476"/>
                  </a:lnTo>
                  <a:cubicBezTo>
                    <a:pt x="863" y="2470"/>
                    <a:pt x="874" y="2470"/>
                    <a:pt x="885" y="2465"/>
                  </a:cubicBezTo>
                  <a:lnTo>
                    <a:pt x="885" y="2465"/>
                  </a:lnTo>
                  <a:cubicBezTo>
                    <a:pt x="877" y="2468"/>
                    <a:pt x="872" y="2469"/>
                    <a:pt x="869" y="2469"/>
                  </a:cubicBezTo>
                  <a:cubicBezTo>
                    <a:pt x="860" y="2469"/>
                    <a:pt x="866" y="2460"/>
                    <a:pt x="857" y="2460"/>
                  </a:cubicBezTo>
                  <a:cubicBezTo>
                    <a:pt x="854" y="2460"/>
                    <a:pt x="849" y="2461"/>
                    <a:pt x="841" y="2465"/>
                  </a:cubicBezTo>
                  <a:cubicBezTo>
                    <a:pt x="846" y="2470"/>
                    <a:pt x="841" y="2476"/>
                    <a:pt x="841" y="2476"/>
                  </a:cubicBezTo>
                  <a:cubicBezTo>
                    <a:pt x="829" y="2473"/>
                    <a:pt x="814" y="2472"/>
                    <a:pt x="798" y="2472"/>
                  </a:cubicBezTo>
                  <a:cubicBezTo>
                    <a:pt x="782" y="2472"/>
                    <a:pt x="765" y="2473"/>
                    <a:pt x="751" y="2476"/>
                  </a:cubicBezTo>
                  <a:lnTo>
                    <a:pt x="757" y="2465"/>
                  </a:lnTo>
                  <a:cubicBezTo>
                    <a:pt x="701" y="2465"/>
                    <a:pt x="639" y="2476"/>
                    <a:pt x="577" y="2481"/>
                  </a:cubicBezTo>
                  <a:cubicBezTo>
                    <a:pt x="600" y="2481"/>
                    <a:pt x="594" y="2498"/>
                    <a:pt x="577" y="2504"/>
                  </a:cubicBezTo>
                  <a:lnTo>
                    <a:pt x="572" y="2487"/>
                  </a:lnTo>
                  <a:lnTo>
                    <a:pt x="572" y="2487"/>
                  </a:lnTo>
                  <a:cubicBezTo>
                    <a:pt x="561" y="2498"/>
                    <a:pt x="589" y="2493"/>
                    <a:pt x="566" y="2504"/>
                  </a:cubicBezTo>
                  <a:cubicBezTo>
                    <a:pt x="544" y="2504"/>
                    <a:pt x="549" y="2487"/>
                    <a:pt x="561" y="2481"/>
                  </a:cubicBezTo>
                  <a:lnTo>
                    <a:pt x="561" y="2481"/>
                  </a:lnTo>
                  <a:lnTo>
                    <a:pt x="533" y="2487"/>
                  </a:lnTo>
                  <a:cubicBezTo>
                    <a:pt x="533" y="2487"/>
                    <a:pt x="538" y="2481"/>
                    <a:pt x="544" y="2476"/>
                  </a:cubicBezTo>
                  <a:lnTo>
                    <a:pt x="544" y="2476"/>
                  </a:lnTo>
                  <a:cubicBezTo>
                    <a:pt x="541" y="2478"/>
                    <a:pt x="538" y="2479"/>
                    <a:pt x="534" y="2479"/>
                  </a:cubicBezTo>
                  <a:cubicBezTo>
                    <a:pt x="522" y="2479"/>
                    <a:pt x="506" y="2472"/>
                    <a:pt x="498" y="2472"/>
                  </a:cubicBezTo>
                  <a:cubicBezTo>
                    <a:pt x="495" y="2472"/>
                    <a:pt x="493" y="2473"/>
                    <a:pt x="493" y="2476"/>
                  </a:cubicBezTo>
                  <a:cubicBezTo>
                    <a:pt x="491" y="2476"/>
                    <a:pt x="486" y="2477"/>
                    <a:pt x="484" y="2477"/>
                  </a:cubicBezTo>
                  <a:cubicBezTo>
                    <a:pt x="481" y="2477"/>
                    <a:pt x="479" y="2476"/>
                    <a:pt x="482" y="2470"/>
                  </a:cubicBezTo>
                  <a:lnTo>
                    <a:pt x="482" y="2470"/>
                  </a:lnTo>
                  <a:cubicBezTo>
                    <a:pt x="477" y="2472"/>
                    <a:pt x="473" y="2473"/>
                    <a:pt x="471" y="2473"/>
                  </a:cubicBezTo>
                  <a:cubicBezTo>
                    <a:pt x="467" y="2473"/>
                    <a:pt x="467" y="2470"/>
                    <a:pt x="460" y="2470"/>
                  </a:cubicBezTo>
                  <a:cubicBezTo>
                    <a:pt x="465" y="2465"/>
                    <a:pt x="499" y="2414"/>
                    <a:pt x="510" y="2380"/>
                  </a:cubicBezTo>
                  <a:cubicBezTo>
                    <a:pt x="521" y="2347"/>
                    <a:pt x="505" y="2364"/>
                    <a:pt x="505" y="2347"/>
                  </a:cubicBezTo>
                  <a:lnTo>
                    <a:pt x="505" y="2347"/>
                  </a:lnTo>
                  <a:cubicBezTo>
                    <a:pt x="505" y="2347"/>
                    <a:pt x="506" y="2347"/>
                    <a:pt x="507" y="2347"/>
                  </a:cubicBezTo>
                  <a:cubicBezTo>
                    <a:pt x="515" y="2347"/>
                    <a:pt x="526" y="2329"/>
                    <a:pt x="530" y="2329"/>
                  </a:cubicBezTo>
                  <a:cubicBezTo>
                    <a:pt x="532" y="2329"/>
                    <a:pt x="533" y="2331"/>
                    <a:pt x="533" y="2336"/>
                  </a:cubicBezTo>
                  <a:cubicBezTo>
                    <a:pt x="549" y="2285"/>
                    <a:pt x="555" y="2274"/>
                    <a:pt x="572" y="2207"/>
                  </a:cubicBezTo>
                  <a:lnTo>
                    <a:pt x="572" y="2207"/>
                  </a:lnTo>
                  <a:cubicBezTo>
                    <a:pt x="568" y="2211"/>
                    <a:pt x="564" y="2215"/>
                    <a:pt x="562" y="2215"/>
                  </a:cubicBezTo>
                  <a:cubicBezTo>
                    <a:pt x="561" y="2215"/>
                    <a:pt x="561" y="2214"/>
                    <a:pt x="561" y="2212"/>
                  </a:cubicBezTo>
                  <a:cubicBezTo>
                    <a:pt x="561" y="2201"/>
                    <a:pt x="577" y="2190"/>
                    <a:pt x="577" y="2190"/>
                  </a:cubicBezTo>
                  <a:lnTo>
                    <a:pt x="577" y="2196"/>
                  </a:lnTo>
                  <a:cubicBezTo>
                    <a:pt x="594" y="2117"/>
                    <a:pt x="678" y="2044"/>
                    <a:pt x="678" y="1983"/>
                  </a:cubicBezTo>
                  <a:lnTo>
                    <a:pt x="689" y="1921"/>
                  </a:lnTo>
                  <a:cubicBezTo>
                    <a:pt x="693" y="1915"/>
                    <a:pt x="696" y="1913"/>
                    <a:pt x="697" y="1913"/>
                  </a:cubicBezTo>
                  <a:cubicBezTo>
                    <a:pt x="701" y="1913"/>
                    <a:pt x="699" y="1930"/>
                    <a:pt x="702" y="1930"/>
                  </a:cubicBezTo>
                  <a:cubicBezTo>
                    <a:pt x="703" y="1930"/>
                    <a:pt x="704" y="1929"/>
                    <a:pt x="706" y="1927"/>
                  </a:cubicBezTo>
                  <a:cubicBezTo>
                    <a:pt x="717" y="1854"/>
                    <a:pt x="751" y="1826"/>
                    <a:pt x="762" y="1770"/>
                  </a:cubicBezTo>
                  <a:cubicBezTo>
                    <a:pt x="813" y="1742"/>
                    <a:pt x="818" y="1624"/>
                    <a:pt x="857" y="1580"/>
                  </a:cubicBezTo>
                  <a:lnTo>
                    <a:pt x="852" y="1580"/>
                  </a:lnTo>
                  <a:cubicBezTo>
                    <a:pt x="846" y="1563"/>
                    <a:pt x="863" y="1563"/>
                    <a:pt x="869" y="1557"/>
                  </a:cubicBezTo>
                  <a:cubicBezTo>
                    <a:pt x="867" y="1556"/>
                    <a:pt x="865" y="1556"/>
                    <a:pt x="864" y="1556"/>
                  </a:cubicBezTo>
                  <a:cubicBezTo>
                    <a:pt x="858" y="1556"/>
                    <a:pt x="855" y="1561"/>
                    <a:pt x="853" y="1561"/>
                  </a:cubicBezTo>
                  <a:cubicBezTo>
                    <a:pt x="852" y="1561"/>
                    <a:pt x="852" y="1560"/>
                    <a:pt x="852" y="1557"/>
                  </a:cubicBezTo>
                  <a:cubicBezTo>
                    <a:pt x="891" y="1434"/>
                    <a:pt x="958" y="1316"/>
                    <a:pt x="1014" y="1193"/>
                  </a:cubicBezTo>
                  <a:cubicBezTo>
                    <a:pt x="1031" y="1148"/>
                    <a:pt x="981" y="1154"/>
                    <a:pt x="1020" y="1104"/>
                  </a:cubicBezTo>
                  <a:lnTo>
                    <a:pt x="1020" y="1104"/>
                  </a:lnTo>
                  <a:lnTo>
                    <a:pt x="1031" y="1126"/>
                  </a:lnTo>
                  <a:cubicBezTo>
                    <a:pt x="1048" y="1031"/>
                    <a:pt x="1098" y="941"/>
                    <a:pt x="1115" y="846"/>
                  </a:cubicBezTo>
                  <a:cubicBezTo>
                    <a:pt x="1115" y="852"/>
                    <a:pt x="1121" y="852"/>
                    <a:pt x="1115" y="863"/>
                  </a:cubicBezTo>
                  <a:cubicBezTo>
                    <a:pt x="1132" y="846"/>
                    <a:pt x="1143" y="790"/>
                    <a:pt x="1132" y="790"/>
                  </a:cubicBezTo>
                  <a:cubicBezTo>
                    <a:pt x="1134" y="783"/>
                    <a:pt x="1136" y="782"/>
                    <a:pt x="1138" y="782"/>
                  </a:cubicBezTo>
                  <a:cubicBezTo>
                    <a:pt x="1140" y="782"/>
                    <a:pt x="1142" y="783"/>
                    <a:pt x="1144" y="783"/>
                  </a:cubicBezTo>
                  <a:cubicBezTo>
                    <a:pt x="1145" y="783"/>
                    <a:pt x="1147" y="782"/>
                    <a:pt x="1149" y="779"/>
                  </a:cubicBezTo>
                  <a:cubicBezTo>
                    <a:pt x="1160" y="762"/>
                    <a:pt x="1149" y="728"/>
                    <a:pt x="1165" y="723"/>
                  </a:cubicBezTo>
                  <a:cubicBezTo>
                    <a:pt x="1165" y="723"/>
                    <a:pt x="1165" y="728"/>
                    <a:pt x="1165" y="734"/>
                  </a:cubicBezTo>
                  <a:cubicBezTo>
                    <a:pt x="1165" y="719"/>
                    <a:pt x="1183" y="682"/>
                    <a:pt x="1175" y="682"/>
                  </a:cubicBezTo>
                  <a:lnTo>
                    <a:pt x="1175" y="682"/>
                  </a:lnTo>
                  <a:cubicBezTo>
                    <a:pt x="1174" y="682"/>
                    <a:pt x="1173" y="682"/>
                    <a:pt x="1171" y="684"/>
                  </a:cubicBezTo>
                  <a:cubicBezTo>
                    <a:pt x="1188" y="650"/>
                    <a:pt x="1188" y="616"/>
                    <a:pt x="1205" y="594"/>
                  </a:cubicBezTo>
                  <a:cubicBezTo>
                    <a:pt x="1193" y="572"/>
                    <a:pt x="1227" y="538"/>
                    <a:pt x="1210" y="527"/>
                  </a:cubicBezTo>
                  <a:lnTo>
                    <a:pt x="1210" y="527"/>
                  </a:lnTo>
                  <a:cubicBezTo>
                    <a:pt x="1211" y="527"/>
                    <a:pt x="1212" y="527"/>
                    <a:pt x="1212" y="527"/>
                  </a:cubicBezTo>
                  <a:cubicBezTo>
                    <a:pt x="1228" y="527"/>
                    <a:pt x="1244" y="470"/>
                    <a:pt x="1244" y="443"/>
                  </a:cubicBezTo>
                  <a:cubicBezTo>
                    <a:pt x="1244" y="445"/>
                    <a:pt x="1244" y="445"/>
                    <a:pt x="1245" y="445"/>
                  </a:cubicBezTo>
                  <a:cubicBezTo>
                    <a:pt x="1247" y="445"/>
                    <a:pt x="1253" y="434"/>
                    <a:pt x="1257" y="434"/>
                  </a:cubicBezTo>
                  <a:cubicBezTo>
                    <a:pt x="1259" y="434"/>
                    <a:pt x="1260" y="435"/>
                    <a:pt x="1261" y="437"/>
                  </a:cubicBezTo>
                  <a:cubicBezTo>
                    <a:pt x="1266" y="415"/>
                    <a:pt x="1272" y="392"/>
                    <a:pt x="1261" y="392"/>
                  </a:cubicBezTo>
                  <a:cubicBezTo>
                    <a:pt x="1277" y="375"/>
                    <a:pt x="1283" y="347"/>
                    <a:pt x="1283" y="325"/>
                  </a:cubicBezTo>
                  <a:cubicBezTo>
                    <a:pt x="1283" y="319"/>
                    <a:pt x="1283" y="303"/>
                    <a:pt x="1289" y="303"/>
                  </a:cubicBezTo>
                  <a:cubicBezTo>
                    <a:pt x="1289" y="300"/>
                    <a:pt x="1290" y="298"/>
                    <a:pt x="1292" y="298"/>
                  </a:cubicBezTo>
                  <a:cubicBezTo>
                    <a:pt x="1294" y="298"/>
                    <a:pt x="1297" y="300"/>
                    <a:pt x="1300" y="303"/>
                  </a:cubicBezTo>
                  <a:cubicBezTo>
                    <a:pt x="1300" y="297"/>
                    <a:pt x="1300" y="297"/>
                    <a:pt x="1300" y="297"/>
                  </a:cubicBezTo>
                  <a:cubicBezTo>
                    <a:pt x="1300" y="291"/>
                    <a:pt x="1305" y="291"/>
                    <a:pt x="1305" y="286"/>
                  </a:cubicBezTo>
                  <a:cubicBezTo>
                    <a:pt x="1322" y="286"/>
                    <a:pt x="1339" y="280"/>
                    <a:pt x="1356" y="280"/>
                  </a:cubicBezTo>
                  <a:cubicBezTo>
                    <a:pt x="1384" y="275"/>
                    <a:pt x="1417" y="269"/>
                    <a:pt x="1445" y="263"/>
                  </a:cubicBezTo>
                  <a:lnTo>
                    <a:pt x="1445" y="263"/>
                  </a:lnTo>
                  <a:cubicBezTo>
                    <a:pt x="1445" y="286"/>
                    <a:pt x="1373" y="269"/>
                    <a:pt x="1378" y="291"/>
                  </a:cubicBezTo>
                  <a:cubicBezTo>
                    <a:pt x="1440" y="280"/>
                    <a:pt x="1473" y="258"/>
                    <a:pt x="1541" y="258"/>
                  </a:cubicBezTo>
                  <a:lnTo>
                    <a:pt x="1541" y="258"/>
                  </a:lnTo>
                  <a:cubicBezTo>
                    <a:pt x="1557" y="258"/>
                    <a:pt x="1529" y="269"/>
                    <a:pt x="1529" y="269"/>
                  </a:cubicBezTo>
                  <a:cubicBezTo>
                    <a:pt x="1591" y="258"/>
                    <a:pt x="1653" y="263"/>
                    <a:pt x="1709" y="247"/>
                  </a:cubicBezTo>
                  <a:lnTo>
                    <a:pt x="1709" y="247"/>
                  </a:lnTo>
                  <a:cubicBezTo>
                    <a:pt x="1709" y="247"/>
                    <a:pt x="1703" y="252"/>
                    <a:pt x="1697" y="252"/>
                  </a:cubicBezTo>
                  <a:cubicBezTo>
                    <a:pt x="1709" y="252"/>
                    <a:pt x="1725" y="252"/>
                    <a:pt x="1720" y="247"/>
                  </a:cubicBezTo>
                  <a:lnTo>
                    <a:pt x="1709" y="247"/>
                  </a:lnTo>
                  <a:cubicBezTo>
                    <a:pt x="1692" y="236"/>
                    <a:pt x="1749" y="215"/>
                    <a:pt x="1753" y="208"/>
                  </a:cubicBezTo>
                  <a:lnTo>
                    <a:pt x="1753" y="208"/>
                  </a:lnTo>
                  <a:cubicBezTo>
                    <a:pt x="1748" y="224"/>
                    <a:pt x="1759" y="224"/>
                    <a:pt x="1770" y="224"/>
                  </a:cubicBezTo>
                  <a:cubicBezTo>
                    <a:pt x="1781" y="224"/>
                    <a:pt x="1787" y="230"/>
                    <a:pt x="1776" y="247"/>
                  </a:cubicBezTo>
                  <a:cubicBezTo>
                    <a:pt x="1781" y="247"/>
                    <a:pt x="1787" y="241"/>
                    <a:pt x="1787" y="235"/>
                  </a:cubicBezTo>
                  <a:cubicBezTo>
                    <a:pt x="1793" y="235"/>
                    <a:pt x="1793" y="241"/>
                    <a:pt x="1787" y="247"/>
                  </a:cubicBezTo>
                  <a:lnTo>
                    <a:pt x="1787" y="247"/>
                  </a:lnTo>
                  <a:cubicBezTo>
                    <a:pt x="1787" y="247"/>
                    <a:pt x="1793" y="241"/>
                    <a:pt x="1798" y="241"/>
                  </a:cubicBezTo>
                  <a:cubicBezTo>
                    <a:pt x="1798" y="241"/>
                    <a:pt x="1800" y="240"/>
                    <a:pt x="1802" y="240"/>
                  </a:cubicBezTo>
                  <a:cubicBezTo>
                    <a:pt x="1804" y="240"/>
                    <a:pt x="1807" y="241"/>
                    <a:pt x="1809" y="247"/>
                  </a:cubicBezTo>
                  <a:cubicBezTo>
                    <a:pt x="1807" y="249"/>
                    <a:pt x="1805" y="249"/>
                    <a:pt x="1804" y="249"/>
                  </a:cubicBezTo>
                  <a:cubicBezTo>
                    <a:pt x="1802" y="249"/>
                    <a:pt x="1801" y="249"/>
                    <a:pt x="1798" y="252"/>
                  </a:cubicBezTo>
                  <a:cubicBezTo>
                    <a:pt x="1804" y="252"/>
                    <a:pt x="1809" y="252"/>
                    <a:pt x="1815" y="258"/>
                  </a:cubicBezTo>
                  <a:cubicBezTo>
                    <a:pt x="1821" y="269"/>
                    <a:pt x="1826" y="275"/>
                    <a:pt x="1832" y="291"/>
                  </a:cubicBezTo>
                  <a:cubicBezTo>
                    <a:pt x="1832" y="291"/>
                    <a:pt x="1831" y="293"/>
                    <a:pt x="1830" y="293"/>
                  </a:cubicBezTo>
                  <a:lnTo>
                    <a:pt x="1830" y="293"/>
                  </a:lnTo>
                  <a:cubicBezTo>
                    <a:pt x="1828" y="291"/>
                    <a:pt x="1827" y="288"/>
                    <a:pt x="1826" y="286"/>
                  </a:cubicBezTo>
                  <a:lnTo>
                    <a:pt x="1826" y="286"/>
                  </a:lnTo>
                  <a:cubicBezTo>
                    <a:pt x="1826" y="291"/>
                    <a:pt x="1828" y="293"/>
                    <a:pt x="1829" y="293"/>
                  </a:cubicBezTo>
                  <a:cubicBezTo>
                    <a:pt x="1829" y="293"/>
                    <a:pt x="1829" y="293"/>
                    <a:pt x="1830" y="293"/>
                  </a:cubicBezTo>
                  <a:lnTo>
                    <a:pt x="1830" y="293"/>
                  </a:lnTo>
                  <a:cubicBezTo>
                    <a:pt x="1852" y="338"/>
                    <a:pt x="1889" y="361"/>
                    <a:pt x="1905" y="415"/>
                  </a:cubicBezTo>
                  <a:cubicBezTo>
                    <a:pt x="1902" y="414"/>
                    <a:pt x="1900" y="414"/>
                    <a:pt x="1898" y="414"/>
                  </a:cubicBezTo>
                  <a:cubicBezTo>
                    <a:pt x="1881" y="414"/>
                    <a:pt x="1904" y="438"/>
                    <a:pt x="1893" y="448"/>
                  </a:cubicBezTo>
                  <a:lnTo>
                    <a:pt x="1910" y="476"/>
                  </a:lnTo>
                  <a:lnTo>
                    <a:pt x="1910" y="460"/>
                  </a:lnTo>
                  <a:cubicBezTo>
                    <a:pt x="1921" y="482"/>
                    <a:pt x="1944" y="499"/>
                    <a:pt x="1949" y="527"/>
                  </a:cubicBezTo>
                  <a:lnTo>
                    <a:pt x="1933" y="510"/>
                  </a:lnTo>
                  <a:lnTo>
                    <a:pt x="1961" y="555"/>
                  </a:lnTo>
                  <a:lnTo>
                    <a:pt x="1955" y="527"/>
                  </a:lnTo>
                  <a:lnTo>
                    <a:pt x="1955" y="527"/>
                  </a:lnTo>
                  <a:cubicBezTo>
                    <a:pt x="1960" y="533"/>
                    <a:pt x="1964" y="535"/>
                    <a:pt x="1966" y="535"/>
                  </a:cubicBezTo>
                  <a:cubicBezTo>
                    <a:pt x="1969" y="535"/>
                    <a:pt x="1971" y="533"/>
                    <a:pt x="1973" y="533"/>
                  </a:cubicBezTo>
                  <a:cubicBezTo>
                    <a:pt x="1976" y="533"/>
                    <a:pt x="1979" y="536"/>
                    <a:pt x="1983" y="549"/>
                  </a:cubicBezTo>
                  <a:cubicBezTo>
                    <a:pt x="1983" y="549"/>
                    <a:pt x="1982" y="548"/>
                    <a:pt x="1982" y="548"/>
                  </a:cubicBezTo>
                  <a:lnTo>
                    <a:pt x="1982" y="548"/>
                  </a:lnTo>
                  <a:cubicBezTo>
                    <a:pt x="1980" y="548"/>
                    <a:pt x="1994" y="573"/>
                    <a:pt x="1989" y="594"/>
                  </a:cubicBezTo>
                  <a:cubicBezTo>
                    <a:pt x="2000" y="600"/>
                    <a:pt x="2011" y="611"/>
                    <a:pt x="2017" y="633"/>
                  </a:cubicBezTo>
                  <a:cubicBezTo>
                    <a:pt x="2017" y="639"/>
                    <a:pt x="2000" y="639"/>
                    <a:pt x="1994" y="639"/>
                  </a:cubicBezTo>
                  <a:cubicBezTo>
                    <a:pt x="2017" y="650"/>
                    <a:pt x="2028" y="700"/>
                    <a:pt x="2045" y="706"/>
                  </a:cubicBezTo>
                  <a:cubicBezTo>
                    <a:pt x="2039" y="706"/>
                    <a:pt x="2033" y="706"/>
                    <a:pt x="2033" y="712"/>
                  </a:cubicBezTo>
                  <a:lnTo>
                    <a:pt x="2045" y="717"/>
                  </a:lnTo>
                  <a:cubicBezTo>
                    <a:pt x="2050" y="728"/>
                    <a:pt x="2050" y="728"/>
                    <a:pt x="2039" y="734"/>
                  </a:cubicBezTo>
                  <a:cubicBezTo>
                    <a:pt x="2043" y="743"/>
                    <a:pt x="2047" y="745"/>
                    <a:pt x="2049" y="745"/>
                  </a:cubicBezTo>
                  <a:cubicBezTo>
                    <a:pt x="2053" y="745"/>
                    <a:pt x="2056" y="738"/>
                    <a:pt x="2059" y="738"/>
                  </a:cubicBezTo>
                  <a:cubicBezTo>
                    <a:pt x="2061" y="738"/>
                    <a:pt x="2064" y="742"/>
                    <a:pt x="2067" y="756"/>
                  </a:cubicBezTo>
                  <a:cubicBezTo>
                    <a:pt x="2061" y="756"/>
                    <a:pt x="2061" y="756"/>
                    <a:pt x="2056" y="751"/>
                  </a:cubicBezTo>
                  <a:lnTo>
                    <a:pt x="2056" y="751"/>
                  </a:lnTo>
                  <a:cubicBezTo>
                    <a:pt x="2073" y="796"/>
                    <a:pt x="2101" y="829"/>
                    <a:pt x="2112" y="868"/>
                  </a:cubicBezTo>
                  <a:cubicBezTo>
                    <a:pt x="2110" y="873"/>
                    <a:pt x="2108" y="874"/>
                    <a:pt x="2106" y="874"/>
                  </a:cubicBezTo>
                  <a:cubicBezTo>
                    <a:pt x="2100" y="874"/>
                    <a:pt x="2095" y="854"/>
                    <a:pt x="2089" y="854"/>
                  </a:cubicBezTo>
                  <a:cubicBezTo>
                    <a:pt x="2087" y="854"/>
                    <a:pt x="2086" y="855"/>
                    <a:pt x="2084" y="857"/>
                  </a:cubicBezTo>
                  <a:cubicBezTo>
                    <a:pt x="2110" y="909"/>
                    <a:pt x="2146" y="957"/>
                    <a:pt x="2169" y="1008"/>
                  </a:cubicBezTo>
                  <a:lnTo>
                    <a:pt x="2169" y="1008"/>
                  </a:lnTo>
                  <a:cubicBezTo>
                    <a:pt x="2195" y="1009"/>
                    <a:pt x="2175" y="1051"/>
                    <a:pt x="2194" y="1073"/>
                  </a:cubicBezTo>
                  <a:lnTo>
                    <a:pt x="2194" y="1073"/>
                  </a:lnTo>
                  <a:cubicBezTo>
                    <a:pt x="2193" y="1073"/>
                    <a:pt x="2193" y="1073"/>
                    <a:pt x="2192" y="1073"/>
                  </a:cubicBezTo>
                  <a:cubicBezTo>
                    <a:pt x="2187" y="1073"/>
                    <a:pt x="2181" y="1076"/>
                    <a:pt x="2185" y="1076"/>
                  </a:cubicBezTo>
                  <a:cubicBezTo>
                    <a:pt x="2196" y="1115"/>
                    <a:pt x="2224" y="1148"/>
                    <a:pt x="2252" y="1204"/>
                  </a:cubicBezTo>
                  <a:lnTo>
                    <a:pt x="2241" y="1199"/>
                  </a:lnTo>
                  <a:lnTo>
                    <a:pt x="2241" y="1199"/>
                  </a:lnTo>
                  <a:cubicBezTo>
                    <a:pt x="2246" y="1221"/>
                    <a:pt x="2263" y="1255"/>
                    <a:pt x="2269" y="1283"/>
                  </a:cubicBezTo>
                  <a:cubicBezTo>
                    <a:pt x="2273" y="1287"/>
                    <a:pt x="2276" y="1293"/>
                    <a:pt x="2280" y="1293"/>
                  </a:cubicBezTo>
                  <a:cubicBezTo>
                    <a:pt x="2282" y="1293"/>
                    <a:pt x="2284" y="1292"/>
                    <a:pt x="2286" y="1288"/>
                  </a:cubicBezTo>
                  <a:lnTo>
                    <a:pt x="2286" y="1288"/>
                  </a:lnTo>
                  <a:cubicBezTo>
                    <a:pt x="2280" y="1378"/>
                    <a:pt x="2358" y="1423"/>
                    <a:pt x="2353" y="1501"/>
                  </a:cubicBezTo>
                  <a:cubicBezTo>
                    <a:pt x="2353" y="1493"/>
                    <a:pt x="2347" y="1488"/>
                    <a:pt x="2344" y="1488"/>
                  </a:cubicBezTo>
                  <a:cubicBezTo>
                    <a:pt x="2342" y="1488"/>
                    <a:pt x="2342" y="1489"/>
                    <a:pt x="2342" y="1490"/>
                  </a:cubicBezTo>
                  <a:lnTo>
                    <a:pt x="2370" y="1540"/>
                  </a:lnTo>
                  <a:cubicBezTo>
                    <a:pt x="2381" y="1535"/>
                    <a:pt x="2375" y="1535"/>
                    <a:pt x="2375" y="1518"/>
                  </a:cubicBezTo>
                  <a:lnTo>
                    <a:pt x="2375" y="1518"/>
                  </a:lnTo>
                  <a:cubicBezTo>
                    <a:pt x="2386" y="1524"/>
                    <a:pt x="2398" y="1540"/>
                    <a:pt x="2403" y="1552"/>
                  </a:cubicBezTo>
                  <a:cubicBezTo>
                    <a:pt x="2399" y="1546"/>
                    <a:pt x="2395" y="1543"/>
                    <a:pt x="2393" y="1543"/>
                  </a:cubicBezTo>
                  <a:cubicBezTo>
                    <a:pt x="2386" y="1543"/>
                    <a:pt x="2385" y="1560"/>
                    <a:pt x="2381" y="1568"/>
                  </a:cubicBezTo>
                  <a:lnTo>
                    <a:pt x="2392" y="1568"/>
                  </a:lnTo>
                  <a:cubicBezTo>
                    <a:pt x="2386" y="1602"/>
                    <a:pt x="2414" y="1568"/>
                    <a:pt x="2414" y="1613"/>
                  </a:cubicBezTo>
                  <a:lnTo>
                    <a:pt x="2409" y="1613"/>
                  </a:lnTo>
                  <a:cubicBezTo>
                    <a:pt x="2420" y="1624"/>
                    <a:pt x="2431" y="1636"/>
                    <a:pt x="2437" y="1652"/>
                  </a:cubicBezTo>
                  <a:cubicBezTo>
                    <a:pt x="2434" y="1655"/>
                    <a:pt x="2433" y="1656"/>
                    <a:pt x="2431" y="1656"/>
                  </a:cubicBezTo>
                  <a:cubicBezTo>
                    <a:pt x="2425" y="1656"/>
                    <a:pt x="2423" y="1641"/>
                    <a:pt x="2414" y="1641"/>
                  </a:cubicBezTo>
                  <a:lnTo>
                    <a:pt x="2414" y="1641"/>
                  </a:lnTo>
                  <a:cubicBezTo>
                    <a:pt x="2420" y="1664"/>
                    <a:pt x="2448" y="1680"/>
                    <a:pt x="2448" y="1703"/>
                  </a:cubicBezTo>
                  <a:cubicBezTo>
                    <a:pt x="2437" y="1697"/>
                    <a:pt x="2437" y="1680"/>
                    <a:pt x="2426" y="1675"/>
                  </a:cubicBezTo>
                  <a:lnTo>
                    <a:pt x="2426" y="1675"/>
                  </a:lnTo>
                  <a:cubicBezTo>
                    <a:pt x="2420" y="1697"/>
                    <a:pt x="2426" y="1703"/>
                    <a:pt x="2431" y="1720"/>
                  </a:cubicBezTo>
                  <a:lnTo>
                    <a:pt x="2431" y="1714"/>
                  </a:lnTo>
                  <a:lnTo>
                    <a:pt x="2437" y="1759"/>
                  </a:lnTo>
                  <a:lnTo>
                    <a:pt x="2437" y="1748"/>
                  </a:lnTo>
                  <a:cubicBezTo>
                    <a:pt x="2472" y="1763"/>
                    <a:pt x="2462" y="1797"/>
                    <a:pt x="2485" y="1828"/>
                  </a:cubicBezTo>
                  <a:lnTo>
                    <a:pt x="2485" y="1828"/>
                  </a:lnTo>
                  <a:cubicBezTo>
                    <a:pt x="2480" y="1823"/>
                    <a:pt x="2477" y="1821"/>
                    <a:pt x="2476" y="1821"/>
                  </a:cubicBezTo>
                  <a:cubicBezTo>
                    <a:pt x="2473" y="1821"/>
                    <a:pt x="2475" y="1832"/>
                    <a:pt x="2465" y="1832"/>
                  </a:cubicBezTo>
                  <a:cubicBezTo>
                    <a:pt x="2465" y="1843"/>
                    <a:pt x="2465" y="1860"/>
                    <a:pt x="2459" y="1860"/>
                  </a:cubicBezTo>
                  <a:cubicBezTo>
                    <a:pt x="2476" y="1871"/>
                    <a:pt x="2465" y="1893"/>
                    <a:pt x="2487" y="1910"/>
                  </a:cubicBezTo>
                  <a:cubicBezTo>
                    <a:pt x="2482" y="1916"/>
                    <a:pt x="2493" y="1932"/>
                    <a:pt x="2482" y="1932"/>
                  </a:cubicBezTo>
                  <a:cubicBezTo>
                    <a:pt x="2483" y="1938"/>
                    <a:pt x="2484" y="1940"/>
                    <a:pt x="2485" y="1940"/>
                  </a:cubicBezTo>
                  <a:cubicBezTo>
                    <a:pt x="2487" y="1940"/>
                    <a:pt x="2489" y="1921"/>
                    <a:pt x="2493" y="1921"/>
                  </a:cubicBezTo>
                  <a:cubicBezTo>
                    <a:pt x="2515" y="1955"/>
                    <a:pt x="2498" y="2016"/>
                    <a:pt x="2538" y="2061"/>
                  </a:cubicBezTo>
                  <a:cubicBezTo>
                    <a:pt x="2554" y="2106"/>
                    <a:pt x="2571" y="2112"/>
                    <a:pt x="2594" y="2151"/>
                  </a:cubicBezTo>
                  <a:cubicBezTo>
                    <a:pt x="2592" y="2155"/>
                    <a:pt x="2590" y="2157"/>
                    <a:pt x="2587" y="2157"/>
                  </a:cubicBezTo>
                  <a:cubicBezTo>
                    <a:pt x="2580" y="2157"/>
                    <a:pt x="2571" y="2145"/>
                    <a:pt x="2571" y="2145"/>
                  </a:cubicBezTo>
                  <a:lnTo>
                    <a:pt x="2571" y="2145"/>
                  </a:lnTo>
                  <a:cubicBezTo>
                    <a:pt x="2577" y="2168"/>
                    <a:pt x="2582" y="2184"/>
                    <a:pt x="2594" y="2207"/>
                  </a:cubicBezTo>
                  <a:cubicBezTo>
                    <a:pt x="2592" y="2205"/>
                    <a:pt x="2591" y="2205"/>
                    <a:pt x="2589" y="2205"/>
                  </a:cubicBezTo>
                  <a:cubicBezTo>
                    <a:pt x="2585" y="2205"/>
                    <a:pt x="2582" y="2210"/>
                    <a:pt x="2582" y="2218"/>
                  </a:cubicBezTo>
                  <a:cubicBezTo>
                    <a:pt x="2588" y="2235"/>
                    <a:pt x="2599" y="2224"/>
                    <a:pt x="2599" y="2252"/>
                  </a:cubicBezTo>
                  <a:cubicBezTo>
                    <a:pt x="2594" y="2246"/>
                    <a:pt x="2582" y="2246"/>
                    <a:pt x="2577" y="2235"/>
                  </a:cubicBezTo>
                  <a:lnTo>
                    <a:pt x="2577" y="2235"/>
                  </a:lnTo>
                  <a:cubicBezTo>
                    <a:pt x="2588" y="2257"/>
                    <a:pt x="2599" y="2274"/>
                    <a:pt x="2610" y="2296"/>
                  </a:cubicBezTo>
                  <a:lnTo>
                    <a:pt x="2622" y="2308"/>
                  </a:lnTo>
                  <a:cubicBezTo>
                    <a:pt x="2644" y="2285"/>
                    <a:pt x="2599" y="2252"/>
                    <a:pt x="2594" y="2218"/>
                  </a:cubicBezTo>
                  <a:lnTo>
                    <a:pt x="2594" y="2218"/>
                  </a:lnTo>
                  <a:lnTo>
                    <a:pt x="2616" y="2224"/>
                  </a:lnTo>
                  <a:lnTo>
                    <a:pt x="2594" y="2201"/>
                  </a:lnTo>
                  <a:cubicBezTo>
                    <a:pt x="2594" y="2194"/>
                    <a:pt x="2598" y="2190"/>
                    <a:pt x="2602" y="2190"/>
                  </a:cubicBezTo>
                  <a:cubicBezTo>
                    <a:pt x="2605" y="2190"/>
                    <a:pt x="2608" y="2191"/>
                    <a:pt x="2610" y="2196"/>
                  </a:cubicBezTo>
                  <a:cubicBezTo>
                    <a:pt x="2616" y="2173"/>
                    <a:pt x="2599" y="2179"/>
                    <a:pt x="2605" y="2156"/>
                  </a:cubicBezTo>
                  <a:lnTo>
                    <a:pt x="2594" y="2140"/>
                  </a:lnTo>
                  <a:cubicBezTo>
                    <a:pt x="2597" y="2140"/>
                    <a:pt x="2600" y="2136"/>
                    <a:pt x="2603" y="2136"/>
                  </a:cubicBezTo>
                  <a:cubicBezTo>
                    <a:pt x="2606" y="2136"/>
                    <a:pt x="2608" y="2138"/>
                    <a:pt x="2610" y="2145"/>
                  </a:cubicBezTo>
                  <a:cubicBezTo>
                    <a:pt x="2610" y="2103"/>
                    <a:pt x="2580" y="2085"/>
                    <a:pt x="2587" y="2069"/>
                  </a:cubicBezTo>
                  <a:lnTo>
                    <a:pt x="2587" y="2069"/>
                  </a:lnTo>
                  <a:cubicBezTo>
                    <a:pt x="2587" y="2070"/>
                    <a:pt x="2588" y="2071"/>
                    <a:pt x="2588" y="2072"/>
                  </a:cubicBezTo>
                  <a:lnTo>
                    <a:pt x="2588" y="2067"/>
                  </a:lnTo>
                  <a:lnTo>
                    <a:pt x="2588" y="2067"/>
                  </a:lnTo>
                  <a:cubicBezTo>
                    <a:pt x="2587" y="2068"/>
                    <a:pt x="2587" y="2068"/>
                    <a:pt x="2587" y="2069"/>
                  </a:cubicBezTo>
                  <a:lnTo>
                    <a:pt x="2587" y="2069"/>
                  </a:lnTo>
                  <a:cubicBezTo>
                    <a:pt x="2578" y="2048"/>
                    <a:pt x="2574" y="2044"/>
                    <a:pt x="2570" y="2044"/>
                  </a:cubicBezTo>
                  <a:cubicBezTo>
                    <a:pt x="2568" y="2044"/>
                    <a:pt x="2566" y="2046"/>
                    <a:pt x="2563" y="2046"/>
                  </a:cubicBezTo>
                  <a:cubicBezTo>
                    <a:pt x="2560" y="2046"/>
                    <a:pt x="2556" y="2044"/>
                    <a:pt x="2549" y="2033"/>
                  </a:cubicBezTo>
                  <a:lnTo>
                    <a:pt x="2571" y="1994"/>
                  </a:lnTo>
                  <a:lnTo>
                    <a:pt x="2554" y="1994"/>
                  </a:lnTo>
                  <a:cubicBezTo>
                    <a:pt x="2554" y="1988"/>
                    <a:pt x="2554" y="1977"/>
                    <a:pt x="2560" y="1977"/>
                  </a:cubicBezTo>
                  <a:cubicBezTo>
                    <a:pt x="2555" y="1973"/>
                    <a:pt x="2553" y="1971"/>
                    <a:pt x="2551" y="1971"/>
                  </a:cubicBezTo>
                  <a:cubicBezTo>
                    <a:pt x="2548" y="1971"/>
                    <a:pt x="2550" y="1978"/>
                    <a:pt x="2546" y="1978"/>
                  </a:cubicBezTo>
                  <a:cubicBezTo>
                    <a:pt x="2545" y="1978"/>
                    <a:pt x="2544" y="1978"/>
                    <a:pt x="2543" y="1977"/>
                  </a:cubicBezTo>
                  <a:cubicBezTo>
                    <a:pt x="2549" y="1944"/>
                    <a:pt x="2515" y="1904"/>
                    <a:pt x="2532" y="1893"/>
                  </a:cubicBezTo>
                  <a:cubicBezTo>
                    <a:pt x="2530" y="1892"/>
                    <a:pt x="2529" y="1891"/>
                    <a:pt x="2528" y="1891"/>
                  </a:cubicBezTo>
                  <a:cubicBezTo>
                    <a:pt x="2525" y="1891"/>
                    <a:pt x="2527" y="1901"/>
                    <a:pt x="2523" y="1901"/>
                  </a:cubicBezTo>
                  <a:cubicBezTo>
                    <a:pt x="2522" y="1901"/>
                    <a:pt x="2520" y="1899"/>
                    <a:pt x="2515" y="1893"/>
                  </a:cubicBezTo>
                  <a:cubicBezTo>
                    <a:pt x="2538" y="1876"/>
                    <a:pt x="2504" y="1860"/>
                    <a:pt x="2504" y="1832"/>
                  </a:cubicBezTo>
                  <a:lnTo>
                    <a:pt x="2504" y="1832"/>
                  </a:lnTo>
                  <a:cubicBezTo>
                    <a:pt x="2515" y="1835"/>
                    <a:pt x="2518" y="1845"/>
                    <a:pt x="2521" y="1845"/>
                  </a:cubicBezTo>
                  <a:cubicBezTo>
                    <a:pt x="2523" y="1845"/>
                    <a:pt x="2524" y="1842"/>
                    <a:pt x="2526" y="1832"/>
                  </a:cubicBezTo>
                  <a:cubicBezTo>
                    <a:pt x="2498" y="1826"/>
                    <a:pt x="2515" y="1787"/>
                    <a:pt x="2504" y="1764"/>
                  </a:cubicBezTo>
                  <a:lnTo>
                    <a:pt x="2504" y="1764"/>
                  </a:lnTo>
                  <a:cubicBezTo>
                    <a:pt x="2502" y="1766"/>
                    <a:pt x="2501" y="1767"/>
                    <a:pt x="2499" y="1767"/>
                  </a:cubicBezTo>
                  <a:cubicBezTo>
                    <a:pt x="2496" y="1767"/>
                    <a:pt x="2493" y="1763"/>
                    <a:pt x="2493" y="1759"/>
                  </a:cubicBezTo>
                  <a:lnTo>
                    <a:pt x="2493" y="1759"/>
                  </a:lnTo>
                  <a:cubicBezTo>
                    <a:pt x="2498" y="1759"/>
                    <a:pt x="2504" y="1764"/>
                    <a:pt x="2504" y="1764"/>
                  </a:cubicBezTo>
                  <a:cubicBezTo>
                    <a:pt x="2504" y="1764"/>
                    <a:pt x="2510" y="1764"/>
                    <a:pt x="2510" y="1759"/>
                  </a:cubicBezTo>
                  <a:cubicBezTo>
                    <a:pt x="2510" y="1757"/>
                    <a:pt x="2508" y="1756"/>
                    <a:pt x="2506" y="1756"/>
                  </a:cubicBezTo>
                  <a:cubicBezTo>
                    <a:pt x="2503" y="1756"/>
                    <a:pt x="2496" y="1759"/>
                    <a:pt x="2493" y="1759"/>
                  </a:cubicBezTo>
                  <a:cubicBezTo>
                    <a:pt x="2482" y="1742"/>
                    <a:pt x="2476" y="1714"/>
                    <a:pt x="2465" y="1692"/>
                  </a:cubicBezTo>
                  <a:cubicBezTo>
                    <a:pt x="2470" y="1692"/>
                    <a:pt x="2454" y="1624"/>
                    <a:pt x="2448" y="1591"/>
                  </a:cubicBezTo>
                  <a:lnTo>
                    <a:pt x="2454" y="1591"/>
                  </a:lnTo>
                  <a:cubicBezTo>
                    <a:pt x="2431" y="1591"/>
                    <a:pt x="2426" y="1557"/>
                    <a:pt x="2414" y="1535"/>
                  </a:cubicBezTo>
                  <a:cubicBezTo>
                    <a:pt x="2426" y="1535"/>
                    <a:pt x="2426" y="1535"/>
                    <a:pt x="2437" y="1546"/>
                  </a:cubicBezTo>
                  <a:lnTo>
                    <a:pt x="2431" y="1524"/>
                  </a:lnTo>
                  <a:cubicBezTo>
                    <a:pt x="2420" y="1524"/>
                    <a:pt x="2414" y="1512"/>
                    <a:pt x="2409" y="1501"/>
                  </a:cubicBezTo>
                  <a:lnTo>
                    <a:pt x="2426" y="1501"/>
                  </a:lnTo>
                  <a:cubicBezTo>
                    <a:pt x="2414" y="1473"/>
                    <a:pt x="2386" y="1445"/>
                    <a:pt x="2381" y="1406"/>
                  </a:cubicBezTo>
                  <a:cubicBezTo>
                    <a:pt x="2373" y="1410"/>
                    <a:pt x="2368" y="1429"/>
                    <a:pt x="2359" y="1429"/>
                  </a:cubicBezTo>
                  <a:cubicBezTo>
                    <a:pt x="2354" y="1429"/>
                    <a:pt x="2349" y="1424"/>
                    <a:pt x="2342" y="1412"/>
                  </a:cubicBezTo>
                  <a:cubicBezTo>
                    <a:pt x="2345" y="1408"/>
                    <a:pt x="2350" y="1405"/>
                    <a:pt x="2355" y="1405"/>
                  </a:cubicBezTo>
                  <a:cubicBezTo>
                    <a:pt x="2355" y="1405"/>
                    <a:pt x="2356" y="1405"/>
                    <a:pt x="2356" y="1405"/>
                  </a:cubicBezTo>
                  <a:lnTo>
                    <a:pt x="2356" y="1405"/>
                  </a:lnTo>
                  <a:cubicBezTo>
                    <a:pt x="2354" y="1402"/>
                    <a:pt x="2353" y="1398"/>
                    <a:pt x="2353" y="1395"/>
                  </a:cubicBezTo>
                  <a:lnTo>
                    <a:pt x="2353" y="1395"/>
                  </a:lnTo>
                  <a:lnTo>
                    <a:pt x="2370" y="1406"/>
                  </a:lnTo>
                  <a:cubicBezTo>
                    <a:pt x="2364" y="1389"/>
                    <a:pt x="2358" y="1400"/>
                    <a:pt x="2353" y="1384"/>
                  </a:cubicBezTo>
                  <a:cubicBezTo>
                    <a:pt x="2364" y="1384"/>
                    <a:pt x="2353" y="1372"/>
                    <a:pt x="2364" y="1372"/>
                  </a:cubicBezTo>
                  <a:cubicBezTo>
                    <a:pt x="2364" y="1378"/>
                    <a:pt x="2364" y="1384"/>
                    <a:pt x="2370" y="1389"/>
                  </a:cubicBezTo>
                  <a:cubicBezTo>
                    <a:pt x="2364" y="1372"/>
                    <a:pt x="2364" y="1356"/>
                    <a:pt x="2370" y="1344"/>
                  </a:cubicBezTo>
                  <a:lnTo>
                    <a:pt x="2370" y="1344"/>
                  </a:lnTo>
                  <a:cubicBezTo>
                    <a:pt x="2367" y="1347"/>
                    <a:pt x="2364" y="1348"/>
                    <a:pt x="2360" y="1348"/>
                  </a:cubicBezTo>
                  <a:cubicBezTo>
                    <a:pt x="2356" y="1348"/>
                    <a:pt x="2350" y="1345"/>
                    <a:pt x="2347" y="1339"/>
                  </a:cubicBezTo>
                  <a:cubicBezTo>
                    <a:pt x="2336" y="1311"/>
                    <a:pt x="2358" y="1322"/>
                    <a:pt x="2353" y="1305"/>
                  </a:cubicBezTo>
                  <a:cubicBezTo>
                    <a:pt x="2348" y="1300"/>
                    <a:pt x="2347" y="1282"/>
                    <a:pt x="2335" y="1282"/>
                  </a:cubicBezTo>
                  <a:cubicBezTo>
                    <a:pt x="2334" y="1282"/>
                    <a:pt x="2332" y="1282"/>
                    <a:pt x="2330" y="1283"/>
                  </a:cubicBezTo>
                  <a:cubicBezTo>
                    <a:pt x="2330" y="1277"/>
                    <a:pt x="2336" y="1272"/>
                    <a:pt x="2336" y="1266"/>
                  </a:cubicBezTo>
                  <a:cubicBezTo>
                    <a:pt x="2327" y="1257"/>
                    <a:pt x="2313" y="1216"/>
                    <a:pt x="2306" y="1216"/>
                  </a:cubicBezTo>
                  <a:cubicBezTo>
                    <a:pt x="2304" y="1216"/>
                    <a:pt x="2303" y="1218"/>
                    <a:pt x="2302" y="1221"/>
                  </a:cubicBezTo>
                  <a:lnTo>
                    <a:pt x="2297" y="1221"/>
                  </a:lnTo>
                  <a:cubicBezTo>
                    <a:pt x="2269" y="1176"/>
                    <a:pt x="2263" y="1115"/>
                    <a:pt x="2241" y="1070"/>
                  </a:cubicBezTo>
                  <a:lnTo>
                    <a:pt x="2246" y="1064"/>
                  </a:lnTo>
                  <a:cubicBezTo>
                    <a:pt x="2230" y="1042"/>
                    <a:pt x="2213" y="1003"/>
                    <a:pt x="2196" y="986"/>
                  </a:cubicBezTo>
                  <a:cubicBezTo>
                    <a:pt x="2196" y="975"/>
                    <a:pt x="2196" y="964"/>
                    <a:pt x="2202" y="964"/>
                  </a:cubicBezTo>
                  <a:cubicBezTo>
                    <a:pt x="2190" y="941"/>
                    <a:pt x="2185" y="941"/>
                    <a:pt x="2179" y="908"/>
                  </a:cubicBezTo>
                  <a:lnTo>
                    <a:pt x="2179" y="908"/>
                  </a:lnTo>
                  <a:cubicBezTo>
                    <a:pt x="2184" y="912"/>
                    <a:pt x="2186" y="913"/>
                    <a:pt x="2187" y="913"/>
                  </a:cubicBezTo>
                  <a:cubicBezTo>
                    <a:pt x="2188" y="913"/>
                    <a:pt x="2187" y="912"/>
                    <a:pt x="2188" y="912"/>
                  </a:cubicBezTo>
                  <a:lnTo>
                    <a:pt x="2188" y="912"/>
                  </a:lnTo>
                  <a:cubicBezTo>
                    <a:pt x="2188" y="912"/>
                    <a:pt x="2189" y="915"/>
                    <a:pt x="2196" y="930"/>
                  </a:cubicBezTo>
                  <a:cubicBezTo>
                    <a:pt x="2185" y="896"/>
                    <a:pt x="2190" y="891"/>
                    <a:pt x="2162" y="863"/>
                  </a:cubicBezTo>
                  <a:lnTo>
                    <a:pt x="2162" y="863"/>
                  </a:lnTo>
                  <a:cubicBezTo>
                    <a:pt x="2164" y="863"/>
                    <a:pt x="2165" y="863"/>
                    <a:pt x="2166" y="863"/>
                  </a:cubicBezTo>
                  <a:cubicBezTo>
                    <a:pt x="2177" y="863"/>
                    <a:pt x="2167" y="834"/>
                    <a:pt x="2157" y="824"/>
                  </a:cubicBezTo>
                  <a:lnTo>
                    <a:pt x="2157" y="824"/>
                  </a:lnTo>
                  <a:lnTo>
                    <a:pt x="2162" y="846"/>
                  </a:lnTo>
                  <a:cubicBezTo>
                    <a:pt x="2151" y="829"/>
                    <a:pt x="2146" y="818"/>
                    <a:pt x="2140" y="801"/>
                  </a:cubicBezTo>
                  <a:lnTo>
                    <a:pt x="2140" y="801"/>
                  </a:lnTo>
                  <a:lnTo>
                    <a:pt x="2157" y="807"/>
                  </a:lnTo>
                  <a:cubicBezTo>
                    <a:pt x="2151" y="740"/>
                    <a:pt x="2084" y="712"/>
                    <a:pt x="2095" y="656"/>
                  </a:cubicBezTo>
                  <a:cubicBezTo>
                    <a:pt x="2093" y="654"/>
                    <a:pt x="2092" y="654"/>
                    <a:pt x="2091" y="654"/>
                  </a:cubicBezTo>
                  <a:lnTo>
                    <a:pt x="2091" y="654"/>
                  </a:lnTo>
                  <a:cubicBezTo>
                    <a:pt x="2084" y="654"/>
                    <a:pt x="2095" y="680"/>
                    <a:pt x="2088" y="680"/>
                  </a:cubicBezTo>
                  <a:cubicBezTo>
                    <a:pt x="2087" y="680"/>
                    <a:pt x="2086" y="679"/>
                    <a:pt x="2084" y="678"/>
                  </a:cubicBezTo>
                  <a:cubicBezTo>
                    <a:pt x="2073" y="650"/>
                    <a:pt x="2078" y="616"/>
                    <a:pt x="2078" y="605"/>
                  </a:cubicBezTo>
                  <a:cubicBezTo>
                    <a:pt x="2067" y="566"/>
                    <a:pt x="2039" y="583"/>
                    <a:pt x="2028" y="538"/>
                  </a:cubicBezTo>
                  <a:cubicBezTo>
                    <a:pt x="2025" y="544"/>
                    <a:pt x="2020" y="550"/>
                    <a:pt x="2014" y="550"/>
                  </a:cubicBezTo>
                  <a:cubicBezTo>
                    <a:pt x="2009" y="550"/>
                    <a:pt x="2002" y="545"/>
                    <a:pt x="1994" y="532"/>
                  </a:cubicBezTo>
                  <a:cubicBezTo>
                    <a:pt x="1986" y="512"/>
                    <a:pt x="1993" y="498"/>
                    <a:pt x="2001" y="498"/>
                  </a:cubicBezTo>
                  <a:cubicBezTo>
                    <a:pt x="2005" y="498"/>
                    <a:pt x="2008" y="500"/>
                    <a:pt x="2011" y="504"/>
                  </a:cubicBezTo>
                  <a:cubicBezTo>
                    <a:pt x="2017" y="510"/>
                    <a:pt x="2017" y="516"/>
                    <a:pt x="2017" y="516"/>
                  </a:cubicBezTo>
                  <a:cubicBezTo>
                    <a:pt x="2021" y="519"/>
                    <a:pt x="2024" y="526"/>
                    <a:pt x="2026" y="526"/>
                  </a:cubicBezTo>
                  <a:cubicBezTo>
                    <a:pt x="2027" y="526"/>
                    <a:pt x="2028" y="525"/>
                    <a:pt x="2028" y="521"/>
                  </a:cubicBezTo>
                  <a:lnTo>
                    <a:pt x="2022" y="521"/>
                  </a:lnTo>
                  <a:cubicBezTo>
                    <a:pt x="2022" y="505"/>
                    <a:pt x="2008" y="470"/>
                    <a:pt x="2015" y="470"/>
                  </a:cubicBezTo>
                  <a:lnTo>
                    <a:pt x="2015" y="470"/>
                  </a:lnTo>
                  <a:cubicBezTo>
                    <a:pt x="2015" y="470"/>
                    <a:pt x="2016" y="470"/>
                    <a:pt x="2017" y="471"/>
                  </a:cubicBezTo>
                  <a:cubicBezTo>
                    <a:pt x="2011" y="465"/>
                    <a:pt x="2008" y="462"/>
                    <a:pt x="2006" y="462"/>
                  </a:cubicBezTo>
                  <a:cubicBezTo>
                    <a:pt x="2003" y="462"/>
                    <a:pt x="2005" y="471"/>
                    <a:pt x="2005" y="482"/>
                  </a:cubicBezTo>
                  <a:cubicBezTo>
                    <a:pt x="2000" y="443"/>
                    <a:pt x="1983" y="432"/>
                    <a:pt x="1972" y="392"/>
                  </a:cubicBezTo>
                  <a:cubicBezTo>
                    <a:pt x="1972" y="397"/>
                    <a:pt x="1968" y="405"/>
                    <a:pt x="1967" y="405"/>
                  </a:cubicBezTo>
                  <a:cubicBezTo>
                    <a:pt x="1966" y="405"/>
                    <a:pt x="1966" y="405"/>
                    <a:pt x="1966" y="404"/>
                  </a:cubicBezTo>
                  <a:cubicBezTo>
                    <a:pt x="1944" y="347"/>
                    <a:pt x="1944" y="381"/>
                    <a:pt x="1927" y="347"/>
                  </a:cubicBezTo>
                  <a:cubicBezTo>
                    <a:pt x="1921" y="325"/>
                    <a:pt x="1949" y="347"/>
                    <a:pt x="1921" y="314"/>
                  </a:cubicBezTo>
                  <a:cubicBezTo>
                    <a:pt x="1919" y="304"/>
                    <a:pt x="1921" y="300"/>
                    <a:pt x="1925" y="300"/>
                  </a:cubicBezTo>
                  <a:cubicBezTo>
                    <a:pt x="1930" y="300"/>
                    <a:pt x="1938" y="305"/>
                    <a:pt x="1944" y="308"/>
                  </a:cubicBezTo>
                  <a:cubicBezTo>
                    <a:pt x="1916" y="286"/>
                    <a:pt x="1921" y="247"/>
                    <a:pt x="1916" y="230"/>
                  </a:cubicBezTo>
                  <a:lnTo>
                    <a:pt x="1916" y="230"/>
                  </a:lnTo>
                  <a:lnTo>
                    <a:pt x="1917" y="231"/>
                  </a:lnTo>
                  <a:lnTo>
                    <a:pt x="1917" y="231"/>
                  </a:lnTo>
                  <a:cubicBezTo>
                    <a:pt x="1915" y="227"/>
                    <a:pt x="1913" y="222"/>
                    <a:pt x="1910" y="219"/>
                  </a:cubicBezTo>
                  <a:lnTo>
                    <a:pt x="1905" y="230"/>
                  </a:lnTo>
                  <a:cubicBezTo>
                    <a:pt x="1905" y="219"/>
                    <a:pt x="1899" y="213"/>
                    <a:pt x="1905" y="213"/>
                  </a:cubicBezTo>
                  <a:cubicBezTo>
                    <a:pt x="1901" y="209"/>
                    <a:pt x="1898" y="208"/>
                    <a:pt x="1896" y="208"/>
                  </a:cubicBezTo>
                  <a:cubicBezTo>
                    <a:pt x="1891" y="208"/>
                    <a:pt x="1889" y="215"/>
                    <a:pt x="1882" y="215"/>
                  </a:cubicBezTo>
                  <a:cubicBezTo>
                    <a:pt x="1878" y="215"/>
                    <a:pt x="1873" y="213"/>
                    <a:pt x="1865" y="207"/>
                  </a:cubicBezTo>
                  <a:cubicBezTo>
                    <a:pt x="1865" y="196"/>
                    <a:pt x="1860" y="179"/>
                    <a:pt x="1854" y="168"/>
                  </a:cubicBezTo>
                  <a:cubicBezTo>
                    <a:pt x="1860" y="168"/>
                    <a:pt x="1865" y="163"/>
                    <a:pt x="1871" y="157"/>
                  </a:cubicBezTo>
                  <a:cubicBezTo>
                    <a:pt x="1877" y="157"/>
                    <a:pt x="1877" y="157"/>
                    <a:pt x="1882" y="151"/>
                  </a:cubicBezTo>
                  <a:cubicBezTo>
                    <a:pt x="1877" y="140"/>
                    <a:pt x="1877" y="135"/>
                    <a:pt x="1871" y="129"/>
                  </a:cubicBezTo>
                  <a:cubicBezTo>
                    <a:pt x="1871" y="123"/>
                    <a:pt x="1877" y="123"/>
                    <a:pt x="1877" y="118"/>
                  </a:cubicBezTo>
                  <a:cubicBezTo>
                    <a:pt x="1882" y="123"/>
                    <a:pt x="1882" y="129"/>
                    <a:pt x="1882" y="140"/>
                  </a:cubicBezTo>
                  <a:cubicBezTo>
                    <a:pt x="1893" y="123"/>
                    <a:pt x="1882" y="118"/>
                    <a:pt x="1871" y="112"/>
                  </a:cubicBezTo>
                  <a:cubicBezTo>
                    <a:pt x="1877" y="107"/>
                    <a:pt x="1877" y="101"/>
                    <a:pt x="1877" y="95"/>
                  </a:cubicBezTo>
                  <a:cubicBezTo>
                    <a:pt x="1871" y="90"/>
                    <a:pt x="1860" y="90"/>
                    <a:pt x="1849" y="84"/>
                  </a:cubicBezTo>
                  <a:cubicBezTo>
                    <a:pt x="1854" y="79"/>
                    <a:pt x="1871" y="84"/>
                    <a:pt x="1865" y="67"/>
                  </a:cubicBezTo>
                  <a:lnTo>
                    <a:pt x="1865" y="67"/>
                  </a:lnTo>
                  <a:cubicBezTo>
                    <a:pt x="1852" y="67"/>
                    <a:pt x="1853" y="82"/>
                    <a:pt x="1845" y="82"/>
                  </a:cubicBezTo>
                  <a:cubicBezTo>
                    <a:pt x="1843" y="82"/>
                    <a:pt x="1841" y="81"/>
                    <a:pt x="1837" y="79"/>
                  </a:cubicBezTo>
                  <a:cubicBezTo>
                    <a:pt x="1837" y="67"/>
                    <a:pt x="1843" y="62"/>
                    <a:pt x="1832" y="56"/>
                  </a:cubicBezTo>
                  <a:cubicBezTo>
                    <a:pt x="1832" y="51"/>
                    <a:pt x="1837" y="51"/>
                    <a:pt x="1843" y="51"/>
                  </a:cubicBezTo>
                  <a:cubicBezTo>
                    <a:pt x="1830" y="51"/>
                    <a:pt x="1816" y="43"/>
                    <a:pt x="1806" y="43"/>
                  </a:cubicBezTo>
                  <a:cubicBezTo>
                    <a:pt x="1803" y="43"/>
                    <a:pt x="1801" y="44"/>
                    <a:pt x="1798" y="45"/>
                  </a:cubicBezTo>
                  <a:cubicBezTo>
                    <a:pt x="1793" y="34"/>
                    <a:pt x="1765" y="45"/>
                    <a:pt x="1770" y="23"/>
                  </a:cubicBezTo>
                  <a:lnTo>
                    <a:pt x="1770" y="23"/>
                  </a:lnTo>
                  <a:cubicBezTo>
                    <a:pt x="1765" y="28"/>
                    <a:pt x="1753" y="39"/>
                    <a:pt x="1748" y="39"/>
                  </a:cubicBezTo>
                  <a:cubicBezTo>
                    <a:pt x="1759" y="11"/>
                    <a:pt x="1720" y="34"/>
                    <a:pt x="1725" y="11"/>
                  </a:cubicBezTo>
                  <a:lnTo>
                    <a:pt x="1725" y="11"/>
                  </a:lnTo>
                  <a:cubicBezTo>
                    <a:pt x="1714" y="28"/>
                    <a:pt x="1686" y="17"/>
                    <a:pt x="1669" y="28"/>
                  </a:cubicBezTo>
                  <a:cubicBezTo>
                    <a:pt x="1669" y="28"/>
                    <a:pt x="1675" y="23"/>
                    <a:pt x="1675" y="23"/>
                  </a:cubicBezTo>
                  <a:cubicBezTo>
                    <a:pt x="1664" y="23"/>
                    <a:pt x="1664" y="17"/>
                    <a:pt x="1658" y="11"/>
                  </a:cubicBezTo>
                  <a:cubicBezTo>
                    <a:pt x="1658" y="28"/>
                    <a:pt x="1641" y="34"/>
                    <a:pt x="1630" y="45"/>
                  </a:cubicBezTo>
                  <a:cubicBezTo>
                    <a:pt x="1619" y="28"/>
                    <a:pt x="1641" y="23"/>
                    <a:pt x="1636" y="6"/>
                  </a:cubicBezTo>
                  <a:lnTo>
                    <a:pt x="1636" y="6"/>
                  </a:lnTo>
                  <a:cubicBezTo>
                    <a:pt x="1636" y="23"/>
                    <a:pt x="1619" y="23"/>
                    <a:pt x="1619" y="34"/>
                  </a:cubicBezTo>
                  <a:cubicBezTo>
                    <a:pt x="1613" y="23"/>
                    <a:pt x="1613" y="28"/>
                    <a:pt x="1608" y="11"/>
                  </a:cubicBezTo>
                  <a:cubicBezTo>
                    <a:pt x="1608" y="23"/>
                    <a:pt x="1606" y="24"/>
                    <a:pt x="1604" y="24"/>
                  </a:cubicBezTo>
                  <a:cubicBezTo>
                    <a:pt x="1603" y="24"/>
                    <a:pt x="1602" y="24"/>
                    <a:pt x="1600" y="24"/>
                  </a:cubicBezTo>
                  <a:cubicBezTo>
                    <a:pt x="1598" y="24"/>
                    <a:pt x="1595" y="25"/>
                    <a:pt x="1591" y="28"/>
                  </a:cubicBezTo>
                  <a:cubicBezTo>
                    <a:pt x="1583" y="20"/>
                    <a:pt x="1587" y="15"/>
                    <a:pt x="1583" y="15"/>
                  </a:cubicBezTo>
                  <a:cubicBezTo>
                    <a:pt x="1581" y="15"/>
                    <a:pt x="1579" y="16"/>
                    <a:pt x="1574" y="17"/>
                  </a:cubicBezTo>
                  <a:cubicBezTo>
                    <a:pt x="1569" y="11"/>
                    <a:pt x="1580" y="0"/>
                    <a:pt x="1580" y="0"/>
                  </a:cubicBezTo>
                  <a:close/>
                </a:path>
              </a:pathLst>
            </a:custGeom>
            <a:solidFill>
              <a:srgbClr val="EA7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0" name="Google Shape;288;p41">
              <a:extLst>
                <a:ext uri="{FF2B5EF4-FFF2-40B4-BE49-F238E27FC236}">
                  <a16:creationId xmlns:a16="http://schemas.microsoft.com/office/drawing/2014/main" id="{34B18F8B-6429-4CFA-A6FB-4473A714FBC2}"/>
                </a:ext>
              </a:extLst>
            </p:cNvPr>
            <p:cNvSpPr/>
            <p:nvPr/>
          </p:nvSpPr>
          <p:spPr>
            <a:xfrm>
              <a:off x="8956750" y="1046613"/>
              <a:ext cx="53775" cy="72700"/>
            </a:xfrm>
            <a:custGeom>
              <a:avLst/>
              <a:gdLst/>
              <a:ahLst/>
              <a:cxnLst/>
              <a:rect l="l" t="t" r="r" b="b"/>
              <a:pathLst>
                <a:path w="2151" h="2908" extrusionOk="0">
                  <a:moveTo>
                    <a:pt x="863" y="1"/>
                  </a:moveTo>
                  <a:lnTo>
                    <a:pt x="858" y="3"/>
                  </a:lnTo>
                  <a:lnTo>
                    <a:pt x="858" y="3"/>
                  </a:lnTo>
                  <a:cubicBezTo>
                    <a:pt x="860" y="3"/>
                    <a:pt x="861" y="2"/>
                    <a:pt x="863" y="1"/>
                  </a:cubicBezTo>
                  <a:close/>
                  <a:moveTo>
                    <a:pt x="723" y="45"/>
                  </a:moveTo>
                  <a:lnTo>
                    <a:pt x="723" y="45"/>
                  </a:lnTo>
                  <a:cubicBezTo>
                    <a:pt x="723" y="46"/>
                    <a:pt x="722" y="46"/>
                    <a:pt x="722" y="46"/>
                  </a:cubicBezTo>
                  <a:lnTo>
                    <a:pt x="722" y="46"/>
                  </a:lnTo>
                  <a:cubicBezTo>
                    <a:pt x="724" y="45"/>
                    <a:pt x="726" y="45"/>
                    <a:pt x="723" y="45"/>
                  </a:cubicBezTo>
                  <a:close/>
                  <a:moveTo>
                    <a:pt x="722" y="46"/>
                  </a:moveTo>
                  <a:cubicBezTo>
                    <a:pt x="721" y="47"/>
                    <a:pt x="720" y="47"/>
                    <a:pt x="719" y="48"/>
                  </a:cubicBezTo>
                  <a:lnTo>
                    <a:pt x="719" y="48"/>
                  </a:lnTo>
                  <a:cubicBezTo>
                    <a:pt x="720" y="47"/>
                    <a:pt x="721" y="47"/>
                    <a:pt x="722" y="46"/>
                  </a:cubicBezTo>
                  <a:close/>
                  <a:moveTo>
                    <a:pt x="784" y="124"/>
                  </a:moveTo>
                  <a:cubicBezTo>
                    <a:pt x="784" y="124"/>
                    <a:pt x="784" y="124"/>
                    <a:pt x="784" y="124"/>
                  </a:cubicBezTo>
                  <a:cubicBezTo>
                    <a:pt x="784" y="124"/>
                    <a:pt x="784" y="124"/>
                    <a:pt x="784" y="124"/>
                  </a:cubicBezTo>
                  <a:close/>
                  <a:moveTo>
                    <a:pt x="235" y="228"/>
                  </a:moveTo>
                  <a:cubicBezTo>
                    <a:pt x="233" y="229"/>
                    <a:pt x="232" y="229"/>
                    <a:pt x="230" y="230"/>
                  </a:cubicBezTo>
                  <a:cubicBezTo>
                    <a:pt x="234" y="230"/>
                    <a:pt x="235" y="230"/>
                    <a:pt x="235" y="228"/>
                  </a:cubicBezTo>
                  <a:close/>
                  <a:moveTo>
                    <a:pt x="81" y="260"/>
                  </a:moveTo>
                  <a:cubicBezTo>
                    <a:pt x="80" y="260"/>
                    <a:pt x="78" y="262"/>
                    <a:pt x="73" y="264"/>
                  </a:cubicBezTo>
                  <a:cubicBezTo>
                    <a:pt x="75" y="265"/>
                    <a:pt x="77" y="266"/>
                    <a:pt x="79" y="266"/>
                  </a:cubicBezTo>
                  <a:cubicBezTo>
                    <a:pt x="81" y="266"/>
                    <a:pt x="84" y="265"/>
                    <a:pt x="86" y="265"/>
                  </a:cubicBezTo>
                  <a:cubicBezTo>
                    <a:pt x="88" y="265"/>
                    <a:pt x="89" y="265"/>
                    <a:pt x="90" y="266"/>
                  </a:cubicBezTo>
                  <a:lnTo>
                    <a:pt x="90" y="266"/>
                  </a:lnTo>
                  <a:cubicBezTo>
                    <a:pt x="85" y="262"/>
                    <a:pt x="83" y="260"/>
                    <a:pt x="81" y="260"/>
                  </a:cubicBezTo>
                  <a:close/>
                  <a:moveTo>
                    <a:pt x="90" y="266"/>
                  </a:moveTo>
                  <a:lnTo>
                    <a:pt x="90" y="266"/>
                  </a:lnTo>
                  <a:cubicBezTo>
                    <a:pt x="91" y="266"/>
                    <a:pt x="93" y="267"/>
                    <a:pt x="94" y="268"/>
                  </a:cubicBezTo>
                  <a:lnTo>
                    <a:pt x="94" y="268"/>
                  </a:lnTo>
                  <a:cubicBezTo>
                    <a:pt x="93" y="267"/>
                    <a:pt x="92" y="266"/>
                    <a:pt x="90" y="266"/>
                  </a:cubicBezTo>
                  <a:close/>
                  <a:moveTo>
                    <a:pt x="219" y="325"/>
                  </a:moveTo>
                  <a:lnTo>
                    <a:pt x="219" y="325"/>
                  </a:lnTo>
                  <a:cubicBezTo>
                    <a:pt x="224" y="328"/>
                    <a:pt x="228" y="329"/>
                    <a:pt x="231" y="330"/>
                  </a:cubicBezTo>
                  <a:lnTo>
                    <a:pt x="231" y="330"/>
                  </a:lnTo>
                  <a:cubicBezTo>
                    <a:pt x="227" y="328"/>
                    <a:pt x="223" y="327"/>
                    <a:pt x="219" y="325"/>
                  </a:cubicBezTo>
                  <a:close/>
                  <a:moveTo>
                    <a:pt x="790" y="348"/>
                  </a:moveTo>
                  <a:cubicBezTo>
                    <a:pt x="790" y="348"/>
                    <a:pt x="791" y="348"/>
                    <a:pt x="791" y="348"/>
                  </a:cubicBezTo>
                  <a:lnTo>
                    <a:pt x="791" y="348"/>
                  </a:lnTo>
                  <a:cubicBezTo>
                    <a:pt x="794" y="348"/>
                    <a:pt x="798" y="348"/>
                    <a:pt x="801" y="348"/>
                  </a:cubicBezTo>
                  <a:close/>
                  <a:moveTo>
                    <a:pt x="1373" y="376"/>
                  </a:moveTo>
                  <a:cubicBezTo>
                    <a:pt x="1384" y="381"/>
                    <a:pt x="1384" y="381"/>
                    <a:pt x="1384" y="387"/>
                  </a:cubicBezTo>
                  <a:cubicBezTo>
                    <a:pt x="1378" y="387"/>
                    <a:pt x="1373" y="381"/>
                    <a:pt x="1367" y="381"/>
                  </a:cubicBezTo>
                  <a:cubicBezTo>
                    <a:pt x="1367" y="381"/>
                    <a:pt x="1367" y="381"/>
                    <a:pt x="1373" y="376"/>
                  </a:cubicBezTo>
                  <a:close/>
                  <a:moveTo>
                    <a:pt x="1669" y="449"/>
                  </a:moveTo>
                  <a:lnTo>
                    <a:pt x="1669" y="449"/>
                  </a:lnTo>
                  <a:cubicBezTo>
                    <a:pt x="1669" y="449"/>
                    <a:pt x="1658" y="454"/>
                    <a:pt x="1653" y="454"/>
                  </a:cubicBezTo>
                  <a:cubicBezTo>
                    <a:pt x="1658" y="454"/>
                    <a:pt x="1664" y="454"/>
                    <a:pt x="1664" y="460"/>
                  </a:cubicBezTo>
                  <a:cubicBezTo>
                    <a:pt x="1669" y="454"/>
                    <a:pt x="1669" y="454"/>
                    <a:pt x="1669" y="449"/>
                  </a:cubicBezTo>
                  <a:close/>
                  <a:moveTo>
                    <a:pt x="443" y="504"/>
                  </a:moveTo>
                  <a:cubicBezTo>
                    <a:pt x="443" y="505"/>
                    <a:pt x="443" y="505"/>
                    <a:pt x="443" y="505"/>
                  </a:cubicBezTo>
                  <a:cubicBezTo>
                    <a:pt x="443" y="505"/>
                    <a:pt x="443" y="505"/>
                    <a:pt x="443" y="505"/>
                  </a:cubicBezTo>
                  <a:lnTo>
                    <a:pt x="443" y="505"/>
                  </a:lnTo>
                  <a:cubicBezTo>
                    <a:pt x="443" y="505"/>
                    <a:pt x="443" y="505"/>
                    <a:pt x="443" y="504"/>
                  </a:cubicBezTo>
                  <a:close/>
                  <a:moveTo>
                    <a:pt x="1440" y="493"/>
                  </a:moveTo>
                  <a:cubicBezTo>
                    <a:pt x="1440" y="499"/>
                    <a:pt x="1451" y="505"/>
                    <a:pt x="1457" y="510"/>
                  </a:cubicBezTo>
                  <a:cubicBezTo>
                    <a:pt x="1451" y="510"/>
                    <a:pt x="1440" y="505"/>
                    <a:pt x="1434" y="499"/>
                  </a:cubicBezTo>
                  <a:cubicBezTo>
                    <a:pt x="1434" y="493"/>
                    <a:pt x="1434" y="493"/>
                    <a:pt x="1440" y="493"/>
                  </a:cubicBezTo>
                  <a:close/>
                  <a:moveTo>
                    <a:pt x="443" y="505"/>
                  </a:moveTo>
                  <a:lnTo>
                    <a:pt x="443" y="505"/>
                  </a:lnTo>
                  <a:cubicBezTo>
                    <a:pt x="445" y="508"/>
                    <a:pt x="447" y="512"/>
                    <a:pt x="448" y="516"/>
                  </a:cubicBezTo>
                  <a:lnTo>
                    <a:pt x="437" y="516"/>
                  </a:lnTo>
                  <a:cubicBezTo>
                    <a:pt x="442" y="524"/>
                    <a:pt x="452" y="536"/>
                    <a:pt x="462" y="536"/>
                  </a:cubicBezTo>
                  <a:cubicBezTo>
                    <a:pt x="465" y="536"/>
                    <a:pt x="468" y="535"/>
                    <a:pt x="471" y="533"/>
                  </a:cubicBezTo>
                  <a:cubicBezTo>
                    <a:pt x="454" y="522"/>
                    <a:pt x="465" y="516"/>
                    <a:pt x="443" y="505"/>
                  </a:cubicBezTo>
                  <a:close/>
                  <a:moveTo>
                    <a:pt x="448" y="549"/>
                  </a:moveTo>
                  <a:lnTo>
                    <a:pt x="448" y="566"/>
                  </a:lnTo>
                  <a:cubicBezTo>
                    <a:pt x="448" y="563"/>
                    <a:pt x="451" y="562"/>
                    <a:pt x="454" y="562"/>
                  </a:cubicBezTo>
                  <a:cubicBezTo>
                    <a:pt x="457" y="562"/>
                    <a:pt x="460" y="563"/>
                    <a:pt x="460" y="566"/>
                  </a:cubicBezTo>
                  <a:cubicBezTo>
                    <a:pt x="461" y="568"/>
                    <a:pt x="461" y="570"/>
                    <a:pt x="462" y="572"/>
                  </a:cubicBezTo>
                  <a:lnTo>
                    <a:pt x="462" y="572"/>
                  </a:lnTo>
                  <a:cubicBezTo>
                    <a:pt x="459" y="562"/>
                    <a:pt x="455" y="554"/>
                    <a:pt x="448" y="549"/>
                  </a:cubicBezTo>
                  <a:close/>
                  <a:moveTo>
                    <a:pt x="462" y="572"/>
                  </a:moveTo>
                  <a:cubicBezTo>
                    <a:pt x="462" y="573"/>
                    <a:pt x="463" y="574"/>
                    <a:pt x="463" y="575"/>
                  </a:cubicBezTo>
                  <a:lnTo>
                    <a:pt x="463" y="575"/>
                  </a:lnTo>
                  <a:cubicBezTo>
                    <a:pt x="463" y="574"/>
                    <a:pt x="462" y="573"/>
                    <a:pt x="462" y="572"/>
                  </a:cubicBezTo>
                  <a:close/>
                  <a:moveTo>
                    <a:pt x="773" y="79"/>
                  </a:moveTo>
                  <a:cubicBezTo>
                    <a:pt x="762" y="107"/>
                    <a:pt x="801" y="85"/>
                    <a:pt x="784" y="124"/>
                  </a:cubicBezTo>
                  <a:cubicBezTo>
                    <a:pt x="790" y="118"/>
                    <a:pt x="796" y="118"/>
                    <a:pt x="796" y="107"/>
                  </a:cubicBezTo>
                  <a:cubicBezTo>
                    <a:pt x="801" y="113"/>
                    <a:pt x="801" y="113"/>
                    <a:pt x="796" y="124"/>
                  </a:cubicBezTo>
                  <a:cubicBezTo>
                    <a:pt x="818" y="118"/>
                    <a:pt x="812" y="107"/>
                    <a:pt x="829" y="107"/>
                  </a:cubicBezTo>
                  <a:cubicBezTo>
                    <a:pt x="829" y="113"/>
                    <a:pt x="829" y="113"/>
                    <a:pt x="824" y="118"/>
                  </a:cubicBezTo>
                  <a:cubicBezTo>
                    <a:pt x="832" y="110"/>
                    <a:pt x="840" y="105"/>
                    <a:pt x="850" y="105"/>
                  </a:cubicBezTo>
                  <a:cubicBezTo>
                    <a:pt x="854" y="105"/>
                    <a:pt x="858" y="106"/>
                    <a:pt x="863" y="107"/>
                  </a:cubicBezTo>
                  <a:cubicBezTo>
                    <a:pt x="863" y="107"/>
                    <a:pt x="863" y="113"/>
                    <a:pt x="857" y="113"/>
                  </a:cubicBezTo>
                  <a:cubicBezTo>
                    <a:pt x="880" y="113"/>
                    <a:pt x="898" y="98"/>
                    <a:pt x="922" y="98"/>
                  </a:cubicBezTo>
                  <a:cubicBezTo>
                    <a:pt x="928" y="98"/>
                    <a:pt x="935" y="99"/>
                    <a:pt x="941" y="101"/>
                  </a:cubicBezTo>
                  <a:cubicBezTo>
                    <a:pt x="930" y="118"/>
                    <a:pt x="947" y="107"/>
                    <a:pt x="947" y="129"/>
                  </a:cubicBezTo>
                  <a:lnTo>
                    <a:pt x="964" y="124"/>
                  </a:lnTo>
                  <a:lnTo>
                    <a:pt x="958" y="113"/>
                  </a:lnTo>
                  <a:lnTo>
                    <a:pt x="958" y="113"/>
                  </a:lnTo>
                  <a:cubicBezTo>
                    <a:pt x="962" y="114"/>
                    <a:pt x="966" y="114"/>
                    <a:pt x="969" y="114"/>
                  </a:cubicBezTo>
                  <a:cubicBezTo>
                    <a:pt x="976" y="114"/>
                    <a:pt x="983" y="113"/>
                    <a:pt x="988" y="113"/>
                  </a:cubicBezTo>
                  <a:cubicBezTo>
                    <a:pt x="994" y="113"/>
                    <a:pt x="999" y="114"/>
                    <a:pt x="1003" y="118"/>
                  </a:cubicBezTo>
                  <a:lnTo>
                    <a:pt x="992" y="118"/>
                  </a:lnTo>
                  <a:lnTo>
                    <a:pt x="1020" y="124"/>
                  </a:lnTo>
                  <a:lnTo>
                    <a:pt x="1020" y="124"/>
                  </a:lnTo>
                  <a:lnTo>
                    <a:pt x="1003" y="113"/>
                  </a:lnTo>
                  <a:cubicBezTo>
                    <a:pt x="1016" y="108"/>
                    <a:pt x="1012" y="98"/>
                    <a:pt x="1017" y="98"/>
                  </a:cubicBezTo>
                  <a:cubicBezTo>
                    <a:pt x="1019" y="98"/>
                    <a:pt x="1021" y="99"/>
                    <a:pt x="1025" y="101"/>
                  </a:cubicBezTo>
                  <a:cubicBezTo>
                    <a:pt x="1020" y="101"/>
                    <a:pt x="1042" y="101"/>
                    <a:pt x="1048" y="113"/>
                  </a:cubicBezTo>
                  <a:cubicBezTo>
                    <a:pt x="1051" y="113"/>
                    <a:pt x="1058" y="110"/>
                    <a:pt x="1065" y="110"/>
                  </a:cubicBezTo>
                  <a:cubicBezTo>
                    <a:pt x="1068" y="110"/>
                    <a:pt x="1072" y="111"/>
                    <a:pt x="1076" y="113"/>
                  </a:cubicBezTo>
                  <a:cubicBezTo>
                    <a:pt x="1076" y="118"/>
                    <a:pt x="1064" y="135"/>
                    <a:pt x="1070" y="135"/>
                  </a:cubicBezTo>
                  <a:cubicBezTo>
                    <a:pt x="1072" y="132"/>
                    <a:pt x="1075" y="131"/>
                    <a:pt x="1079" y="131"/>
                  </a:cubicBezTo>
                  <a:cubicBezTo>
                    <a:pt x="1086" y="131"/>
                    <a:pt x="1095" y="133"/>
                    <a:pt x="1103" y="133"/>
                  </a:cubicBezTo>
                  <a:cubicBezTo>
                    <a:pt x="1106" y="133"/>
                    <a:pt x="1109" y="133"/>
                    <a:pt x="1111" y="132"/>
                  </a:cubicBezTo>
                  <a:lnTo>
                    <a:pt x="1111" y="132"/>
                  </a:lnTo>
                  <a:cubicBezTo>
                    <a:pt x="1109" y="135"/>
                    <a:pt x="1109" y="141"/>
                    <a:pt x="1109" y="141"/>
                  </a:cubicBezTo>
                  <a:lnTo>
                    <a:pt x="1120" y="135"/>
                  </a:lnTo>
                  <a:cubicBezTo>
                    <a:pt x="1126" y="141"/>
                    <a:pt x="1126" y="141"/>
                    <a:pt x="1120" y="146"/>
                  </a:cubicBezTo>
                  <a:cubicBezTo>
                    <a:pt x="1124" y="148"/>
                    <a:pt x="1126" y="149"/>
                    <a:pt x="1128" y="149"/>
                  </a:cubicBezTo>
                  <a:cubicBezTo>
                    <a:pt x="1135" y="149"/>
                    <a:pt x="1129" y="136"/>
                    <a:pt x="1134" y="136"/>
                  </a:cubicBezTo>
                  <a:lnTo>
                    <a:pt x="1134" y="136"/>
                  </a:lnTo>
                  <a:cubicBezTo>
                    <a:pt x="1136" y="136"/>
                    <a:pt x="1138" y="137"/>
                    <a:pt x="1143" y="141"/>
                  </a:cubicBezTo>
                  <a:cubicBezTo>
                    <a:pt x="1143" y="141"/>
                    <a:pt x="1143" y="141"/>
                    <a:pt x="1137" y="146"/>
                  </a:cubicBezTo>
                  <a:cubicBezTo>
                    <a:pt x="1160" y="157"/>
                    <a:pt x="1188" y="152"/>
                    <a:pt x="1205" y="169"/>
                  </a:cubicBezTo>
                  <a:cubicBezTo>
                    <a:pt x="1205" y="174"/>
                    <a:pt x="1203" y="175"/>
                    <a:pt x="1201" y="175"/>
                  </a:cubicBezTo>
                  <a:cubicBezTo>
                    <a:pt x="1198" y="175"/>
                    <a:pt x="1194" y="173"/>
                    <a:pt x="1192" y="173"/>
                  </a:cubicBezTo>
                  <a:cubicBezTo>
                    <a:pt x="1189" y="173"/>
                    <a:pt x="1188" y="175"/>
                    <a:pt x="1188" y="180"/>
                  </a:cubicBezTo>
                  <a:cubicBezTo>
                    <a:pt x="1221" y="185"/>
                    <a:pt x="1261" y="185"/>
                    <a:pt x="1289" y="202"/>
                  </a:cubicBezTo>
                  <a:lnTo>
                    <a:pt x="1283" y="197"/>
                  </a:lnTo>
                  <a:cubicBezTo>
                    <a:pt x="1285" y="194"/>
                    <a:pt x="1287" y="192"/>
                    <a:pt x="1288" y="192"/>
                  </a:cubicBezTo>
                  <a:cubicBezTo>
                    <a:pt x="1296" y="192"/>
                    <a:pt x="1303" y="219"/>
                    <a:pt x="1317" y="219"/>
                  </a:cubicBezTo>
                  <a:cubicBezTo>
                    <a:pt x="1312" y="219"/>
                    <a:pt x="1308" y="226"/>
                    <a:pt x="1309" y="226"/>
                  </a:cubicBezTo>
                  <a:cubicBezTo>
                    <a:pt x="1309" y="226"/>
                    <a:pt x="1310" y="226"/>
                    <a:pt x="1311" y="225"/>
                  </a:cubicBezTo>
                  <a:cubicBezTo>
                    <a:pt x="1328" y="241"/>
                    <a:pt x="1350" y="241"/>
                    <a:pt x="1384" y="253"/>
                  </a:cubicBezTo>
                  <a:lnTo>
                    <a:pt x="1378" y="258"/>
                  </a:lnTo>
                  <a:cubicBezTo>
                    <a:pt x="1384" y="269"/>
                    <a:pt x="1401" y="275"/>
                    <a:pt x="1412" y="286"/>
                  </a:cubicBezTo>
                  <a:cubicBezTo>
                    <a:pt x="1417" y="286"/>
                    <a:pt x="1422" y="288"/>
                    <a:pt x="1424" y="288"/>
                  </a:cubicBezTo>
                  <a:cubicBezTo>
                    <a:pt x="1427" y="288"/>
                    <a:pt x="1429" y="286"/>
                    <a:pt x="1429" y="281"/>
                  </a:cubicBezTo>
                  <a:cubicBezTo>
                    <a:pt x="1440" y="331"/>
                    <a:pt x="1506" y="314"/>
                    <a:pt x="1512" y="364"/>
                  </a:cubicBezTo>
                  <a:lnTo>
                    <a:pt x="1512" y="364"/>
                  </a:lnTo>
                  <a:cubicBezTo>
                    <a:pt x="1512" y="362"/>
                    <a:pt x="1509" y="360"/>
                    <a:pt x="1508" y="360"/>
                  </a:cubicBezTo>
                  <a:cubicBezTo>
                    <a:pt x="1506" y="360"/>
                    <a:pt x="1504" y="362"/>
                    <a:pt x="1507" y="365"/>
                  </a:cubicBezTo>
                  <a:lnTo>
                    <a:pt x="1529" y="381"/>
                  </a:lnTo>
                  <a:cubicBezTo>
                    <a:pt x="1535" y="370"/>
                    <a:pt x="1535" y="376"/>
                    <a:pt x="1535" y="365"/>
                  </a:cubicBezTo>
                  <a:cubicBezTo>
                    <a:pt x="1541" y="365"/>
                    <a:pt x="1552" y="365"/>
                    <a:pt x="1557" y="370"/>
                  </a:cubicBezTo>
                  <a:cubicBezTo>
                    <a:pt x="1555" y="370"/>
                    <a:pt x="1553" y="369"/>
                    <a:pt x="1552" y="369"/>
                  </a:cubicBezTo>
                  <a:cubicBezTo>
                    <a:pt x="1542" y="369"/>
                    <a:pt x="1546" y="383"/>
                    <a:pt x="1546" y="393"/>
                  </a:cubicBezTo>
                  <a:cubicBezTo>
                    <a:pt x="1546" y="387"/>
                    <a:pt x="1552" y="387"/>
                    <a:pt x="1552" y="387"/>
                  </a:cubicBezTo>
                  <a:cubicBezTo>
                    <a:pt x="1552" y="393"/>
                    <a:pt x="1553" y="394"/>
                    <a:pt x="1554" y="394"/>
                  </a:cubicBezTo>
                  <a:cubicBezTo>
                    <a:pt x="1558" y="394"/>
                    <a:pt x="1563" y="388"/>
                    <a:pt x="1569" y="388"/>
                  </a:cubicBezTo>
                  <a:cubicBezTo>
                    <a:pt x="1573" y="388"/>
                    <a:pt x="1577" y="390"/>
                    <a:pt x="1580" y="398"/>
                  </a:cubicBezTo>
                  <a:lnTo>
                    <a:pt x="1574" y="404"/>
                  </a:lnTo>
                  <a:cubicBezTo>
                    <a:pt x="1580" y="409"/>
                    <a:pt x="1591" y="409"/>
                    <a:pt x="1597" y="415"/>
                  </a:cubicBezTo>
                  <a:cubicBezTo>
                    <a:pt x="1594" y="419"/>
                    <a:pt x="1592" y="420"/>
                    <a:pt x="1590" y="420"/>
                  </a:cubicBezTo>
                  <a:cubicBezTo>
                    <a:pt x="1588" y="420"/>
                    <a:pt x="1586" y="419"/>
                    <a:pt x="1584" y="419"/>
                  </a:cubicBezTo>
                  <a:cubicBezTo>
                    <a:pt x="1582" y="419"/>
                    <a:pt x="1581" y="419"/>
                    <a:pt x="1580" y="421"/>
                  </a:cubicBezTo>
                  <a:cubicBezTo>
                    <a:pt x="1585" y="426"/>
                    <a:pt x="1613" y="426"/>
                    <a:pt x="1608" y="443"/>
                  </a:cubicBezTo>
                  <a:cubicBezTo>
                    <a:pt x="1602" y="437"/>
                    <a:pt x="1597" y="432"/>
                    <a:pt x="1591" y="432"/>
                  </a:cubicBezTo>
                  <a:lnTo>
                    <a:pt x="1591" y="432"/>
                  </a:lnTo>
                  <a:cubicBezTo>
                    <a:pt x="1591" y="449"/>
                    <a:pt x="1591" y="449"/>
                    <a:pt x="1597" y="460"/>
                  </a:cubicBezTo>
                  <a:cubicBezTo>
                    <a:pt x="1602" y="465"/>
                    <a:pt x="1602" y="471"/>
                    <a:pt x="1602" y="477"/>
                  </a:cubicBezTo>
                  <a:lnTo>
                    <a:pt x="1602" y="471"/>
                  </a:lnTo>
                  <a:cubicBezTo>
                    <a:pt x="1606" y="471"/>
                    <a:pt x="1609" y="470"/>
                    <a:pt x="1612" y="470"/>
                  </a:cubicBezTo>
                  <a:cubicBezTo>
                    <a:pt x="1640" y="470"/>
                    <a:pt x="1633" y="494"/>
                    <a:pt x="1658" y="505"/>
                  </a:cubicBezTo>
                  <a:cubicBezTo>
                    <a:pt x="1649" y="501"/>
                    <a:pt x="1645" y="500"/>
                    <a:pt x="1643" y="500"/>
                  </a:cubicBezTo>
                  <a:lnTo>
                    <a:pt x="1643" y="500"/>
                  </a:lnTo>
                  <a:cubicBezTo>
                    <a:pt x="1638" y="500"/>
                    <a:pt x="1643" y="506"/>
                    <a:pt x="1636" y="510"/>
                  </a:cubicBezTo>
                  <a:cubicBezTo>
                    <a:pt x="1630" y="521"/>
                    <a:pt x="1630" y="527"/>
                    <a:pt x="1630" y="527"/>
                  </a:cubicBezTo>
                  <a:cubicBezTo>
                    <a:pt x="1641" y="533"/>
                    <a:pt x="1630" y="549"/>
                    <a:pt x="1653" y="555"/>
                  </a:cubicBezTo>
                  <a:cubicBezTo>
                    <a:pt x="1647" y="555"/>
                    <a:pt x="1653" y="561"/>
                    <a:pt x="1647" y="566"/>
                  </a:cubicBezTo>
                  <a:cubicBezTo>
                    <a:pt x="1653" y="566"/>
                    <a:pt x="1653" y="561"/>
                    <a:pt x="1653" y="561"/>
                  </a:cubicBezTo>
                  <a:cubicBezTo>
                    <a:pt x="1669" y="566"/>
                    <a:pt x="1669" y="577"/>
                    <a:pt x="1669" y="594"/>
                  </a:cubicBezTo>
                  <a:cubicBezTo>
                    <a:pt x="1658" y="583"/>
                    <a:pt x="1653" y="589"/>
                    <a:pt x="1636" y="566"/>
                  </a:cubicBezTo>
                  <a:lnTo>
                    <a:pt x="1636" y="566"/>
                  </a:lnTo>
                  <a:lnTo>
                    <a:pt x="1653" y="572"/>
                  </a:lnTo>
                  <a:cubicBezTo>
                    <a:pt x="1653" y="572"/>
                    <a:pt x="1653" y="572"/>
                    <a:pt x="1647" y="566"/>
                  </a:cubicBezTo>
                  <a:cubicBezTo>
                    <a:pt x="1630" y="555"/>
                    <a:pt x="1630" y="555"/>
                    <a:pt x="1613" y="549"/>
                  </a:cubicBezTo>
                  <a:cubicBezTo>
                    <a:pt x="1597" y="544"/>
                    <a:pt x="1574" y="516"/>
                    <a:pt x="1580" y="505"/>
                  </a:cubicBezTo>
                  <a:cubicBezTo>
                    <a:pt x="1569" y="505"/>
                    <a:pt x="1552" y="505"/>
                    <a:pt x="1541" y="493"/>
                  </a:cubicBezTo>
                  <a:cubicBezTo>
                    <a:pt x="1541" y="488"/>
                    <a:pt x="1546" y="488"/>
                    <a:pt x="1552" y="488"/>
                  </a:cubicBezTo>
                  <a:cubicBezTo>
                    <a:pt x="1513" y="454"/>
                    <a:pt x="1485" y="465"/>
                    <a:pt x="1462" y="443"/>
                  </a:cubicBezTo>
                  <a:cubicBezTo>
                    <a:pt x="1462" y="440"/>
                    <a:pt x="1462" y="436"/>
                    <a:pt x="1461" y="434"/>
                  </a:cubicBezTo>
                  <a:lnTo>
                    <a:pt x="1461" y="434"/>
                  </a:lnTo>
                  <a:cubicBezTo>
                    <a:pt x="1492" y="450"/>
                    <a:pt x="1518" y="465"/>
                    <a:pt x="1518" y="465"/>
                  </a:cubicBezTo>
                  <a:cubicBezTo>
                    <a:pt x="1524" y="454"/>
                    <a:pt x="1496" y="437"/>
                    <a:pt x="1524" y="432"/>
                  </a:cubicBezTo>
                  <a:cubicBezTo>
                    <a:pt x="1501" y="426"/>
                    <a:pt x="1451" y="426"/>
                    <a:pt x="1429" y="409"/>
                  </a:cubicBezTo>
                  <a:cubicBezTo>
                    <a:pt x="1429" y="409"/>
                    <a:pt x="1423" y="409"/>
                    <a:pt x="1423" y="404"/>
                  </a:cubicBezTo>
                  <a:lnTo>
                    <a:pt x="1429" y="404"/>
                  </a:lnTo>
                  <a:cubicBezTo>
                    <a:pt x="1423" y="404"/>
                    <a:pt x="1417" y="398"/>
                    <a:pt x="1412" y="398"/>
                  </a:cubicBezTo>
                  <a:cubicBezTo>
                    <a:pt x="1401" y="393"/>
                    <a:pt x="1395" y="393"/>
                    <a:pt x="1389" y="387"/>
                  </a:cubicBezTo>
                  <a:cubicBezTo>
                    <a:pt x="1389" y="376"/>
                    <a:pt x="1356" y="370"/>
                    <a:pt x="1345" y="365"/>
                  </a:cubicBezTo>
                  <a:cubicBezTo>
                    <a:pt x="1339" y="381"/>
                    <a:pt x="1322" y="370"/>
                    <a:pt x="1333" y="387"/>
                  </a:cubicBezTo>
                  <a:lnTo>
                    <a:pt x="1356" y="387"/>
                  </a:lnTo>
                  <a:lnTo>
                    <a:pt x="1356" y="393"/>
                  </a:lnTo>
                  <a:cubicBezTo>
                    <a:pt x="1361" y="393"/>
                    <a:pt x="1378" y="398"/>
                    <a:pt x="1389" y="404"/>
                  </a:cubicBezTo>
                  <a:cubicBezTo>
                    <a:pt x="1378" y="404"/>
                    <a:pt x="1361" y="404"/>
                    <a:pt x="1350" y="393"/>
                  </a:cubicBezTo>
                  <a:cubicBezTo>
                    <a:pt x="1339" y="398"/>
                    <a:pt x="1328" y="404"/>
                    <a:pt x="1322" y="409"/>
                  </a:cubicBezTo>
                  <a:cubicBezTo>
                    <a:pt x="1311" y="381"/>
                    <a:pt x="1272" y="365"/>
                    <a:pt x="1272" y="353"/>
                  </a:cubicBezTo>
                  <a:cubicBezTo>
                    <a:pt x="1244" y="350"/>
                    <a:pt x="1213" y="346"/>
                    <a:pt x="1186" y="346"/>
                  </a:cubicBezTo>
                  <a:cubicBezTo>
                    <a:pt x="1164" y="346"/>
                    <a:pt x="1144" y="349"/>
                    <a:pt x="1132" y="359"/>
                  </a:cubicBezTo>
                  <a:cubicBezTo>
                    <a:pt x="1120" y="359"/>
                    <a:pt x="1115" y="348"/>
                    <a:pt x="1115" y="342"/>
                  </a:cubicBezTo>
                  <a:lnTo>
                    <a:pt x="1132" y="342"/>
                  </a:lnTo>
                  <a:cubicBezTo>
                    <a:pt x="1123" y="342"/>
                    <a:pt x="1109" y="341"/>
                    <a:pt x="1096" y="341"/>
                  </a:cubicBezTo>
                  <a:cubicBezTo>
                    <a:pt x="1075" y="341"/>
                    <a:pt x="1054" y="343"/>
                    <a:pt x="1048" y="353"/>
                  </a:cubicBezTo>
                  <a:cubicBezTo>
                    <a:pt x="1020" y="342"/>
                    <a:pt x="1070" y="337"/>
                    <a:pt x="1025" y="337"/>
                  </a:cubicBezTo>
                  <a:lnTo>
                    <a:pt x="1031" y="331"/>
                  </a:lnTo>
                  <a:cubicBezTo>
                    <a:pt x="1015" y="326"/>
                    <a:pt x="1000" y="324"/>
                    <a:pt x="986" y="324"/>
                  </a:cubicBezTo>
                  <a:cubicBezTo>
                    <a:pt x="933" y="324"/>
                    <a:pt x="891" y="353"/>
                    <a:pt x="832" y="353"/>
                  </a:cubicBezTo>
                  <a:cubicBezTo>
                    <a:pt x="819" y="353"/>
                    <a:pt x="805" y="351"/>
                    <a:pt x="791" y="348"/>
                  </a:cubicBezTo>
                  <a:lnTo>
                    <a:pt x="791" y="348"/>
                  </a:lnTo>
                  <a:cubicBezTo>
                    <a:pt x="697" y="351"/>
                    <a:pt x="595" y="394"/>
                    <a:pt x="509" y="394"/>
                  </a:cubicBezTo>
                  <a:cubicBezTo>
                    <a:pt x="500" y="394"/>
                    <a:pt x="491" y="394"/>
                    <a:pt x="482" y="393"/>
                  </a:cubicBezTo>
                  <a:cubicBezTo>
                    <a:pt x="465" y="393"/>
                    <a:pt x="465" y="398"/>
                    <a:pt x="448" y="398"/>
                  </a:cubicBezTo>
                  <a:cubicBezTo>
                    <a:pt x="448" y="393"/>
                    <a:pt x="448" y="387"/>
                    <a:pt x="448" y="381"/>
                  </a:cubicBezTo>
                  <a:lnTo>
                    <a:pt x="415" y="376"/>
                  </a:lnTo>
                  <a:cubicBezTo>
                    <a:pt x="370" y="359"/>
                    <a:pt x="376" y="303"/>
                    <a:pt x="314" y="286"/>
                  </a:cubicBezTo>
                  <a:lnTo>
                    <a:pt x="314" y="297"/>
                  </a:lnTo>
                  <a:cubicBezTo>
                    <a:pt x="297" y="286"/>
                    <a:pt x="258" y="264"/>
                    <a:pt x="264" y="258"/>
                  </a:cubicBezTo>
                  <a:lnTo>
                    <a:pt x="264" y="258"/>
                  </a:lnTo>
                  <a:cubicBezTo>
                    <a:pt x="264" y="258"/>
                    <a:pt x="261" y="260"/>
                    <a:pt x="258" y="260"/>
                  </a:cubicBezTo>
                  <a:cubicBezTo>
                    <a:pt x="255" y="260"/>
                    <a:pt x="252" y="258"/>
                    <a:pt x="252" y="253"/>
                  </a:cubicBezTo>
                  <a:lnTo>
                    <a:pt x="252" y="247"/>
                  </a:lnTo>
                  <a:lnTo>
                    <a:pt x="213" y="236"/>
                  </a:lnTo>
                  <a:cubicBezTo>
                    <a:pt x="222" y="231"/>
                    <a:pt x="228" y="223"/>
                    <a:pt x="232" y="223"/>
                  </a:cubicBezTo>
                  <a:cubicBezTo>
                    <a:pt x="233" y="223"/>
                    <a:pt x="235" y="224"/>
                    <a:pt x="236" y="225"/>
                  </a:cubicBezTo>
                  <a:cubicBezTo>
                    <a:pt x="236" y="226"/>
                    <a:pt x="236" y="227"/>
                    <a:pt x="235" y="228"/>
                  </a:cubicBezTo>
                  <a:lnTo>
                    <a:pt x="235" y="228"/>
                  </a:lnTo>
                  <a:cubicBezTo>
                    <a:pt x="248" y="224"/>
                    <a:pt x="268" y="223"/>
                    <a:pt x="258" y="213"/>
                  </a:cubicBezTo>
                  <a:lnTo>
                    <a:pt x="258" y="213"/>
                  </a:lnTo>
                  <a:cubicBezTo>
                    <a:pt x="261" y="214"/>
                    <a:pt x="264" y="215"/>
                    <a:pt x="267" y="215"/>
                  </a:cubicBezTo>
                  <a:cubicBezTo>
                    <a:pt x="281" y="215"/>
                    <a:pt x="290" y="207"/>
                    <a:pt x="301" y="207"/>
                  </a:cubicBezTo>
                  <a:cubicBezTo>
                    <a:pt x="304" y="207"/>
                    <a:pt x="306" y="207"/>
                    <a:pt x="308" y="208"/>
                  </a:cubicBezTo>
                  <a:cubicBezTo>
                    <a:pt x="320" y="191"/>
                    <a:pt x="348" y="208"/>
                    <a:pt x="342" y="185"/>
                  </a:cubicBezTo>
                  <a:lnTo>
                    <a:pt x="342" y="185"/>
                  </a:lnTo>
                  <a:cubicBezTo>
                    <a:pt x="344" y="195"/>
                    <a:pt x="352" y="198"/>
                    <a:pt x="360" y="198"/>
                  </a:cubicBezTo>
                  <a:cubicBezTo>
                    <a:pt x="372" y="198"/>
                    <a:pt x="386" y="192"/>
                    <a:pt x="392" y="185"/>
                  </a:cubicBezTo>
                  <a:cubicBezTo>
                    <a:pt x="392" y="191"/>
                    <a:pt x="404" y="185"/>
                    <a:pt x="404" y="197"/>
                  </a:cubicBezTo>
                  <a:cubicBezTo>
                    <a:pt x="415" y="191"/>
                    <a:pt x="426" y="185"/>
                    <a:pt x="420" y="174"/>
                  </a:cubicBezTo>
                  <a:lnTo>
                    <a:pt x="420" y="174"/>
                  </a:lnTo>
                  <a:cubicBezTo>
                    <a:pt x="427" y="179"/>
                    <a:pt x="433" y="180"/>
                    <a:pt x="438" y="180"/>
                  </a:cubicBezTo>
                  <a:cubicBezTo>
                    <a:pt x="454" y="180"/>
                    <a:pt x="466" y="166"/>
                    <a:pt x="478" y="166"/>
                  </a:cubicBezTo>
                  <a:cubicBezTo>
                    <a:pt x="483" y="166"/>
                    <a:pt x="488" y="168"/>
                    <a:pt x="493" y="174"/>
                  </a:cubicBezTo>
                  <a:cubicBezTo>
                    <a:pt x="532" y="157"/>
                    <a:pt x="566" y="141"/>
                    <a:pt x="605" y="129"/>
                  </a:cubicBezTo>
                  <a:lnTo>
                    <a:pt x="605" y="129"/>
                  </a:lnTo>
                  <a:cubicBezTo>
                    <a:pt x="605" y="152"/>
                    <a:pt x="560" y="141"/>
                    <a:pt x="566" y="157"/>
                  </a:cubicBezTo>
                  <a:cubicBezTo>
                    <a:pt x="600" y="146"/>
                    <a:pt x="616" y="124"/>
                    <a:pt x="656" y="124"/>
                  </a:cubicBezTo>
                  <a:cubicBezTo>
                    <a:pt x="667" y="124"/>
                    <a:pt x="650" y="135"/>
                    <a:pt x="650" y="141"/>
                  </a:cubicBezTo>
                  <a:cubicBezTo>
                    <a:pt x="684" y="124"/>
                    <a:pt x="717" y="129"/>
                    <a:pt x="745" y="118"/>
                  </a:cubicBezTo>
                  <a:lnTo>
                    <a:pt x="745" y="118"/>
                  </a:lnTo>
                  <a:cubicBezTo>
                    <a:pt x="745" y="118"/>
                    <a:pt x="745" y="124"/>
                    <a:pt x="740" y="124"/>
                  </a:cubicBezTo>
                  <a:cubicBezTo>
                    <a:pt x="745" y="124"/>
                    <a:pt x="756" y="124"/>
                    <a:pt x="751" y="118"/>
                  </a:cubicBezTo>
                  <a:lnTo>
                    <a:pt x="745" y="118"/>
                  </a:lnTo>
                  <a:cubicBezTo>
                    <a:pt x="734" y="107"/>
                    <a:pt x="768" y="90"/>
                    <a:pt x="773" y="79"/>
                  </a:cubicBezTo>
                  <a:close/>
                  <a:moveTo>
                    <a:pt x="1669" y="600"/>
                  </a:moveTo>
                  <a:cubicBezTo>
                    <a:pt x="1669" y="605"/>
                    <a:pt x="1675" y="605"/>
                    <a:pt x="1675" y="605"/>
                  </a:cubicBezTo>
                  <a:lnTo>
                    <a:pt x="1669" y="605"/>
                  </a:lnTo>
                  <a:cubicBezTo>
                    <a:pt x="1669" y="605"/>
                    <a:pt x="1669" y="600"/>
                    <a:pt x="1669" y="600"/>
                  </a:cubicBezTo>
                  <a:close/>
                  <a:moveTo>
                    <a:pt x="1748" y="664"/>
                  </a:moveTo>
                  <a:lnTo>
                    <a:pt x="1748" y="664"/>
                  </a:lnTo>
                  <a:cubicBezTo>
                    <a:pt x="1748" y="665"/>
                    <a:pt x="1748" y="666"/>
                    <a:pt x="1748" y="667"/>
                  </a:cubicBezTo>
                  <a:cubicBezTo>
                    <a:pt x="1750" y="665"/>
                    <a:pt x="1750" y="664"/>
                    <a:pt x="1748" y="664"/>
                  </a:cubicBezTo>
                  <a:close/>
                  <a:moveTo>
                    <a:pt x="1814" y="793"/>
                  </a:moveTo>
                  <a:cubicBezTo>
                    <a:pt x="1814" y="794"/>
                    <a:pt x="1815" y="795"/>
                    <a:pt x="1815" y="796"/>
                  </a:cubicBezTo>
                  <a:cubicBezTo>
                    <a:pt x="1815" y="795"/>
                    <a:pt x="1815" y="794"/>
                    <a:pt x="1814" y="793"/>
                  </a:cubicBezTo>
                  <a:close/>
                  <a:moveTo>
                    <a:pt x="142" y="1282"/>
                  </a:moveTo>
                  <a:cubicBezTo>
                    <a:pt x="139" y="1282"/>
                    <a:pt x="138" y="1285"/>
                    <a:pt x="137" y="1286"/>
                  </a:cubicBezTo>
                  <a:lnTo>
                    <a:pt x="137" y="1286"/>
                  </a:lnTo>
                  <a:lnTo>
                    <a:pt x="146" y="1283"/>
                  </a:lnTo>
                  <a:cubicBezTo>
                    <a:pt x="144" y="1282"/>
                    <a:pt x="143" y="1282"/>
                    <a:pt x="142" y="1282"/>
                  </a:cubicBezTo>
                  <a:close/>
                  <a:moveTo>
                    <a:pt x="409" y="1457"/>
                  </a:moveTo>
                  <a:cubicBezTo>
                    <a:pt x="409" y="1459"/>
                    <a:pt x="410" y="1461"/>
                    <a:pt x="410" y="1462"/>
                  </a:cubicBezTo>
                  <a:lnTo>
                    <a:pt x="410" y="1462"/>
                  </a:lnTo>
                  <a:cubicBezTo>
                    <a:pt x="410" y="1460"/>
                    <a:pt x="409" y="1459"/>
                    <a:pt x="409" y="1457"/>
                  </a:cubicBezTo>
                  <a:close/>
                  <a:moveTo>
                    <a:pt x="1448" y="1482"/>
                  </a:moveTo>
                  <a:cubicBezTo>
                    <a:pt x="1439" y="1483"/>
                    <a:pt x="1441" y="1484"/>
                    <a:pt x="1444" y="1486"/>
                  </a:cubicBezTo>
                  <a:lnTo>
                    <a:pt x="1444" y="1486"/>
                  </a:lnTo>
                  <a:cubicBezTo>
                    <a:pt x="1445" y="1485"/>
                    <a:pt x="1447" y="1483"/>
                    <a:pt x="1448" y="1482"/>
                  </a:cubicBezTo>
                  <a:close/>
                  <a:moveTo>
                    <a:pt x="1444" y="1486"/>
                  </a:moveTo>
                  <a:lnTo>
                    <a:pt x="1444" y="1486"/>
                  </a:lnTo>
                  <a:cubicBezTo>
                    <a:pt x="1441" y="1489"/>
                    <a:pt x="1437" y="1493"/>
                    <a:pt x="1434" y="1496"/>
                  </a:cubicBezTo>
                  <a:cubicBezTo>
                    <a:pt x="1452" y="1491"/>
                    <a:pt x="1448" y="1488"/>
                    <a:pt x="1444" y="1486"/>
                  </a:cubicBezTo>
                  <a:close/>
                  <a:moveTo>
                    <a:pt x="101" y="2067"/>
                  </a:moveTo>
                  <a:cubicBezTo>
                    <a:pt x="101" y="2067"/>
                    <a:pt x="101" y="2073"/>
                    <a:pt x="101" y="2078"/>
                  </a:cubicBezTo>
                  <a:cubicBezTo>
                    <a:pt x="99" y="2080"/>
                    <a:pt x="97" y="2081"/>
                    <a:pt x="96" y="2081"/>
                  </a:cubicBezTo>
                  <a:cubicBezTo>
                    <a:pt x="92" y="2081"/>
                    <a:pt x="90" y="2078"/>
                    <a:pt x="90" y="2078"/>
                  </a:cubicBezTo>
                  <a:cubicBezTo>
                    <a:pt x="96" y="2078"/>
                    <a:pt x="96" y="2073"/>
                    <a:pt x="101" y="2067"/>
                  </a:cubicBezTo>
                  <a:close/>
                  <a:moveTo>
                    <a:pt x="12" y="2134"/>
                  </a:moveTo>
                  <a:cubicBezTo>
                    <a:pt x="12" y="2134"/>
                    <a:pt x="12" y="2140"/>
                    <a:pt x="17" y="2146"/>
                  </a:cubicBezTo>
                  <a:cubicBezTo>
                    <a:pt x="12" y="2146"/>
                    <a:pt x="12" y="2140"/>
                    <a:pt x="12" y="2140"/>
                  </a:cubicBezTo>
                  <a:cubicBezTo>
                    <a:pt x="6" y="2134"/>
                    <a:pt x="12" y="2134"/>
                    <a:pt x="12" y="2134"/>
                  </a:cubicBezTo>
                  <a:close/>
                  <a:moveTo>
                    <a:pt x="370" y="2474"/>
                  </a:moveTo>
                  <a:cubicBezTo>
                    <a:pt x="370" y="2474"/>
                    <a:pt x="370" y="2475"/>
                    <a:pt x="370" y="2476"/>
                  </a:cubicBezTo>
                  <a:cubicBezTo>
                    <a:pt x="370" y="2475"/>
                    <a:pt x="370" y="2475"/>
                    <a:pt x="370" y="2474"/>
                  </a:cubicBezTo>
                  <a:close/>
                  <a:moveTo>
                    <a:pt x="72" y="2484"/>
                  </a:moveTo>
                  <a:lnTo>
                    <a:pt x="72" y="2484"/>
                  </a:lnTo>
                  <a:cubicBezTo>
                    <a:pt x="69" y="2487"/>
                    <a:pt x="72" y="2488"/>
                    <a:pt x="73" y="2491"/>
                  </a:cubicBezTo>
                  <a:lnTo>
                    <a:pt x="73" y="2491"/>
                  </a:lnTo>
                  <a:cubicBezTo>
                    <a:pt x="72" y="2488"/>
                    <a:pt x="72" y="2486"/>
                    <a:pt x="72" y="2484"/>
                  </a:cubicBezTo>
                  <a:close/>
                  <a:moveTo>
                    <a:pt x="73" y="2491"/>
                  </a:moveTo>
                  <a:cubicBezTo>
                    <a:pt x="73" y="2491"/>
                    <a:pt x="73" y="2492"/>
                    <a:pt x="73" y="2493"/>
                  </a:cubicBezTo>
                  <a:cubicBezTo>
                    <a:pt x="73" y="2492"/>
                    <a:pt x="73" y="2491"/>
                    <a:pt x="73" y="2491"/>
                  </a:cubicBezTo>
                  <a:close/>
                  <a:moveTo>
                    <a:pt x="465" y="2611"/>
                  </a:moveTo>
                  <a:cubicBezTo>
                    <a:pt x="465" y="2613"/>
                    <a:pt x="465" y="2614"/>
                    <a:pt x="465" y="2616"/>
                  </a:cubicBezTo>
                  <a:cubicBezTo>
                    <a:pt x="465" y="2614"/>
                    <a:pt x="465" y="2612"/>
                    <a:pt x="465" y="2611"/>
                  </a:cubicBezTo>
                  <a:close/>
                  <a:moveTo>
                    <a:pt x="370" y="2638"/>
                  </a:moveTo>
                  <a:cubicBezTo>
                    <a:pt x="370" y="2650"/>
                    <a:pt x="370" y="2655"/>
                    <a:pt x="370" y="2655"/>
                  </a:cubicBezTo>
                  <a:cubicBezTo>
                    <a:pt x="370" y="2655"/>
                    <a:pt x="364" y="2650"/>
                    <a:pt x="364" y="2650"/>
                  </a:cubicBezTo>
                  <a:lnTo>
                    <a:pt x="370" y="2638"/>
                  </a:lnTo>
                  <a:close/>
                  <a:moveTo>
                    <a:pt x="392" y="2666"/>
                  </a:moveTo>
                  <a:cubicBezTo>
                    <a:pt x="392" y="2666"/>
                    <a:pt x="398" y="2666"/>
                    <a:pt x="398" y="2672"/>
                  </a:cubicBezTo>
                  <a:lnTo>
                    <a:pt x="392" y="2672"/>
                  </a:lnTo>
                  <a:cubicBezTo>
                    <a:pt x="392" y="2666"/>
                    <a:pt x="392" y="2666"/>
                    <a:pt x="392" y="2666"/>
                  </a:cubicBezTo>
                  <a:close/>
                  <a:moveTo>
                    <a:pt x="1328" y="2728"/>
                  </a:moveTo>
                  <a:cubicBezTo>
                    <a:pt x="1328" y="2728"/>
                    <a:pt x="1322" y="2731"/>
                    <a:pt x="1321" y="2733"/>
                  </a:cubicBezTo>
                  <a:lnTo>
                    <a:pt x="1321" y="2733"/>
                  </a:lnTo>
                  <a:cubicBezTo>
                    <a:pt x="1324" y="2731"/>
                    <a:pt x="1326" y="2730"/>
                    <a:pt x="1328" y="2728"/>
                  </a:cubicBezTo>
                  <a:close/>
                  <a:moveTo>
                    <a:pt x="398" y="2790"/>
                  </a:moveTo>
                  <a:cubicBezTo>
                    <a:pt x="398" y="2796"/>
                    <a:pt x="398" y="2801"/>
                    <a:pt x="404" y="2807"/>
                  </a:cubicBezTo>
                  <a:cubicBezTo>
                    <a:pt x="398" y="2796"/>
                    <a:pt x="398" y="2795"/>
                    <a:pt x="398" y="2790"/>
                  </a:cubicBezTo>
                  <a:close/>
                  <a:moveTo>
                    <a:pt x="196" y="292"/>
                  </a:moveTo>
                  <a:cubicBezTo>
                    <a:pt x="196" y="303"/>
                    <a:pt x="180" y="297"/>
                    <a:pt x="191" y="314"/>
                  </a:cubicBezTo>
                  <a:cubicBezTo>
                    <a:pt x="211" y="314"/>
                    <a:pt x="195" y="297"/>
                    <a:pt x="207" y="297"/>
                  </a:cubicBezTo>
                  <a:cubicBezTo>
                    <a:pt x="209" y="297"/>
                    <a:pt x="211" y="297"/>
                    <a:pt x="213" y="297"/>
                  </a:cubicBezTo>
                  <a:cubicBezTo>
                    <a:pt x="224" y="314"/>
                    <a:pt x="213" y="320"/>
                    <a:pt x="236" y="325"/>
                  </a:cubicBezTo>
                  <a:cubicBezTo>
                    <a:pt x="236" y="328"/>
                    <a:pt x="234" y="330"/>
                    <a:pt x="231" y="330"/>
                  </a:cubicBezTo>
                  <a:cubicBezTo>
                    <a:pt x="231" y="330"/>
                    <a:pt x="231" y="330"/>
                    <a:pt x="231" y="330"/>
                  </a:cubicBezTo>
                  <a:lnTo>
                    <a:pt x="231" y="330"/>
                  </a:lnTo>
                  <a:cubicBezTo>
                    <a:pt x="247" y="337"/>
                    <a:pt x="260" y="348"/>
                    <a:pt x="269" y="348"/>
                  </a:cubicBezTo>
                  <a:cubicBezTo>
                    <a:pt x="280" y="365"/>
                    <a:pt x="320" y="376"/>
                    <a:pt x="303" y="393"/>
                  </a:cubicBezTo>
                  <a:cubicBezTo>
                    <a:pt x="306" y="391"/>
                    <a:pt x="310" y="390"/>
                    <a:pt x="314" y="390"/>
                  </a:cubicBezTo>
                  <a:cubicBezTo>
                    <a:pt x="325" y="390"/>
                    <a:pt x="339" y="396"/>
                    <a:pt x="348" y="404"/>
                  </a:cubicBezTo>
                  <a:cubicBezTo>
                    <a:pt x="314" y="404"/>
                    <a:pt x="392" y="437"/>
                    <a:pt x="370" y="454"/>
                  </a:cubicBezTo>
                  <a:cubicBezTo>
                    <a:pt x="381" y="454"/>
                    <a:pt x="387" y="454"/>
                    <a:pt x="392" y="460"/>
                  </a:cubicBezTo>
                  <a:cubicBezTo>
                    <a:pt x="409" y="465"/>
                    <a:pt x="420" y="477"/>
                    <a:pt x="437" y="488"/>
                  </a:cubicBezTo>
                  <a:cubicBezTo>
                    <a:pt x="437" y="492"/>
                    <a:pt x="440" y="498"/>
                    <a:pt x="443" y="504"/>
                  </a:cubicBezTo>
                  <a:lnTo>
                    <a:pt x="443" y="504"/>
                  </a:lnTo>
                  <a:cubicBezTo>
                    <a:pt x="443" y="499"/>
                    <a:pt x="443" y="493"/>
                    <a:pt x="448" y="488"/>
                  </a:cubicBezTo>
                  <a:lnTo>
                    <a:pt x="460" y="488"/>
                  </a:lnTo>
                  <a:lnTo>
                    <a:pt x="488" y="482"/>
                  </a:lnTo>
                  <a:cubicBezTo>
                    <a:pt x="510" y="477"/>
                    <a:pt x="510" y="477"/>
                    <a:pt x="521" y="471"/>
                  </a:cubicBezTo>
                  <a:lnTo>
                    <a:pt x="521" y="471"/>
                  </a:lnTo>
                  <a:cubicBezTo>
                    <a:pt x="521" y="471"/>
                    <a:pt x="516" y="477"/>
                    <a:pt x="510" y="477"/>
                  </a:cubicBezTo>
                  <a:cubicBezTo>
                    <a:pt x="532" y="477"/>
                    <a:pt x="538" y="482"/>
                    <a:pt x="555" y="482"/>
                  </a:cubicBezTo>
                  <a:cubicBezTo>
                    <a:pt x="555" y="465"/>
                    <a:pt x="583" y="454"/>
                    <a:pt x="600" y="437"/>
                  </a:cubicBezTo>
                  <a:lnTo>
                    <a:pt x="600" y="437"/>
                  </a:lnTo>
                  <a:cubicBezTo>
                    <a:pt x="628" y="454"/>
                    <a:pt x="588" y="460"/>
                    <a:pt x="600" y="477"/>
                  </a:cubicBezTo>
                  <a:cubicBezTo>
                    <a:pt x="594" y="465"/>
                    <a:pt x="639" y="454"/>
                    <a:pt x="628" y="443"/>
                  </a:cubicBezTo>
                  <a:lnTo>
                    <a:pt x="628" y="443"/>
                  </a:lnTo>
                  <a:cubicBezTo>
                    <a:pt x="650" y="454"/>
                    <a:pt x="644" y="449"/>
                    <a:pt x="656" y="460"/>
                  </a:cubicBezTo>
                  <a:cubicBezTo>
                    <a:pt x="656" y="437"/>
                    <a:pt x="672" y="454"/>
                    <a:pt x="689" y="437"/>
                  </a:cubicBezTo>
                  <a:cubicBezTo>
                    <a:pt x="709" y="441"/>
                    <a:pt x="707" y="448"/>
                    <a:pt x="713" y="448"/>
                  </a:cubicBezTo>
                  <a:cubicBezTo>
                    <a:pt x="715" y="448"/>
                    <a:pt x="720" y="447"/>
                    <a:pt x="728" y="443"/>
                  </a:cubicBezTo>
                  <a:lnTo>
                    <a:pt x="728" y="443"/>
                  </a:lnTo>
                  <a:cubicBezTo>
                    <a:pt x="740" y="449"/>
                    <a:pt x="717" y="460"/>
                    <a:pt x="717" y="460"/>
                  </a:cubicBezTo>
                  <a:cubicBezTo>
                    <a:pt x="745" y="460"/>
                    <a:pt x="728" y="443"/>
                    <a:pt x="734" y="432"/>
                  </a:cubicBezTo>
                  <a:cubicBezTo>
                    <a:pt x="741" y="430"/>
                    <a:pt x="745" y="429"/>
                    <a:pt x="749" y="429"/>
                  </a:cubicBezTo>
                  <a:cubicBezTo>
                    <a:pt x="762" y="429"/>
                    <a:pt x="753" y="444"/>
                    <a:pt x="762" y="449"/>
                  </a:cubicBezTo>
                  <a:cubicBezTo>
                    <a:pt x="784" y="443"/>
                    <a:pt x="801" y="426"/>
                    <a:pt x="818" y="421"/>
                  </a:cubicBezTo>
                  <a:cubicBezTo>
                    <a:pt x="818" y="426"/>
                    <a:pt x="824" y="426"/>
                    <a:pt x="818" y="432"/>
                  </a:cubicBezTo>
                  <a:cubicBezTo>
                    <a:pt x="840" y="415"/>
                    <a:pt x="885" y="426"/>
                    <a:pt x="913" y="409"/>
                  </a:cubicBezTo>
                  <a:lnTo>
                    <a:pt x="919" y="409"/>
                  </a:lnTo>
                  <a:cubicBezTo>
                    <a:pt x="913" y="404"/>
                    <a:pt x="913" y="393"/>
                    <a:pt x="913" y="387"/>
                  </a:cubicBezTo>
                  <a:cubicBezTo>
                    <a:pt x="921" y="387"/>
                    <a:pt x="931" y="382"/>
                    <a:pt x="937" y="382"/>
                  </a:cubicBezTo>
                  <a:cubicBezTo>
                    <a:pt x="939" y="382"/>
                    <a:pt x="941" y="383"/>
                    <a:pt x="941" y="387"/>
                  </a:cubicBezTo>
                  <a:cubicBezTo>
                    <a:pt x="936" y="387"/>
                    <a:pt x="936" y="393"/>
                    <a:pt x="930" y="398"/>
                  </a:cubicBezTo>
                  <a:lnTo>
                    <a:pt x="947" y="393"/>
                  </a:lnTo>
                  <a:lnTo>
                    <a:pt x="947" y="393"/>
                  </a:lnTo>
                  <a:cubicBezTo>
                    <a:pt x="958" y="409"/>
                    <a:pt x="924" y="398"/>
                    <a:pt x="924" y="409"/>
                  </a:cubicBezTo>
                  <a:cubicBezTo>
                    <a:pt x="947" y="405"/>
                    <a:pt x="973" y="397"/>
                    <a:pt x="995" y="397"/>
                  </a:cubicBezTo>
                  <a:cubicBezTo>
                    <a:pt x="1000" y="397"/>
                    <a:pt x="1004" y="397"/>
                    <a:pt x="1008" y="398"/>
                  </a:cubicBezTo>
                  <a:cubicBezTo>
                    <a:pt x="1008" y="407"/>
                    <a:pt x="996" y="407"/>
                    <a:pt x="987" y="407"/>
                  </a:cubicBezTo>
                  <a:cubicBezTo>
                    <a:pt x="978" y="407"/>
                    <a:pt x="972" y="407"/>
                    <a:pt x="986" y="415"/>
                  </a:cubicBezTo>
                  <a:lnTo>
                    <a:pt x="952" y="409"/>
                  </a:lnTo>
                  <a:lnTo>
                    <a:pt x="952" y="409"/>
                  </a:lnTo>
                  <a:cubicBezTo>
                    <a:pt x="960" y="417"/>
                    <a:pt x="960" y="419"/>
                    <a:pt x="957" y="419"/>
                  </a:cubicBezTo>
                  <a:cubicBezTo>
                    <a:pt x="955" y="419"/>
                    <a:pt x="952" y="418"/>
                    <a:pt x="950" y="418"/>
                  </a:cubicBezTo>
                  <a:cubicBezTo>
                    <a:pt x="945" y="418"/>
                    <a:pt x="943" y="420"/>
                    <a:pt x="952" y="432"/>
                  </a:cubicBezTo>
                  <a:cubicBezTo>
                    <a:pt x="962" y="433"/>
                    <a:pt x="970" y="433"/>
                    <a:pt x="976" y="433"/>
                  </a:cubicBezTo>
                  <a:cubicBezTo>
                    <a:pt x="995" y="433"/>
                    <a:pt x="1005" y="430"/>
                    <a:pt x="1024" y="430"/>
                  </a:cubicBezTo>
                  <a:cubicBezTo>
                    <a:pt x="1030" y="430"/>
                    <a:pt x="1038" y="431"/>
                    <a:pt x="1048" y="432"/>
                  </a:cubicBezTo>
                  <a:cubicBezTo>
                    <a:pt x="1059" y="426"/>
                    <a:pt x="1042" y="421"/>
                    <a:pt x="1053" y="415"/>
                  </a:cubicBezTo>
                  <a:cubicBezTo>
                    <a:pt x="1059" y="414"/>
                    <a:pt x="1064" y="414"/>
                    <a:pt x="1068" y="414"/>
                  </a:cubicBezTo>
                  <a:cubicBezTo>
                    <a:pt x="1106" y="414"/>
                    <a:pt x="1104" y="446"/>
                    <a:pt x="1128" y="446"/>
                  </a:cubicBezTo>
                  <a:cubicBezTo>
                    <a:pt x="1132" y="446"/>
                    <a:pt x="1137" y="445"/>
                    <a:pt x="1143" y="443"/>
                  </a:cubicBezTo>
                  <a:cubicBezTo>
                    <a:pt x="1151" y="435"/>
                    <a:pt x="1158" y="425"/>
                    <a:pt x="1172" y="425"/>
                  </a:cubicBezTo>
                  <a:cubicBezTo>
                    <a:pt x="1178" y="425"/>
                    <a:pt x="1185" y="427"/>
                    <a:pt x="1193" y="432"/>
                  </a:cubicBezTo>
                  <a:lnTo>
                    <a:pt x="1182" y="443"/>
                  </a:lnTo>
                  <a:cubicBezTo>
                    <a:pt x="1189" y="445"/>
                    <a:pt x="1194" y="446"/>
                    <a:pt x="1199" y="446"/>
                  </a:cubicBezTo>
                  <a:cubicBezTo>
                    <a:pt x="1213" y="446"/>
                    <a:pt x="1216" y="438"/>
                    <a:pt x="1228" y="438"/>
                  </a:cubicBezTo>
                  <a:cubicBezTo>
                    <a:pt x="1233" y="438"/>
                    <a:pt x="1240" y="439"/>
                    <a:pt x="1249" y="443"/>
                  </a:cubicBezTo>
                  <a:cubicBezTo>
                    <a:pt x="1244" y="446"/>
                    <a:pt x="1235" y="446"/>
                    <a:pt x="1229" y="446"/>
                  </a:cubicBezTo>
                  <a:cubicBezTo>
                    <a:pt x="1223" y="446"/>
                    <a:pt x="1219" y="446"/>
                    <a:pt x="1221" y="449"/>
                  </a:cubicBezTo>
                  <a:cubicBezTo>
                    <a:pt x="1228" y="453"/>
                    <a:pt x="1232" y="455"/>
                    <a:pt x="1236" y="455"/>
                  </a:cubicBezTo>
                  <a:cubicBezTo>
                    <a:pt x="1244" y="455"/>
                    <a:pt x="1248" y="448"/>
                    <a:pt x="1259" y="448"/>
                  </a:cubicBezTo>
                  <a:cubicBezTo>
                    <a:pt x="1261" y="448"/>
                    <a:pt x="1264" y="448"/>
                    <a:pt x="1266" y="449"/>
                  </a:cubicBezTo>
                  <a:lnTo>
                    <a:pt x="1266" y="465"/>
                  </a:lnTo>
                  <a:cubicBezTo>
                    <a:pt x="1305" y="471"/>
                    <a:pt x="1356" y="477"/>
                    <a:pt x="1401" y="493"/>
                  </a:cubicBezTo>
                  <a:cubicBezTo>
                    <a:pt x="1395" y="493"/>
                    <a:pt x="1389" y="499"/>
                    <a:pt x="1395" y="505"/>
                  </a:cubicBezTo>
                  <a:cubicBezTo>
                    <a:pt x="1451" y="521"/>
                    <a:pt x="1507" y="566"/>
                    <a:pt x="1541" y="611"/>
                  </a:cubicBezTo>
                  <a:lnTo>
                    <a:pt x="1569" y="611"/>
                  </a:lnTo>
                  <a:cubicBezTo>
                    <a:pt x="1569" y="617"/>
                    <a:pt x="1569" y="622"/>
                    <a:pt x="1563" y="622"/>
                  </a:cubicBezTo>
                  <a:cubicBezTo>
                    <a:pt x="1566" y="627"/>
                    <a:pt x="1568" y="629"/>
                    <a:pt x="1569" y="629"/>
                  </a:cubicBezTo>
                  <a:cubicBezTo>
                    <a:pt x="1572" y="629"/>
                    <a:pt x="1572" y="617"/>
                    <a:pt x="1580" y="617"/>
                  </a:cubicBezTo>
                  <a:cubicBezTo>
                    <a:pt x="1589" y="626"/>
                    <a:pt x="1591" y="635"/>
                    <a:pt x="1585" y="635"/>
                  </a:cubicBezTo>
                  <a:cubicBezTo>
                    <a:pt x="1583" y="635"/>
                    <a:pt x="1582" y="635"/>
                    <a:pt x="1580" y="634"/>
                  </a:cubicBezTo>
                  <a:lnTo>
                    <a:pt x="1580" y="634"/>
                  </a:lnTo>
                  <a:cubicBezTo>
                    <a:pt x="1613" y="650"/>
                    <a:pt x="1675" y="701"/>
                    <a:pt x="1681" y="746"/>
                  </a:cubicBezTo>
                  <a:lnTo>
                    <a:pt x="1669" y="746"/>
                  </a:lnTo>
                  <a:cubicBezTo>
                    <a:pt x="1681" y="774"/>
                    <a:pt x="1709" y="762"/>
                    <a:pt x="1714" y="790"/>
                  </a:cubicBezTo>
                  <a:cubicBezTo>
                    <a:pt x="1714" y="796"/>
                    <a:pt x="1714" y="796"/>
                    <a:pt x="1714" y="796"/>
                  </a:cubicBezTo>
                  <a:lnTo>
                    <a:pt x="1709" y="790"/>
                  </a:lnTo>
                  <a:lnTo>
                    <a:pt x="1709" y="790"/>
                  </a:lnTo>
                  <a:cubicBezTo>
                    <a:pt x="1714" y="807"/>
                    <a:pt x="1720" y="824"/>
                    <a:pt x="1725" y="841"/>
                  </a:cubicBezTo>
                  <a:lnTo>
                    <a:pt x="1714" y="835"/>
                  </a:lnTo>
                  <a:lnTo>
                    <a:pt x="1714" y="846"/>
                  </a:lnTo>
                  <a:cubicBezTo>
                    <a:pt x="1716" y="848"/>
                    <a:pt x="1718" y="849"/>
                    <a:pt x="1720" y="849"/>
                  </a:cubicBezTo>
                  <a:cubicBezTo>
                    <a:pt x="1723" y="849"/>
                    <a:pt x="1725" y="846"/>
                    <a:pt x="1725" y="846"/>
                  </a:cubicBezTo>
                  <a:cubicBezTo>
                    <a:pt x="1742" y="897"/>
                    <a:pt x="1748" y="947"/>
                    <a:pt x="1731" y="981"/>
                  </a:cubicBezTo>
                  <a:cubicBezTo>
                    <a:pt x="1748" y="998"/>
                    <a:pt x="1709" y="1042"/>
                    <a:pt x="1737" y="1054"/>
                  </a:cubicBezTo>
                  <a:cubicBezTo>
                    <a:pt x="1709" y="1087"/>
                    <a:pt x="1709" y="1076"/>
                    <a:pt x="1675" y="1121"/>
                  </a:cubicBezTo>
                  <a:cubicBezTo>
                    <a:pt x="1669" y="1132"/>
                    <a:pt x="1681" y="1143"/>
                    <a:pt x="1675" y="1166"/>
                  </a:cubicBezTo>
                  <a:lnTo>
                    <a:pt x="1664" y="1154"/>
                  </a:lnTo>
                  <a:lnTo>
                    <a:pt x="1658" y="1182"/>
                  </a:lnTo>
                  <a:lnTo>
                    <a:pt x="1636" y="1182"/>
                  </a:lnTo>
                  <a:lnTo>
                    <a:pt x="1630" y="1199"/>
                  </a:lnTo>
                  <a:cubicBezTo>
                    <a:pt x="1636" y="1194"/>
                    <a:pt x="1647" y="1194"/>
                    <a:pt x="1647" y="1194"/>
                  </a:cubicBezTo>
                  <a:lnTo>
                    <a:pt x="1647" y="1194"/>
                  </a:lnTo>
                  <a:cubicBezTo>
                    <a:pt x="1637" y="1218"/>
                    <a:pt x="1606" y="1234"/>
                    <a:pt x="1595" y="1234"/>
                  </a:cubicBezTo>
                  <a:cubicBezTo>
                    <a:pt x="1593" y="1234"/>
                    <a:pt x="1592" y="1233"/>
                    <a:pt x="1591" y="1233"/>
                  </a:cubicBezTo>
                  <a:cubicBezTo>
                    <a:pt x="1580" y="1255"/>
                    <a:pt x="1563" y="1272"/>
                    <a:pt x="1552" y="1289"/>
                  </a:cubicBezTo>
                  <a:cubicBezTo>
                    <a:pt x="1546" y="1283"/>
                    <a:pt x="1557" y="1272"/>
                    <a:pt x="1557" y="1266"/>
                  </a:cubicBezTo>
                  <a:lnTo>
                    <a:pt x="1557" y="1266"/>
                  </a:lnTo>
                  <a:cubicBezTo>
                    <a:pt x="1554" y="1277"/>
                    <a:pt x="1550" y="1281"/>
                    <a:pt x="1548" y="1281"/>
                  </a:cubicBezTo>
                  <a:cubicBezTo>
                    <a:pt x="1547" y="1281"/>
                    <a:pt x="1546" y="1280"/>
                    <a:pt x="1546" y="1278"/>
                  </a:cubicBezTo>
                  <a:cubicBezTo>
                    <a:pt x="1545" y="1278"/>
                    <a:pt x="1543" y="1277"/>
                    <a:pt x="1542" y="1277"/>
                  </a:cubicBezTo>
                  <a:cubicBezTo>
                    <a:pt x="1539" y="1277"/>
                    <a:pt x="1534" y="1280"/>
                    <a:pt x="1518" y="1300"/>
                  </a:cubicBezTo>
                  <a:cubicBezTo>
                    <a:pt x="1520" y="1299"/>
                    <a:pt x="1522" y="1298"/>
                    <a:pt x="1523" y="1298"/>
                  </a:cubicBezTo>
                  <a:cubicBezTo>
                    <a:pt x="1527" y="1298"/>
                    <a:pt x="1524" y="1307"/>
                    <a:pt x="1524" y="1311"/>
                  </a:cubicBezTo>
                  <a:cubicBezTo>
                    <a:pt x="1496" y="1322"/>
                    <a:pt x="1434" y="1367"/>
                    <a:pt x="1401" y="1401"/>
                  </a:cubicBezTo>
                  <a:cubicBezTo>
                    <a:pt x="1395" y="1395"/>
                    <a:pt x="1395" y="1395"/>
                    <a:pt x="1389" y="1395"/>
                  </a:cubicBezTo>
                  <a:cubicBezTo>
                    <a:pt x="1361" y="1412"/>
                    <a:pt x="1339" y="1434"/>
                    <a:pt x="1311" y="1451"/>
                  </a:cubicBezTo>
                  <a:cubicBezTo>
                    <a:pt x="1289" y="1468"/>
                    <a:pt x="1261" y="1490"/>
                    <a:pt x="1244" y="1507"/>
                  </a:cubicBezTo>
                  <a:cubicBezTo>
                    <a:pt x="1300" y="1502"/>
                    <a:pt x="1345" y="1502"/>
                    <a:pt x="1401" y="1502"/>
                  </a:cubicBezTo>
                  <a:cubicBezTo>
                    <a:pt x="1356" y="1496"/>
                    <a:pt x="1417" y="1479"/>
                    <a:pt x="1451" y="1479"/>
                  </a:cubicBezTo>
                  <a:cubicBezTo>
                    <a:pt x="1450" y="1480"/>
                    <a:pt x="1449" y="1481"/>
                    <a:pt x="1448" y="1482"/>
                  </a:cubicBezTo>
                  <a:lnTo>
                    <a:pt x="1448" y="1482"/>
                  </a:lnTo>
                  <a:cubicBezTo>
                    <a:pt x="1453" y="1481"/>
                    <a:pt x="1461" y="1480"/>
                    <a:pt x="1473" y="1479"/>
                  </a:cubicBezTo>
                  <a:cubicBezTo>
                    <a:pt x="1513" y="1479"/>
                    <a:pt x="1479" y="1490"/>
                    <a:pt x="1440" y="1496"/>
                  </a:cubicBezTo>
                  <a:lnTo>
                    <a:pt x="1507" y="1490"/>
                  </a:lnTo>
                  <a:lnTo>
                    <a:pt x="1507" y="1490"/>
                  </a:lnTo>
                  <a:cubicBezTo>
                    <a:pt x="1507" y="1496"/>
                    <a:pt x="1490" y="1502"/>
                    <a:pt x="1479" y="1507"/>
                  </a:cubicBezTo>
                  <a:cubicBezTo>
                    <a:pt x="1485" y="1506"/>
                    <a:pt x="1491" y="1505"/>
                    <a:pt x="1496" y="1505"/>
                  </a:cubicBezTo>
                  <a:cubicBezTo>
                    <a:pt x="1509" y="1505"/>
                    <a:pt x="1519" y="1509"/>
                    <a:pt x="1535" y="1513"/>
                  </a:cubicBezTo>
                  <a:cubicBezTo>
                    <a:pt x="1547" y="1517"/>
                    <a:pt x="1561" y="1521"/>
                    <a:pt x="1575" y="1521"/>
                  </a:cubicBezTo>
                  <a:cubicBezTo>
                    <a:pt x="1581" y="1521"/>
                    <a:pt x="1586" y="1520"/>
                    <a:pt x="1591" y="1518"/>
                  </a:cubicBezTo>
                  <a:lnTo>
                    <a:pt x="1591" y="1524"/>
                  </a:lnTo>
                  <a:cubicBezTo>
                    <a:pt x="1647" y="1541"/>
                    <a:pt x="1664" y="1546"/>
                    <a:pt x="1703" y="1563"/>
                  </a:cubicBezTo>
                  <a:cubicBezTo>
                    <a:pt x="1705" y="1562"/>
                    <a:pt x="1708" y="1562"/>
                    <a:pt x="1710" y="1562"/>
                  </a:cubicBezTo>
                  <a:cubicBezTo>
                    <a:pt x="1717" y="1562"/>
                    <a:pt x="1724" y="1565"/>
                    <a:pt x="1732" y="1565"/>
                  </a:cubicBezTo>
                  <a:cubicBezTo>
                    <a:pt x="1735" y="1565"/>
                    <a:pt x="1739" y="1564"/>
                    <a:pt x="1742" y="1563"/>
                  </a:cubicBezTo>
                  <a:cubicBezTo>
                    <a:pt x="1765" y="1586"/>
                    <a:pt x="1787" y="1614"/>
                    <a:pt x="1815" y="1642"/>
                  </a:cubicBezTo>
                  <a:cubicBezTo>
                    <a:pt x="1822" y="1647"/>
                    <a:pt x="1826" y="1649"/>
                    <a:pt x="1828" y="1649"/>
                  </a:cubicBezTo>
                  <a:cubicBezTo>
                    <a:pt x="1833" y="1649"/>
                    <a:pt x="1832" y="1642"/>
                    <a:pt x="1843" y="1642"/>
                  </a:cubicBezTo>
                  <a:lnTo>
                    <a:pt x="1843" y="1642"/>
                  </a:lnTo>
                  <a:cubicBezTo>
                    <a:pt x="1838" y="1651"/>
                    <a:pt x="1853" y="1672"/>
                    <a:pt x="1848" y="1672"/>
                  </a:cubicBezTo>
                  <a:cubicBezTo>
                    <a:pt x="1847" y="1672"/>
                    <a:pt x="1846" y="1671"/>
                    <a:pt x="1843" y="1670"/>
                  </a:cubicBezTo>
                  <a:lnTo>
                    <a:pt x="1843" y="1670"/>
                  </a:lnTo>
                  <a:cubicBezTo>
                    <a:pt x="1877" y="1703"/>
                    <a:pt x="1882" y="1714"/>
                    <a:pt x="1921" y="1759"/>
                  </a:cubicBezTo>
                  <a:cubicBezTo>
                    <a:pt x="1927" y="1748"/>
                    <a:pt x="1921" y="1742"/>
                    <a:pt x="1927" y="1742"/>
                  </a:cubicBezTo>
                  <a:cubicBezTo>
                    <a:pt x="1938" y="1754"/>
                    <a:pt x="1938" y="1765"/>
                    <a:pt x="1933" y="1770"/>
                  </a:cubicBezTo>
                  <a:lnTo>
                    <a:pt x="1933" y="1770"/>
                  </a:lnTo>
                  <a:cubicBezTo>
                    <a:pt x="1931" y="1768"/>
                    <a:pt x="1929" y="1767"/>
                    <a:pt x="1927" y="1765"/>
                  </a:cubicBezTo>
                  <a:lnTo>
                    <a:pt x="1927" y="1765"/>
                  </a:lnTo>
                  <a:lnTo>
                    <a:pt x="1933" y="1770"/>
                  </a:lnTo>
                  <a:cubicBezTo>
                    <a:pt x="1933" y="1770"/>
                    <a:pt x="1933" y="1770"/>
                    <a:pt x="1933" y="1770"/>
                  </a:cubicBezTo>
                  <a:lnTo>
                    <a:pt x="1933" y="1770"/>
                  </a:lnTo>
                  <a:cubicBezTo>
                    <a:pt x="1982" y="1822"/>
                    <a:pt x="1967" y="1918"/>
                    <a:pt x="2000" y="1961"/>
                  </a:cubicBezTo>
                  <a:lnTo>
                    <a:pt x="2000" y="1955"/>
                  </a:lnTo>
                  <a:cubicBezTo>
                    <a:pt x="2011" y="1972"/>
                    <a:pt x="2017" y="1989"/>
                    <a:pt x="2022" y="2006"/>
                  </a:cubicBezTo>
                  <a:cubicBezTo>
                    <a:pt x="2024" y="2013"/>
                    <a:pt x="2024" y="2016"/>
                    <a:pt x="2022" y="2016"/>
                  </a:cubicBezTo>
                  <a:cubicBezTo>
                    <a:pt x="2020" y="2016"/>
                    <a:pt x="2015" y="2007"/>
                    <a:pt x="2013" y="2007"/>
                  </a:cubicBezTo>
                  <a:cubicBezTo>
                    <a:pt x="2012" y="2007"/>
                    <a:pt x="2011" y="2008"/>
                    <a:pt x="2011" y="2011"/>
                  </a:cubicBezTo>
                  <a:cubicBezTo>
                    <a:pt x="2039" y="2067"/>
                    <a:pt x="2017" y="2106"/>
                    <a:pt x="2028" y="2151"/>
                  </a:cubicBezTo>
                  <a:cubicBezTo>
                    <a:pt x="2011" y="2168"/>
                    <a:pt x="2011" y="2202"/>
                    <a:pt x="2005" y="2235"/>
                  </a:cubicBezTo>
                  <a:cubicBezTo>
                    <a:pt x="2000" y="2263"/>
                    <a:pt x="1994" y="2297"/>
                    <a:pt x="1972" y="2314"/>
                  </a:cubicBezTo>
                  <a:lnTo>
                    <a:pt x="1983" y="2314"/>
                  </a:lnTo>
                  <a:cubicBezTo>
                    <a:pt x="1983" y="2330"/>
                    <a:pt x="1972" y="2325"/>
                    <a:pt x="1966" y="2330"/>
                  </a:cubicBezTo>
                  <a:cubicBezTo>
                    <a:pt x="1967" y="2332"/>
                    <a:pt x="1969" y="2332"/>
                    <a:pt x="1970" y="2332"/>
                  </a:cubicBezTo>
                  <a:cubicBezTo>
                    <a:pt x="1973" y="2332"/>
                    <a:pt x="1975" y="2329"/>
                    <a:pt x="1977" y="2329"/>
                  </a:cubicBezTo>
                  <a:cubicBezTo>
                    <a:pt x="1977" y="2329"/>
                    <a:pt x="1977" y="2329"/>
                    <a:pt x="1977" y="2330"/>
                  </a:cubicBezTo>
                  <a:cubicBezTo>
                    <a:pt x="1938" y="2426"/>
                    <a:pt x="1815" y="2487"/>
                    <a:pt x="1720" y="2543"/>
                  </a:cubicBezTo>
                  <a:cubicBezTo>
                    <a:pt x="1681" y="2560"/>
                    <a:pt x="1720" y="2594"/>
                    <a:pt x="1664" y="2605"/>
                  </a:cubicBezTo>
                  <a:lnTo>
                    <a:pt x="1669" y="2582"/>
                  </a:lnTo>
                  <a:lnTo>
                    <a:pt x="1669" y="2582"/>
                  </a:lnTo>
                  <a:cubicBezTo>
                    <a:pt x="1602" y="2644"/>
                    <a:pt x="1513" y="2661"/>
                    <a:pt x="1440" y="2706"/>
                  </a:cubicBezTo>
                  <a:cubicBezTo>
                    <a:pt x="1440" y="2700"/>
                    <a:pt x="1440" y="2700"/>
                    <a:pt x="1445" y="2694"/>
                  </a:cubicBezTo>
                  <a:cubicBezTo>
                    <a:pt x="1444" y="2694"/>
                    <a:pt x="1442" y="2694"/>
                    <a:pt x="1440" y="2694"/>
                  </a:cubicBezTo>
                  <a:cubicBezTo>
                    <a:pt x="1421" y="2694"/>
                    <a:pt x="1384" y="2717"/>
                    <a:pt x="1389" y="2722"/>
                  </a:cubicBezTo>
                  <a:cubicBezTo>
                    <a:pt x="1386" y="2724"/>
                    <a:pt x="1384" y="2724"/>
                    <a:pt x="1382" y="2724"/>
                  </a:cubicBezTo>
                  <a:cubicBezTo>
                    <a:pt x="1376" y="2724"/>
                    <a:pt x="1381" y="2717"/>
                    <a:pt x="1373" y="2717"/>
                  </a:cubicBezTo>
                  <a:cubicBezTo>
                    <a:pt x="1359" y="2717"/>
                    <a:pt x="1341" y="2736"/>
                    <a:pt x="1329" y="2736"/>
                  </a:cubicBezTo>
                  <a:cubicBezTo>
                    <a:pt x="1326" y="2736"/>
                    <a:pt x="1324" y="2736"/>
                    <a:pt x="1322" y="2734"/>
                  </a:cubicBezTo>
                  <a:cubicBezTo>
                    <a:pt x="1321" y="2734"/>
                    <a:pt x="1320" y="2733"/>
                    <a:pt x="1321" y="2733"/>
                  </a:cubicBezTo>
                  <a:lnTo>
                    <a:pt x="1321" y="2733"/>
                  </a:lnTo>
                  <a:cubicBezTo>
                    <a:pt x="1306" y="2740"/>
                    <a:pt x="1279" y="2741"/>
                    <a:pt x="1289" y="2750"/>
                  </a:cubicBezTo>
                  <a:cubicBezTo>
                    <a:pt x="1260" y="2755"/>
                    <a:pt x="1239" y="2768"/>
                    <a:pt x="1216" y="2768"/>
                  </a:cubicBezTo>
                  <a:cubicBezTo>
                    <a:pt x="1212" y="2768"/>
                    <a:pt x="1208" y="2768"/>
                    <a:pt x="1205" y="2767"/>
                  </a:cubicBezTo>
                  <a:cubicBezTo>
                    <a:pt x="1193" y="2790"/>
                    <a:pt x="1148" y="2773"/>
                    <a:pt x="1148" y="2795"/>
                  </a:cubicBezTo>
                  <a:cubicBezTo>
                    <a:pt x="1148" y="2786"/>
                    <a:pt x="1138" y="2782"/>
                    <a:pt x="1125" y="2782"/>
                  </a:cubicBezTo>
                  <a:cubicBezTo>
                    <a:pt x="1107" y="2782"/>
                    <a:pt x="1083" y="2789"/>
                    <a:pt x="1070" y="2795"/>
                  </a:cubicBezTo>
                  <a:cubicBezTo>
                    <a:pt x="1076" y="2790"/>
                    <a:pt x="1053" y="2790"/>
                    <a:pt x="1059" y="2784"/>
                  </a:cubicBezTo>
                  <a:cubicBezTo>
                    <a:pt x="1036" y="2784"/>
                    <a:pt x="1014" y="2790"/>
                    <a:pt x="1020" y="2801"/>
                  </a:cubicBezTo>
                  <a:cubicBezTo>
                    <a:pt x="1011" y="2797"/>
                    <a:pt x="1002" y="2795"/>
                    <a:pt x="994" y="2795"/>
                  </a:cubicBezTo>
                  <a:cubicBezTo>
                    <a:pt x="971" y="2795"/>
                    <a:pt x="951" y="2807"/>
                    <a:pt x="935" y="2807"/>
                  </a:cubicBezTo>
                  <a:cubicBezTo>
                    <a:pt x="926" y="2807"/>
                    <a:pt x="919" y="2804"/>
                    <a:pt x="913" y="2795"/>
                  </a:cubicBezTo>
                  <a:cubicBezTo>
                    <a:pt x="846" y="2807"/>
                    <a:pt x="779" y="2812"/>
                    <a:pt x="717" y="2812"/>
                  </a:cubicBezTo>
                  <a:cubicBezTo>
                    <a:pt x="719" y="2804"/>
                    <a:pt x="728" y="2803"/>
                    <a:pt x="739" y="2803"/>
                  </a:cubicBezTo>
                  <a:cubicBezTo>
                    <a:pt x="746" y="2803"/>
                    <a:pt x="754" y="2803"/>
                    <a:pt x="762" y="2803"/>
                  </a:cubicBezTo>
                  <a:cubicBezTo>
                    <a:pt x="774" y="2803"/>
                    <a:pt x="784" y="2801"/>
                    <a:pt x="784" y="2790"/>
                  </a:cubicBezTo>
                  <a:lnTo>
                    <a:pt x="784" y="2790"/>
                  </a:lnTo>
                  <a:cubicBezTo>
                    <a:pt x="746" y="2794"/>
                    <a:pt x="716" y="2803"/>
                    <a:pt x="683" y="2803"/>
                  </a:cubicBezTo>
                  <a:cubicBezTo>
                    <a:pt x="667" y="2803"/>
                    <a:pt x="651" y="2801"/>
                    <a:pt x="633" y="2795"/>
                  </a:cubicBezTo>
                  <a:cubicBezTo>
                    <a:pt x="616" y="2790"/>
                    <a:pt x="644" y="2790"/>
                    <a:pt x="650" y="2784"/>
                  </a:cubicBezTo>
                  <a:cubicBezTo>
                    <a:pt x="622" y="2784"/>
                    <a:pt x="594" y="2779"/>
                    <a:pt x="572" y="2779"/>
                  </a:cubicBezTo>
                  <a:cubicBezTo>
                    <a:pt x="560" y="2773"/>
                    <a:pt x="549" y="2773"/>
                    <a:pt x="538" y="2767"/>
                  </a:cubicBezTo>
                  <a:cubicBezTo>
                    <a:pt x="527" y="2767"/>
                    <a:pt x="510" y="2762"/>
                    <a:pt x="510" y="2762"/>
                  </a:cubicBezTo>
                  <a:cubicBezTo>
                    <a:pt x="506" y="2762"/>
                    <a:pt x="505" y="2759"/>
                    <a:pt x="503" y="2759"/>
                  </a:cubicBezTo>
                  <a:cubicBezTo>
                    <a:pt x="502" y="2759"/>
                    <a:pt x="501" y="2760"/>
                    <a:pt x="499" y="2762"/>
                  </a:cubicBezTo>
                  <a:lnTo>
                    <a:pt x="504" y="2762"/>
                  </a:lnTo>
                  <a:cubicBezTo>
                    <a:pt x="504" y="2762"/>
                    <a:pt x="504" y="2762"/>
                    <a:pt x="504" y="2763"/>
                  </a:cubicBezTo>
                  <a:lnTo>
                    <a:pt x="504" y="2763"/>
                  </a:lnTo>
                  <a:cubicBezTo>
                    <a:pt x="506" y="2762"/>
                    <a:pt x="507" y="2762"/>
                    <a:pt x="510" y="2762"/>
                  </a:cubicBezTo>
                  <a:lnTo>
                    <a:pt x="510" y="2762"/>
                  </a:lnTo>
                  <a:cubicBezTo>
                    <a:pt x="506" y="2762"/>
                    <a:pt x="505" y="2765"/>
                    <a:pt x="502" y="2767"/>
                  </a:cubicBezTo>
                  <a:lnTo>
                    <a:pt x="502" y="2767"/>
                  </a:lnTo>
                  <a:cubicBezTo>
                    <a:pt x="502" y="2765"/>
                    <a:pt x="503" y="2764"/>
                    <a:pt x="504" y="2763"/>
                  </a:cubicBezTo>
                  <a:lnTo>
                    <a:pt x="504" y="2763"/>
                  </a:lnTo>
                  <a:cubicBezTo>
                    <a:pt x="503" y="2763"/>
                    <a:pt x="501" y="2765"/>
                    <a:pt x="499" y="2767"/>
                  </a:cubicBezTo>
                  <a:cubicBezTo>
                    <a:pt x="500" y="2767"/>
                    <a:pt x="501" y="2767"/>
                    <a:pt x="502" y="2767"/>
                  </a:cubicBezTo>
                  <a:lnTo>
                    <a:pt x="502" y="2767"/>
                  </a:lnTo>
                  <a:cubicBezTo>
                    <a:pt x="498" y="2772"/>
                    <a:pt x="495" y="2775"/>
                    <a:pt x="490" y="2775"/>
                  </a:cubicBezTo>
                  <a:cubicBezTo>
                    <a:pt x="488" y="2775"/>
                    <a:pt x="485" y="2774"/>
                    <a:pt x="482" y="2773"/>
                  </a:cubicBezTo>
                  <a:cubicBezTo>
                    <a:pt x="472" y="2773"/>
                    <a:pt x="466" y="2764"/>
                    <a:pt x="461" y="2762"/>
                  </a:cubicBezTo>
                  <a:lnTo>
                    <a:pt x="461" y="2762"/>
                  </a:lnTo>
                  <a:cubicBezTo>
                    <a:pt x="462" y="2762"/>
                    <a:pt x="463" y="2762"/>
                    <a:pt x="463" y="2762"/>
                  </a:cubicBezTo>
                  <a:cubicBezTo>
                    <a:pt x="482" y="2762"/>
                    <a:pt x="463" y="2725"/>
                    <a:pt x="481" y="2725"/>
                  </a:cubicBezTo>
                  <a:cubicBezTo>
                    <a:pt x="484" y="2725"/>
                    <a:pt x="488" y="2726"/>
                    <a:pt x="493" y="2728"/>
                  </a:cubicBezTo>
                  <a:cubicBezTo>
                    <a:pt x="493" y="2722"/>
                    <a:pt x="482" y="2717"/>
                    <a:pt x="476" y="2717"/>
                  </a:cubicBezTo>
                  <a:cubicBezTo>
                    <a:pt x="476" y="2713"/>
                    <a:pt x="479" y="2709"/>
                    <a:pt x="485" y="2709"/>
                  </a:cubicBezTo>
                  <a:cubicBezTo>
                    <a:pt x="487" y="2709"/>
                    <a:pt x="490" y="2710"/>
                    <a:pt x="493" y="2711"/>
                  </a:cubicBezTo>
                  <a:cubicBezTo>
                    <a:pt x="476" y="2678"/>
                    <a:pt x="471" y="2694"/>
                    <a:pt x="465" y="2661"/>
                  </a:cubicBezTo>
                  <a:lnTo>
                    <a:pt x="465" y="2661"/>
                  </a:lnTo>
                  <a:cubicBezTo>
                    <a:pt x="471" y="2661"/>
                    <a:pt x="476" y="2666"/>
                    <a:pt x="482" y="2672"/>
                  </a:cubicBezTo>
                  <a:cubicBezTo>
                    <a:pt x="471" y="2655"/>
                    <a:pt x="460" y="2638"/>
                    <a:pt x="460" y="2610"/>
                  </a:cubicBezTo>
                  <a:cubicBezTo>
                    <a:pt x="460" y="2610"/>
                    <a:pt x="461" y="2609"/>
                    <a:pt x="462" y="2609"/>
                  </a:cubicBezTo>
                  <a:cubicBezTo>
                    <a:pt x="463" y="2609"/>
                    <a:pt x="464" y="2610"/>
                    <a:pt x="465" y="2611"/>
                  </a:cubicBezTo>
                  <a:lnTo>
                    <a:pt x="465" y="2611"/>
                  </a:lnTo>
                  <a:cubicBezTo>
                    <a:pt x="458" y="2563"/>
                    <a:pt x="437" y="2530"/>
                    <a:pt x="443" y="2476"/>
                  </a:cubicBezTo>
                  <a:lnTo>
                    <a:pt x="443" y="2476"/>
                  </a:lnTo>
                  <a:cubicBezTo>
                    <a:pt x="446" y="2479"/>
                    <a:pt x="448" y="2481"/>
                    <a:pt x="450" y="2481"/>
                  </a:cubicBezTo>
                  <a:cubicBezTo>
                    <a:pt x="456" y="2481"/>
                    <a:pt x="452" y="2458"/>
                    <a:pt x="465" y="2454"/>
                  </a:cubicBezTo>
                  <a:lnTo>
                    <a:pt x="460" y="2426"/>
                  </a:lnTo>
                  <a:lnTo>
                    <a:pt x="448" y="2437"/>
                  </a:lnTo>
                  <a:cubicBezTo>
                    <a:pt x="448" y="2414"/>
                    <a:pt x="437" y="2392"/>
                    <a:pt x="443" y="2370"/>
                  </a:cubicBezTo>
                  <a:lnTo>
                    <a:pt x="443" y="2370"/>
                  </a:lnTo>
                  <a:lnTo>
                    <a:pt x="448" y="2386"/>
                  </a:lnTo>
                  <a:lnTo>
                    <a:pt x="443" y="2342"/>
                  </a:lnTo>
                  <a:lnTo>
                    <a:pt x="437" y="2370"/>
                  </a:lnTo>
                  <a:cubicBezTo>
                    <a:pt x="426" y="2342"/>
                    <a:pt x="415" y="2370"/>
                    <a:pt x="420" y="2336"/>
                  </a:cubicBezTo>
                  <a:lnTo>
                    <a:pt x="420" y="2336"/>
                  </a:lnTo>
                  <a:cubicBezTo>
                    <a:pt x="420" y="2336"/>
                    <a:pt x="420" y="2337"/>
                    <a:pt x="420" y="2337"/>
                  </a:cubicBezTo>
                  <a:cubicBezTo>
                    <a:pt x="420" y="2337"/>
                    <a:pt x="421" y="2307"/>
                    <a:pt x="432" y="2297"/>
                  </a:cubicBezTo>
                  <a:cubicBezTo>
                    <a:pt x="426" y="2286"/>
                    <a:pt x="420" y="2269"/>
                    <a:pt x="420" y="2252"/>
                  </a:cubicBezTo>
                  <a:cubicBezTo>
                    <a:pt x="422" y="2251"/>
                    <a:pt x="423" y="2250"/>
                    <a:pt x="425" y="2250"/>
                  </a:cubicBezTo>
                  <a:cubicBezTo>
                    <a:pt x="430" y="2250"/>
                    <a:pt x="437" y="2254"/>
                    <a:pt x="441" y="2254"/>
                  </a:cubicBezTo>
                  <a:cubicBezTo>
                    <a:pt x="442" y="2254"/>
                    <a:pt x="443" y="2253"/>
                    <a:pt x="443" y="2252"/>
                  </a:cubicBezTo>
                  <a:cubicBezTo>
                    <a:pt x="432" y="2241"/>
                    <a:pt x="437" y="2190"/>
                    <a:pt x="426" y="2179"/>
                  </a:cubicBezTo>
                  <a:lnTo>
                    <a:pt x="426" y="2179"/>
                  </a:lnTo>
                  <a:cubicBezTo>
                    <a:pt x="426" y="2179"/>
                    <a:pt x="431" y="2182"/>
                    <a:pt x="434" y="2182"/>
                  </a:cubicBezTo>
                  <a:cubicBezTo>
                    <a:pt x="436" y="2182"/>
                    <a:pt x="437" y="2181"/>
                    <a:pt x="437" y="2179"/>
                  </a:cubicBezTo>
                  <a:lnTo>
                    <a:pt x="426" y="2168"/>
                  </a:lnTo>
                  <a:cubicBezTo>
                    <a:pt x="432" y="2157"/>
                    <a:pt x="432" y="2157"/>
                    <a:pt x="437" y="2157"/>
                  </a:cubicBezTo>
                  <a:cubicBezTo>
                    <a:pt x="439" y="2146"/>
                    <a:pt x="438" y="2143"/>
                    <a:pt x="436" y="2143"/>
                  </a:cubicBezTo>
                  <a:cubicBezTo>
                    <a:pt x="434" y="2143"/>
                    <a:pt x="430" y="2146"/>
                    <a:pt x="428" y="2146"/>
                  </a:cubicBezTo>
                  <a:cubicBezTo>
                    <a:pt x="426" y="2146"/>
                    <a:pt x="424" y="2143"/>
                    <a:pt x="426" y="2129"/>
                  </a:cubicBezTo>
                  <a:lnTo>
                    <a:pt x="426" y="2129"/>
                  </a:lnTo>
                  <a:cubicBezTo>
                    <a:pt x="426" y="2129"/>
                    <a:pt x="432" y="2129"/>
                    <a:pt x="432" y="2134"/>
                  </a:cubicBezTo>
                  <a:cubicBezTo>
                    <a:pt x="437" y="2095"/>
                    <a:pt x="426" y="2050"/>
                    <a:pt x="432" y="2011"/>
                  </a:cubicBezTo>
                  <a:cubicBezTo>
                    <a:pt x="433" y="2010"/>
                    <a:pt x="435" y="2010"/>
                    <a:pt x="436" y="2010"/>
                  </a:cubicBezTo>
                  <a:cubicBezTo>
                    <a:pt x="445" y="2010"/>
                    <a:pt x="440" y="2037"/>
                    <a:pt x="445" y="2037"/>
                  </a:cubicBezTo>
                  <a:cubicBezTo>
                    <a:pt x="446" y="2037"/>
                    <a:pt x="447" y="2036"/>
                    <a:pt x="448" y="2034"/>
                  </a:cubicBezTo>
                  <a:cubicBezTo>
                    <a:pt x="448" y="1978"/>
                    <a:pt x="432" y="1916"/>
                    <a:pt x="432" y="1860"/>
                  </a:cubicBezTo>
                  <a:lnTo>
                    <a:pt x="432" y="1871"/>
                  </a:lnTo>
                  <a:cubicBezTo>
                    <a:pt x="409" y="1866"/>
                    <a:pt x="443" y="1832"/>
                    <a:pt x="432" y="1804"/>
                  </a:cubicBezTo>
                  <a:lnTo>
                    <a:pt x="432" y="1804"/>
                  </a:lnTo>
                  <a:cubicBezTo>
                    <a:pt x="436" y="1808"/>
                    <a:pt x="442" y="1812"/>
                    <a:pt x="444" y="1812"/>
                  </a:cubicBezTo>
                  <a:cubicBezTo>
                    <a:pt x="445" y="1812"/>
                    <a:pt x="444" y="1811"/>
                    <a:pt x="443" y="1810"/>
                  </a:cubicBezTo>
                  <a:cubicBezTo>
                    <a:pt x="448" y="1776"/>
                    <a:pt x="437" y="1731"/>
                    <a:pt x="432" y="1675"/>
                  </a:cubicBezTo>
                  <a:lnTo>
                    <a:pt x="432" y="1675"/>
                  </a:lnTo>
                  <a:lnTo>
                    <a:pt x="437" y="1686"/>
                  </a:lnTo>
                  <a:cubicBezTo>
                    <a:pt x="443" y="1664"/>
                    <a:pt x="443" y="1625"/>
                    <a:pt x="448" y="1602"/>
                  </a:cubicBezTo>
                  <a:cubicBezTo>
                    <a:pt x="444" y="1598"/>
                    <a:pt x="443" y="1587"/>
                    <a:pt x="438" y="1587"/>
                  </a:cubicBezTo>
                  <a:cubicBezTo>
                    <a:pt x="436" y="1587"/>
                    <a:pt x="434" y="1588"/>
                    <a:pt x="432" y="1591"/>
                  </a:cubicBezTo>
                  <a:cubicBezTo>
                    <a:pt x="471" y="1518"/>
                    <a:pt x="415" y="1446"/>
                    <a:pt x="448" y="1384"/>
                  </a:cubicBezTo>
                  <a:lnTo>
                    <a:pt x="448" y="1384"/>
                  </a:lnTo>
                  <a:cubicBezTo>
                    <a:pt x="448" y="1388"/>
                    <a:pt x="452" y="1397"/>
                    <a:pt x="453" y="1397"/>
                  </a:cubicBezTo>
                  <a:cubicBezTo>
                    <a:pt x="454" y="1397"/>
                    <a:pt x="454" y="1396"/>
                    <a:pt x="454" y="1395"/>
                  </a:cubicBezTo>
                  <a:lnTo>
                    <a:pt x="448" y="1339"/>
                  </a:lnTo>
                  <a:cubicBezTo>
                    <a:pt x="437" y="1345"/>
                    <a:pt x="443" y="1345"/>
                    <a:pt x="432" y="1356"/>
                  </a:cubicBezTo>
                  <a:cubicBezTo>
                    <a:pt x="426" y="1350"/>
                    <a:pt x="420" y="1334"/>
                    <a:pt x="420" y="1322"/>
                  </a:cubicBezTo>
                  <a:lnTo>
                    <a:pt x="420" y="1322"/>
                  </a:lnTo>
                  <a:cubicBezTo>
                    <a:pt x="424" y="1329"/>
                    <a:pt x="427" y="1332"/>
                    <a:pt x="430" y="1332"/>
                  </a:cubicBezTo>
                  <a:cubicBezTo>
                    <a:pt x="436" y="1332"/>
                    <a:pt x="441" y="1319"/>
                    <a:pt x="448" y="1311"/>
                  </a:cubicBezTo>
                  <a:lnTo>
                    <a:pt x="437" y="1311"/>
                  </a:lnTo>
                  <a:cubicBezTo>
                    <a:pt x="454" y="1283"/>
                    <a:pt x="415" y="1306"/>
                    <a:pt x="426" y="1266"/>
                  </a:cubicBezTo>
                  <a:lnTo>
                    <a:pt x="432" y="1266"/>
                  </a:lnTo>
                  <a:cubicBezTo>
                    <a:pt x="432" y="1250"/>
                    <a:pt x="426" y="1238"/>
                    <a:pt x="426" y="1222"/>
                  </a:cubicBezTo>
                  <a:cubicBezTo>
                    <a:pt x="427" y="1221"/>
                    <a:pt x="428" y="1221"/>
                    <a:pt x="429" y="1221"/>
                  </a:cubicBezTo>
                  <a:cubicBezTo>
                    <a:pt x="436" y="1221"/>
                    <a:pt x="433" y="1238"/>
                    <a:pt x="443" y="1238"/>
                  </a:cubicBezTo>
                  <a:cubicBezTo>
                    <a:pt x="443" y="1216"/>
                    <a:pt x="420" y="1194"/>
                    <a:pt x="432" y="1171"/>
                  </a:cubicBezTo>
                  <a:lnTo>
                    <a:pt x="432" y="1171"/>
                  </a:lnTo>
                  <a:cubicBezTo>
                    <a:pt x="437" y="1182"/>
                    <a:pt x="437" y="1199"/>
                    <a:pt x="437" y="1205"/>
                  </a:cubicBezTo>
                  <a:cubicBezTo>
                    <a:pt x="454" y="1182"/>
                    <a:pt x="448" y="1182"/>
                    <a:pt x="454" y="1166"/>
                  </a:cubicBezTo>
                  <a:lnTo>
                    <a:pt x="460" y="1132"/>
                  </a:lnTo>
                  <a:lnTo>
                    <a:pt x="454" y="1138"/>
                  </a:lnTo>
                  <a:cubicBezTo>
                    <a:pt x="426" y="1110"/>
                    <a:pt x="448" y="1082"/>
                    <a:pt x="432" y="1042"/>
                  </a:cubicBezTo>
                  <a:lnTo>
                    <a:pt x="432" y="1042"/>
                  </a:lnTo>
                  <a:cubicBezTo>
                    <a:pt x="438" y="1057"/>
                    <a:pt x="441" y="1062"/>
                    <a:pt x="443" y="1062"/>
                  </a:cubicBezTo>
                  <a:cubicBezTo>
                    <a:pt x="446" y="1062"/>
                    <a:pt x="447" y="1053"/>
                    <a:pt x="452" y="1053"/>
                  </a:cubicBezTo>
                  <a:cubicBezTo>
                    <a:pt x="452" y="1053"/>
                    <a:pt x="453" y="1053"/>
                    <a:pt x="454" y="1054"/>
                  </a:cubicBezTo>
                  <a:cubicBezTo>
                    <a:pt x="459" y="1044"/>
                    <a:pt x="464" y="1030"/>
                    <a:pt x="469" y="1030"/>
                  </a:cubicBezTo>
                  <a:cubicBezTo>
                    <a:pt x="469" y="1030"/>
                    <a:pt x="470" y="1030"/>
                    <a:pt x="471" y="1031"/>
                  </a:cubicBezTo>
                  <a:cubicBezTo>
                    <a:pt x="460" y="1014"/>
                    <a:pt x="476" y="1003"/>
                    <a:pt x="465" y="975"/>
                  </a:cubicBezTo>
                  <a:cubicBezTo>
                    <a:pt x="465" y="975"/>
                    <a:pt x="465" y="963"/>
                    <a:pt x="472" y="963"/>
                  </a:cubicBezTo>
                  <a:cubicBezTo>
                    <a:pt x="473" y="963"/>
                    <a:pt x="475" y="963"/>
                    <a:pt x="476" y="964"/>
                  </a:cubicBezTo>
                  <a:cubicBezTo>
                    <a:pt x="475" y="955"/>
                    <a:pt x="473" y="953"/>
                    <a:pt x="471" y="953"/>
                  </a:cubicBezTo>
                  <a:cubicBezTo>
                    <a:pt x="468" y="953"/>
                    <a:pt x="464" y="965"/>
                    <a:pt x="461" y="965"/>
                  </a:cubicBezTo>
                  <a:cubicBezTo>
                    <a:pt x="461" y="965"/>
                    <a:pt x="460" y="964"/>
                    <a:pt x="460" y="964"/>
                  </a:cubicBezTo>
                  <a:cubicBezTo>
                    <a:pt x="448" y="930"/>
                    <a:pt x="482" y="880"/>
                    <a:pt x="460" y="830"/>
                  </a:cubicBezTo>
                  <a:cubicBezTo>
                    <a:pt x="454" y="785"/>
                    <a:pt x="437" y="774"/>
                    <a:pt x="432" y="734"/>
                  </a:cubicBezTo>
                  <a:cubicBezTo>
                    <a:pt x="433" y="730"/>
                    <a:pt x="435" y="729"/>
                    <a:pt x="436" y="729"/>
                  </a:cubicBezTo>
                  <a:cubicBezTo>
                    <a:pt x="442" y="729"/>
                    <a:pt x="448" y="746"/>
                    <a:pt x="448" y="746"/>
                  </a:cubicBezTo>
                  <a:cubicBezTo>
                    <a:pt x="454" y="723"/>
                    <a:pt x="454" y="706"/>
                    <a:pt x="448" y="684"/>
                  </a:cubicBezTo>
                  <a:lnTo>
                    <a:pt x="448" y="684"/>
                  </a:lnTo>
                  <a:cubicBezTo>
                    <a:pt x="450" y="686"/>
                    <a:pt x="451" y="686"/>
                    <a:pt x="452" y="686"/>
                  </a:cubicBezTo>
                  <a:cubicBezTo>
                    <a:pt x="455" y="686"/>
                    <a:pt x="456" y="682"/>
                    <a:pt x="460" y="678"/>
                  </a:cubicBezTo>
                  <a:cubicBezTo>
                    <a:pt x="460" y="661"/>
                    <a:pt x="443" y="667"/>
                    <a:pt x="454" y="645"/>
                  </a:cubicBezTo>
                  <a:lnTo>
                    <a:pt x="454" y="645"/>
                  </a:lnTo>
                  <a:cubicBezTo>
                    <a:pt x="460" y="645"/>
                    <a:pt x="465" y="650"/>
                    <a:pt x="471" y="661"/>
                  </a:cubicBezTo>
                  <a:cubicBezTo>
                    <a:pt x="465" y="639"/>
                    <a:pt x="460" y="622"/>
                    <a:pt x="454" y="600"/>
                  </a:cubicBezTo>
                  <a:cubicBezTo>
                    <a:pt x="455" y="599"/>
                    <a:pt x="456" y="599"/>
                    <a:pt x="456" y="599"/>
                  </a:cubicBezTo>
                  <a:cubicBezTo>
                    <a:pt x="461" y="599"/>
                    <a:pt x="466" y="613"/>
                    <a:pt x="471" y="622"/>
                  </a:cubicBezTo>
                  <a:cubicBezTo>
                    <a:pt x="468" y="607"/>
                    <a:pt x="466" y="589"/>
                    <a:pt x="463" y="575"/>
                  </a:cubicBezTo>
                  <a:lnTo>
                    <a:pt x="463" y="575"/>
                  </a:lnTo>
                  <a:cubicBezTo>
                    <a:pt x="466" y="592"/>
                    <a:pt x="453" y="600"/>
                    <a:pt x="448" y="600"/>
                  </a:cubicBezTo>
                  <a:lnTo>
                    <a:pt x="448" y="583"/>
                  </a:lnTo>
                  <a:lnTo>
                    <a:pt x="448" y="583"/>
                  </a:lnTo>
                  <a:cubicBezTo>
                    <a:pt x="420" y="600"/>
                    <a:pt x="454" y="645"/>
                    <a:pt x="448" y="673"/>
                  </a:cubicBezTo>
                  <a:lnTo>
                    <a:pt x="432" y="661"/>
                  </a:lnTo>
                  <a:lnTo>
                    <a:pt x="448" y="689"/>
                  </a:lnTo>
                  <a:cubicBezTo>
                    <a:pt x="446" y="695"/>
                    <a:pt x="441" y="698"/>
                    <a:pt x="437" y="698"/>
                  </a:cubicBezTo>
                  <a:cubicBezTo>
                    <a:pt x="433" y="698"/>
                    <a:pt x="429" y="695"/>
                    <a:pt x="426" y="689"/>
                  </a:cubicBezTo>
                  <a:lnTo>
                    <a:pt x="426" y="689"/>
                  </a:lnTo>
                  <a:cubicBezTo>
                    <a:pt x="420" y="706"/>
                    <a:pt x="437" y="706"/>
                    <a:pt x="426" y="723"/>
                  </a:cubicBezTo>
                  <a:cubicBezTo>
                    <a:pt x="424" y="726"/>
                    <a:pt x="422" y="727"/>
                    <a:pt x="421" y="727"/>
                  </a:cubicBezTo>
                  <a:lnTo>
                    <a:pt x="421" y="727"/>
                  </a:lnTo>
                  <a:lnTo>
                    <a:pt x="420" y="723"/>
                  </a:lnTo>
                  <a:lnTo>
                    <a:pt x="420" y="723"/>
                  </a:lnTo>
                  <a:cubicBezTo>
                    <a:pt x="420" y="726"/>
                    <a:pt x="420" y="727"/>
                    <a:pt x="421" y="727"/>
                  </a:cubicBezTo>
                  <a:cubicBezTo>
                    <a:pt x="421" y="727"/>
                    <a:pt x="421" y="727"/>
                    <a:pt x="421" y="727"/>
                  </a:cubicBezTo>
                  <a:lnTo>
                    <a:pt x="421" y="727"/>
                  </a:lnTo>
                  <a:lnTo>
                    <a:pt x="426" y="746"/>
                  </a:lnTo>
                  <a:cubicBezTo>
                    <a:pt x="425" y="744"/>
                    <a:pt x="423" y="744"/>
                    <a:pt x="422" y="744"/>
                  </a:cubicBezTo>
                  <a:cubicBezTo>
                    <a:pt x="421" y="744"/>
                    <a:pt x="419" y="744"/>
                    <a:pt x="418" y="744"/>
                  </a:cubicBezTo>
                  <a:cubicBezTo>
                    <a:pt x="416" y="744"/>
                    <a:pt x="415" y="743"/>
                    <a:pt x="415" y="734"/>
                  </a:cubicBezTo>
                  <a:lnTo>
                    <a:pt x="415" y="734"/>
                  </a:lnTo>
                  <a:cubicBezTo>
                    <a:pt x="404" y="773"/>
                    <a:pt x="425" y="795"/>
                    <a:pt x="415" y="812"/>
                  </a:cubicBezTo>
                  <a:lnTo>
                    <a:pt x="415" y="812"/>
                  </a:lnTo>
                  <a:cubicBezTo>
                    <a:pt x="415" y="810"/>
                    <a:pt x="415" y="809"/>
                    <a:pt x="415" y="807"/>
                  </a:cubicBezTo>
                  <a:lnTo>
                    <a:pt x="415" y="813"/>
                  </a:lnTo>
                  <a:cubicBezTo>
                    <a:pt x="415" y="812"/>
                    <a:pt x="415" y="812"/>
                    <a:pt x="415" y="812"/>
                  </a:cubicBezTo>
                  <a:lnTo>
                    <a:pt x="415" y="812"/>
                  </a:lnTo>
                  <a:cubicBezTo>
                    <a:pt x="418" y="832"/>
                    <a:pt x="421" y="834"/>
                    <a:pt x="425" y="834"/>
                  </a:cubicBezTo>
                  <a:cubicBezTo>
                    <a:pt x="425" y="834"/>
                    <a:pt x="426" y="834"/>
                    <a:pt x="426" y="834"/>
                  </a:cubicBezTo>
                  <a:cubicBezTo>
                    <a:pt x="430" y="834"/>
                    <a:pt x="435" y="835"/>
                    <a:pt x="443" y="852"/>
                  </a:cubicBezTo>
                  <a:lnTo>
                    <a:pt x="409" y="880"/>
                  </a:lnTo>
                  <a:lnTo>
                    <a:pt x="420" y="886"/>
                  </a:lnTo>
                  <a:cubicBezTo>
                    <a:pt x="420" y="886"/>
                    <a:pt x="420" y="897"/>
                    <a:pt x="415" y="897"/>
                  </a:cubicBezTo>
                  <a:cubicBezTo>
                    <a:pt x="417" y="904"/>
                    <a:pt x="418" y="906"/>
                    <a:pt x="419" y="906"/>
                  </a:cubicBezTo>
                  <a:cubicBezTo>
                    <a:pt x="420" y="906"/>
                    <a:pt x="421" y="902"/>
                    <a:pt x="423" y="902"/>
                  </a:cubicBezTo>
                  <a:cubicBezTo>
                    <a:pt x="424" y="902"/>
                    <a:pt x="425" y="904"/>
                    <a:pt x="426" y="908"/>
                  </a:cubicBezTo>
                  <a:cubicBezTo>
                    <a:pt x="415" y="930"/>
                    <a:pt x="432" y="975"/>
                    <a:pt x="409" y="981"/>
                  </a:cubicBezTo>
                  <a:cubicBezTo>
                    <a:pt x="411" y="982"/>
                    <a:pt x="412" y="983"/>
                    <a:pt x="414" y="983"/>
                  </a:cubicBezTo>
                  <a:cubicBezTo>
                    <a:pt x="418" y="983"/>
                    <a:pt x="420" y="975"/>
                    <a:pt x="422" y="975"/>
                  </a:cubicBezTo>
                  <a:cubicBezTo>
                    <a:pt x="423" y="975"/>
                    <a:pt x="424" y="978"/>
                    <a:pt x="426" y="986"/>
                  </a:cubicBezTo>
                  <a:cubicBezTo>
                    <a:pt x="404" y="992"/>
                    <a:pt x="432" y="1020"/>
                    <a:pt x="420" y="1042"/>
                  </a:cubicBezTo>
                  <a:cubicBezTo>
                    <a:pt x="410" y="1035"/>
                    <a:pt x="410" y="1023"/>
                    <a:pt x="408" y="1023"/>
                  </a:cubicBezTo>
                  <a:cubicBezTo>
                    <a:pt x="406" y="1023"/>
                    <a:pt x="404" y="1027"/>
                    <a:pt x="398" y="1037"/>
                  </a:cubicBezTo>
                  <a:cubicBezTo>
                    <a:pt x="420" y="1048"/>
                    <a:pt x="392" y="1082"/>
                    <a:pt x="398" y="1098"/>
                  </a:cubicBezTo>
                  <a:cubicBezTo>
                    <a:pt x="398" y="1098"/>
                    <a:pt x="392" y="1098"/>
                    <a:pt x="387" y="1104"/>
                  </a:cubicBezTo>
                  <a:cubicBezTo>
                    <a:pt x="387" y="1110"/>
                    <a:pt x="404" y="1110"/>
                    <a:pt x="409" y="1110"/>
                  </a:cubicBezTo>
                  <a:cubicBezTo>
                    <a:pt x="404" y="1110"/>
                    <a:pt x="398" y="1104"/>
                    <a:pt x="398" y="1098"/>
                  </a:cubicBezTo>
                  <a:lnTo>
                    <a:pt x="398" y="1098"/>
                  </a:lnTo>
                  <a:cubicBezTo>
                    <a:pt x="404" y="1098"/>
                    <a:pt x="404" y="1104"/>
                    <a:pt x="409" y="1110"/>
                  </a:cubicBezTo>
                  <a:cubicBezTo>
                    <a:pt x="409" y="1126"/>
                    <a:pt x="404" y="1154"/>
                    <a:pt x="409" y="1177"/>
                  </a:cubicBezTo>
                  <a:cubicBezTo>
                    <a:pt x="404" y="1177"/>
                    <a:pt x="398" y="1238"/>
                    <a:pt x="392" y="1272"/>
                  </a:cubicBezTo>
                  <a:lnTo>
                    <a:pt x="387" y="1272"/>
                  </a:lnTo>
                  <a:cubicBezTo>
                    <a:pt x="404" y="1278"/>
                    <a:pt x="404" y="1311"/>
                    <a:pt x="404" y="1334"/>
                  </a:cubicBezTo>
                  <a:cubicBezTo>
                    <a:pt x="392" y="1334"/>
                    <a:pt x="392" y="1328"/>
                    <a:pt x="387" y="1311"/>
                  </a:cubicBezTo>
                  <a:lnTo>
                    <a:pt x="387" y="1334"/>
                  </a:lnTo>
                  <a:cubicBezTo>
                    <a:pt x="392" y="1339"/>
                    <a:pt x="392" y="1350"/>
                    <a:pt x="398" y="1362"/>
                  </a:cubicBezTo>
                  <a:lnTo>
                    <a:pt x="381" y="1356"/>
                  </a:lnTo>
                  <a:lnTo>
                    <a:pt x="381" y="1356"/>
                  </a:lnTo>
                  <a:cubicBezTo>
                    <a:pt x="381" y="1384"/>
                    <a:pt x="398" y="1418"/>
                    <a:pt x="387" y="1451"/>
                  </a:cubicBezTo>
                  <a:cubicBezTo>
                    <a:pt x="388" y="1452"/>
                    <a:pt x="389" y="1452"/>
                    <a:pt x="390" y="1452"/>
                  </a:cubicBezTo>
                  <a:cubicBezTo>
                    <a:pt x="397" y="1452"/>
                    <a:pt x="406" y="1443"/>
                    <a:pt x="414" y="1443"/>
                  </a:cubicBezTo>
                  <a:cubicBezTo>
                    <a:pt x="419" y="1443"/>
                    <a:pt x="424" y="1447"/>
                    <a:pt x="426" y="1462"/>
                  </a:cubicBezTo>
                  <a:cubicBezTo>
                    <a:pt x="424" y="1465"/>
                    <a:pt x="420" y="1466"/>
                    <a:pt x="417" y="1466"/>
                  </a:cubicBezTo>
                  <a:cubicBezTo>
                    <a:pt x="414" y="1466"/>
                    <a:pt x="412" y="1465"/>
                    <a:pt x="410" y="1462"/>
                  </a:cubicBezTo>
                  <a:lnTo>
                    <a:pt x="410" y="1462"/>
                  </a:lnTo>
                  <a:cubicBezTo>
                    <a:pt x="412" y="1466"/>
                    <a:pt x="413" y="1470"/>
                    <a:pt x="409" y="1474"/>
                  </a:cubicBezTo>
                  <a:lnTo>
                    <a:pt x="398" y="1457"/>
                  </a:lnTo>
                  <a:lnTo>
                    <a:pt x="398" y="1457"/>
                  </a:lnTo>
                  <a:cubicBezTo>
                    <a:pt x="392" y="1474"/>
                    <a:pt x="409" y="1468"/>
                    <a:pt x="409" y="1485"/>
                  </a:cubicBezTo>
                  <a:cubicBezTo>
                    <a:pt x="407" y="1484"/>
                    <a:pt x="405" y="1483"/>
                    <a:pt x="404" y="1483"/>
                  </a:cubicBezTo>
                  <a:cubicBezTo>
                    <a:pt x="398" y="1483"/>
                    <a:pt x="397" y="1490"/>
                    <a:pt x="392" y="1490"/>
                  </a:cubicBezTo>
                  <a:cubicBezTo>
                    <a:pt x="392" y="1485"/>
                    <a:pt x="398" y="1479"/>
                    <a:pt x="392" y="1474"/>
                  </a:cubicBezTo>
                  <a:cubicBezTo>
                    <a:pt x="392" y="1490"/>
                    <a:pt x="387" y="1507"/>
                    <a:pt x="381" y="1513"/>
                  </a:cubicBezTo>
                  <a:cubicBezTo>
                    <a:pt x="381" y="1513"/>
                    <a:pt x="392" y="1513"/>
                    <a:pt x="392" y="1524"/>
                  </a:cubicBezTo>
                  <a:cubicBezTo>
                    <a:pt x="392" y="1552"/>
                    <a:pt x="381" y="1535"/>
                    <a:pt x="376" y="1552"/>
                  </a:cubicBezTo>
                  <a:cubicBezTo>
                    <a:pt x="381" y="1558"/>
                    <a:pt x="376" y="1574"/>
                    <a:pt x="387" y="1580"/>
                  </a:cubicBezTo>
                  <a:cubicBezTo>
                    <a:pt x="387" y="1586"/>
                    <a:pt x="381" y="1586"/>
                    <a:pt x="376" y="1591"/>
                  </a:cubicBezTo>
                  <a:cubicBezTo>
                    <a:pt x="381" y="1606"/>
                    <a:pt x="381" y="1650"/>
                    <a:pt x="389" y="1650"/>
                  </a:cubicBezTo>
                  <a:cubicBezTo>
                    <a:pt x="390" y="1650"/>
                    <a:pt x="391" y="1649"/>
                    <a:pt x="392" y="1647"/>
                  </a:cubicBezTo>
                  <a:lnTo>
                    <a:pt x="392" y="1642"/>
                  </a:lnTo>
                  <a:lnTo>
                    <a:pt x="392" y="1642"/>
                  </a:lnTo>
                  <a:cubicBezTo>
                    <a:pt x="409" y="1692"/>
                    <a:pt x="387" y="1748"/>
                    <a:pt x="392" y="1798"/>
                  </a:cubicBezTo>
                  <a:lnTo>
                    <a:pt x="387" y="1798"/>
                  </a:lnTo>
                  <a:cubicBezTo>
                    <a:pt x="392" y="1826"/>
                    <a:pt x="387" y="1860"/>
                    <a:pt x="398" y="1882"/>
                  </a:cubicBezTo>
                  <a:cubicBezTo>
                    <a:pt x="398" y="1892"/>
                    <a:pt x="391" y="1901"/>
                    <a:pt x="385" y="1901"/>
                  </a:cubicBezTo>
                  <a:cubicBezTo>
                    <a:pt x="383" y="1901"/>
                    <a:pt x="382" y="1900"/>
                    <a:pt x="381" y="1899"/>
                  </a:cubicBezTo>
                  <a:lnTo>
                    <a:pt x="381" y="1899"/>
                  </a:lnTo>
                  <a:cubicBezTo>
                    <a:pt x="387" y="1922"/>
                    <a:pt x="392" y="1922"/>
                    <a:pt x="387" y="1955"/>
                  </a:cubicBezTo>
                  <a:cubicBezTo>
                    <a:pt x="383" y="1949"/>
                    <a:pt x="381" y="1947"/>
                    <a:pt x="380" y="1947"/>
                  </a:cubicBezTo>
                  <a:cubicBezTo>
                    <a:pt x="379" y="1947"/>
                    <a:pt x="378" y="1947"/>
                    <a:pt x="378" y="1948"/>
                  </a:cubicBezTo>
                  <a:lnTo>
                    <a:pt x="378" y="1948"/>
                  </a:lnTo>
                  <a:cubicBezTo>
                    <a:pt x="379" y="1946"/>
                    <a:pt x="380" y="1942"/>
                    <a:pt x="381" y="1933"/>
                  </a:cubicBezTo>
                  <a:lnTo>
                    <a:pt x="381" y="1933"/>
                  </a:lnTo>
                  <a:cubicBezTo>
                    <a:pt x="376" y="1961"/>
                    <a:pt x="364" y="1966"/>
                    <a:pt x="381" y="2000"/>
                  </a:cubicBezTo>
                  <a:cubicBezTo>
                    <a:pt x="380" y="1998"/>
                    <a:pt x="378" y="1998"/>
                    <a:pt x="377" y="1998"/>
                  </a:cubicBezTo>
                  <a:cubicBezTo>
                    <a:pt x="369" y="1998"/>
                    <a:pt x="365" y="2025"/>
                    <a:pt x="370" y="2039"/>
                  </a:cubicBezTo>
                  <a:lnTo>
                    <a:pt x="376" y="2017"/>
                  </a:lnTo>
                  <a:cubicBezTo>
                    <a:pt x="376" y="2034"/>
                    <a:pt x="376" y="2045"/>
                    <a:pt x="376" y="2062"/>
                  </a:cubicBezTo>
                  <a:lnTo>
                    <a:pt x="359" y="2050"/>
                  </a:lnTo>
                  <a:lnTo>
                    <a:pt x="359" y="2050"/>
                  </a:lnTo>
                  <a:cubicBezTo>
                    <a:pt x="342" y="2112"/>
                    <a:pt x="392" y="2162"/>
                    <a:pt x="359" y="2207"/>
                  </a:cubicBezTo>
                  <a:cubicBezTo>
                    <a:pt x="360" y="2210"/>
                    <a:pt x="362" y="2211"/>
                    <a:pt x="363" y="2211"/>
                  </a:cubicBezTo>
                  <a:cubicBezTo>
                    <a:pt x="369" y="2211"/>
                    <a:pt x="371" y="2183"/>
                    <a:pt x="378" y="2183"/>
                  </a:cubicBezTo>
                  <a:cubicBezTo>
                    <a:pt x="379" y="2183"/>
                    <a:pt x="380" y="2184"/>
                    <a:pt x="381" y="2185"/>
                  </a:cubicBezTo>
                  <a:cubicBezTo>
                    <a:pt x="381" y="2213"/>
                    <a:pt x="359" y="2241"/>
                    <a:pt x="359" y="2252"/>
                  </a:cubicBezTo>
                  <a:cubicBezTo>
                    <a:pt x="348" y="2291"/>
                    <a:pt x="381" y="2286"/>
                    <a:pt x="376" y="2325"/>
                  </a:cubicBezTo>
                  <a:cubicBezTo>
                    <a:pt x="377" y="2323"/>
                    <a:pt x="380" y="2322"/>
                    <a:pt x="383" y="2322"/>
                  </a:cubicBezTo>
                  <a:cubicBezTo>
                    <a:pt x="391" y="2322"/>
                    <a:pt x="400" y="2328"/>
                    <a:pt x="404" y="2347"/>
                  </a:cubicBezTo>
                  <a:cubicBezTo>
                    <a:pt x="400" y="2365"/>
                    <a:pt x="392" y="2374"/>
                    <a:pt x="385" y="2374"/>
                  </a:cubicBezTo>
                  <a:cubicBezTo>
                    <a:pt x="381" y="2374"/>
                    <a:pt x="378" y="2370"/>
                    <a:pt x="376" y="2364"/>
                  </a:cubicBezTo>
                  <a:cubicBezTo>
                    <a:pt x="376" y="2358"/>
                    <a:pt x="376" y="2353"/>
                    <a:pt x="376" y="2353"/>
                  </a:cubicBezTo>
                  <a:cubicBezTo>
                    <a:pt x="376" y="2349"/>
                    <a:pt x="372" y="2338"/>
                    <a:pt x="368" y="2338"/>
                  </a:cubicBezTo>
                  <a:cubicBezTo>
                    <a:pt x="367" y="2338"/>
                    <a:pt x="366" y="2339"/>
                    <a:pt x="364" y="2342"/>
                  </a:cubicBezTo>
                  <a:lnTo>
                    <a:pt x="370" y="2347"/>
                  </a:lnTo>
                  <a:cubicBezTo>
                    <a:pt x="365" y="2363"/>
                    <a:pt x="369" y="2393"/>
                    <a:pt x="361" y="2393"/>
                  </a:cubicBezTo>
                  <a:cubicBezTo>
                    <a:pt x="360" y="2393"/>
                    <a:pt x="360" y="2392"/>
                    <a:pt x="359" y="2392"/>
                  </a:cubicBezTo>
                  <a:lnTo>
                    <a:pt x="359" y="2392"/>
                  </a:lnTo>
                  <a:cubicBezTo>
                    <a:pt x="361" y="2398"/>
                    <a:pt x="363" y="2401"/>
                    <a:pt x="365" y="2401"/>
                  </a:cubicBezTo>
                  <a:cubicBezTo>
                    <a:pt x="366" y="2401"/>
                    <a:pt x="368" y="2398"/>
                    <a:pt x="369" y="2395"/>
                  </a:cubicBezTo>
                  <a:lnTo>
                    <a:pt x="369" y="2395"/>
                  </a:lnTo>
                  <a:cubicBezTo>
                    <a:pt x="366" y="2423"/>
                    <a:pt x="375" y="2440"/>
                    <a:pt x="370" y="2474"/>
                  </a:cubicBezTo>
                  <a:lnTo>
                    <a:pt x="370" y="2474"/>
                  </a:lnTo>
                  <a:cubicBezTo>
                    <a:pt x="371" y="2471"/>
                    <a:pt x="374" y="2468"/>
                    <a:pt x="376" y="2468"/>
                  </a:cubicBezTo>
                  <a:cubicBezTo>
                    <a:pt x="378" y="2468"/>
                    <a:pt x="380" y="2469"/>
                    <a:pt x="381" y="2470"/>
                  </a:cubicBezTo>
                  <a:cubicBezTo>
                    <a:pt x="376" y="2526"/>
                    <a:pt x="392" y="2493"/>
                    <a:pt x="392" y="2532"/>
                  </a:cubicBezTo>
                  <a:cubicBezTo>
                    <a:pt x="391" y="2537"/>
                    <a:pt x="389" y="2538"/>
                    <a:pt x="386" y="2538"/>
                  </a:cubicBezTo>
                  <a:cubicBezTo>
                    <a:pt x="385" y="2538"/>
                    <a:pt x="384" y="2538"/>
                    <a:pt x="383" y="2538"/>
                  </a:cubicBezTo>
                  <a:cubicBezTo>
                    <a:pt x="380" y="2538"/>
                    <a:pt x="378" y="2540"/>
                    <a:pt x="381" y="2560"/>
                  </a:cubicBezTo>
                  <a:cubicBezTo>
                    <a:pt x="381" y="2568"/>
                    <a:pt x="380" y="2571"/>
                    <a:pt x="378" y="2571"/>
                  </a:cubicBezTo>
                  <a:cubicBezTo>
                    <a:pt x="374" y="2571"/>
                    <a:pt x="368" y="2562"/>
                    <a:pt x="364" y="2554"/>
                  </a:cubicBezTo>
                  <a:lnTo>
                    <a:pt x="364" y="2554"/>
                  </a:lnTo>
                  <a:cubicBezTo>
                    <a:pt x="376" y="2588"/>
                    <a:pt x="364" y="2622"/>
                    <a:pt x="364" y="2638"/>
                  </a:cubicBezTo>
                  <a:lnTo>
                    <a:pt x="353" y="2622"/>
                  </a:lnTo>
                  <a:lnTo>
                    <a:pt x="353" y="2622"/>
                  </a:lnTo>
                  <a:cubicBezTo>
                    <a:pt x="359" y="2633"/>
                    <a:pt x="359" y="2638"/>
                    <a:pt x="359" y="2644"/>
                  </a:cubicBezTo>
                  <a:cubicBezTo>
                    <a:pt x="353" y="2638"/>
                    <a:pt x="348" y="2633"/>
                    <a:pt x="353" y="2622"/>
                  </a:cubicBezTo>
                  <a:lnTo>
                    <a:pt x="353" y="2622"/>
                  </a:lnTo>
                  <a:cubicBezTo>
                    <a:pt x="350" y="2624"/>
                    <a:pt x="345" y="2626"/>
                    <a:pt x="339" y="2626"/>
                  </a:cubicBezTo>
                  <a:cubicBezTo>
                    <a:pt x="332" y="2626"/>
                    <a:pt x="325" y="2624"/>
                    <a:pt x="320" y="2622"/>
                  </a:cubicBezTo>
                  <a:cubicBezTo>
                    <a:pt x="353" y="2610"/>
                    <a:pt x="297" y="2599"/>
                    <a:pt x="314" y="2577"/>
                  </a:cubicBezTo>
                  <a:lnTo>
                    <a:pt x="314" y="2577"/>
                  </a:lnTo>
                  <a:cubicBezTo>
                    <a:pt x="310" y="2579"/>
                    <a:pt x="307" y="2580"/>
                    <a:pt x="303" y="2580"/>
                  </a:cubicBezTo>
                  <a:cubicBezTo>
                    <a:pt x="286" y="2580"/>
                    <a:pt x="271" y="2559"/>
                    <a:pt x="252" y="2554"/>
                  </a:cubicBezTo>
                  <a:lnTo>
                    <a:pt x="258" y="2554"/>
                  </a:lnTo>
                  <a:cubicBezTo>
                    <a:pt x="247" y="2549"/>
                    <a:pt x="252" y="2538"/>
                    <a:pt x="247" y="2532"/>
                  </a:cubicBezTo>
                  <a:cubicBezTo>
                    <a:pt x="241" y="2538"/>
                    <a:pt x="234" y="2539"/>
                    <a:pt x="227" y="2539"/>
                  </a:cubicBezTo>
                  <a:cubicBezTo>
                    <a:pt x="219" y="2539"/>
                    <a:pt x="210" y="2538"/>
                    <a:pt x="202" y="2538"/>
                  </a:cubicBezTo>
                  <a:cubicBezTo>
                    <a:pt x="202" y="2515"/>
                    <a:pt x="224" y="2526"/>
                    <a:pt x="230" y="2510"/>
                  </a:cubicBezTo>
                  <a:lnTo>
                    <a:pt x="230" y="2510"/>
                  </a:lnTo>
                  <a:cubicBezTo>
                    <a:pt x="227" y="2513"/>
                    <a:pt x="223" y="2514"/>
                    <a:pt x="219" y="2514"/>
                  </a:cubicBezTo>
                  <a:cubicBezTo>
                    <a:pt x="215" y="2514"/>
                    <a:pt x="211" y="2513"/>
                    <a:pt x="207" y="2513"/>
                  </a:cubicBezTo>
                  <a:cubicBezTo>
                    <a:pt x="202" y="2513"/>
                    <a:pt x="199" y="2514"/>
                    <a:pt x="196" y="2521"/>
                  </a:cubicBezTo>
                  <a:cubicBezTo>
                    <a:pt x="196" y="2504"/>
                    <a:pt x="191" y="2510"/>
                    <a:pt x="196" y="2493"/>
                  </a:cubicBezTo>
                  <a:lnTo>
                    <a:pt x="196" y="2493"/>
                  </a:lnTo>
                  <a:cubicBezTo>
                    <a:pt x="192" y="2498"/>
                    <a:pt x="189" y="2499"/>
                    <a:pt x="188" y="2499"/>
                  </a:cubicBezTo>
                  <a:cubicBezTo>
                    <a:pt x="184" y="2499"/>
                    <a:pt x="185" y="2492"/>
                    <a:pt x="179" y="2492"/>
                  </a:cubicBezTo>
                  <a:cubicBezTo>
                    <a:pt x="178" y="2492"/>
                    <a:pt x="176" y="2492"/>
                    <a:pt x="174" y="2493"/>
                  </a:cubicBezTo>
                  <a:cubicBezTo>
                    <a:pt x="168" y="2476"/>
                    <a:pt x="185" y="2476"/>
                    <a:pt x="168" y="2470"/>
                  </a:cubicBezTo>
                  <a:cubicBezTo>
                    <a:pt x="168" y="2465"/>
                    <a:pt x="173" y="2463"/>
                    <a:pt x="177" y="2463"/>
                  </a:cubicBezTo>
                  <a:cubicBezTo>
                    <a:pt x="181" y="2463"/>
                    <a:pt x="185" y="2465"/>
                    <a:pt x="185" y="2465"/>
                  </a:cubicBezTo>
                  <a:cubicBezTo>
                    <a:pt x="183" y="2462"/>
                    <a:pt x="180" y="2461"/>
                    <a:pt x="178" y="2461"/>
                  </a:cubicBezTo>
                  <a:cubicBezTo>
                    <a:pt x="171" y="2461"/>
                    <a:pt x="166" y="2472"/>
                    <a:pt x="157" y="2476"/>
                  </a:cubicBezTo>
                  <a:cubicBezTo>
                    <a:pt x="140" y="2465"/>
                    <a:pt x="163" y="2459"/>
                    <a:pt x="163" y="2448"/>
                  </a:cubicBezTo>
                  <a:cubicBezTo>
                    <a:pt x="157" y="2448"/>
                    <a:pt x="135" y="2448"/>
                    <a:pt x="135" y="2442"/>
                  </a:cubicBezTo>
                  <a:cubicBezTo>
                    <a:pt x="135" y="2437"/>
                    <a:pt x="135" y="2437"/>
                    <a:pt x="140" y="2437"/>
                  </a:cubicBezTo>
                  <a:cubicBezTo>
                    <a:pt x="124" y="2431"/>
                    <a:pt x="129" y="2409"/>
                    <a:pt x="107" y="2403"/>
                  </a:cubicBezTo>
                  <a:cubicBezTo>
                    <a:pt x="107" y="2403"/>
                    <a:pt x="112" y="2398"/>
                    <a:pt x="112" y="2398"/>
                  </a:cubicBezTo>
                  <a:lnTo>
                    <a:pt x="112" y="2398"/>
                  </a:lnTo>
                  <a:cubicBezTo>
                    <a:pt x="101" y="2403"/>
                    <a:pt x="96" y="2403"/>
                    <a:pt x="90" y="2403"/>
                  </a:cubicBezTo>
                  <a:cubicBezTo>
                    <a:pt x="84" y="2398"/>
                    <a:pt x="73" y="2392"/>
                    <a:pt x="84" y="2386"/>
                  </a:cubicBezTo>
                  <a:lnTo>
                    <a:pt x="84" y="2386"/>
                  </a:lnTo>
                  <a:cubicBezTo>
                    <a:pt x="84" y="2392"/>
                    <a:pt x="90" y="2392"/>
                    <a:pt x="96" y="2398"/>
                  </a:cubicBezTo>
                  <a:lnTo>
                    <a:pt x="90" y="2386"/>
                  </a:lnTo>
                  <a:cubicBezTo>
                    <a:pt x="92" y="2386"/>
                    <a:pt x="94" y="2385"/>
                    <a:pt x="96" y="2385"/>
                  </a:cubicBezTo>
                  <a:cubicBezTo>
                    <a:pt x="104" y="2385"/>
                    <a:pt x="97" y="2398"/>
                    <a:pt x="107" y="2398"/>
                  </a:cubicBezTo>
                  <a:cubicBezTo>
                    <a:pt x="101" y="2381"/>
                    <a:pt x="84" y="2364"/>
                    <a:pt x="90" y="2353"/>
                  </a:cubicBezTo>
                  <a:cubicBezTo>
                    <a:pt x="91" y="2352"/>
                    <a:pt x="92" y="2352"/>
                    <a:pt x="93" y="2352"/>
                  </a:cubicBezTo>
                  <a:cubicBezTo>
                    <a:pt x="103" y="2352"/>
                    <a:pt x="100" y="2369"/>
                    <a:pt x="105" y="2369"/>
                  </a:cubicBezTo>
                  <a:cubicBezTo>
                    <a:pt x="107" y="2369"/>
                    <a:pt x="109" y="2367"/>
                    <a:pt x="112" y="2364"/>
                  </a:cubicBezTo>
                  <a:lnTo>
                    <a:pt x="112" y="2364"/>
                  </a:lnTo>
                  <a:lnTo>
                    <a:pt x="107" y="2381"/>
                  </a:lnTo>
                  <a:cubicBezTo>
                    <a:pt x="112" y="2377"/>
                    <a:pt x="115" y="2375"/>
                    <a:pt x="116" y="2375"/>
                  </a:cubicBezTo>
                  <a:lnTo>
                    <a:pt x="116" y="2375"/>
                  </a:lnTo>
                  <a:cubicBezTo>
                    <a:pt x="120" y="2375"/>
                    <a:pt x="116" y="2384"/>
                    <a:pt x="121" y="2384"/>
                  </a:cubicBezTo>
                  <a:cubicBezTo>
                    <a:pt x="123" y="2384"/>
                    <a:pt x="125" y="2383"/>
                    <a:pt x="129" y="2381"/>
                  </a:cubicBezTo>
                  <a:cubicBezTo>
                    <a:pt x="135" y="2358"/>
                    <a:pt x="124" y="2353"/>
                    <a:pt x="124" y="2330"/>
                  </a:cubicBezTo>
                  <a:cubicBezTo>
                    <a:pt x="122" y="2326"/>
                    <a:pt x="119" y="2325"/>
                    <a:pt x="117" y="2325"/>
                  </a:cubicBezTo>
                  <a:cubicBezTo>
                    <a:pt x="115" y="2325"/>
                    <a:pt x="112" y="2327"/>
                    <a:pt x="108" y="2327"/>
                  </a:cubicBezTo>
                  <a:cubicBezTo>
                    <a:pt x="106" y="2327"/>
                    <a:pt x="104" y="2326"/>
                    <a:pt x="101" y="2325"/>
                  </a:cubicBezTo>
                  <a:cubicBezTo>
                    <a:pt x="90" y="2286"/>
                    <a:pt x="146" y="2297"/>
                    <a:pt x="124" y="2269"/>
                  </a:cubicBezTo>
                  <a:cubicBezTo>
                    <a:pt x="112" y="2258"/>
                    <a:pt x="90" y="2258"/>
                    <a:pt x="101" y="2235"/>
                  </a:cubicBezTo>
                  <a:lnTo>
                    <a:pt x="101" y="2235"/>
                  </a:lnTo>
                  <a:lnTo>
                    <a:pt x="118" y="2241"/>
                  </a:lnTo>
                  <a:cubicBezTo>
                    <a:pt x="124" y="2218"/>
                    <a:pt x="96" y="2230"/>
                    <a:pt x="107" y="2202"/>
                  </a:cubicBezTo>
                  <a:lnTo>
                    <a:pt x="107" y="2202"/>
                  </a:lnTo>
                  <a:cubicBezTo>
                    <a:pt x="112" y="2206"/>
                    <a:pt x="112" y="2220"/>
                    <a:pt x="116" y="2220"/>
                  </a:cubicBezTo>
                  <a:cubicBezTo>
                    <a:pt x="117" y="2220"/>
                    <a:pt x="117" y="2219"/>
                    <a:pt x="118" y="2218"/>
                  </a:cubicBezTo>
                  <a:cubicBezTo>
                    <a:pt x="129" y="2202"/>
                    <a:pt x="107" y="2207"/>
                    <a:pt x="107" y="2190"/>
                  </a:cubicBezTo>
                  <a:lnTo>
                    <a:pt x="124" y="2190"/>
                  </a:lnTo>
                  <a:cubicBezTo>
                    <a:pt x="118" y="2162"/>
                    <a:pt x="107" y="2134"/>
                    <a:pt x="107" y="2101"/>
                  </a:cubicBezTo>
                  <a:lnTo>
                    <a:pt x="107" y="2101"/>
                  </a:lnTo>
                  <a:cubicBezTo>
                    <a:pt x="111" y="2101"/>
                    <a:pt x="114" y="2103"/>
                    <a:pt x="116" y="2103"/>
                  </a:cubicBezTo>
                  <a:cubicBezTo>
                    <a:pt x="117" y="2103"/>
                    <a:pt x="118" y="2103"/>
                    <a:pt x="118" y="2101"/>
                  </a:cubicBezTo>
                  <a:cubicBezTo>
                    <a:pt x="112" y="2062"/>
                    <a:pt x="124" y="2022"/>
                    <a:pt x="135" y="1983"/>
                  </a:cubicBezTo>
                  <a:lnTo>
                    <a:pt x="118" y="1972"/>
                  </a:lnTo>
                  <a:cubicBezTo>
                    <a:pt x="118" y="1968"/>
                    <a:pt x="124" y="1964"/>
                    <a:pt x="127" y="1964"/>
                  </a:cubicBezTo>
                  <a:cubicBezTo>
                    <a:pt x="128" y="1964"/>
                    <a:pt x="129" y="1965"/>
                    <a:pt x="129" y="1966"/>
                  </a:cubicBezTo>
                  <a:cubicBezTo>
                    <a:pt x="131" y="1962"/>
                    <a:pt x="130" y="1961"/>
                    <a:pt x="128" y="1961"/>
                  </a:cubicBezTo>
                  <a:cubicBezTo>
                    <a:pt x="126" y="1961"/>
                    <a:pt x="122" y="1962"/>
                    <a:pt x="120" y="1962"/>
                  </a:cubicBezTo>
                  <a:cubicBezTo>
                    <a:pt x="119" y="1962"/>
                    <a:pt x="118" y="1962"/>
                    <a:pt x="118" y="1961"/>
                  </a:cubicBezTo>
                  <a:cubicBezTo>
                    <a:pt x="115" y="1954"/>
                    <a:pt x="117" y="1952"/>
                    <a:pt x="121" y="1952"/>
                  </a:cubicBezTo>
                  <a:cubicBezTo>
                    <a:pt x="124" y="1952"/>
                    <a:pt x="127" y="1953"/>
                    <a:pt x="129" y="1955"/>
                  </a:cubicBezTo>
                  <a:cubicBezTo>
                    <a:pt x="118" y="1927"/>
                    <a:pt x="107" y="1882"/>
                    <a:pt x="118" y="1854"/>
                  </a:cubicBezTo>
                  <a:lnTo>
                    <a:pt x="118" y="1854"/>
                  </a:lnTo>
                  <a:lnTo>
                    <a:pt x="124" y="1860"/>
                  </a:lnTo>
                  <a:cubicBezTo>
                    <a:pt x="129" y="1838"/>
                    <a:pt x="96" y="1838"/>
                    <a:pt x="107" y="1815"/>
                  </a:cubicBezTo>
                  <a:lnTo>
                    <a:pt x="107" y="1815"/>
                  </a:lnTo>
                  <a:lnTo>
                    <a:pt x="112" y="1821"/>
                  </a:lnTo>
                  <a:cubicBezTo>
                    <a:pt x="118" y="1776"/>
                    <a:pt x="107" y="1726"/>
                    <a:pt x="129" y="1692"/>
                  </a:cubicBezTo>
                  <a:cubicBezTo>
                    <a:pt x="112" y="1686"/>
                    <a:pt x="140" y="1647"/>
                    <a:pt x="112" y="1642"/>
                  </a:cubicBezTo>
                  <a:cubicBezTo>
                    <a:pt x="129" y="1619"/>
                    <a:pt x="129" y="1625"/>
                    <a:pt x="140" y="1591"/>
                  </a:cubicBezTo>
                  <a:cubicBezTo>
                    <a:pt x="146" y="1580"/>
                    <a:pt x="124" y="1574"/>
                    <a:pt x="124" y="1563"/>
                  </a:cubicBezTo>
                  <a:lnTo>
                    <a:pt x="135" y="1563"/>
                  </a:lnTo>
                  <a:lnTo>
                    <a:pt x="124" y="1546"/>
                  </a:lnTo>
                  <a:lnTo>
                    <a:pt x="140" y="1535"/>
                  </a:lnTo>
                  <a:lnTo>
                    <a:pt x="135" y="1524"/>
                  </a:lnTo>
                  <a:cubicBezTo>
                    <a:pt x="135" y="1530"/>
                    <a:pt x="129" y="1535"/>
                    <a:pt x="124" y="1535"/>
                  </a:cubicBezTo>
                  <a:cubicBezTo>
                    <a:pt x="118" y="1518"/>
                    <a:pt x="140" y="1490"/>
                    <a:pt x="146" y="1490"/>
                  </a:cubicBezTo>
                  <a:lnTo>
                    <a:pt x="135" y="1451"/>
                  </a:lnTo>
                  <a:lnTo>
                    <a:pt x="135" y="1451"/>
                  </a:lnTo>
                  <a:cubicBezTo>
                    <a:pt x="140" y="1451"/>
                    <a:pt x="140" y="1457"/>
                    <a:pt x="146" y="1462"/>
                  </a:cubicBezTo>
                  <a:cubicBezTo>
                    <a:pt x="138" y="1451"/>
                    <a:pt x="142" y="1451"/>
                    <a:pt x="146" y="1451"/>
                  </a:cubicBezTo>
                  <a:cubicBezTo>
                    <a:pt x="150" y="1451"/>
                    <a:pt x="154" y="1451"/>
                    <a:pt x="146" y="1440"/>
                  </a:cubicBezTo>
                  <a:cubicBezTo>
                    <a:pt x="146" y="1440"/>
                    <a:pt x="140" y="1434"/>
                    <a:pt x="135" y="1434"/>
                  </a:cubicBezTo>
                  <a:cubicBezTo>
                    <a:pt x="146" y="1429"/>
                    <a:pt x="146" y="1406"/>
                    <a:pt x="146" y="1384"/>
                  </a:cubicBezTo>
                  <a:lnTo>
                    <a:pt x="152" y="1390"/>
                  </a:lnTo>
                  <a:cubicBezTo>
                    <a:pt x="157" y="1362"/>
                    <a:pt x="152" y="1322"/>
                    <a:pt x="152" y="1289"/>
                  </a:cubicBezTo>
                  <a:cubicBezTo>
                    <a:pt x="149" y="1294"/>
                    <a:pt x="143" y="1297"/>
                    <a:pt x="138" y="1297"/>
                  </a:cubicBezTo>
                  <a:cubicBezTo>
                    <a:pt x="133" y="1297"/>
                    <a:pt x="129" y="1294"/>
                    <a:pt x="129" y="1289"/>
                  </a:cubicBezTo>
                  <a:lnTo>
                    <a:pt x="134" y="1287"/>
                  </a:lnTo>
                  <a:lnTo>
                    <a:pt x="134" y="1287"/>
                  </a:lnTo>
                  <a:cubicBezTo>
                    <a:pt x="135" y="1287"/>
                    <a:pt x="135" y="1287"/>
                    <a:pt x="135" y="1287"/>
                  </a:cubicBezTo>
                  <a:cubicBezTo>
                    <a:pt x="136" y="1287"/>
                    <a:pt x="136" y="1287"/>
                    <a:pt x="137" y="1286"/>
                  </a:cubicBezTo>
                  <a:lnTo>
                    <a:pt x="137" y="1286"/>
                  </a:lnTo>
                  <a:lnTo>
                    <a:pt x="134" y="1287"/>
                  </a:lnTo>
                  <a:lnTo>
                    <a:pt x="134" y="1287"/>
                  </a:lnTo>
                  <a:cubicBezTo>
                    <a:pt x="133" y="1287"/>
                    <a:pt x="132" y="1286"/>
                    <a:pt x="129" y="1283"/>
                  </a:cubicBezTo>
                  <a:cubicBezTo>
                    <a:pt x="129" y="1276"/>
                    <a:pt x="133" y="1273"/>
                    <a:pt x="137" y="1273"/>
                  </a:cubicBezTo>
                  <a:cubicBezTo>
                    <a:pt x="142" y="1273"/>
                    <a:pt x="149" y="1277"/>
                    <a:pt x="152" y="1283"/>
                  </a:cubicBezTo>
                  <a:lnTo>
                    <a:pt x="146" y="1266"/>
                  </a:lnTo>
                  <a:cubicBezTo>
                    <a:pt x="152" y="1266"/>
                    <a:pt x="152" y="1266"/>
                    <a:pt x="157" y="1272"/>
                  </a:cubicBezTo>
                  <a:cubicBezTo>
                    <a:pt x="146" y="1261"/>
                    <a:pt x="174" y="1244"/>
                    <a:pt x="157" y="1233"/>
                  </a:cubicBezTo>
                  <a:lnTo>
                    <a:pt x="163" y="1233"/>
                  </a:lnTo>
                  <a:cubicBezTo>
                    <a:pt x="163" y="1199"/>
                    <a:pt x="157" y="1182"/>
                    <a:pt x="157" y="1154"/>
                  </a:cubicBezTo>
                  <a:cubicBezTo>
                    <a:pt x="146" y="1154"/>
                    <a:pt x="152" y="1143"/>
                    <a:pt x="140" y="1132"/>
                  </a:cubicBezTo>
                  <a:cubicBezTo>
                    <a:pt x="146" y="1110"/>
                    <a:pt x="157" y="1087"/>
                    <a:pt x="157" y="1065"/>
                  </a:cubicBezTo>
                  <a:cubicBezTo>
                    <a:pt x="146" y="1048"/>
                    <a:pt x="146" y="1059"/>
                    <a:pt x="135" y="1048"/>
                  </a:cubicBezTo>
                  <a:cubicBezTo>
                    <a:pt x="144" y="1048"/>
                    <a:pt x="146" y="1034"/>
                    <a:pt x="152" y="1034"/>
                  </a:cubicBezTo>
                  <a:cubicBezTo>
                    <a:pt x="153" y="1034"/>
                    <a:pt x="155" y="1034"/>
                    <a:pt x="157" y="1037"/>
                  </a:cubicBezTo>
                  <a:cubicBezTo>
                    <a:pt x="157" y="1009"/>
                    <a:pt x="157" y="998"/>
                    <a:pt x="146" y="958"/>
                  </a:cubicBezTo>
                  <a:cubicBezTo>
                    <a:pt x="140" y="964"/>
                    <a:pt x="140" y="970"/>
                    <a:pt x="135" y="970"/>
                  </a:cubicBezTo>
                  <a:cubicBezTo>
                    <a:pt x="135" y="958"/>
                    <a:pt x="140" y="953"/>
                    <a:pt x="146" y="953"/>
                  </a:cubicBezTo>
                  <a:cubicBezTo>
                    <a:pt x="129" y="914"/>
                    <a:pt x="185" y="858"/>
                    <a:pt x="163" y="824"/>
                  </a:cubicBezTo>
                  <a:lnTo>
                    <a:pt x="152" y="790"/>
                  </a:lnTo>
                  <a:cubicBezTo>
                    <a:pt x="152" y="785"/>
                    <a:pt x="152" y="784"/>
                    <a:pt x="153" y="784"/>
                  </a:cubicBezTo>
                  <a:cubicBezTo>
                    <a:pt x="155" y="784"/>
                    <a:pt x="158" y="788"/>
                    <a:pt x="162" y="788"/>
                  </a:cubicBezTo>
                  <a:cubicBezTo>
                    <a:pt x="164" y="788"/>
                    <a:pt x="166" y="787"/>
                    <a:pt x="168" y="785"/>
                  </a:cubicBezTo>
                  <a:cubicBezTo>
                    <a:pt x="146" y="746"/>
                    <a:pt x="168" y="729"/>
                    <a:pt x="157" y="695"/>
                  </a:cubicBezTo>
                  <a:cubicBezTo>
                    <a:pt x="191" y="673"/>
                    <a:pt x="157" y="611"/>
                    <a:pt x="180" y="577"/>
                  </a:cubicBezTo>
                  <a:lnTo>
                    <a:pt x="168" y="577"/>
                  </a:lnTo>
                  <a:cubicBezTo>
                    <a:pt x="163" y="572"/>
                    <a:pt x="174" y="566"/>
                    <a:pt x="180" y="561"/>
                  </a:cubicBezTo>
                  <a:lnTo>
                    <a:pt x="180" y="561"/>
                  </a:lnTo>
                  <a:cubicBezTo>
                    <a:pt x="171" y="561"/>
                    <a:pt x="169" y="568"/>
                    <a:pt x="166" y="568"/>
                  </a:cubicBezTo>
                  <a:cubicBezTo>
                    <a:pt x="165" y="568"/>
                    <a:pt x="164" y="567"/>
                    <a:pt x="163" y="566"/>
                  </a:cubicBezTo>
                  <a:cubicBezTo>
                    <a:pt x="157" y="493"/>
                    <a:pt x="180" y="415"/>
                    <a:pt x="185" y="342"/>
                  </a:cubicBezTo>
                  <a:cubicBezTo>
                    <a:pt x="185" y="314"/>
                    <a:pt x="140" y="331"/>
                    <a:pt x="163" y="292"/>
                  </a:cubicBezTo>
                  <a:lnTo>
                    <a:pt x="163" y="292"/>
                  </a:lnTo>
                  <a:lnTo>
                    <a:pt x="174" y="303"/>
                  </a:lnTo>
                  <a:cubicBezTo>
                    <a:pt x="174" y="297"/>
                    <a:pt x="174" y="297"/>
                    <a:pt x="174" y="292"/>
                  </a:cubicBezTo>
                  <a:close/>
                  <a:moveTo>
                    <a:pt x="1358" y="2823"/>
                  </a:moveTo>
                  <a:cubicBezTo>
                    <a:pt x="1357" y="2823"/>
                    <a:pt x="1356" y="2823"/>
                    <a:pt x="1356" y="2823"/>
                  </a:cubicBezTo>
                  <a:cubicBezTo>
                    <a:pt x="1357" y="2823"/>
                    <a:pt x="1357" y="2823"/>
                    <a:pt x="1358" y="2823"/>
                  </a:cubicBezTo>
                  <a:close/>
                  <a:moveTo>
                    <a:pt x="500" y="2839"/>
                  </a:moveTo>
                  <a:cubicBezTo>
                    <a:pt x="498" y="2839"/>
                    <a:pt x="495" y="2840"/>
                    <a:pt x="493" y="2840"/>
                  </a:cubicBezTo>
                  <a:cubicBezTo>
                    <a:pt x="489" y="2840"/>
                    <a:pt x="498" y="2843"/>
                    <a:pt x="503" y="2843"/>
                  </a:cubicBezTo>
                  <a:cubicBezTo>
                    <a:pt x="505" y="2843"/>
                    <a:pt x="506" y="2842"/>
                    <a:pt x="504" y="2840"/>
                  </a:cubicBezTo>
                  <a:cubicBezTo>
                    <a:pt x="504" y="2840"/>
                    <a:pt x="504" y="2840"/>
                    <a:pt x="504" y="2840"/>
                  </a:cubicBezTo>
                  <a:lnTo>
                    <a:pt x="504" y="2840"/>
                  </a:lnTo>
                  <a:cubicBezTo>
                    <a:pt x="502" y="2840"/>
                    <a:pt x="501" y="2839"/>
                    <a:pt x="500" y="2839"/>
                  </a:cubicBezTo>
                  <a:close/>
                  <a:moveTo>
                    <a:pt x="1100" y="2871"/>
                  </a:moveTo>
                  <a:lnTo>
                    <a:pt x="1100" y="2871"/>
                  </a:lnTo>
                  <a:cubicBezTo>
                    <a:pt x="1099" y="2872"/>
                    <a:pt x="1098" y="2873"/>
                    <a:pt x="1098" y="2874"/>
                  </a:cubicBezTo>
                  <a:cubicBezTo>
                    <a:pt x="1098" y="2874"/>
                    <a:pt x="1100" y="2872"/>
                    <a:pt x="1100" y="2871"/>
                  </a:cubicBezTo>
                  <a:close/>
                  <a:moveTo>
                    <a:pt x="846" y="1"/>
                  </a:moveTo>
                  <a:lnTo>
                    <a:pt x="852" y="12"/>
                  </a:lnTo>
                  <a:cubicBezTo>
                    <a:pt x="846" y="12"/>
                    <a:pt x="840" y="12"/>
                    <a:pt x="840" y="6"/>
                  </a:cubicBezTo>
                  <a:lnTo>
                    <a:pt x="840" y="6"/>
                  </a:lnTo>
                  <a:cubicBezTo>
                    <a:pt x="835" y="17"/>
                    <a:pt x="846" y="29"/>
                    <a:pt x="829" y="34"/>
                  </a:cubicBezTo>
                  <a:cubicBezTo>
                    <a:pt x="828" y="33"/>
                    <a:pt x="826" y="33"/>
                    <a:pt x="824" y="33"/>
                  </a:cubicBezTo>
                  <a:cubicBezTo>
                    <a:pt x="820" y="33"/>
                    <a:pt x="815" y="34"/>
                    <a:pt x="811" y="34"/>
                  </a:cubicBezTo>
                  <a:cubicBezTo>
                    <a:pt x="807" y="34"/>
                    <a:pt x="803" y="33"/>
                    <a:pt x="801" y="29"/>
                  </a:cubicBezTo>
                  <a:lnTo>
                    <a:pt x="801" y="29"/>
                  </a:lnTo>
                  <a:cubicBezTo>
                    <a:pt x="804" y="29"/>
                    <a:pt x="807" y="30"/>
                    <a:pt x="809" y="30"/>
                  </a:cubicBezTo>
                  <a:cubicBezTo>
                    <a:pt x="824" y="30"/>
                    <a:pt x="804" y="12"/>
                    <a:pt x="824" y="12"/>
                  </a:cubicBezTo>
                  <a:lnTo>
                    <a:pt x="807" y="12"/>
                  </a:lnTo>
                  <a:cubicBezTo>
                    <a:pt x="807" y="6"/>
                    <a:pt x="807" y="6"/>
                    <a:pt x="807" y="6"/>
                  </a:cubicBezTo>
                  <a:cubicBezTo>
                    <a:pt x="802" y="4"/>
                    <a:pt x="799" y="4"/>
                    <a:pt x="796" y="4"/>
                  </a:cubicBezTo>
                  <a:cubicBezTo>
                    <a:pt x="783" y="4"/>
                    <a:pt x="791" y="23"/>
                    <a:pt x="768" y="23"/>
                  </a:cubicBezTo>
                  <a:cubicBezTo>
                    <a:pt x="772" y="19"/>
                    <a:pt x="766" y="10"/>
                    <a:pt x="760" y="10"/>
                  </a:cubicBezTo>
                  <a:cubicBezTo>
                    <a:pt x="759" y="10"/>
                    <a:pt x="758" y="11"/>
                    <a:pt x="756" y="12"/>
                  </a:cubicBezTo>
                  <a:cubicBezTo>
                    <a:pt x="768" y="12"/>
                    <a:pt x="762" y="23"/>
                    <a:pt x="756" y="29"/>
                  </a:cubicBezTo>
                  <a:cubicBezTo>
                    <a:pt x="753" y="28"/>
                    <a:pt x="750" y="27"/>
                    <a:pt x="748" y="27"/>
                  </a:cubicBezTo>
                  <a:cubicBezTo>
                    <a:pt x="739" y="27"/>
                    <a:pt x="737" y="34"/>
                    <a:pt x="728" y="34"/>
                  </a:cubicBezTo>
                  <a:lnTo>
                    <a:pt x="740" y="40"/>
                  </a:lnTo>
                  <a:cubicBezTo>
                    <a:pt x="734" y="45"/>
                    <a:pt x="728" y="45"/>
                    <a:pt x="717" y="51"/>
                  </a:cubicBezTo>
                  <a:cubicBezTo>
                    <a:pt x="717" y="50"/>
                    <a:pt x="718" y="49"/>
                    <a:pt x="719" y="48"/>
                  </a:cubicBezTo>
                  <a:lnTo>
                    <a:pt x="719" y="48"/>
                  </a:lnTo>
                  <a:cubicBezTo>
                    <a:pt x="718" y="48"/>
                    <a:pt x="717" y="48"/>
                    <a:pt x="716" y="48"/>
                  </a:cubicBezTo>
                  <a:cubicBezTo>
                    <a:pt x="707" y="48"/>
                    <a:pt x="696" y="40"/>
                    <a:pt x="685" y="40"/>
                  </a:cubicBezTo>
                  <a:cubicBezTo>
                    <a:pt x="681" y="40"/>
                    <a:pt x="677" y="41"/>
                    <a:pt x="672" y="45"/>
                  </a:cubicBezTo>
                  <a:cubicBezTo>
                    <a:pt x="667" y="40"/>
                    <a:pt x="672" y="29"/>
                    <a:pt x="661" y="23"/>
                  </a:cubicBezTo>
                  <a:cubicBezTo>
                    <a:pt x="656" y="28"/>
                    <a:pt x="652" y="30"/>
                    <a:pt x="649" y="30"/>
                  </a:cubicBezTo>
                  <a:cubicBezTo>
                    <a:pt x="643" y="30"/>
                    <a:pt x="638" y="25"/>
                    <a:pt x="632" y="25"/>
                  </a:cubicBezTo>
                  <a:cubicBezTo>
                    <a:pt x="629" y="25"/>
                    <a:pt x="626" y="26"/>
                    <a:pt x="622" y="29"/>
                  </a:cubicBezTo>
                  <a:cubicBezTo>
                    <a:pt x="628" y="40"/>
                    <a:pt x="628" y="34"/>
                    <a:pt x="616" y="45"/>
                  </a:cubicBezTo>
                  <a:lnTo>
                    <a:pt x="650" y="34"/>
                  </a:lnTo>
                  <a:lnTo>
                    <a:pt x="628" y="57"/>
                  </a:lnTo>
                  <a:cubicBezTo>
                    <a:pt x="639" y="51"/>
                    <a:pt x="650" y="45"/>
                    <a:pt x="656" y="45"/>
                  </a:cubicBezTo>
                  <a:lnTo>
                    <a:pt x="656" y="45"/>
                  </a:lnTo>
                  <a:cubicBezTo>
                    <a:pt x="644" y="57"/>
                    <a:pt x="650" y="51"/>
                    <a:pt x="656" y="62"/>
                  </a:cubicBezTo>
                  <a:cubicBezTo>
                    <a:pt x="652" y="58"/>
                    <a:pt x="648" y="57"/>
                    <a:pt x="645" y="57"/>
                  </a:cubicBezTo>
                  <a:cubicBezTo>
                    <a:pt x="635" y="57"/>
                    <a:pt x="626" y="69"/>
                    <a:pt x="615" y="69"/>
                  </a:cubicBezTo>
                  <a:cubicBezTo>
                    <a:pt x="614" y="69"/>
                    <a:pt x="612" y="68"/>
                    <a:pt x="611" y="68"/>
                  </a:cubicBezTo>
                  <a:lnTo>
                    <a:pt x="605" y="40"/>
                  </a:lnTo>
                  <a:cubicBezTo>
                    <a:pt x="601" y="38"/>
                    <a:pt x="597" y="38"/>
                    <a:pt x="594" y="38"/>
                  </a:cubicBezTo>
                  <a:cubicBezTo>
                    <a:pt x="575" y="38"/>
                    <a:pt x="563" y="57"/>
                    <a:pt x="540" y="57"/>
                  </a:cubicBezTo>
                  <a:cubicBezTo>
                    <a:pt x="538" y="57"/>
                    <a:pt x="535" y="57"/>
                    <a:pt x="532" y="57"/>
                  </a:cubicBezTo>
                  <a:lnTo>
                    <a:pt x="532" y="57"/>
                  </a:lnTo>
                  <a:lnTo>
                    <a:pt x="544" y="62"/>
                  </a:lnTo>
                  <a:cubicBezTo>
                    <a:pt x="538" y="73"/>
                    <a:pt x="521" y="68"/>
                    <a:pt x="516" y="73"/>
                  </a:cubicBezTo>
                  <a:cubicBezTo>
                    <a:pt x="510" y="62"/>
                    <a:pt x="504" y="62"/>
                    <a:pt x="499" y="57"/>
                  </a:cubicBezTo>
                  <a:cubicBezTo>
                    <a:pt x="499" y="62"/>
                    <a:pt x="476" y="62"/>
                    <a:pt x="476" y="79"/>
                  </a:cubicBezTo>
                  <a:lnTo>
                    <a:pt x="460" y="73"/>
                  </a:lnTo>
                  <a:cubicBezTo>
                    <a:pt x="432" y="73"/>
                    <a:pt x="437" y="101"/>
                    <a:pt x="415" y="107"/>
                  </a:cubicBezTo>
                  <a:cubicBezTo>
                    <a:pt x="415" y="96"/>
                    <a:pt x="404" y="90"/>
                    <a:pt x="420" y="79"/>
                  </a:cubicBezTo>
                  <a:cubicBezTo>
                    <a:pt x="409" y="79"/>
                    <a:pt x="404" y="79"/>
                    <a:pt x="404" y="85"/>
                  </a:cubicBezTo>
                  <a:cubicBezTo>
                    <a:pt x="399" y="85"/>
                    <a:pt x="390" y="97"/>
                    <a:pt x="380" y="97"/>
                  </a:cubicBezTo>
                  <a:cubicBezTo>
                    <a:pt x="379" y="97"/>
                    <a:pt x="377" y="97"/>
                    <a:pt x="376" y="96"/>
                  </a:cubicBezTo>
                  <a:cubicBezTo>
                    <a:pt x="376" y="101"/>
                    <a:pt x="376" y="113"/>
                    <a:pt x="364" y="113"/>
                  </a:cubicBezTo>
                  <a:cubicBezTo>
                    <a:pt x="364" y="113"/>
                    <a:pt x="364" y="107"/>
                    <a:pt x="364" y="107"/>
                  </a:cubicBezTo>
                  <a:cubicBezTo>
                    <a:pt x="364" y="113"/>
                    <a:pt x="353" y="118"/>
                    <a:pt x="359" y="124"/>
                  </a:cubicBezTo>
                  <a:cubicBezTo>
                    <a:pt x="352" y="119"/>
                    <a:pt x="345" y="117"/>
                    <a:pt x="338" y="117"/>
                  </a:cubicBezTo>
                  <a:cubicBezTo>
                    <a:pt x="319" y="117"/>
                    <a:pt x="298" y="128"/>
                    <a:pt x="280" y="128"/>
                  </a:cubicBezTo>
                  <a:cubicBezTo>
                    <a:pt x="274" y="128"/>
                    <a:pt x="269" y="127"/>
                    <a:pt x="264" y="124"/>
                  </a:cubicBezTo>
                  <a:cubicBezTo>
                    <a:pt x="247" y="129"/>
                    <a:pt x="230" y="135"/>
                    <a:pt x="213" y="141"/>
                  </a:cubicBezTo>
                  <a:cubicBezTo>
                    <a:pt x="213" y="135"/>
                    <a:pt x="213" y="135"/>
                    <a:pt x="213" y="135"/>
                  </a:cubicBezTo>
                  <a:cubicBezTo>
                    <a:pt x="211" y="135"/>
                    <a:pt x="210" y="134"/>
                    <a:pt x="209" y="134"/>
                  </a:cubicBezTo>
                  <a:cubicBezTo>
                    <a:pt x="194" y="134"/>
                    <a:pt x="204" y="158"/>
                    <a:pt x="185" y="158"/>
                  </a:cubicBezTo>
                  <a:cubicBezTo>
                    <a:pt x="184" y="158"/>
                    <a:pt x="182" y="158"/>
                    <a:pt x="180" y="157"/>
                  </a:cubicBezTo>
                  <a:cubicBezTo>
                    <a:pt x="163" y="146"/>
                    <a:pt x="191" y="152"/>
                    <a:pt x="180" y="146"/>
                  </a:cubicBezTo>
                  <a:cubicBezTo>
                    <a:pt x="180" y="136"/>
                    <a:pt x="176" y="134"/>
                    <a:pt x="171" y="134"/>
                  </a:cubicBezTo>
                  <a:cubicBezTo>
                    <a:pt x="168" y="134"/>
                    <a:pt x="165" y="135"/>
                    <a:pt x="163" y="135"/>
                  </a:cubicBezTo>
                  <a:cubicBezTo>
                    <a:pt x="151" y="139"/>
                    <a:pt x="142" y="145"/>
                    <a:pt x="131" y="145"/>
                  </a:cubicBezTo>
                  <a:cubicBezTo>
                    <a:pt x="125" y="145"/>
                    <a:pt x="119" y="144"/>
                    <a:pt x="112" y="141"/>
                  </a:cubicBezTo>
                  <a:lnTo>
                    <a:pt x="118" y="141"/>
                  </a:lnTo>
                  <a:cubicBezTo>
                    <a:pt x="115" y="139"/>
                    <a:pt x="111" y="138"/>
                    <a:pt x="108" y="138"/>
                  </a:cubicBezTo>
                  <a:cubicBezTo>
                    <a:pt x="100" y="138"/>
                    <a:pt x="92" y="142"/>
                    <a:pt x="84" y="146"/>
                  </a:cubicBezTo>
                  <a:cubicBezTo>
                    <a:pt x="79" y="152"/>
                    <a:pt x="73" y="152"/>
                    <a:pt x="68" y="157"/>
                  </a:cubicBezTo>
                  <a:cubicBezTo>
                    <a:pt x="73" y="169"/>
                    <a:pt x="73" y="174"/>
                    <a:pt x="73" y="180"/>
                  </a:cubicBezTo>
                  <a:lnTo>
                    <a:pt x="68" y="180"/>
                  </a:lnTo>
                  <a:cubicBezTo>
                    <a:pt x="84" y="208"/>
                    <a:pt x="90" y="247"/>
                    <a:pt x="96" y="269"/>
                  </a:cubicBezTo>
                  <a:cubicBezTo>
                    <a:pt x="95" y="269"/>
                    <a:pt x="95" y="269"/>
                    <a:pt x="94" y="268"/>
                  </a:cubicBezTo>
                  <a:lnTo>
                    <a:pt x="94" y="268"/>
                  </a:lnTo>
                  <a:cubicBezTo>
                    <a:pt x="95" y="270"/>
                    <a:pt x="96" y="272"/>
                    <a:pt x="96" y="275"/>
                  </a:cubicBezTo>
                  <a:cubicBezTo>
                    <a:pt x="90" y="286"/>
                    <a:pt x="84" y="297"/>
                    <a:pt x="73" y="297"/>
                  </a:cubicBezTo>
                  <a:lnTo>
                    <a:pt x="73" y="281"/>
                  </a:lnTo>
                  <a:cubicBezTo>
                    <a:pt x="56" y="292"/>
                    <a:pt x="73" y="303"/>
                    <a:pt x="73" y="314"/>
                  </a:cubicBezTo>
                  <a:lnTo>
                    <a:pt x="62" y="314"/>
                  </a:lnTo>
                  <a:cubicBezTo>
                    <a:pt x="68" y="337"/>
                    <a:pt x="84" y="337"/>
                    <a:pt x="84" y="370"/>
                  </a:cubicBezTo>
                  <a:lnTo>
                    <a:pt x="90" y="365"/>
                  </a:lnTo>
                  <a:lnTo>
                    <a:pt x="90" y="365"/>
                  </a:lnTo>
                  <a:cubicBezTo>
                    <a:pt x="107" y="381"/>
                    <a:pt x="79" y="376"/>
                    <a:pt x="90" y="393"/>
                  </a:cubicBezTo>
                  <a:lnTo>
                    <a:pt x="73" y="398"/>
                  </a:lnTo>
                  <a:cubicBezTo>
                    <a:pt x="79" y="409"/>
                    <a:pt x="90" y="437"/>
                    <a:pt x="96" y="454"/>
                  </a:cubicBezTo>
                  <a:cubicBezTo>
                    <a:pt x="84" y="443"/>
                    <a:pt x="73" y="421"/>
                    <a:pt x="68" y="409"/>
                  </a:cubicBezTo>
                  <a:lnTo>
                    <a:pt x="68" y="409"/>
                  </a:lnTo>
                  <a:cubicBezTo>
                    <a:pt x="68" y="421"/>
                    <a:pt x="68" y="443"/>
                    <a:pt x="79" y="449"/>
                  </a:cubicBezTo>
                  <a:cubicBezTo>
                    <a:pt x="73" y="443"/>
                    <a:pt x="73" y="437"/>
                    <a:pt x="73" y="437"/>
                  </a:cubicBezTo>
                  <a:lnTo>
                    <a:pt x="73" y="437"/>
                  </a:lnTo>
                  <a:cubicBezTo>
                    <a:pt x="90" y="449"/>
                    <a:pt x="96" y="465"/>
                    <a:pt x="96" y="482"/>
                  </a:cubicBezTo>
                  <a:cubicBezTo>
                    <a:pt x="56" y="482"/>
                    <a:pt x="84" y="538"/>
                    <a:pt x="56" y="555"/>
                  </a:cubicBezTo>
                  <a:cubicBezTo>
                    <a:pt x="73" y="589"/>
                    <a:pt x="51" y="628"/>
                    <a:pt x="51" y="667"/>
                  </a:cubicBezTo>
                  <a:cubicBezTo>
                    <a:pt x="56" y="665"/>
                    <a:pt x="60" y="664"/>
                    <a:pt x="62" y="664"/>
                  </a:cubicBezTo>
                  <a:cubicBezTo>
                    <a:pt x="72" y="664"/>
                    <a:pt x="62" y="678"/>
                    <a:pt x="84" y="678"/>
                  </a:cubicBezTo>
                  <a:cubicBezTo>
                    <a:pt x="84" y="689"/>
                    <a:pt x="84" y="689"/>
                    <a:pt x="79" y="689"/>
                  </a:cubicBezTo>
                  <a:lnTo>
                    <a:pt x="79" y="695"/>
                  </a:lnTo>
                  <a:lnTo>
                    <a:pt x="62" y="723"/>
                  </a:lnTo>
                  <a:cubicBezTo>
                    <a:pt x="61" y="724"/>
                    <a:pt x="61" y="724"/>
                    <a:pt x="60" y="724"/>
                  </a:cubicBezTo>
                  <a:cubicBezTo>
                    <a:pt x="56" y="724"/>
                    <a:pt x="56" y="712"/>
                    <a:pt x="51" y="712"/>
                  </a:cubicBezTo>
                  <a:cubicBezTo>
                    <a:pt x="51" y="734"/>
                    <a:pt x="40" y="723"/>
                    <a:pt x="34" y="734"/>
                  </a:cubicBezTo>
                  <a:cubicBezTo>
                    <a:pt x="40" y="734"/>
                    <a:pt x="45" y="746"/>
                    <a:pt x="40" y="757"/>
                  </a:cubicBezTo>
                  <a:lnTo>
                    <a:pt x="56" y="740"/>
                  </a:lnTo>
                  <a:lnTo>
                    <a:pt x="56" y="740"/>
                  </a:lnTo>
                  <a:cubicBezTo>
                    <a:pt x="68" y="768"/>
                    <a:pt x="28" y="762"/>
                    <a:pt x="45" y="796"/>
                  </a:cubicBezTo>
                  <a:lnTo>
                    <a:pt x="34" y="785"/>
                  </a:lnTo>
                  <a:lnTo>
                    <a:pt x="34" y="785"/>
                  </a:lnTo>
                  <a:cubicBezTo>
                    <a:pt x="40" y="802"/>
                    <a:pt x="34" y="841"/>
                    <a:pt x="56" y="858"/>
                  </a:cubicBezTo>
                  <a:cubicBezTo>
                    <a:pt x="56" y="860"/>
                    <a:pt x="54" y="862"/>
                    <a:pt x="51" y="862"/>
                  </a:cubicBezTo>
                  <a:cubicBezTo>
                    <a:pt x="48" y="862"/>
                    <a:pt x="45" y="860"/>
                    <a:pt x="45" y="858"/>
                  </a:cubicBezTo>
                  <a:lnTo>
                    <a:pt x="45" y="858"/>
                  </a:lnTo>
                  <a:cubicBezTo>
                    <a:pt x="40" y="897"/>
                    <a:pt x="68" y="942"/>
                    <a:pt x="51" y="970"/>
                  </a:cubicBezTo>
                  <a:lnTo>
                    <a:pt x="45" y="970"/>
                  </a:lnTo>
                  <a:cubicBezTo>
                    <a:pt x="45" y="975"/>
                    <a:pt x="56" y="981"/>
                    <a:pt x="51" y="986"/>
                  </a:cubicBezTo>
                  <a:lnTo>
                    <a:pt x="45" y="986"/>
                  </a:lnTo>
                  <a:cubicBezTo>
                    <a:pt x="45" y="992"/>
                    <a:pt x="56" y="1009"/>
                    <a:pt x="51" y="1014"/>
                  </a:cubicBezTo>
                  <a:lnTo>
                    <a:pt x="45" y="1009"/>
                  </a:lnTo>
                  <a:lnTo>
                    <a:pt x="45" y="1009"/>
                  </a:lnTo>
                  <a:cubicBezTo>
                    <a:pt x="34" y="1042"/>
                    <a:pt x="62" y="1065"/>
                    <a:pt x="62" y="1098"/>
                  </a:cubicBezTo>
                  <a:cubicBezTo>
                    <a:pt x="61" y="1098"/>
                    <a:pt x="59" y="1098"/>
                    <a:pt x="58" y="1098"/>
                  </a:cubicBezTo>
                  <a:cubicBezTo>
                    <a:pt x="44" y="1098"/>
                    <a:pt x="34" y="1127"/>
                    <a:pt x="34" y="1138"/>
                  </a:cubicBezTo>
                  <a:lnTo>
                    <a:pt x="28" y="1138"/>
                  </a:lnTo>
                  <a:cubicBezTo>
                    <a:pt x="23" y="1177"/>
                    <a:pt x="45" y="1210"/>
                    <a:pt x="51" y="1250"/>
                  </a:cubicBezTo>
                  <a:cubicBezTo>
                    <a:pt x="28" y="1272"/>
                    <a:pt x="40" y="1334"/>
                    <a:pt x="23" y="1373"/>
                  </a:cubicBezTo>
                  <a:cubicBezTo>
                    <a:pt x="24" y="1371"/>
                    <a:pt x="27" y="1370"/>
                    <a:pt x="29" y="1370"/>
                  </a:cubicBezTo>
                  <a:cubicBezTo>
                    <a:pt x="34" y="1370"/>
                    <a:pt x="40" y="1374"/>
                    <a:pt x="40" y="1378"/>
                  </a:cubicBezTo>
                  <a:cubicBezTo>
                    <a:pt x="40" y="1388"/>
                    <a:pt x="52" y="1402"/>
                    <a:pt x="41" y="1402"/>
                  </a:cubicBezTo>
                  <a:cubicBezTo>
                    <a:pt x="39" y="1402"/>
                    <a:pt x="37" y="1402"/>
                    <a:pt x="34" y="1401"/>
                  </a:cubicBezTo>
                  <a:cubicBezTo>
                    <a:pt x="17" y="1406"/>
                    <a:pt x="23" y="1423"/>
                    <a:pt x="23" y="1440"/>
                  </a:cubicBezTo>
                  <a:lnTo>
                    <a:pt x="45" y="1446"/>
                  </a:lnTo>
                  <a:cubicBezTo>
                    <a:pt x="6" y="1479"/>
                    <a:pt x="56" y="1546"/>
                    <a:pt x="23" y="1563"/>
                  </a:cubicBezTo>
                  <a:cubicBezTo>
                    <a:pt x="28" y="1574"/>
                    <a:pt x="28" y="1586"/>
                    <a:pt x="34" y="1597"/>
                  </a:cubicBezTo>
                  <a:lnTo>
                    <a:pt x="23" y="1597"/>
                  </a:lnTo>
                  <a:cubicBezTo>
                    <a:pt x="17" y="1619"/>
                    <a:pt x="12" y="1630"/>
                    <a:pt x="17" y="1664"/>
                  </a:cubicBezTo>
                  <a:lnTo>
                    <a:pt x="6" y="1658"/>
                  </a:lnTo>
                  <a:lnTo>
                    <a:pt x="6" y="1658"/>
                  </a:lnTo>
                  <a:cubicBezTo>
                    <a:pt x="6" y="1675"/>
                    <a:pt x="45" y="1681"/>
                    <a:pt x="45" y="1698"/>
                  </a:cubicBezTo>
                  <a:lnTo>
                    <a:pt x="23" y="1703"/>
                  </a:lnTo>
                  <a:cubicBezTo>
                    <a:pt x="23" y="1737"/>
                    <a:pt x="6" y="1765"/>
                    <a:pt x="23" y="1798"/>
                  </a:cubicBezTo>
                  <a:cubicBezTo>
                    <a:pt x="17" y="1798"/>
                    <a:pt x="12" y="1798"/>
                    <a:pt x="12" y="1793"/>
                  </a:cubicBezTo>
                  <a:lnTo>
                    <a:pt x="12" y="1793"/>
                  </a:lnTo>
                  <a:cubicBezTo>
                    <a:pt x="12" y="1803"/>
                    <a:pt x="2" y="1844"/>
                    <a:pt x="24" y="1844"/>
                  </a:cubicBezTo>
                  <a:cubicBezTo>
                    <a:pt x="24" y="1844"/>
                    <a:pt x="24" y="1844"/>
                    <a:pt x="24" y="1844"/>
                  </a:cubicBezTo>
                  <a:lnTo>
                    <a:pt x="24" y="1844"/>
                  </a:lnTo>
                  <a:cubicBezTo>
                    <a:pt x="8" y="1848"/>
                    <a:pt x="23" y="1878"/>
                    <a:pt x="28" y="1894"/>
                  </a:cubicBezTo>
                  <a:lnTo>
                    <a:pt x="17" y="1888"/>
                  </a:lnTo>
                  <a:lnTo>
                    <a:pt x="17" y="1888"/>
                  </a:lnTo>
                  <a:cubicBezTo>
                    <a:pt x="34" y="1905"/>
                    <a:pt x="40" y="1905"/>
                    <a:pt x="40" y="1927"/>
                  </a:cubicBezTo>
                  <a:cubicBezTo>
                    <a:pt x="40" y="1929"/>
                    <a:pt x="39" y="1930"/>
                    <a:pt x="38" y="1930"/>
                  </a:cubicBezTo>
                  <a:cubicBezTo>
                    <a:pt x="37" y="1930"/>
                    <a:pt x="34" y="1926"/>
                    <a:pt x="34" y="1922"/>
                  </a:cubicBezTo>
                  <a:lnTo>
                    <a:pt x="34" y="1922"/>
                  </a:lnTo>
                  <a:cubicBezTo>
                    <a:pt x="28" y="1938"/>
                    <a:pt x="45" y="1938"/>
                    <a:pt x="40" y="1955"/>
                  </a:cubicBezTo>
                  <a:lnTo>
                    <a:pt x="34" y="1950"/>
                  </a:lnTo>
                  <a:lnTo>
                    <a:pt x="34" y="1950"/>
                  </a:lnTo>
                  <a:cubicBezTo>
                    <a:pt x="28" y="1966"/>
                    <a:pt x="34" y="1961"/>
                    <a:pt x="45" y="1972"/>
                  </a:cubicBezTo>
                  <a:cubicBezTo>
                    <a:pt x="51" y="1983"/>
                    <a:pt x="40" y="2000"/>
                    <a:pt x="28" y="2006"/>
                  </a:cubicBezTo>
                  <a:cubicBezTo>
                    <a:pt x="34" y="2006"/>
                    <a:pt x="45" y="2017"/>
                    <a:pt x="40" y="2028"/>
                  </a:cubicBezTo>
                  <a:cubicBezTo>
                    <a:pt x="40" y="2028"/>
                    <a:pt x="34" y="2022"/>
                    <a:pt x="34" y="2022"/>
                  </a:cubicBezTo>
                  <a:lnTo>
                    <a:pt x="34" y="2022"/>
                  </a:lnTo>
                  <a:cubicBezTo>
                    <a:pt x="23" y="2050"/>
                    <a:pt x="45" y="2062"/>
                    <a:pt x="34" y="2078"/>
                  </a:cubicBezTo>
                  <a:cubicBezTo>
                    <a:pt x="28" y="2078"/>
                    <a:pt x="28" y="2084"/>
                    <a:pt x="28" y="2084"/>
                  </a:cubicBezTo>
                  <a:cubicBezTo>
                    <a:pt x="28" y="2062"/>
                    <a:pt x="28" y="2045"/>
                    <a:pt x="28" y="2045"/>
                  </a:cubicBezTo>
                  <a:cubicBezTo>
                    <a:pt x="20" y="2045"/>
                    <a:pt x="18" y="2054"/>
                    <a:pt x="10" y="2054"/>
                  </a:cubicBezTo>
                  <a:cubicBezTo>
                    <a:pt x="8" y="2054"/>
                    <a:pt x="5" y="2053"/>
                    <a:pt x="0" y="2050"/>
                  </a:cubicBezTo>
                  <a:lnTo>
                    <a:pt x="0" y="2050"/>
                  </a:lnTo>
                  <a:cubicBezTo>
                    <a:pt x="6" y="2062"/>
                    <a:pt x="28" y="2090"/>
                    <a:pt x="23" y="2106"/>
                  </a:cubicBezTo>
                  <a:lnTo>
                    <a:pt x="17" y="2106"/>
                  </a:lnTo>
                  <a:cubicBezTo>
                    <a:pt x="12" y="2112"/>
                    <a:pt x="17" y="2112"/>
                    <a:pt x="17" y="2118"/>
                  </a:cubicBezTo>
                  <a:cubicBezTo>
                    <a:pt x="17" y="2123"/>
                    <a:pt x="12" y="2123"/>
                    <a:pt x="12" y="2129"/>
                  </a:cubicBezTo>
                  <a:cubicBezTo>
                    <a:pt x="0" y="2134"/>
                    <a:pt x="6" y="2151"/>
                    <a:pt x="6" y="2157"/>
                  </a:cubicBezTo>
                  <a:cubicBezTo>
                    <a:pt x="13" y="2157"/>
                    <a:pt x="16" y="2162"/>
                    <a:pt x="20" y="2162"/>
                  </a:cubicBezTo>
                  <a:cubicBezTo>
                    <a:pt x="22" y="2162"/>
                    <a:pt x="25" y="2161"/>
                    <a:pt x="28" y="2157"/>
                  </a:cubicBezTo>
                  <a:cubicBezTo>
                    <a:pt x="28" y="2155"/>
                    <a:pt x="28" y="2153"/>
                    <a:pt x="28" y="2151"/>
                  </a:cubicBezTo>
                  <a:cubicBezTo>
                    <a:pt x="28" y="2146"/>
                    <a:pt x="28" y="2134"/>
                    <a:pt x="28" y="2129"/>
                  </a:cubicBezTo>
                  <a:cubicBezTo>
                    <a:pt x="34" y="2134"/>
                    <a:pt x="40" y="2140"/>
                    <a:pt x="28" y="2151"/>
                  </a:cubicBezTo>
                  <a:cubicBezTo>
                    <a:pt x="40" y="2157"/>
                    <a:pt x="45" y="2162"/>
                    <a:pt x="51" y="2162"/>
                  </a:cubicBezTo>
                  <a:cubicBezTo>
                    <a:pt x="34" y="2174"/>
                    <a:pt x="23" y="2196"/>
                    <a:pt x="12" y="2202"/>
                  </a:cubicBezTo>
                  <a:cubicBezTo>
                    <a:pt x="17" y="2230"/>
                    <a:pt x="17" y="2263"/>
                    <a:pt x="40" y="2280"/>
                  </a:cubicBezTo>
                  <a:cubicBezTo>
                    <a:pt x="45" y="2286"/>
                    <a:pt x="34" y="2291"/>
                    <a:pt x="28" y="2291"/>
                  </a:cubicBezTo>
                  <a:cubicBezTo>
                    <a:pt x="28" y="2286"/>
                    <a:pt x="28" y="2280"/>
                    <a:pt x="23" y="2280"/>
                  </a:cubicBezTo>
                  <a:lnTo>
                    <a:pt x="23" y="2280"/>
                  </a:lnTo>
                  <a:cubicBezTo>
                    <a:pt x="28" y="2297"/>
                    <a:pt x="28" y="2325"/>
                    <a:pt x="45" y="2330"/>
                  </a:cubicBezTo>
                  <a:cubicBezTo>
                    <a:pt x="42" y="2335"/>
                    <a:pt x="40" y="2336"/>
                    <a:pt x="38" y="2336"/>
                  </a:cubicBezTo>
                  <a:cubicBezTo>
                    <a:pt x="34" y="2336"/>
                    <a:pt x="32" y="2333"/>
                    <a:pt x="30" y="2333"/>
                  </a:cubicBezTo>
                  <a:cubicBezTo>
                    <a:pt x="29" y="2333"/>
                    <a:pt x="28" y="2335"/>
                    <a:pt x="28" y="2342"/>
                  </a:cubicBezTo>
                  <a:lnTo>
                    <a:pt x="23" y="2342"/>
                  </a:lnTo>
                  <a:cubicBezTo>
                    <a:pt x="12" y="2370"/>
                    <a:pt x="23" y="2392"/>
                    <a:pt x="40" y="2414"/>
                  </a:cubicBezTo>
                  <a:cubicBezTo>
                    <a:pt x="50" y="2435"/>
                    <a:pt x="65" y="2451"/>
                    <a:pt x="72" y="2484"/>
                  </a:cubicBezTo>
                  <a:lnTo>
                    <a:pt x="72" y="2484"/>
                  </a:lnTo>
                  <a:cubicBezTo>
                    <a:pt x="72" y="2483"/>
                    <a:pt x="72" y="2482"/>
                    <a:pt x="73" y="2482"/>
                  </a:cubicBezTo>
                  <a:cubicBezTo>
                    <a:pt x="101" y="2554"/>
                    <a:pt x="185" y="2571"/>
                    <a:pt x="213" y="2633"/>
                  </a:cubicBezTo>
                  <a:cubicBezTo>
                    <a:pt x="218" y="2640"/>
                    <a:pt x="223" y="2642"/>
                    <a:pt x="228" y="2642"/>
                  </a:cubicBezTo>
                  <a:cubicBezTo>
                    <a:pt x="234" y="2642"/>
                    <a:pt x="240" y="2638"/>
                    <a:pt x="247" y="2638"/>
                  </a:cubicBezTo>
                  <a:lnTo>
                    <a:pt x="247" y="2638"/>
                  </a:lnTo>
                  <a:lnTo>
                    <a:pt x="241" y="2655"/>
                  </a:lnTo>
                  <a:lnTo>
                    <a:pt x="269" y="2655"/>
                  </a:lnTo>
                  <a:cubicBezTo>
                    <a:pt x="297" y="2661"/>
                    <a:pt x="280" y="2711"/>
                    <a:pt x="325" y="2711"/>
                  </a:cubicBezTo>
                  <a:lnTo>
                    <a:pt x="325" y="2706"/>
                  </a:lnTo>
                  <a:cubicBezTo>
                    <a:pt x="336" y="2711"/>
                    <a:pt x="359" y="2722"/>
                    <a:pt x="353" y="2728"/>
                  </a:cubicBezTo>
                  <a:cubicBezTo>
                    <a:pt x="353" y="2728"/>
                    <a:pt x="355" y="2727"/>
                    <a:pt x="356" y="2727"/>
                  </a:cubicBezTo>
                  <a:cubicBezTo>
                    <a:pt x="357" y="2727"/>
                    <a:pt x="359" y="2728"/>
                    <a:pt x="359" y="2734"/>
                  </a:cubicBezTo>
                  <a:lnTo>
                    <a:pt x="359" y="2739"/>
                  </a:lnTo>
                  <a:lnTo>
                    <a:pt x="387" y="2745"/>
                  </a:lnTo>
                  <a:cubicBezTo>
                    <a:pt x="404" y="2767"/>
                    <a:pt x="364" y="2767"/>
                    <a:pt x="392" y="2790"/>
                  </a:cubicBezTo>
                  <a:lnTo>
                    <a:pt x="398" y="2790"/>
                  </a:lnTo>
                  <a:cubicBezTo>
                    <a:pt x="398" y="2790"/>
                    <a:pt x="398" y="2790"/>
                    <a:pt x="398" y="2790"/>
                  </a:cubicBezTo>
                  <a:lnTo>
                    <a:pt x="398" y="2790"/>
                  </a:lnTo>
                  <a:cubicBezTo>
                    <a:pt x="404" y="2795"/>
                    <a:pt x="404" y="2795"/>
                    <a:pt x="409" y="2795"/>
                  </a:cubicBezTo>
                  <a:cubicBezTo>
                    <a:pt x="415" y="2795"/>
                    <a:pt x="420" y="2801"/>
                    <a:pt x="426" y="2807"/>
                  </a:cubicBezTo>
                  <a:cubicBezTo>
                    <a:pt x="443" y="2846"/>
                    <a:pt x="460" y="2835"/>
                    <a:pt x="476" y="2846"/>
                  </a:cubicBezTo>
                  <a:lnTo>
                    <a:pt x="476" y="2840"/>
                  </a:lnTo>
                  <a:cubicBezTo>
                    <a:pt x="465" y="2840"/>
                    <a:pt x="460" y="2840"/>
                    <a:pt x="454" y="2835"/>
                  </a:cubicBezTo>
                  <a:cubicBezTo>
                    <a:pt x="456" y="2833"/>
                    <a:pt x="458" y="2832"/>
                    <a:pt x="461" y="2832"/>
                  </a:cubicBezTo>
                  <a:cubicBezTo>
                    <a:pt x="466" y="2832"/>
                    <a:pt x="473" y="2835"/>
                    <a:pt x="476" y="2835"/>
                  </a:cubicBezTo>
                  <a:cubicBezTo>
                    <a:pt x="487" y="2835"/>
                    <a:pt x="493" y="2835"/>
                    <a:pt x="504" y="2840"/>
                  </a:cubicBezTo>
                  <a:lnTo>
                    <a:pt x="504" y="2840"/>
                  </a:lnTo>
                  <a:cubicBezTo>
                    <a:pt x="524" y="2842"/>
                    <a:pt x="539" y="2863"/>
                    <a:pt x="564" y="2863"/>
                  </a:cubicBezTo>
                  <a:cubicBezTo>
                    <a:pt x="567" y="2863"/>
                    <a:pt x="569" y="2863"/>
                    <a:pt x="572" y="2863"/>
                  </a:cubicBezTo>
                  <a:lnTo>
                    <a:pt x="572" y="2863"/>
                  </a:lnTo>
                  <a:cubicBezTo>
                    <a:pt x="583" y="2874"/>
                    <a:pt x="566" y="2879"/>
                    <a:pt x="577" y="2885"/>
                  </a:cubicBezTo>
                  <a:cubicBezTo>
                    <a:pt x="582" y="2884"/>
                    <a:pt x="585" y="2884"/>
                    <a:pt x="589" y="2884"/>
                  </a:cubicBezTo>
                  <a:cubicBezTo>
                    <a:pt x="617" y="2884"/>
                    <a:pt x="620" y="2902"/>
                    <a:pt x="650" y="2902"/>
                  </a:cubicBezTo>
                  <a:cubicBezTo>
                    <a:pt x="644" y="2891"/>
                    <a:pt x="639" y="2891"/>
                    <a:pt x="667" y="2885"/>
                  </a:cubicBezTo>
                  <a:lnTo>
                    <a:pt x="605" y="2885"/>
                  </a:lnTo>
                  <a:lnTo>
                    <a:pt x="650" y="2874"/>
                  </a:lnTo>
                  <a:cubicBezTo>
                    <a:pt x="639" y="2871"/>
                    <a:pt x="629" y="2871"/>
                    <a:pt x="621" y="2871"/>
                  </a:cubicBezTo>
                  <a:cubicBezTo>
                    <a:pt x="612" y="2871"/>
                    <a:pt x="605" y="2871"/>
                    <a:pt x="600" y="2868"/>
                  </a:cubicBezTo>
                  <a:cubicBezTo>
                    <a:pt x="616" y="2863"/>
                    <a:pt x="616" y="2868"/>
                    <a:pt x="611" y="2857"/>
                  </a:cubicBezTo>
                  <a:lnTo>
                    <a:pt x="611" y="2857"/>
                  </a:lnTo>
                  <a:cubicBezTo>
                    <a:pt x="620" y="2863"/>
                    <a:pt x="628" y="2865"/>
                    <a:pt x="637" y="2865"/>
                  </a:cubicBezTo>
                  <a:cubicBezTo>
                    <a:pt x="645" y="2865"/>
                    <a:pt x="652" y="2864"/>
                    <a:pt x="660" y="2864"/>
                  </a:cubicBezTo>
                  <a:cubicBezTo>
                    <a:pt x="668" y="2864"/>
                    <a:pt x="675" y="2865"/>
                    <a:pt x="684" y="2868"/>
                  </a:cubicBezTo>
                  <a:lnTo>
                    <a:pt x="678" y="2896"/>
                  </a:lnTo>
                  <a:cubicBezTo>
                    <a:pt x="691" y="2901"/>
                    <a:pt x="704" y="2903"/>
                    <a:pt x="716" y="2903"/>
                  </a:cubicBezTo>
                  <a:cubicBezTo>
                    <a:pt x="735" y="2903"/>
                    <a:pt x="754" y="2898"/>
                    <a:pt x="776" y="2898"/>
                  </a:cubicBezTo>
                  <a:cubicBezTo>
                    <a:pt x="786" y="2898"/>
                    <a:pt x="796" y="2899"/>
                    <a:pt x="807" y="2902"/>
                  </a:cubicBezTo>
                  <a:lnTo>
                    <a:pt x="790" y="2896"/>
                  </a:lnTo>
                  <a:cubicBezTo>
                    <a:pt x="794" y="2892"/>
                    <a:pt x="800" y="2891"/>
                    <a:pt x="806" y="2891"/>
                  </a:cubicBezTo>
                  <a:cubicBezTo>
                    <a:pt x="813" y="2891"/>
                    <a:pt x="821" y="2892"/>
                    <a:pt x="828" y="2892"/>
                  </a:cubicBezTo>
                  <a:cubicBezTo>
                    <a:pt x="833" y="2892"/>
                    <a:pt x="837" y="2892"/>
                    <a:pt x="840" y="2891"/>
                  </a:cubicBezTo>
                  <a:cubicBezTo>
                    <a:pt x="840" y="2902"/>
                    <a:pt x="852" y="2902"/>
                    <a:pt x="857" y="2907"/>
                  </a:cubicBezTo>
                  <a:cubicBezTo>
                    <a:pt x="857" y="2902"/>
                    <a:pt x="902" y="2907"/>
                    <a:pt x="902" y="2891"/>
                  </a:cubicBezTo>
                  <a:lnTo>
                    <a:pt x="930" y="2902"/>
                  </a:lnTo>
                  <a:cubicBezTo>
                    <a:pt x="934" y="2902"/>
                    <a:pt x="937" y="2902"/>
                    <a:pt x="940" y="2902"/>
                  </a:cubicBezTo>
                  <a:cubicBezTo>
                    <a:pt x="976" y="2902"/>
                    <a:pt x="983" y="2874"/>
                    <a:pt x="1020" y="2874"/>
                  </a:cubicBezTo>
                  <a:cubicBezTo>
                    <a:pt x="1008" y="2885"/>
                    <a:pt x="1025" y="2891"/>
                    <a:pt x="997" y="2902"/>
                  </a:cubicBezTo>
                  <a:cubicBezTo>
                    <a:pt x="1014" y="2902"/>
                    <a:pt x="1025" y="2902"/>
                    <a:pt x="1025" y="2896"/>
                  </a:cubicBezTo>
                  <a:cubicBezTo>
                    <a:pt x="1035" y="2896"/>
                    <a:pt x="1057" y="2884"/>
                    <a:pt x="1070" y="2884"/>
                  </a:cubicBezTo>
                  <a:cubicBezTo>
                    <a:pt x="1072" y="2884"/>
                    <a:pt x="1074" y="2884"/>
                    <a:pt x="1076" y="2885"/>
                  </a:cubicBezTo>
                  <a:cubicBezTo>
                    <a:pt x="1081" y="2879"/>
                    <a:pt x="1087" y="2868"/>
                    <a:pt x="1098" y="2868"/>
                  </a:cubicBezTo>
                  <a:cubicBezTo>
                    <a:pt x="1101" y="2868"/>
                    <a:pt x="1101" y="2869"/>
                    <a:pt x="1100" y="2871"/>
                  </a:cubicBezTo>
                  <a:lnTo>
                    <a:pt x="1100" y="2871"/>
                  </a:lnTo>
                  <a:cubicBezTo>
                    <a:pt x="1106" y="2867"/>
                    <a:pt x="1119" y="2863"/>
                    <a:pt x="1113" y="2859"/>
                  </a:cubicBezTo>
                  <a:lnTo>
                    <a:pt x="1113" y="2859"/>
                  </a:lnTo>
                  <a:cubicBezTo>
                    <a:pt x="1121" y="2862"/>
                    <a:pt x="1131" y="2863"/>
                    <a:pt x="1140" y="2863"/>
                  </a:cubicBezTo>
                  <a:cubicBezTo>
                    <a:pt x="1174" y="2863"/>
                    <a:pt x="1214" y="2847"/>
                    <a:pt x="1244" y="2847"/>
                  </a:cubicBezTo>
                  <a:cubicBezTo>
                    <a:pt x="1252" y="2847"/>
                    <a:pt x="1260" y="2849"/>
                    <a:pt x="1266" y="2851"/>
                  </a:cubicBezTo>
                  <a:cubicBezTo>
                    <a:pt x="1300" y="2840"/>
                    <a:pt x="1333" y="2829"/>
                    <a:pt x="1361" y="2818"/>
                  </a:cubicBezTo>
                  <a:lnTo>
                    <a:pt x="1361" y="2818"/>
                  </a:lnTo>
                  <a:cubicBezTo>
                    <a:pt x="1357" y="2822"/>
                    <a:pt x="1360" y="2823"/>
                    <a:pt x="1358" y="2823"/>
                  </a:cubicBezTo>
                  <a:lnTo>
                    <a:pt x="1358" y="2823"/>
                  </a:lnTo>
                  <a:cubicBezTo>
                    <a:pt x="1394" y="2822"/>
                    <a:pt x="1368" y="2790"/>
                    <a:pt x="1412" y="2790"/>
                  </a:cubicBezTo>
                  <a:cubicBezTo>
                    <a:pt x="1440" y="2795"/>
                    <a:pt x="1395" y="2801"/>
                    <a:pt x="1406" y="2801"/>
                  </a:cubicBezTo>
                  <a:cubicBezTo>
                    <a:pt x="1410" y="2808"/>
                    <a:pt x="1415" y="2810"/>
                    <a:pt x="1421" y="2810"/>
                  </a:cubicBezTo>
                  <a:cubicBezTo>
                    <a:pt x="1438" y="2810"/>
                    <a:pt x="1461" y="2789"/>
                    <a:pt x="1484" y="2789"/>
                  </a:cubicBezTo>
                  <a:cubicBezTo>
                    <a:pt x="1486" y="2789"/>
                    <a:pt x="1488" y="2789"/>
                    <a:pt x="1490" y="2790"/>
                  </a:cubicBezTo>
                  <a:lnTo>
                    <a:pt x="1485" y="2795"/>
                  </a:lnTo>
                  <a:cubicBezTo>
                    <a:pt x="1513" y="2795"/>
                    <a:pt x="1529" y="2762"/>
                    <a:pt x="1569" y="2750"/>
                  </a:cubicBezTo>
                  <a:cubicBezTo>
                    <a:pt x="1585" y="2728"/>
                    <a:pt x="1625" y="2706"/>
                    <a:pt x="1653" y="2683"/>
                  </a:cubicBezTo>
                  <a:lnTo>
                    <a:pt x="1653" y="2683"/>
                  </a:lnTo>
                  <a:cubicBezTo>
                    <a:pt x="1653" y="2700"/>
                    <a:pt x="1641" y="2694"/>
                    <a:pt x="1653" y="2706"/>
                  </a:cubicBezTo>
                  <a:cubicBezTo>
                    <a:pt x="1669" y="2694"/>
                    <a:pt x="1641" y="2689"/>
                    <a:pt x="1669" y="2672"/>
                  </a:cubicBezTo>
                  <a:cubicBezTo>
                    <a:pt x="1675" y="2672"/>
                    <a:pt x="1683" y="2671"/>
                    <a:pt x="1691" y="2671"/>
                  </a:cubicBezTo>
                  <a:cubicBezTo>
                    <a:pt x="1699" y="2671"/>
                    <a:pt x="1706" y="2672"/>
                    <a:pt x="1709" y="2678"/>
                  </a:cubicBezTo>
                  <a:lnTo>
                    <a:pt x="1686" y="2689"/>
                  </a:lnTo>
                  <a:cubicBezTo>
                    <a:pt x="1690" y="2691"/>
                    <a:pt x="1693" y="2692"/>
                    <a:pt x="1696" y="2692"/>
                  </a:cubicBezTo>
                  <a:cubicBezTo>
                    <a:pt x="1712" y="2692"/>
                    <a:pt x="1722" y="2671"/>
                    <a:pt x="1731" y="2666"/>
                  </a:cubicBezTo>
                  <a:lnTo>
                    <a:pt x="1737" y="2672"/>
                  </a:lnTo>
                  <a:cubicBezTo>
                    <a:pt x="1776" y="2644"/>
                    <a:pt x="1765" y="2633"/>
                    <a:pt x="1804" y="2605"/>
                  </a:cubicBezTo>
                  <a:lnTo>
                    <a:pt x="1798" y="2605"/>
                  </a:lnTo>
                  <a:cubicBezTo>
                    <a:pt x="1809" y="2571"/>
                    <a:pt x="1821" y="2599"/>
                    <a:pt x="1837" y="2571"/>
                  </a:cubicBezTo>
                  <a:lnTo>
                    <a:pt x="1854" y="2582"/>
                  </a:lnTo>
                  <a:cubicBezTo>
                    <a:pt x="1865" y="2571"/>
                    <a:pt x="1893" y="2532"/>
                    <a:pt x="1916" y="2510"/>
                  </a:cubicBezTo>
                  <a:lnTo>
                    <a:pt x="1916" y="2510"/>
                  </a:lnTo>
                  <a:cubicBezTo>
                    <a:pt x="1910" y="2532"/>
                    <a:pt x="1888" y="2560"/>
                    <a:pt x="1871" y="2582"/>
                  </a:cubicBezTo>
                  <a:cubicBezTo>
                    <a:pt x="1888" y="2571"/>
                    <a:pt x="1921" y="2543"/>
                    <a:pt x="1921" y="2532"/>
                  </a:cubicBezTo>
                  <a:lnTo>
                    <a:pt x="1921" y="2532"/>
                  </a:lnTo>
                  <a:cubicBezTo>
                    <a:pt x="1916" y="2538"/>
                    <a:pt x="1910" y="2543"/>
                    <a:pt x="1905" y="2549"/>
                  </a:cubicBezTo>
                  <a:cubicBezTo>
                    <a:pt x="1910" y="2521"/>
                    <a:pt x="1927" y="2498"/>
                    <a:pt x="1955" y="2476"/>
                  </a:cubicBezTo>
                  <a:cubicBezTo>
                    <a:pt x="1958" y="2480"/>
                    <a:pt x="1961" y="2481"/>
                    <a:pt x="1965" y="2481"/>
                  </a:cubicBezTo>
                  <a:cubicBezTo>
                    <a:pt x="1991" y="2481"/>
                    <a:pt x="2032" y="2413"/>
                    <a:pt x="2061" y="2403"/>
                  </a:cubicBezTo>
                  <a:cubicBezTo>
                    <a:pt x="2084" y="2336"/>
                    <a:pt x="2123" y="2280"/>
                    <a:pt x="2129" y="2202"/>
                  </a:cubicBezTo>
                  <a:lnTo>
                    <a:pt x="2129" y="2202"/>
                  </a:lnTo>
                  <a:cubicBezTo>
                    <a:pt x="2123" y="2206"/>
                    <a:pt x="2120" y="2208"/>
                    <a:pt x="2118" y="2208"/>
                  </a:cubicBezTo>
                  <a:cubicBezTo>
                    <a:pt x="2111" y="2208"/>
                    <a:pt x="2127" y="2179"/>
                    <a:pt x="2101" y="2179"/>
                  </a:cubicBezTo>
                  <a:cubicBezTo>
                    <a:pt x="2101" y="2168"/>
                    <a:pt x="2101" y="2157"/>
                    <a:pt x="2106" y="2157"/>
                  </a:cubicBezTo>
                  <a:cubicBezTo>
                    <a:pt x="2112" y="2140"/>
                    <a:pt x="2117" y="2123"/>
                    <a:pt x="2123" y="2106"/>
                  </a:cubicBezTo>
                  <a:cubicBezTo>
                    <a:pt x="2124" y="2103"/>
                    <a:pt x="2125" y="2102"/>
                    <a:pt x="2126" y="2102"/>
                  </a:cubicBezTo>
                  <a:cubicBezTo>
                    <a:pt x="2129" y="2102"/>
                    <a:pt x="2130" y="2118"/>
                    <a:pt x="2133" y="2118"/>
                  </a:cubicBezTo>
                  <a:cubicBezTo>
                    <a:pt x="2133" y="2118"/>
                    <a:pt x="2134" y="2118"/>
                    <a:pt x="2134" y="2118"/>
                  </a:cubicBezTo>
                  <a:cubicBezTo>
                    <a:pt x="2134" y="2078"/>
                    <a:pt x="2145" y="2101"/>
                    <a:pt x="2151" y="2078"/>
                  </a:cubicBezTo>
                  <a:lnTo>
                    <a:pt x="2151" y="2078"/>
                  </a:lnTo>
                  <a:cubicBezTo>
                    <a:pt x="2150" y="2079"/>
                    <a:pt x="2150" y="2079"/>
                    <a:pt x="2149" y="2079"/>
                  </a:cubicBezTo>
                  <a:cubicBezTo>
                    <a:pt x="2143" y="2079"/>
                    <a:pt x="2135" y="2059"/>
                    <a:pt x="2140" y="2039"/>
                  </a:cubicBezTo>
                  <a:lnTo>
                    <a:pt x="2140" y="2039"/>
                  </a:lnTo>
                  <a:lnTo>
                    <a:pt x="2129" y="2073"/>
                  </a:lnTo>
                  <a:cubicBezTo>
                    <a:pt x="2106" y="2022"/>
                    <a:pt x="2151" y="2022"/>
                    <a:pt x="2123" y="1972"/>
                  </a:cubicBezTo>
                  <a:lnTo>
                    <a:pt x="2123" y="1972"/>
                  </a:lnTo>
                  <a:lnTo>
                    <a:pt x="2134" y="1989"/>
                  </a:lnTo>
                  <a:cubicBezTo>
                    <a:pt x="2129" y="1961"/>
                    <a:pt x="2112" y="1882"/>
                    <a:pt x="2078" y="1866"/>
                  </a:cubicBezTo>
                  <a:cubicBezTo>
                    <a:pt x="2078" y="1862"/>
                    <a:pt x="2081" y="1855"/>
                    <a:pt x="2084" y="1855"/>
                  </a:cubicBezTo>
                  <a:cubicBezTo>
                    <a:pt x="2086" y="1855"/>
                    <a:pt x="2088" y="1857"/>
                    <a:pt x="2089" y="1860"/>
                  </a:cubicBezTo>
                  <a:cubicBezTo>
                    <a:pt x="2073" y="1793"/>
                    <a:pt x="2005" y="1737"/>
                    <a:pt x="1989" y="1686"/>
                  </a:cubicBezTo>
                  <a:lnTo>
                    <a:pt x="2000" y="1686"/>
                  </a:lnTo>
                  <a:cubicBezTo>
                    <a:pt x="1989" y="1681"/>
                    <a:pt x="1977" y="1681"/>
                    <a:pt x="1972" y="1664"/>
                  </a:cubicBezTo>
                  <a:cubicBezTo>
                    <a:pt x="1975" y="1661"/>
                    <a:pt x="1977" y="1661"/>
                    <a:pt x="1979" y="1661"/>
                  </a:cubicBezTo>
                  <a:cubicBezTo>
                    <a:pt x="1980" y="1661"/>
                    <a:pt x="1980" y="1661"/>
                    <a:pt x="1977" y="1658"/>
                  </a:cubicBezTo>
                  <a:cubicBezTo>
                    <a:pt x="1972" y="1653"/>
                    <a:pt x="1949" y="1636"/>
                    <a:pt x="1944" y="1625"/>
                  </a:cubicBezTo>
                  <a:lnTo>
                    <a:pt x="1944" y="1625"/>
                  </a:lnTo>
                  <a:lnTo>
                    <a:pt x="1955" y="1630"/>
                  </a:lnTo>
                  <a:cubicBezTo>
                    <a:pt x="1921" y="1574"/>
                    <a:pt x="1877" y="1569"/>
                    <a:pt x="1832" y="1535"/>
                  </a:cubicBezTo>
                  <a:cubicBezTo>
                    <a:pt x="1843" y="1518"/>
                    <a:pt x="1809" y="1485"/>
                    <a:pt x="1787" y="1468"/>
                  </a:cubicBezTo>
                  <a:lnTo>
                    <a:pt x="1787" y="1462"/>
                  </a:lnTo>
                  <a:cubicBezTo>
                    <a:pt x="1759" y="1440"/>
                    <a:pt x="1725" y="1434"/>
                    <a:pt x="1692" y="1423"/>
                  </a:cubicBezTo>
                  <a:cubicBezTo>
                    <a:pt x="1675" y="1418"/>
                    <a:pt x="1658" y="1418"/>
                    <a:pt x="1647" y="1412"/>
                  </a:cubicBezTo>
                  <a:cubicBezTo>
                    <a:pt x="1636" y="1412"/>
                    <a:pt x="1630" y="1414"/>
                    <a:pt x="1623" y="1414"/>
                  </a:cubicBezTo>
                  <a:cubicBezTo>
                    <a:pt x="1620" y="1414"/>
                    <a:pt x="1617" y="1414"/>
                    <a:pt x="1613" y="1412"/>
                  </a:cubicBezTo>
                  <a:cubicBezTo>
                    <a:pt x="1608" y="1395"/>
                    <a:pt x="1602" y="1395"/>
                    <a:pt x="1591" y="1395"/>
                  </a:cubicBezTo>
                  <a:lnTo>
                    <a:pt x="1597" y="1395"/>
                  </a:lnTo>
                  <a:cubicBezTo>
                    <a:pt x="1597" y="1390"/>
                    <a:pt x="1602" y="1390"/>
                    <a:pt x="1608" y="1390"/>
                  </a:cubicBezTo>
                  <a:lnTo>
                    <a:pt x="1580" y="1390"/>
                  </a:lnTo>
                  <a:cubicBezTo>
                    <a:pt x="1591" y="1384"/>
                    <a:pt x="1574" y="1378"/>
                    <a:pt x="1597" y="1378"/>
                  </a:cubicBezTo>
                  <a:lnTo>
                    <a:pt x="1625" y="1378"/>
                  </a:lnTo>
                  <a:cubicBezTo>
                    <a:pt x="1619" y="1373"/>
                    <a:pt x="1613" y="1362"/>
                    <a:pt x="1608" y="1356"/>
                  </a:cubicBezTo>
                  <a:cubicBezTo>
                    <a:pt x="1641" y="1350"/>
                    <a:pt x="1675" y="1317"/>
                    <a:pt x="1697" y="1283"/>
                  </a:cubicBezTo>
                  <a:cubicBezTo>
                    <a:pt x="1725" y="1250"/>
                    <a:pt x="1742" y="1216"/>
                    <a:pt x="1765" y="1210"/>
                  </a:cubicBezTo>
                  <a:cubicBezTo>
                    <a:pt x="1770" y="1194"/>
                    <a:pt x="1781" y="1171"/>
                    <a:pt x="1781" y="1154"/>
                  </a:cubicBezTo>
                  <a:lnTo>
                    <a:pt x="1793" y="1160"/>
                  </a:lnTo>
                  <a:cubicBezTo>
                    <a:pt x="1815" y="1121"/>
                    <a:pt x="1826" y="1093"/>
                    <a:pt x="1837" y="1031"/>
                  </a:cubicBezTo>
                  <a:lnTo>
                    <a:pt x="1843" y="1048"/>
                  </a:lnTo>
                  <a:cubicBezTo>
                    <a:pt x="1849" y="1014"/>
                    <a:pt x="1815" y="998"/>
                    <a:pt x="1815" y="970"/>
                  </a:cubicBezTo>
                  <a:lnTo>
                    <a:pt x="1832" y="958"/>
                  </a:lnTo>
                  <a:cubicBezTo>
                    <a:pt x="1837" y="902"/>
                    <a:pt x="1843" y="841"/>
                    <a:pt x="1804" y="790"/>
                  </a:cubicBezTo>
                  <a:cubicBezTo>
                    <a:pt x="1808" y="790"/>
                    <a:pt x="1813" y="790"/>
                    <a:pt x="1814" y="793"/>
                  </a:cubicBezTo>
                  <a:lnTo>
                    <a:pt x="1814" y="793"/>
                  </a:lnTo>
                  <a:cubicBezTo>
                    <a:pt x="1808" y="771"/>
                    <a:pt x="1791" y="714"/>
                    <a:pt x="1777" y="714"/>
                  </a:cubicBezTo>
                  <a:cubicBezTo>
                    <a:pt x="1775" y="714"/>
                    <a:pt x="1774" y="714"/>
                    <a:pt x="1773" y="715"/>
                  </a:cubicBezTo>
                  <a:lnTo>
                    <a:pt x="1773" y="715"/>
                  </a:lnTo>
                  <a:cubicBezTo>
                    <a:pt x="1776" y="706"/>
                    <a:pt x="1759" y="683"/>
                    <a:pt x="1744" y="664"/>
                  </a:cubicBezTo>
                  <a:lnTo>
                    <a:pt x="1744" y="664"/>
                  </a:lnTo>
                  <a:cubicBezTo>
                    <a:pt x="1745" y="664"/>
                    <a:pt x="1746" y="664"/>
                    <a:pt x="1747" y="664"/>
                  </a:cubicBezTo>
                  <a:cubicBezTo>
                    <a:pt x="1747" y="664"/>
                    <a:pt x="1748" y="664"/>
                    <a:pt x="1748" y="664"/>
                  </a:cubicBezTo>
                  <a:lnTo>
                    <a:pt x="1748" y="664"/>
                  </a:lnTo>
                  <a:cubicBezTo>
                    <a:pt x="1751" y="639"/>
                    <a:pt x="1726" y="633"/>
                    <a:pt x="1737" y="622"/>
                  </a:cubicBezTo>
                  <a:cubicBezTo>
                    <a:pt x="1731" y="613"/>
                    <a:pt x="1728" y="611"/>
                    <a:pt x="1726" y="611"/>
                  </a:cubicBezTo>
                  <a:cubicBezTo>
                    <a:pt x="1722" y="611"/>
                    <a:pt x="1720" y="616"/>
                    <a:pt x="1714" y="616"/>
                  </a:cubicBezTo>
                  <a:cubicBezTo>
                    <a:pt x="1711" y="616"/>
                    <a:pt x="1708" y="615"/>
                    <a:pt x="1703" y="611"/>
                  </a:cubicBezTo>
                  <a:lnTo>
                    <a:pt x="1725" y="583"/>
                  </a:lnTo>
                  <a:lnTo>
                    <a:pt x="1714" y="583"/>
                  </a:lnTo>
                  <a:cubicBezTo>
                    <a:pt x="1714" y="583"/>
                    <a:pt x="1709" y="572"/>
                    <a:pt x="1714" y="572"/>
                  </a:cubicBezTo>
                  <a:cubicBezTo>
                    <a:pt x="1712" y="571"/>
                    <a:pt x="1711" y="570"/>
                    <a:pt x="1710" y="570"/>
                  </a:cubicBezTo>
                  <a:lnTo>
                    <a:pt x="1710" y="570"/>
                  </a:lnTo>
                  <a:cubicBezTo>
                    <a:pt x="1707" y="570"/>
                    <a:pt x="1712" y="577"/>
                    <a:pt x="1703" y="577"/>
                  </a:cubicBezTo>
                  <a:cubicBezTo>
                    <a:pt x="1709" y="555"/>
                    <a:pt x="1675" y="538"/>
                    <a:pt x="1697" y="527"/>
                  </a:cubicBezTo>
                  <a:lnTo>
                    <a:pt x="1697" y="527"/>
                  </a:lnTo>
                  <a:cubicBezTo>
                    <a:pt x="1685" y="527"/>
                    <a:pt x="1691" y="537"/>
                    <a:pt x="1688" y="537"/>
                  </a:cubicBezTo>
                  <a:cubicBezTo>
                    <a:pt x="1687" y="537"/>
                    <a:pt x="1685" y="535"/>
                    <a:pt x="1681" y="533"/>
                  </a:cubicBezTo>
                  <a:cubicBezTo>
                    <a:pt x="1697" y="516"/>
                    <a:pt x="1669" y="516"/>
                    <a:pt x="1669" y="499"/>
                  </a:cubicBezTo>
                  <a:cubicBezTo>
                    <a:pt x="1671" y="498"/>
                    <a:pt x="1673" y="498"/>
                    <a:pt x="1674" y="498"/>
                  </a:cubicBezTo>
                  <a:cubicBezTo>
                    <a:pt x="1679" y="498"/>
                    <a:pt x="1682" y="501"/>
                    <a:pt x="1684" y="501"/>
                  </a:cubicBezTo>
                  <a:cubicBezTo>
                    <a:pt x="1685" y="501"/>
                    <a:pt x="1686" y="499"/>
                    <a:pt x="1686" y="493"/>
                  </a:cubicBezTo>
                  <a:cubicBezTo>
                    <a:pt x="1664" y="493"/>
                    <a:pt x="1675" y="465"/>
                    <a:pt x="1664" y="460"/>
                  </a:cubicBezTo>
                  <a:cubicBezTo>
                    <a:pt x="1658" y="460"/>
                    <a:pt x="1658" y="460"/>
                    <a:pt x="1653" y="454"/>
                  </a:cubicBezTo>
                  <a:cubicBezTo>
                    <a:pt x="1647" y="449"/>
                    <a:pt x="1641" y="437"/>
                    <a:pt x="1625" y="426"/>
                  </a:cubicBezTo>
                  <a:cubicBezTo>
                    <a:pt x="1630" y="426"/>
                    <a:pt x="1613" y="387"/>
                    <a:pt x="1602" y="370"/>
                  </a:cubicBezTo>
                  <a:cubicBezTo>
                    <a:pt x="1600" y="373"/>
                    <a:pt x="1597" y="374"/>
                    <a:pt x="1594" y="374"/>
                  </a:cubicBezTo>
                  <a:cubicBezTo>
                    <a:pt x="1586" y="374"/>
                    <a:pt x="1577" y="362"/>
                    <a:pt x="1569" y="353"/>
                  </a:cubicBezTo>
                  <a:cubicBezTo>
                    <a:pt x="1574" y="348"/>
                    <a:pt x="1580" y="348"/>
                    <a:pt x="1585" y="348"/>
                  </a:cubicBezTo>
                  <a:cubicBezTo>
                    <a:pt x="1585" y="348"/>
                    <a:pt x="1580" y="342"/>
                    <a:pt x="1580" y="337"/>
                  </a:cubicBezTo>
                  <a:cubicBezTo>
                    <a:pt x="1574" y="339"/>
                    <a:pt x="1571" y="341"/>
                    <a:pt x="1569" y="341"/>
                  </a:cubicBezTo>
                  <a:cubicBezTo>
                    <a:pt x="1566" y="341"/>
                    <a:pt x="1563" y="339"/>
                    <a:pt x="1557" y="337"/>
                  </a:cubicBezTo>
                  <a:lnTo>
                    <a:pt x="1569" y="331"/>
                  </a:lnTo>
                  <a:cubicBezTo>
                    <a:pt x="1557" y="314"/>
                    <a:pt x="1535" y="314"/>
                    <a:pt x="1524" y="292"/>
                  </a:cubicBezTo>
                  <a:cubicBezTo>
                    <a:pt x="1514" y="301"/>
                    <a:pt x="1513" y="322"/>
                    <a:pt x="1499" y="322"/>
                  </a:cubicBezTo>
                  <a:cubicBezTo>
                    <a:pt x="1497" y="322"/>
                    <a:pt x="1494" y="322"/>
                    <a:pt x="1490" y="320"/>
                  </a:cubicBezTo>
                  <a:cubicBezTo>
                    <a:pt x="1494" y="316"/>
                    <a:pt x="1497" y="311"/>
                    <a:pt x="1501" y="308"/>
                  </a:cubicBezTo>
                  <a:lnTo>
                    <a:pt x="1501" y="308"/>
                  </a:lnTo>
                  <a:cubicBezTo>
                    <a:pt x="1502" y="309"/>
                    <a:pt x="1505" y="309"/>
                    <a:pt x="1507" y="309"/>
                  </a:cubicBezTo>
                  <a:cubicBezTo>
                    <a:pt x="1506" y="308"/>
                    <a:pt x="1505" y="307"/>
                    <a:pt x="1504" y="307"/>
                  </a:cubicBezTo>
                  <a:cubicBezTo>
                    <a:pt x="1503" y="307"/>
                    <a:pt x="1502" y="308"/>
                    <a:pt x="1501" y="308"/>
                  </a:cubicBezTo>
                  <a:lnTo>
                    <a:pt x="1501" y="308"/>
                  </a:lnTo>
                  <a:cubicBezTo>
                    <a:pt x="1498" y="308"/>
                    <a:pt x="1496" y="306"/>
                    <a:pt x="1496" y="303"/>
                  </a:cubicBezTo>
                  <a:lnTo>
                    <a:pt x="1513" y="297"/>
                  </a:lnTo>
                  <a:cubicBezTo>
                    <a:pt x="1511" y="296"/>
                    <a:pt x="1510" y="296"/>
                    <a:pt x="1509" y="296"/>
                  </a:cubicBezTo>
                  <a:cubicBezTo>
                    <a:pt x="1506" y="296"/>
                    <a:pt x="1503" y="299"/>
                    <a:pt x="1499" y="299"/>
                  </a:cubicBezTo>
                  <a:cubicBezTo>
                    <a:pt x="1498" y="299"/>
                    <a:pt x="1497" y="299"/>
                    <a:pt x="1496" y="297"/>
                  </a:cubicBezTo>
                  <a:cubicBezTo>
                    <a:pt x="1501" y="292"/>
                    <a:pt x="1496" y="286"/>
                    <a:pt x="1501" y="281"/>
                  </a:cubicBezTo>
                  <a:cubicBezTo>
                    <a:pt x="1501" y="286"/>
                    <a:pt x="1501" y="292"/>
                    <a:pt x="1507" y="292"/>
                  </a:cubicBezTo>
                  <a:cubicBezTo>
                    <a:pt x="1501" y="281"/>
                    <a:pt x="1496" y="269"/>
                    <a:pt x="1496" y="264"/>
                  </a:cubicBezTo>
                  <a:cubicBezTo>
                    <a:pt x="1496" y="268"/>
                    <a:pt x="1493" y="272"/>
                    <a:pt x="1489" y="272"/>
                  </a:cubicBezTo>
                  <a:cubicBezTo>
                    <a:pt x="1488" y="272"/>
                    <a:pt x="1486" y="271"/>
                    <a:pt x="1485" y="269"/>
                  </a:cubicBezTo>
                  <a:cubicBezTo>
                    <a:pt x="1468" y="258"/>
                    <a:pt x="1485" y="258"/>
                    <a:pt x="1479" y="247"/>
                  </a:cubicBezTo>
                  <a:cubicBezTo>
                    <a:pt x="1475" y="247"/>
                    <a:pt x="1471" y="242"/>
                    <a:pt x="1466" y="242"/>
                  </a:cubicBezTo>
                  <a:cubicBezTo>
                    <a:pt x="1463" y="242"/>
                    <a:pt x="1460" y="243"/>
                    <a:pt x="1457" y="247"/>
                  </a:cubicBezTo>
                  <a:cubicBezTo>
                    <a:pt x="1457" y="247"/>
                    <a:pt x="1457" y="241"/>
                    <a:pt x="1457" y="236"/>
                  </a:cubicBezTo>
                  <a:cubicBezTo>
                    <a:pt x="1448" y="236"/>
                    <a:pt x="1431" y="224"/>
                    <a:pt x="1425" y="224"/>
                  </a:cubicBezTo>
                  <a:cubicBezTo>
                    <a:pt x="1422" y="224"/>
                    <a:pt x="1421" y="226"/>
                    <a:pt x="1423" y="230"/>
                  </a:cubicBezTo>
                  <a:cubicBezTo>
                    <a:pt x="1389" y="225"/>
                    <a:pt x="1373" y="191"/>
                    <a:pt x="1339" y="180"/>
                  </a:cubicBezTo>
                  <a:lnTo>
                    <a:pt x="1345" y="180"/>
                  </a:lnTo>
                  <a:cubicBezTo>
                    <a:pt x="1326" y="175"/>
                    <a:pt x="1312" y="167"/>
                    <a:pt x="1298" y="167"/>
                  </a:cubicBezTo>
                  <a:cubicBezTo>
                    <a:pt x="1295" y="167"/>
                    <a:pt x="1292" y="168"/>
                    <a:pt x="1289" y="169"/>
                  </a:cubicBezTo>
                  <a:cubicBezTo>
                    <a:pt x="1283" y="163"/>
                    <a:pt x="1283" y="152"/>
                    <a:pt x="1289" y="152"/>
                  </a:cubicBezTo>
                  <a:cubicBezTo>
                    <a:pt x="1272" y="146"/>
                    <a:pt x="1272" y="152"/>
                    <a:pt x="1255" y="135"/>
                  </a:cubicBezTo>
                  <a:cubicBezTo>
                    <a:pt x="1266" y="135"/>
                    <a:pt x="1262" y="133"/>
                    <a:pt x="1264" y="133"/>
                  </a:cubicBezTo>
                  <a:lnTo>
                    <a:pt x="1264" y="133"/>
                  </a:lnTo>
                  <a:cubicBezTo>
                    <a:pt x="1264" y="133"/>
                    <a:pt x="1266" y="133"/>
                    <a:pt x="1272" y="135"/>
                  </a:cubicBezTo>
                  <a:cubicBezTo>
                    <a:pt x="1259" y="127"/>
                    <a:pt x="1256" y="122"/>
                    <a:pt x="1246" y="122"/>
                  </a:cubicBezTo>
                  <a:cubicBezTo>
                    <a:pt x="1243" y="122"/>
                    <a:pt x="1239" y="122"/>
                    <a:pt x="1233" y="124"/>
                  </a:cubicBezTo>
                  <a:cubicBezTo>
                    <a:pt x="1244" y="113"/>
                    <a:pt x="1221" y="101"/>
                    <a:pt x="1216" y="101"/>
                  </a:cubicBezTo>
                  <a:lnTo>
                    <a:pt x="1216" y="101"/>
                  </a:lnTo>
                  <a:lnTo>
                    <a:pt x="1221" y="113"/>
                  </a:lnTo>
                  <a:cubicBezTo>
                    <a:pt x="1216" y="113"/>
                    <a:pt x="1205" y="107"/>
                    <a:pt x="1199" y="107"/>
                  </a:cubicBezTo>
                  <a:lnTo>
                    <a:pt x="1210" y="90"/>
                  </a:lnTo>
                  <a:cubicBezTo>
                    <a:pt x="1199" y="81"/>
                    <a:pt x="1188" y="79"/>
                    <a:pt x="1177" y="79"/>
                  </a:cubicBezTo>
                  <a:cubicBezTo>
                    <a:pt x="1167" y="79"/>
                    <a:pt x="1157" y="81"/>
                    <a:pt x="1148" y="81"/>
                  </a:cubicBezTo>
                  <a:cubicBezTo>
                    <a:pt x="1135" y="81"/>
                    <a:pt x="1124" y="78"/>
                    <a:pt x="1115" y="62"/>
                  </a:cubicBezTo>
                  <a:lnTo>
                    <a:pt x="1115" y="62"/>
                  </a:lnTo>
                  <a:cubicBezTo>
                    <a:pt x="1104" y="73"/>
                    <a:pt x="1132" y="79"/>
                    <a:pt x="1120" y="85"/>
                  </a:cubicBezTo>
                  <a:cubicBezTo>
                    <a:pt x="1104" y="79"/>
                    <a:pt x="1092" y="51"/>
                    <a:pt x="1087" y="51"/>
                  </a:cubicBezTo>
                  <a:cubicBezTo>
                    <a:pt x="1084" y="49"/>
                    <a:pt x="1081" y="48"/>
                    <a:pt x="1079" y="48"/>
                  </a:cubicBezTo>
                  <a:cubicBezTo>
                    <a:pt x="1070" y="48"/>
                    <a:pt x="1064" y="59"/>
                    <a:pt x="1052" y="59"/>
                  </a:cubicBezTo>
                  <a:cubicBezTo>
                    <a:pt x="1049" y="59"/>
                    <a:pt x="1046" y="59"/>
                    <a:pt x="1042" y="57"/>
                  </a:cubicBezTo>
                  <a:cubicBezTo>
                    <a:pt x="1042" y="62"/>
                    <a:pt x="1042" y="79"/>
                    <a:pt x="1025" y="79"/>
                  </a:cubicBezTo>
                  <a:cubicBezTo>
                    <a:pt x="1008" y="73"/>
                    <a:pt x="1008" y="57"/>
                    <a:pt x="1020" y="51"/>
                  </a:cubicBezTo>
                  <a:lnTo>
                    <a:pt x="1020" y="51"/>
                  </a:lnTo>
                  <a:cubicBezTo>
                    <a:pt x="1025" y="51"/>
                    <a:pt x="1025" y="57"/>
                    <a:pt x="1025" y="57"/>
                  </a:cubicBezTo>
                  <a:cubicBezTo>
                    <a:pt x="1031" y="57"/>
                    <a:pt x="1036" y="57"/>
                    <a:pt x="1031" y="45"/>
                  </a:cubicBezTo>
                  <a:lnTo>
                    <a:pt x="1031" y="45"/>
                  </a:lnTo>
                  <a:lnTo>
                    <a:pt x="1031" y="51"/>
                  </a:lnTo>
                  <a:cubicBezTo>
                    <a:pt x="1020" y="45"/>
                    <a:pt x="997" y="40"/>
                    <a:pt x="1003" y="34"/>
                  </a:cubicBezTo>
                  <a:cubicBezTo>
                    <a:pt x="992" y="34"/>
                    <a:pt x="997" y="40"/>
                    <a:pt x="1008" y="45"/>
                  </a:cubicBezTo>
                  <a:cubicBezTo>
                    <a:pt x="986" y="34"/>
                    <a:pt x="975" y="40"/>
                    <a:pt x="952" y="29"/>
                  </a:cubicBezTo>
                  <a:lnTo>
                    <a:pt x="952" y="29"/>
                  </a:lnTo>
                  <a:cubicBezTo>
                    <a:pt x="952" y="34"/>
                    <a:pt x="958" y="40"/>
                    <a:pt x="952" y="40"/>
                  </a:cubicBezTo>
                  <a:cubicBezTo>
                    <a:pt x="946" y="38"/>
                    <a:pt x="941" y="37"/>
                    <a:pt x="938" y="37"/>
                  </a:cubicBezTo>
                  <a:cubicBezTo>
                    <a:pt x="924" y="37"/>
                    <a:pt x="931" y="51"/>
                    <a:pt x="913" y="51"/>
                  </a:cubicBezTo>
                  <a:cubicBezTo>
                    <a:pt x="904" y="42"/>
                    <a:pt x="917" y="33"/>
                    <a:pt x="907" y="33"/>
                  </a:cubicBezTo>
                  <a:cubicBezTo>
                    <a:pt x="905" y="33"/>
                    <a:pt x="902" y="33"/>
                    <a:pt x="896" y="34"/>
                  </a:cubicBezTo>
                  <a:cubicBezTo>
                    <a:pt x="885" y="29"/>
                    <a:pt x="896" y="23"/>
                    <a:pt x="902" y="17"/>
                  </a:cubicBezTo>
                  <a:lnTo>
                    <a:pt x="902" y="17"/>
                  </a:lnTo>
                  <a:cubicBezTo>
                    <a:pt x="899" y="18"/>
                    <a:pt x="896" y="19"/>
                    <a:pt x="893" y="19"/>
                  </a:cubicBezTo>
                  <a:cubicBezTo>
                    <a:pt x="875" y="19"/>
                    <a:pt x="861" y="6"/>
                    <a:pt x="852" y="6"/>
                  </a:cubicBezTo>
                  <a:lnTo>
                    <a:pt x="858" y="3"/>
                  </a:lnTo>
                  <a:lnTo>
                    <a:pt x="858" y="3"/>
                  </a:lnTo>
                  <a:cubicBezTo>
                    <a:pt x="858" y="3"/>
                    <a:pt x="857" y="3"/>
                    <a:pt x="857" y="3"/>
                  </a:cubicBezTo>
                  <a:cubicBezTo>
                    <a:pt x="854" y="3"/>
                    <a:pt x="850" y="1"/>
                    <a:pt x="846" y="1"/>
                  </a:cubicBezTo>
                  <a:close/>
                </a:path>
              </a:pathLst>
            </a:custGeom>
            <a:solidFill>
              <a:srgbClr val="EA7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1" name="Google Shape;289;p41">
              <a:extLst>
                <a:ext uri="{FF2B5EF4-FFF2-40B4-BE49-F238E27FC236}">
                  <a16:creationId xmlns:a16="http://schemas.microsoft.com/office/drawing/2014/main" id="{419FBE2B-0CF6-4626-B443-ACF3133BA499}"/>
                </a:ext>
              </a:extLst>
            </p:cNvPr>
            <p:cNvSpPr/>
            <p:nvPr/>
          </p:nvSpPr>
          <p:spPr>
            <a:xfrm>
              <a:off x="8977050" y="1062713"/>
              <a:ext cx="13050" cy="14175"/>
            </a:xfrm>
            <a:custGeom>
              <a:avLst/>
              <a:gdLst/>
              <a:ahLst/>
              <a:cxnLst/>
              <a:rect l="l" t="t" r="r" b="b"/>
              <a:pathLst>
                <a:path w="522" h="567" extrusionOk="0">
                  <a:moveTo>
                    <a:pt x="34" y="34"/>
                  </a:moveTo>
                  <a:lnTo>
                    <a:pt x="34" y="34"/>
                  </a:lnTo>
                  <a:cubicBezTo>
                    <a:pt x="36" y="35"/>
                    <a:pt x="37" y="35"/>
                    <a:pt x="38" y="35"/>
                  </a:cubicBezTo>
                  <a:lnTo>
                    <a:pt x="38" y="35"/>
                  </a:lnTo>
                  <a:cubicBezTo>
                    <a:pt x="37" y="35"/>
                    <a:pt x="36" y="34"/>
                    <a:pt x="34" y="34"/>
                  </a:cubicBezTo>
                  <a:close/>
                  <a:moveTo>
                    <a:pt x="432" y="118"/>
                  </a:moveTo>
                  <a:cubicBezTo>
                    <a:pt x="432" y="118"/>
                    <a:pt x="427" y="125"/>
                    <a:pt x="423" y="129"/>
                  </a:cubicBezTo>
                  <a:lnTo>
                    <a:pt x="423" y="129"/>
                  </a:lnTo>
                  <a:cubicBezTo>
                    <a:pt x="431" y="125"/>
                    <a:pt x="426" y="129"/>
                    <a:pt x="432" y="118"/>
                  </a:cubicBezTo>
                  <a:close/>
                  <a:moveTo>
                    <a:pt x="423" y="129"/>
                  </a:moveTo>
                  <a:lnTo>
                    <a:pt x="423" y="129"/>
                  </a:lnTo>
                  <a:cubicBezTo>
                    <a:pt x="422" y="129"/>
                    <a:pt x="421" y="129"/>
                    <a:pt x="421" y="130"/>
                  </a:cubicBezTo>
                  <a:cubicBezTo>
                    <a:pt x="421" y="130"/>
                    <a:pt x="421" y="130"/>
                    <a:pt x="421" y="130"/>
                  </a:cubicBezTo>
                  <a:lnTo>
                    <a:pt x="421" y="130"/>
                  </a:lnTo>
                  <a:cubicBezTo>
                    <a:pt x="422" y="129"/>
                    <a:pt x="422" y="129"/>
                    <a:pt x="423" y="129"/>
                  </a:cubicBezTo>
                  <a:close/>
                  <a:moveTo>
                    <a:pt x="152" y="141"/>
                  </a:moveTo>
                  <a:cubicBezTo>
                    <a:pt x="148" y="141"/>
                    <a:pt x="149" y="143"/>
                    <a:pt x="150" y="143"/>
                  </a:cubicBezTo>
                  <a:cubicBezTo>
                    <a:pt x="151" y="143"/>
                    <a:pt x="152" y="143"/>
                    <a:pt x="152" y="141"/>
                  </a:cubicBezTo>
                  <a:close/>
                  <a:moveTo>
                    <a:pt x="140" y="141"/>
                  </a:moveTo>
                  <a:cubicBezTo>
                    <a:pt x="143" y="143"/>
                    <a:pt x="146" y="146"/>
                    <a:pt x="146" y="146"/>
                  </a:cubicBezTo>
                  <a:cubicBezTo>
                    <a:pt x="146" y="146"/>
                    <a:pt x="146" y="141"/>
                    <a:pt x="140" y="141"/>
                  </a:cubicBezTo>
                  <a:close/>
                  <a:moveTo>
                    <a:pt x="382" y="212"/>
                  </a:moveTo>
                  <a:cubicBezTo>
                    <a:pt x="380" y="213"/>
                    <a:pt x="379" y="214"/>
                    <a:pt x="381" y="214"/>
                  </a:cubicBezTo>
                  <a:cubicBezTo>
                    <a:pt x="381" y="213"/>
                    <a:pt x="381" y="213"/>
                    <a:pt x="382" y="212"/>
                  </a:cubicBezTo>
                  <a:close/>
                  <a:moveTo>
                    <a:pt x="150" y="245"/>
                  </a:moveTo>
                  <a:cubicBezTo>
                    <a:pt x="151" y="245"/>
                    <a:pt x="152" y="245"/>
                    <a:pt x="152" y="247"/>
                  </a:cubicBezTo>
                  <a:lnTo>
                    <a:pt x="146" y="247"/>
                  </a:lnTo>
                  <a:cubicBezTo>
                    <a:pt x="146" y="247"/>
                    <a:pt x="149" y="245"/>
                    <a:pt x="150" y="245"/>
                  </a:cubicBezTo>
                  <a:close/>
                  <a:moveTo>
                    <a:pt x="56" y="247"/>
                  </a:moveTo>
                  <a:cubicBezTo>
                    <a:pt x="56" y="252"/>
                    <a:pt x="56" y="252"/>
                    <a:pt x="62" y="253"/>
                  </a:cubicBezTo>
                  <a:lnTo>
                    <a:pt x="62" y="253"/>
                  </a:lnTo>
                  <a:lnTo>
                    <a:pt x="56" y="247"/>
                  </a:lnTo>
                  <a:close/>
                  <a:moveTo>
                    <a:pt x="129" y="281"/>
                  </a:moveTo>
                  <a:cubicBezTo>
                    <a:pt x="126" y="284"/>
                    <a:pt x="125" y="285"/>
                    <a:pt x="124" y="285"/>
                  </a:cubicBezTo>
                  <a:cubicBezTo>
                    <a:pt x="124" y="285"/>
                    <a:pt x="124" y="284"/>
                    <a:pt x="124" y="281"/>
                  </a:cubicBezTo>
                  <a:close/>
                  <a:moveTo>
                    <a:pt x="398" y="331"/>
                  </a:moveTo>
                  <a:cubicBezTo>
                    <a:pt x="398" y="331"/>
                    <a:pt x="398" y="331"/>
                    <a:pt x="404" y="337"/>
                  </a:cubicBezTo>
                  <a:lnTo>
                    <a:pt x="404" y="331"/>
                  </a:lnTo>
                  <a:close/>
                  <a:moveTo>
                    <a:pt x="393" y="342"/>
                  </a:moveTo>
                  <a:cubicBezTo>
                    <a:pt x="393" y="342"/>
                    <a:pt x="393" y="342"/>
                    <a:pt x="393" y="342"/>
                  </a:cubicBezTo>
                  <a:lnTo>
                    <a:pt x="393" y="342"/>
                  </a:lnTo>
                  <a:cubicBezTo>
                    <a:pt x="397" y="344"/>
                    <a:pt x="400" y="346"/>
                    <a:pt x="403" y="347"/>
                  </a:cubicBezTo>
                  <a:lnTo>
                    <a:pt x="403" y="347"/>
                  </a:lnTo>
                  <a:cubicBezTo>
                    <a:pt x="398" y="342"/>
                    <a:pt x="398" y="342"/>
                    <a:pt x="393" y="342"/>
                  </a:cubicBezTo>
                  <a:close/>
                  <a:moveTo>
                    <a:pt x="474" y="349"/>
                  </a:moveTo>
                  <a:cubicBezTo>
                    <a:pt x="474" y="350"/>
                    <a:pt x="474" y="352"/>
                    <a:pt x="477" y="354"/>
                  </a:cubicBezTo>
                  <a:cubicBezTo>
                    <a:pt x="477" y="354"/>
                    <a:pt x="477" y="351"/>
                    <a:pt x="474" y="349"/>
                  </a:cubicBezTo>
                  <a:close/>
                  <a:moveTo>
                    <a:pt x="504" y="376"/>
                  </a:moveTo>
                  <a:cubicBezTo>
                    <a:pt x="504" y="376"/>
                    <a:pt x="504" y="376"/>
                    <a:pt x="505" y="376"/>
                  </a:cubicBezTo>
                  <a:cubicBezTo>
                    <a:pt x="505" y="376"/>
                    <a:pt x="504" y="376"/>
                    <a:pt x="504" y="376"/>
                  </a:cubicBezTo>
                  <a:close/>
                  <a:moveTo>
                    <a:pt x="381" y="393"/>
                  </a:moveTo>
                  <a:lnTo>
                    <a:pt x="381" y="404"/>
                  </a:lnTo>
                  <a:lnTo>
                    <a:pt x="387" y="404"/>
                  </a:lnTo>
                  <a:lnTo>
                    <a:pt x="381" y="393"/>
                  </a:lnTo>
                  <a:close/>
                  <a:moveTo>
                    <a:pt x="168" y="422"/>
                  </a:moveTo>
                  <a:lnTo>
                    <a:pt x="168" y="422"/>
                  </a:lnTo>
                  <a:cubicBezTo>
                    <a:pt x="171" y="424"/>
                    <a:pt x="174" y="426"/>
                    <a:pt x="174" y="426"/>
                  </a:cubicBezTo>
                  <a:cubicBezTo>
                    <a:pt x="174" y="424"/>
                    <a:pt x="172" y="423"/>
                    <a:pt x="168" y="422"/>
                  </a:cubicBezTo>
                  <a:close/>
                  <a:moveTo>
                    <a:pt x="437" y="443"/>
                  </a:moveTo>
                  <a:cubicBezTo>
                    <a:pt x="437" y="443"/>
                    <a:pt x="437" y="449"/>
                    <a:pt x="443" y="449"/>
                  </a:cubicBezTo>
                  <a:lnTo>
                    <a:pt x="437" y="443"/>
                  </a:lnTo>
                  <a:close/>
                  <a:moveTo>
                    <a:pt x="202" y="494"/>
                  </a:moveTo>
                  <a:cubicBezTo>
                    <a:pt x="202" y="494"/>
                    <a:pt x="202" y="494"/>
                    <a:pt x="202" y="494"/>
                  </a:cubicBezTo>
                  <a:cubicBezTo>
                    <a:pt x="202" y="494"/>
                    <a:pt x="202" y="494"/>
                    <a:pt x="202" y="494"/>
                  </a:cubicBezTo>
                  <a:close/>
                  <a:moveTo>
                    <a:pt x="387" y="494"/>
                  </a:moveTo>
                  <a:cubicBezTo>
                    <a:pt x="390" y="496"/>
                    <a:pt x="393" y="498"/>
                    <a:pt x="395" y="498"/>
                  </a:cubicBezTo>
                  <a:cubicBezTo>
                    <a:pt x="397" y="498"/>
                    <a:pt x="398" y="496"/>
                    <a:pt x="398" y="494"/>
                  </a:cubicBezTo>
                  <a:close/>
                  <a:moveTo>
                    <a:pt x="377" y="499"/>
                  </a:moveTo>
                  <a:cubicBezTo>
                    <a:pt x="377" y="500"/>
                    <a:pt x="377" y="501"/>
                    <a:pt x="378" y="501"/>
                  </a:cubicBezTo>
                  <a:cubicBezTo>
                    <a:pt x="378" y="501"/>
                    <a:pt x="378" y="499"/>
                    <a:pt x="377" y="499"/>
                  </a:cubicBezTo>
                  <a:close/>
                  <a:moveTo>
                    <a:pt x="185" y="494"/>
                  </a:moveTo>
                  <a:lnTo>
                    <a:pt x="185" y="494"/>
                  </a:lnTo>
                  <a:cubicBezTo>
                    <a:pt x="185" y="505"/>
                    <a:pt x="191" y="499"/>
                    <a:pt x="191" y="505"/>
                  </a:cubicBezTo>
                  <a:lnTo>
                    <a:pt x="191" y="505"/>
                  </a:lnTo>
                  <a:cubicBezTo>
                    <a:pt x="191" y="499"/>
                    <a:pt x="185" y="499"/>
                    <a:pt x="185" y="494"/>
                  </a:cubicBezTo>
                  <a:close/>
                  <a:moveTo>
                    <a:pt x="152" y="518"/>
                  </a:moveTo>
                  <a:cubicBezTo>
                    <a:pt x="153" y="519"/>
                    <a:pt x="155" y="520"/>
                    <a:pt x="157" y="522"/>
                  </a:cubicBezTo>
                  <a:cubicBezTo>
                    <a:pt x="155" y="520"/>
                    <a:pt x="154" y="518"/>
                    <a:pt x="152" y="518"/>
                  </a:cubicBezTo>
                  <a:close/>
                  <a:moveTo>
                    <a:pt x="236" y="516"/>
                  </a:moveTo>
                  <a:cubicBezTo>
                    <a:pt x="235" y="522"/>
                    <a:pt x="235" y="530"/>
                    <a:pt x="233" y="530"/>
                  </a:cubicBezTo>
                  <a:cubicBezTo>
                    <a:pt x="232" y="530"/>
                    <a:pt x="231" y="529"/>
                    <a:pt x="230" y="527"/>
                  </a:cubicBezTo>
                  <a:cubicBezTo>
                    <a:pt x="230" y="522"/>
                    <a:pt x="230" y="522"/>
                    <a:pt x="236" y="516"/>
                  </a:cubicBezTo>
                  <a:close/>
                  <a:moveTo>
                    <a:pt x="214" y="105"/>
                  </a:moveTo>
                  <a:cubicBezTo>
                    <a:pt x="216" y="105"/>
                    <a:pt x="219" y="109"/>
                    <a:pt x="219" y="113"/>
                  </a:cubicBezTo>
                  <a:lnTo>
                    <a:pt x="219" y="118"/>
                  </a:lnTo>
                  <a:cubicBezTo>
                    <a:pt x="221" y="116"/>
                    <a:pt x="222" y="115"/>
                    <a:pt x="224" y="115"/>
                  </a:cubicBezTo>
                  <a:cubicBezTo>
                    <a:pt x="231" y="115"/>
                    <a:pt x="239" y="135"/>
                    <a:pt x="246" y="135"/>
                  </a:cubicBezTo>
                  <a:cubicBezTo>
                    <a:pt x="248" y="135"/>
                    <a:pt x="250" y="134"/>
                    <a:pt x="252" y="130"/>
                  </a:cubicBezTo>
                  <a:lnTo>
                    <a:pt x="264" y="118"/>
                  </a:lnTo>
                  <a:lnTo>
                    <a:pt x="264" y="118"/>
                  </a:lnTo>
                  <a:cubicBezTo>
                    <a:pt x="264" y="118"/>
                    <a:pt x="258" y="124"/>
                    <a:pt x="258" y="135"/>
                  </a:cubicBezTo>
                  <a:cubicBezTo>
                    <a:pt x="263" y="128"/>
                    <a:pt x="267" y="126"/>
                    <a:pt x="270" y="126"/>
                  </a:cubicBezTo>
                  <a:cubicBezTo>
                    <a:pt x="274" y="126"/>
                    <a:pt x="277" y="132"/>
                    <a:pt x="281" y="132"/>
                  </a:cubicBezTo>
                  <a:cubicBezTo>
                    <a:pt x="282" y="132"/>
                    <a:pt x="284" y="132"/>
                    <a:pt x="286" y="130"/>
                  </a:cubicBezTo>
                  <a:lnTo>
                    <a:pt x="286" y="130"/>
                  </a:lnTo>
                  <a:cubicBezTo>
                    <a:pt x="284" y="143"/>
                    <a:pt x="287" y="146"/>
                    <a:pt x="292" y="146"/>
                  </a:cubicBezTo>
                  <a:cubicBezTo>
                    <a:pt x="295" y="146"/>
                    <a:pt x="297" y="145"/>
                    <a:pt x="300" y="145"/>
                  </a:cubicBezTo>
                  <a:cubicBezTo>
                    <a:pt x="305" y="145"/>
                    <a:pt x="308" y="147"/>
                    <a:pt x="308" y="158"/>
                  </a:cubicBezTo>
                  <a:lnTo>
                    <a:pt x="308" y="146"/>
                  </a:lnTo>
                  <a:cubicBezTo>
                    <a:pt x="310" y="145"/>
                    <a:pt x="310" y="145"/>
                    <a:pt x="311" y="145"/>
                  </a:cubicBezTo>
                  <a:lnTo>
                    <a:pt x="311" y="145"/>
                  </a:lnTo>
                  <a:cubicBezTo>
                    <a:pt x="312" y="145"/>
                    <a:pt x="308" y="153"/>
                    <a:pt x="308" y="158"/>
                  </a:cubicBezTo>
                  <a:cubicBezTo>
                    <a:pt x="314" y="146"/>
                    <a:pt x="308" y="146"/>
                    <a:pt x="314" y="141"/>
                  </a:cubicBezTo>
                  <a:cubicBezTo>
                    <a:pt x="331" y="141"/>
                    <a:pt x="342" y="169"/>
                    <a:pt x="342" y="186"/>
                  </a:cubicBezTo>
                  <a:cubicBezTo>
                    <a:pt x="346" y="186"/>
                    <a:pt x="363" y="167"/>
                    <a:pt x="367" y="167"/>
                  </a:cubicBezTo>
                  <a:lnTo>
                    <a:pt x="367" y="167"/>
                  </a:lnTo>
                  <a:cubicBezTo>
                    <a:pt x="368" y="167"/>
                    <a:pt x="367" y="169"/>
                    <a:pt x="364" y="174"/>
                  </a:cubicBezTo>
                  <a:lnTo>
                    <a:pt x="353" y="180"/>
                  </a:lnTo>
                  <a:cubicBezTo>
                    <a:pt x="356" y="179"/>
                    <a:pt x="358" y="179"/>
                    <a:pt x="360" y="179"/>
                  </a:cubicBezTo>
                  <a:cubicBezTo>
                    <a:pt x="375" y="179"/>
                    <a:pt x="372" y="197"/>
                    <a:pt x="387" y="197"/>
                  </a:cubicBezTo>
                  <a:cubicBezTo>
                    <a:pt x="381" y="197"/>
                    <a:pt x="381" y="202"/>
                    <a:pt x="381" y="202"/>
                  </a:cubicBezTo>
                  <a:cubicBezTo>
                    <a:pt x="376" y="205"/>
                    <a:pt x="376" y="207"/>
                    <a:pt x="378" y="207"/>
                  </a:cubicBezTo>
                  <a:cubicBezTo>
                    <a:pt x="381" y="207"/>
                    <a:pt x="387" y="205"/>
                    <a:pt x="393" y="202"/>
                  </a:cubicBezTo>
                  <a:lnTo>
                    <a:pt x="393" y="202"/>
                  </a:lnTo>
                  <a:cubicBezTo>
                    <a:pt x="393" y="207"/>
                    <a:pt x="383" y="208"/>
                    <a:pt x="382" y="212"/>
                  </a:cubicBezTo>
                  <a:lnTo>
                    <a:pt x="382" y="212"/>
                  </a:lnTo>
                  <a:cubicBezTo>
                    <a:pt x="383" y="212"/>
                    <a:pt x="385" y="211"/>
                    <a:pt x="387" y="211"/>
                  </a:cubicBezTo>
                  <a:cubicBezTo>
                    <a:pt x="388" y="211"/>
                    <a:pt x="389" y="212"/>
                    <a:pt x="387" y="214"/>
                  </a:cubicBezTo>
                  <a:cubicBezTo>
                    <a:pt x="381" y="219"/>
                    <a:pt x="381" y="219"/>
                    <a:pt x="381" y="219"/>
                  </a:cubicBezTo>
                  <a:lnTo>
                    <a:pt x="381" y="219"/>
                  </a:lnTo>
                  <a:cubicBezTo>
                    <a:pt x="382" y="218"/>
                    <a:pt x="383" y="217"/>
                    <a:pt x="384" y="217"/>
                  </a:cubicBezTo>
                  <a:cubicBezTo>
                    <a:pt x="385" y="217"/>
                    <a:pt x="384" y="221"/>
                    <a:pt x="387" y="221"/>
                  </a:cubicBezTo>
                  <a:cubicBezTo>
                    <a:pt x="389" y="221"/>
                    <a:pt x="390" y="220"/>
                    <a:pt x="393" y="219"/>
                  </a:cubicBezTo>
                  <a:lnTo>
                    <a:pt x="393" y="219"/>
                  </a:lnTo>
                  <a:cubicBezTo>
                    <a:pt x="387" y="225"/>
                    <a:pt x="404" y="225"/>
                    <a:pt x="398" y="230"/>
                  </a:cubicBezTo>
                  <a:cubicBezTo>
                    <a:pt x="409" y="230"/>
                    <a:pt x="393" y="236"/>
                    <a:pt x="409" y="236"/>
                  </a:cubicBezTo>
                  <a:cubicBezTo>
                    <a:pt x="393" y="242"/>
                    <a:pt x="398" y="247"/>
                    <a:pt x="409" y="247"/>
                  </a:cubicBezTo>
                  <a:cubicBezTo>
                    <a:pt x="398" y="247"/>
                    <a:pt x="398" y="247"/>
                    <a:pt x="393" y="253"/>
                  </a:cubicBezTo>
                  <a:lnTo>
                    <a:pt x="409" y="253"/>
                  </a:lnTo>
                  <a:cubicBezTo>
                    <a:pt x="381" y="264"/>
                    <a:pt x="426" y="264"/>
                    <a:pt x="398" y="270"/>
                  </a:cubicBezTo>
                  <a:cubicBezTo>
                    <a:pt x="409" y="275"/>
                    <a:pt x="415" y="286"/>
                    <a:pt x="421" y="298"/>
                  </a:cubicBezTo>
                  <a:cubicBezTo>
                    <a:pt x="398" y="298"/>
                    <a:pt x="421" y="286"/>
                    <a:pt x="398" y="286"/>
                  </a:cubicBezTo>
                  <a:cubicBezTo>
                    <a:pt x="404" y="292"/>
                    <a:pt x="421" y="303"/>
                    <a:pt x="415" y="309"/>
                  </a:cubicBezTo>
                  <a:cubicBezTo>
                    <a:pt x="413" y="311"/>
                    <a:pt x="411" y="311"/>
                    <a:pt x="410" y="311"/>
                  </a:cubicBezTo>
                  <a:cubicBezTo>
                    <a:pt x="406" y="311"/>
                    <a:pt x="404" y="309"/>
                    <a:pt x="404" y="309"/>
                  </a:cubicBezTo>
                  <a:lnTo>
                    <a:pt x="404" y="309"/>
                  </a:lnTo>
                  <a:cubicBezTo>
                    <a:pt x="409" y="314"/>
                    <a:pt x="398" y="320"/>
                    <a:pt x="404" y="331"/>
                  </a:cubicBezTo>
                  <a:cubicBezTo>
                    <a:pt x="413" y="336"/>
                    <a:pt x="423" y="345"/>
                    <a:pt x="432" y="351"/>
                  </a:cubicBezTo>
                  <a:lnTo>
                    <a:pt x="432" y="351"/>
                  </a:lnTo>
                  <a:cubicBezTo>
                    <a:pt x="427" y="348"/>
                    <a:pt x="424" y="347"/>
                    <a:pt x="421" y="347"/>
                  </a:cubicBezTo>
                  <a:cubicBezTo>
                    <a:pt x="418" y="347"/>
                    <a:pt x="416" y="349"/>
                    <a:pt x="412" y="349"/>
                  </a:cubicBezTo>
                  <a:cubicBezTo>
                    <a:pt x="410" y="349"/>
                    <a:pt x="407" y="348"/>
                    <a:pt x="403" y="347"/>
                  </a:cubicBezTo>
                  <a:lnTo>
                    <a:pt x="403" y="347"/>
                  </a:lnTo>
                  <a:cubicBezTo>
                    <a:pt x="403" y="347"/>
                    <a:pt x="403" y="348"/>
                    <a:pt x="404" y="348"/>
                  </a:cubicBezTo>
                  <a:cubicBezTo>
                    <a:pt x="404" y="348"/>
                    <a:pt x="398" y="348"/>
                    <a:pt x="393" y="342"/>
                  </a:cubicBezTo>
                  <a:lnTo>
                    <a:pt x="393" y="342"/>
                  </a:lnTo>
                  <a:cubicBezTo>
                    <a:pt x="398" y="348"/>
                    <a:pt x="404" y="354"/>
                    <a:pt x="404" y="359"/>
                  </a:cubicBezTo>
                  <a:cubicBezTo>
                    <a:pt x="398" y="354"/>
                    <a:pt x="398" y="354"/>
                    <a:pt x="393" y="348"/>
                  </a:cubicBezTo>
                  <a:lnTo>
                    <a:pt x="393" y="348"/>
                  </a:lnTo>
                  <a:cubicBezTo>
                    <a:pt x="398" y="359"/>
                    <a:pt x="409" y="365"/>
                    <a:pt x="404" y="365"/>
                  </a:cubicBezTo>
                  <a:cubicBezTo>
                    <a:pt x="398" y="365"/>
                    <a:pt x="398" y="365"/>
                    <a:pt x="398" y="359"/>
                  </a:cubicBezTo>
                  <a:lnTo>
                    <a:pt x="398" y="359"/>
                  </a:lnTo>
                  <a:cubicBezTo>
                    <a:pt x="393" y="370"/>
                    <a:pt x="409" y="387"/>
                    <a:pt x="398" y="387"/>
                  </a:cubicBezTo>
                  <a:cubicBezTo>
                    <a:pt x="392" y="383"/>
                    <a:pt x="390" y="382"/>
                    <a:pt x="388" y="382"/>
                  </a:cubicBezTo>
                  <a:cubicBezTo>
                    <a:pt x="387" y="382"/>
                    <a:pt x="386" y="383"/>
                    <a:pt x="383" y="383"/>
                  </a:cubicBezTo>
                  <a:cubicBezTo>
                    <a:pt x="382" y="383"/>
                    <a:pt x="380" y="383"/>
                    <a:pt x="376" y="382"/>
                  </a:cubicBezTo>
                  <a:lnTo>
                    <a:pt x="376" y="382"/>
                  </a:lnTo>
                  <a:lnTo>
                    <a:pt x="381" y="387"/>
                  </a:lnTo>
                  <a:lnTo>
                    <a:pt x="387" y="387"/>
                  </a:lnTo>
                  <a:cubicBezTo>
                    <a:pt x="387" y="393"/>
                    <a:pt x="393" y="404"/>
                    <a:pt x="387" y="404"/>
                  </a:cubicBezTo>
                  <a:cubicBezTo>
                    <a:pt x="393" y="415"/>
                    <a:pt x="409" y="415"/>
                    <a:pt x="398" y="421"/>
                  </a:cubicBezTo>
                  <a:cubicBezTo>
                    <a:pt x="398" y="418"/>
                    <a:pt x="398" y="418"/>
                    <a:pt x="397" y="418"/>
                  </a:cubicBezTo>
                  <a:cubicBezTo>
                    <a:pt x="395" y="418"/>
                    <a:pt x="393" y="418"/>
                    <a:pt x="387" y="415"/>
                  </a:cubicBezTo>
                  <a:lnTo>
                    <a:pt x="387" y="415"/>
                  </a:lnTo>
                  <a:cubicBezTo>
                    <a:pt x="387" y="421"/>
                    <a:pt x="393" y="426"/>
                    <a:pt x="387" y="426"/>
                  </a:cubicBezTo>
                  <a:cubicBezTo>
                    <a:pt x="381" y="426"/>
                    <a:pt x="370" y="415"/>
                    <a:pt x="370" y="415"/>
                  </a:cubicBezTo>
                  <a:lnTo>
                    <a:pt x="370" y="415"/>
                  </a:lnTo>
                  <a:cubicBezTo>
                    <a:pt x="378" y="423"/>
                    <a:pt x="372" y="425"/>
                    <a:pt x="372" y="430"/>
                  </a:cubicBezTo>
                  <a:lnTo>
                    <a:pt x="372" y="430"/>
                  </a:lnTo>
                  <a:lnTo>
                    <a:pt x="365" y="426"/>
                  </a:lnTo>
                  <a:lnTo>
                    <a:pt x="365" y="426"/>
                  </a:lnTo>
                  <a:cubicBezTo>
                    <a:pt x="365" y="426"/>
                    <a:pt x="369" y="428"/>
                    <a:pt x="372" y="431"/>
                  </a:cubicBezTo>
                  <a:lnTo>
                    <a:pt x="372" y="431"/>
                  </a:lnTo>
                  <a:cubicBezTo>
                    <a:pt x="372" y="431"/>
                    <a:pt x="372" y="430"/>
                    <a:pt x="372" y="430"/>
                  </a:cubicBezTo>
                  <a:lnTo>
                    <a:pt x="372" y="430"/>
                  </a:lnTo>
                  <a:lnTo>
                    <a:pt x="376" y="432"/>
                  </a:lnTo>
                  <a:cubicBezTo>
                    <a:pt x="374" y="432"/>
                    <a:pt x="373" y="432"/>
                    <a:pt x="373" y="432"/>
                  </a:cubicBezTo>
                  <a:lnTo>
                    <a:pt x="373" y="432"/>
                  </a:lnTo>
                  <a:cubicBezTo>
                    <a:pt x="372" y="432"/>
                    <a:pt x="372" y="431"/>
                    <a:pt x="372" y="431"/>
                  </a:cubicBezTo>
                  <a:lnTo>
                    <a:pt x="372" y="431"/>
                  </a:lnTo>
                  <a:cubicBezTo>
                    <a:pt x="372" y="431"/>
                    <a:pt x="372" y="432"/>
                    <a:pt x="372" y="432"/>
                  </a:cubicBezTo>
                  <a:lnTo>
                    <a:pt x="372" y="432"/>
                  </a:lnTo>
                  <a:cubicBezTo>
                    <a:pt x="370" y="431"/>
                    <a:pt x="368" y="430"/>
                    <a:pt x="364" y="426"/>
                  </a:cubicBezTo>
                  <a:lnTo>
                    <a:pt x="364" y="426"/>
                  </a:lnTo>
                  <a:cubicBezTo>
                    <a:pt x="364" y="426"/>
                    <a:pt x="364" y="426"/>
                    <a:pt x="364" y="426"/>
                  </a:cubicBezTo>
                  <a:lnTo>
                    <a:pt x="364" y="426"/>
                  </a:lnTo>
                  <a:cubicBezTo>
                    <a:pt x="360" y="431"/>
                    <a:pt x="374" y="439"/>
                    <a:pt x="373" y="439"/>
                  </a:cubicBezTo>
                  <a:cubicBezTo>
                    <a:pt x="373" y="439"/>
                    <a:pt x="372" y="439"/>
                    <a:pt x="370" y="438"/>
                  </a:cubicBezTo>
                  <a:lnTo>
                    <a:pt x="364" y="438"/>
                  </a:lnTo>
                  <a:cubicBezTo>
                    <a:pt x="359" y="438"/>
                    <a:pt x="359" y="449"/>
                    <a:pt x="353" y="449"/>
                  </a:cubicBezTo>
                  <a:cubicBezTo>
                    <a:pt x="336" y="438"/>
                    <a:pt x="353" y="443"/>
                    <a:pt x="342" y="438"/>
                  </a:cubicBezTo>
                  <a:lnTo>
                    <a:pt x="342" y="438"/>
                  </a:lnTo>
                  <a:cubicBezTo>
                    <a:pt x="336" y="443"/>
                    <a:pt x="342" y="466"/>
                    <a:pt x="331" y="466"/>
                  </a:cubicBezTo>
                  <a:lnTo>
                    <a:pt x="336" y="466"/>
                  </a:lnTo>
                  <a:cubicBezTo>
                    <a:pt x="340" y="472"/>
                    <a:pt x="340" y="475"/>
                    <a:pt x="338" y="475"/>
                  </a:cubicBezTo>
                  <a:cubicBezTo>
                    <a:pt x="335" y="475"/>
                    <a:pt x="327" y="468"/>
                    <a:pt x="325" y="468"/>
                  </a:cubicBezTo>
                  <a:lnTo>
                    <a:pt x="325" y="468"/>
                  </a:lnTo>
                  <a:cubicBezTo>
                    <a:pt x="324" y="468"/>
                    <a:pt x="324" y="469"/>
                    <a:pt x="325" y="471"/>
                  </a:cubicBezTo>
                  <a:cubicBezTo>
                    <a:pt x="325" y="471"/>
                    <a:pt x="322" y="464"/>
                    <a:pt x="320" y="464"/>
                  </a:cubicBezTo>
                  <a:cubicBezTo>
                    <a:pt x="320" y="464"/>
                    <a:pt x="320" y="464"/>
                    <a:pt x="320" y="466"/>
                  </a:cubicBezTo>
                  <a:cubicBezTo>
                    <a:pt x="314" y="466"/>
                    <a:pt x="314" y="477"/>
                    <a:pt x="308" y="488"/>
                  </a:cubicBezTo>
                  <a:lnTo>
                    <a:pt x="303" y="482"/>
                  </a:lnTo>
                  <a:cubicBezTo>
                    <a:pt x="301" y="480"/>
                    <a:pt x="300" y="480"/>
                    <a:pt x="299" y="480"/>
                  </a:cubicBezTo>
                  <a:cubicBezTo>
                    <a:pt x="297" y="480"/>
                    <a:pt x="295" y="482"/>
                    <a:pt x="292" y="482"/>
                  </a:cubicBezTo>
                  <a:cubicBezTo>
                    <a:pt x="292" y="488"/>
                    <a:pt x="292" y="488"/>
                    <a:pt x="297" y="494"/>
                  </a:cubicBezTo>
                  <a:cubicBezTo>
                    <a:pt x="291" y="488"/>
                    <a:pt x="287" y="486"/>
                    <a:pt x="284" y="486"/>
                  </a:cubicBezTo>
                  <a:cubicBezTo>
                    <a:pt x="275" y="486"/>
                    <a:pt x="275" y="505"/>
                    <a:pt x="267" y="505"/>
                  </a:cubicBezTo>
                  <a:cubicBezTo>
                    <a:pt x="265" y="505"/>
                    <a:pt x="262" y="503"/>
                    <a:pt x="258" y="499"/>
                  </a:cubicBezTo>
                  <a:cubicBezTo>
                    <a:pt x="258" y="499"/>
                    <a:pt x="258" y="494"/>
                    <a:pt x="258" y="494"/>
                  </a:cubicBezTo>
                  <a:lnTo>
                    <a:pt x="252" y="499"/>
                  </a:lnTo>
                  <a:cubicBezTo>
                    <a:pt x="258" y="510"/>
                    <a:pt x="258" y="505"/>
                    <a:pt x="258" y="510"/>
                  </a:cubicBezTo>
                  <a:cubicBezTo>
                    <a:pt x="258" y="522"/>
                    <a:pt x="258" y="527"/>
                    <a:pt x="258" y="527"/>
                  </a:cubicBezTo>
                  <a:cubicBezTo>
                    <a:pt x="258" y="516"/>
                    <a:pt x="252" y="510"/>
                    <a:pt x="247" y="505"/>
                  </a:cubicBezTo>
                  <a:lnTo>
                    <a:pt x="247" y="505"/>
                  </a:lnTo>
                  <a:lnTo>
                    <a:pt x="252" y="516"/>
                  </a:lnTo>
                  <a:lnTo>
                    <a:pt x="252" y="516"/>
                  </a:lnTo>
                  <a:cubicBezTo>
                    <a:pt x="250" y="511"/>
                    <a:pt x="249" y="509"/>
                    <a:pt x="249" y="509"/>
                  </a:cubicBezTo>
                  <a:lnTo>
                    <a:pt x="249" y="509"/>
                  </a:lnTo>
                  <a:cubicBezTo>
                    <a:pt x="248" y="509"/>
                    <a:pt x="253" y="524"/>
                    <a:pt x="250" y="524"/>
                  </a:cubicBezTo>
                  <a:cubicBezTo>
                    <a:pt x="249" y="524"/>
                    <a:pt x="248" y="523"/>
                    <a:pt x="247" y="522"/>
                  </a:cubicBezTo>
                  <a:lnTo>
                    <a:pt x="247" y="516"/>
                  </a:lnTo>
                  <a:cubicBezTo>
                    <a:pt x="241" y="522"/>
                    <a:pt x="241" y="527"/>
                    <a:pt x="241" y="527"/>
                  </a:cubicBezTo>
                  <a:cubicBezTo>
                    <a:pt x="236" y="516"/>
                    <a:pt x="241" y="522"/>
                    <a:pt x="236" y="510"/>
                  </a:cubicBezTo>
                  <a:cubicBezTo>
                    <a:pt x="236" y="512"/>
                    <a:pt x="236" y="514"/>
                    <a:pt x="236" y="516"/>
                  </a:cubicBezTo>
                  <a:lnTo>
                    <a:pt x="236" y="516"/>
                  </a:lnTo>
                  <a:cubicBezTo>
                    <a:pt x="225" y="505"/>
                    <a:pt x="230" y="505"/>
                    <a:pt x="224" y="505"/>
                  </a:cubicBezTo>
                  <a:lnTo>
                    <a:pt x="219" y="499"/>
                  </a:lnTo>
                  <a:lnTo>
                    <a:pt x="219" y="505"/>
                  </a:lnTo>
                  <a:cubicBezTo>
                    <a:pt x="219" y="522"/>
                    <a:pt x="217" y="523"/>
                    <a:pt x="215" y="523"/>
                  </a:cubicBezTo>
                  <a:cubicBezTo>
                    <a:pt x="215" y="523"/>
                    <a:pt x="215" y="523"/>
                    <a:pt x="214" y="523"/>
                  </a:cubicBezTo>
                  <a:cubicBezTo>
                    <a:pt x="212" y="523"/>
                    <a:pt x="210" y="524"/>
                    <a:pt x="208" y="533"/>
                  </a:cubicBezTo>
                  <a:cubicBezTo>
                    <a:pt x="213" y="510"/>
                    <a:pt x="208" y="522"/>
                    <a:pt x="208" y="510"/>
                  </a:cubicBezTo>
                  <a:cubicBezTo>
                    <a:pt x="202" y="505"/>
                    <a:pt x="202" y="499"/>
                    <a:pt x="202" y="494"/>
                  </a:cubicBezTo>
                  <a:cubicBezTo>
                    <a:pt x="200" y="499"/>
                    <a:pt x="199" y="500"/>
                    <a:pt x="198" y="500"/>
                  </a:cubicBezTo>
                  <a:cubicBezTo>
                    <a:pt x="197" y="500"/>
                    <a:pt x="196" y="498"/>
                    <a:pt x="195" y="498"/>
                  </a:cubicBezTo>
                  <a:cubicBezTo>
                    <a:pt x="194" y="498"/>
                    <a:pt x="193" y="500"/>
                    <a:pt x="191" y="505"/>
                  </a:cubicBezTo>
                  <a:cubicBezTo>
                    <a:pt x="190" y="508"/>
                    <a:pt x="188" y="510"/>
                    <a:pt x="187" y="510"/>
                  </a:cubicBezTo>
                  <a:cubicBezTo>
                    <a:pt x="183" y="510"/>
                    <a:pt x="177" y="502"/>
                    <a:pt x="172" y="502"/>
                  </a:cubicBezTo>
                  <a:cubicBezTo>
                    <a:pt x="169" y="502"/>
                    <a:pt x="166" y="504"/>
                    <a:pt x="163" y="510"/>
                  </a:cubicBezTo>
                  <a:cubicBezTo>
                    <a:pt x="163" y="516"/>
                    <a:pt x="157" y="527"/>
                    <a:pt x="157" y="533"/>
                  </a:cubicBezTo>
                  <a:cubicBezTo>
                    <a:pt x="157" y="533"/>
                    <a:pt x="157" y="538"/>
                    <a:pt x="152" y="538"/>
                  </a:cubicBezTo>
                  <a:cubicBezTo>
                    <a:pt x="152" y="538"/>
                    <a:pt x="152" y="533"/>
                    <a:pt x="152" y="533"/>
                  </a:cubicBezTo>
                  <a:cubicBezTo>
                    <a:pt x="152" y="527"/>
                    <a:pt x="152" y="527"/>
                    <a:pt x="152" y="527"/>
                  </a:cubicBezTo>
                  <a:lnTo>
                    <a:pt x="157" y="527"/>
                  </a:lnTo>
                  <a:cubicBezTo>
                    <a:pt x="157" y="524"/>
                    <a:pt x="156" y="523"/>
                    <a:pt x="154" y="523"/>
                  </a:cubicBezTo>
                  <a:cubicBezTo>
                    <a:pt x="152" y="523"/>
                    <a:pt x="149" y="524"/>
                    <a:pt x="146" y="527"/>
                  </a:cubicBezTo>
                  <a:cubicBezTo>
                    <a:pt x="146" y="527"/>
                    <a:pt x="146" y="522"/>
                    <a:pt x="146" y="522"/>
                  </a:cubicBezTo>
                  <a:cubicBezTo>
                    <a:pt x="144" y="523"/>
                    <a:pt x="143" y="524"/>
                    <a:pt x="142" y="524"/>
                  </a:cubicBezTo>
                  <a:cubicBezTo>
                    <a:pt x="140" y="524"/>
                    <a:pt x="140" y="522"/>
                    <a:pt x="140" y="522"/>
                  </a:cubicBezTo>
                  <a:cubicBezTo>
                    <a:pt x="146" y="522"/>
                    <a:pt x="152" y="522"/>
                    <a:pt x="140" y="516"/>
                  </a:cubicBezTo>
                  <a:cubicBezTo>
                    <a:pt x="144" y="516"/>
                    <a:pt x="148" y="516"/>
                    <a:pt x="152" y="518"/>
                  </a:cubicBezTo>
                  <a:lnTo>
                    <a:pt x="152" y="518"/>
                  </a:lnTo>
                  <a:cubicBezTo>
                    <a:pt x="148" y="514"/>
                    <a:pt x="149" y="510"/>
                    <a:pt x="140" y="510"/>
                  </a:cubicBezTo>
                  <a:cubicBezTo>
                    <a:pt x="146" y="505"/>
                    <a:pt x="146" y="505"/>
                    <a:pt x="146" y="505"/>
                  </a:cubicBezTo>
                  <a:cubicBezTo>
                    <a:pt x="150" y="505"/>
                    <a:pt x="151" y="507"/>
                    <a:pt x="151" y="507"/>
                  </a:cubicBezTo>
                  <a:cubicBezTo>
                    <a:pt x="152" y="507"/>
                    <a:pt x="152" y="507"/>
                    <a:pt x="152" y="505"/>
                  </a:cubicBezTo>
                  <a:cubicBezTo>
                    <a:pt x="152" y="505"/>
                    <a:pt x="152" y="505"/>
                    <a:pt x="146" y="499"/>
                  </a:cubicBezTo>
                  <a:lnTo>
                    <a:pt x="157" y="499"/>
                  </a:lnTo>
                  <a:cubicBezTo>
                    <a:pt x="152" y="499"/>
                    <a:pt x="140" y="494"/>
                    <a:pt x="140" y="488"/>
                  </a:cubicBezTo>
                  <a:lnTo>
                    <a:pt x="140" y="488"/>
                  </a:lnTo>
                  <a:cubicBezTo>
                    <a:pt x="147" y="491"/>
                    <a:pt x="151" y="492"/>
                    <a:pt x="154" y="492"/>
                  </a:cubicBezTo>
                  <a:cubicBezTo>
                    <a:pt x="160" y="492"/>
                    <a:pt x="152" y="482"/>
                    <a:pt x="168" y="482"/>
                  </a:cubicBezTo>
                  <a:cubicBezTo>
                    <a:pt x="146" y="477"/>
                    <a:pt x="163" y="466"/>
                    <a:pt x="146" y="460"/>
                  </a:cubicBezTo>
                  <a:lnTo>
                    <a:pt x="152" y="460"/>
                  </a:lnTo>
                  <a:cubicBezTo>
                    <a:pt x="157" y="460"/>
                    <a:pt x="163" y="460"/>
                    <a:pt x="163" y="454"/>
                  </a:cubicBezTo>
                  <a:cubicBezTo>
                    <a:pt x="146" y="454"/>
                    <a:pt x="140" y="449"/>
                    <a:pt x="129" y="443"/>
                  </a:cubicBezTo>
                  <a:cubicBezTo>
                    <a:pt x="152" y="443"/>
                    <a:pt x="152" y="449"/>
                    <a:pt x="168" y="449"/>
                  </a:cubicBezTo>
                  <a:cubicBezTo>
                    <a:pt x="157" y="449"/>
                    <a:pt x="157" y="438"/>
                    <a:pt x="146" y="438"/>
                  </a:cubicBezTo>
                  <a:lnTo>
                    <a:pt x="163" y="438"/>
                  </a:lnTo>
                  <a:cubicBezTo>
                    <a:pt x="140" y="432"/>
                    <a:pt x="157" y="432"/>
                    <a:pt x="146" y="426"/>
                  </a:cubicBezTo>
                  <a:cubicBezTo>
                    <a:pt x="157" y="426"/>
                    <a:pt x="168" y="426"/>
                    <a:pt x="163" y="421"/>
                  </a:cubicBezTo>
                  <a:lnTo>
                    <a:pt x="163" y="421"/>
                  </a:lnTo>
                  <a:cubicBezTo>
                    <a:pt x="165" y="422"/>
                    <a:pt x="167" y="422"/>
                    <a:pt x="168" y="422"/>
                  </a:cubicBezTo>
                  <a:lnTo>
                    <a:pt x="168" y="422"/>
                  </a:lnTo>
                  <a:cubicBezTo>
                    <a:pt x="166" y="421"/>
                    <a:pt x="165" y="421"/>
                    <a:pt x="163" y="421"/>
                  </a:cubicBezTo>
                  <a:lnTo>
                    <a:pt x="163" y="421"/>
                  </a:lnTo>
                  <a:cubicBezTo>
                    <a:pt x="163" y="421"/>
                    <a:pt x="163" y="421"/>
                    <a:pt x="163" y="421"/>
                  </a:cubicBezTo>
                  <a:lnTo>
                    <a:pt x="163" y="421"/>
                  </a:lnTo>
                  <a:cubicBezTo>
                    <a:pt x="158" y="421"/>
                    <a:pt x="151" y="421"/>
                    <a:pt x="146" y="421"/>
                  </a:cubicBezTo>
                  <a:cubicBezTo>
                    <a:pt x="146" y="415"/>
                    <a:pt x="163" y="415"/>
                    <a:pt x="168" y="415"/>
                  </a:cubicBezTo>
                  <a:cubicBezTo>
                    <a:pt x="163" y="410"/>
                    <a:pt x="152" y="410"/>
                    <a:pt x="152" y="404"/>
                  </a:cubicBezTo>
                  <a:lnTo>
                    <a:pt x="157" y="404"/>
                  </a:lnTo>
                  <a:cubicBezTo>
                    <a:pt x="146" y="398"/>
                    <a:pt x="157" y="387"/>
                    <a:pt x="140" y="387"/>
                  </a:cubicBezTo>
                  <a:lnTo>
                    <a:pt x="146" y="382"/>
                  </a:lnTo>
                  <a:lnTo>
                    <a:pt x="146" y="382"/>
                  </a:lnTo>
                  <a:cubicBezTo>
                    <a:pt x="135" y="387"/>
                    <a:pt x="129" y="387"/>
                    <a:pt x="118" y="387"/>
                  </a:cubicBezTo>
                  <a:cubicBezTo>
                    <a:pt x="118" y="382"/>
                    <a:pt x="107" y="382"/>
                    <a:pt x="118" y="382"/>
                  </a:cubicBezTo>
                  <a:lnTo>
                    <a:pt x="124" y="382"/>
                  </a:lnTo>
                  <a:cubicBezTo>
                    <a:pt x="129" y="380"/>
                    <a:pt x="132" y="379"/>
                    <a:pt x="133" y="379"/>
                  </a:cubicBezTo>
                  <a:cubicBezTo>
                    <a:pt x="135" y="379"/>
                    <a:pt x="133" y="382"/>
                    <a:pt x="140" y="382"/>
                  </a:cubicBezTo>
                  <a:cubicBezTo>
                    <a:pt x="135" y="376"/>
                    <a:pt x="124" y="370"/>
                    <a:pt x="129" y="365"/>
                  </a:cubicBezTo>
                  <a:lnTo>
                    <a:pt x="129" y="365"/>
                  </a:lnTo>
                  <a:cubicBezTo>
                    <a:pt x="138" y="365"/>
                    <a:pt x="136" y="372"/>
                    <a:pt x="141" y="372"/>
                  </a:cubicBezTo>
                  <a:cubicBezTo>
                    <a:pt x="142" y="372"/>
                    <a:pt x="144" y="371"/>
                    <a:pt x="146" y="370"/>
                  </a:cubicBezTo>
                  <a:lnTo>
                    <a:pt x="146" y="370"/>
                  </a:lnTo>
                  <a:lnTo>
                    <a:pt x="140" y="376"/>
                  </a:lnTo>
                  <a:cubicBezTo>
                    <a:pt x="145" y="375"/>
                    <a:pt x="148" y="374"/>
                    <a:pt x="150" y="374"/>
                  </a:cubicBezTo>
                  <a:cubicBezTo>
                    <a:pt x="154" y="374"/>
                    <a:pt x="150" y="378"/>
                    <a:pt x="154" y="378"/>
                  </a:cubicBezTo>
                  <a:cubicBezTo>
                    <a:pt x="155" y="378"/>
                    <a:pt x="158" y="377"/>
                    <a:pt x="163" y="376"/>
                  </a:cubicBezTo>
                  <a:cubicBezTo>
                    <a:pt x="168" y="370"/>
                    <a:pt x="157" y="365"/>
                    <a:pt x="163" y="359"/>
                  </a:cubicBezTo>
                  <a:lnTo>
                    <a:pt x="140" y="359"/>
                  </a:lnTo>
                  <a:cubicBezTo>
                    <a:pt x="124" y="348"/>
                    <a:pt x="180" y="348"/>
                    <a:pt x="157" y="337"/>
                  </a:cubicBezTo>
                  <a:cubicBezTo>
                    <a:pt x="146" y="337"/>
                    <a:pt x="129" y="337"/>
                    <a:pt x="135" y="331"/>
                  </a:cubicBezTo>
                  <a:lnTo>
                    <a:pt x="157" y="331"/>
                  </a:lnTo>
                  <a:cubicBezTo>
                    <a:pt x="157" y="326"/>
                    <a:pt x="129" y="331"/>
                    <a:pt x="140" y="320"/>
                  </a:cubicBezTo>
                  <a:lnTo>
                    <a:pt x="140" y="320"/>
                  </a:lnTo>
                  <a:cubicBezTo>
                    <a:pt x="146" y="320"/>
                    <a:pt x="146" y="326"/>
                    <a:pt x="152" y="326"/>
                  </a:cubicBezTo>
                  <a:cubicBezTo>
                    <a:pt x="163" y="320"/>
                    <a:pt x="140" y="320"/>
                    <a:pt x="140" y="314"/>
                  </a:cubicBezTo>
                  <a:lnTo>
                    <a:pt x="152" y="314"/>
                  </a:lnTo>
                  <a:cubicBezTo>
                    <a:pt x="152" y="309"/>
                    <a:pt x="140" y="298"/>
                    <a:pt x="135" y="286"/>
                  </a:cubicBezTo>
                  <a:lnTo>
                    <a:pt x="135" y="286"/>
                  </a:lnTo>
                  <a:cubicBezTo>
                    <a:pt x="138" y="289"/>
                    <a:pt x="140" y="291"/>
                    <a:pt x="143" y="291"/>
                  </a:cubicBezTo>
                  <a:cubicBezTo>
                    <a:pt x="146" y="291"/>
                    <a:pt x="149" y="289"/>
                    <a:pt x="152" y="286"/>
                  </a:cubicBezTo>
                  <a:cubicBezTo>
                    <a:pt x="140" y="275"/>
                    <a:pt x="152" y="264"/>
                    <a:pt x="157" y="247"/>
                  </a:cubicBezTo>
                  <a:lnTo>
                    <a:pt x="152" y="247"/>
                  </a:lnTo>
                  <a:cubicBezTo>
                    <a:pt x="154" y="244"/>
                    <a:pt x="153" y="244"/>
                    <a:pt x="150" y="244"/>
                  </a:cubicBezTo>
                  <a:cubicBezTo>
                    <a:pt x="147" y="244"/>
                    <a:pt x="143" y="244"/>
                    <a:pt x="140" y="242"/>
                  </a:cubicBezTo>
                  <a:lnTo>
                    <a:pt x="152" y="242"/>
                  </a:lnTo>
                  <a:cubicBezTo>
                    <a:pt x="140" y="236"/>
                    <a:pt x="124" y="219"/>
                    <a:pt x="135" y="214"/>
                  </a:cubicBezTo>
                  <a:lnTo>
                    <a:pt x="140" y="214"/>
                  </a:lnTo>
                  <a:cubicBezTo>
                    <a:pt x="146" y="208"/>
                    <a:pt x="112" y="208"/>
                    <a:pt x="124" y="202"/>
                  </a:cubicBezTo>
                  <a:lnTo>
                    <a:pt x="129" y="202"/>
                  </a:lnTo>
                  <a:cubicBezTo>
                    <a:pt x="129" y="186"/>
                    <a:pt x="118" y="174"/>
                    <a:pt x="135" y="158"/>
                  </a:cubicBezTo>
                  <a:cubicBezTo>
                    <a:pt x="118" y="158"/>
                    <a:pt x="146" y="152"/>
                    <a:pt x="118" y="152"/>
                  </a:cubicBezTo>
                  <a:cubicBezTo>
                    <a:pt x="129" y="146"/>
                    <a:pt x="135" y="146"/>
                    <a:pt x="146" y="146"/>
                  </a:cubicBezTo>
                  <a:cubicBezTo>
                    <a:pt x="146" y="146"/>
                    <a:pt x="143" y="145"/>
                    <a:pt x="139" y="144"/>
                  </a:cubicBezTo>
                  <a:lnTo>
                    <a:pt x="139" y="144"/>
                  </a:lnTo>
                  <a:lnTo>
                    <a:pt x="135" y="141"/>
                  </a:lnTo>
                  <a:lnTo>
                    <a:pt x="124" y="141"/>
                  </a:lnTo>
                  <a:cubicBezTo>
                    <a:pt x="121" y="138"/>
                    <a:pt x="124" y="137"/>
                    <a:pt x="128" y="137"/>
                  </a:cubicBezTo>
                  <a:cubicBezTo>
                    <a:pt x="132" y="137"/>
                    <a:pt x="138" y="138"/>
                    <a:pt x="140" y="141"/>
                  </a:cubicBezTo>
                  <a:cubicBezTo>
                    <a:pt x="140" y="141"/>
                    <a:pt x="135" y="135"/>
                    <a:pt x="130" y="130"/>
                  </a:cubicBezTo>
                  <a:lnTo>
                    <a:pt x="130" y="130"/>
                  </a:lnTo>
                  <a:cubicBezTo>
                    <a:pt x="136" y="136"/>
                    <a:pt x="139" y="139"/>
                    <a:pt x="140" y="139"/>
                  </a:cubicBezTo>
                  <a:cubicBezTo>
                    <a:pt x="140" y="139"/>
                    <a:pt x="140" y="137"/>
                    <a:pt x="140" y="135"/>
                  </a:cubicBezTo>
                  <a:lnTo>
                    <a:pt x="152" y="141"/>
                  </a:lnTo>
                  <a:cubicBezTo>
                    <a:pt x="146" y="135"/>
                    <a:pt x="135" y="118"/>
                    <a:pt x="135" y="118"/>
                  </a:cubicBezTo>
                  <a:lnTo>
                    <a:pt x="135" y="118"/>
                  </a:lnTo>
                  <a:lnTo>
                    <a:pt x="146" y="130"/>
                  </a:lnTo>
                  <a:cubicBezTo>
                    <a:pt x="140" y="124"/>
                    <a:pt x="140" y="124"/>
                    <a:pt x="135" y="113"/>
                  </a:cubicBezTo>
                  <a:lnTo>
                    <a:pt x="135" y="113"/>
                  </a:lnTo>
                  <a:cubicBezTo>
                    <a:pt x="140" y="118"/>
                    <a:pt x="146" y="130"/>
                    <a:pt x="152" y="135"/>
                  </a:cubicBezTo>
                  <a:lnTo>
                    <a:pt x="146" y="130"/>
                  </a:lnTo>
                  <a:lnTo>
                    <a:pt x="146" y="130"/>
                  </a:lnTo>
                  <a:cubicBezTo>
                    <a:pt x="152" y="135"/>
                    <a:pt x="152" y="135"/>
                    <a:pt x="152" y="141"/>
                  </a:cubicBezTo>
                  <a:cubicBezTo>
                    <a:pt x="152" y="140"/>
                    <a:pt x="152" y="140"/>
                    <a:pt x="152" y="140"/>
                  </a:cubicBezTo>
                  <a:cubicBezTo>
                    <a:pt x="152" y="140"/>
                    <a:pt x="153" y="141"/>
                    <a:pt x="153" y="142"/>
                  </a:cubicBezTo>
                  <a:lnTo>
                    <a:pt x="152" y="141"/>
                  </a:lnTo>
                  <a:lnTo>
                    <a:pt x="152" y="141"/>
                  </a:lnTo>
                  <a:cubicBezTo>
                    <a:pt x="153" y="145"/>
                    <a:pt x="154" y="147"/>
                    <a:pt x="154" y="147"/>
                  </a:cubicBezTo>
                  <a:cubicBezTo>
                    <a:pt x="154" y="147"/>
                    <a:pt x="154" y="144"/>
                    <a:pt x="153" y="142"/>
                  </a:cubicBezTo>
                  <a:lnTo>
                    <a:pt x="153" y="142"/>
                  </a:lnTo>
                  <a:lnTo>
                    <a:pt x="157" y="146"/>
                  </a:lnTo>
                  <a:cubicBezTo>
                    <a:pt x="157" y="146"/>
                    <a:pt x="157" y="146"/>
                    <a:pt x="157" y="141"/>
                  </a:cubicBezTo>
                  <a:cubicBezTo>
                    <a:pt x="157" y="141"/>
                    <a:pt x="163" y="141"/>
                    <a:pt x="163" y="135"/>
                  </a:cubicBezTo>
                  <a:cubicBezTo>
                    <a:pt x="163" y="124"/>
                    <a:pt x="168" y="130"/>
                    <a:pt x="168" y="118"/>
                  </a:cubicBezTo>
                  <a:cubicBezTo>
                    <a:pt x="174" y="118"/>
                    <a:pt x="180" y="130"/>
                    <a:pt x="185" y="130"/>
                  </a:cubicBezTo>
                  <a:cubicBezTo>
                    <a:pt x="191" y="124"/>
                    <a:pt x="191" y="118"/>
                    <a:pt x="191" y="107"/>
                  </a:cubicBezTo>
                  <a:cubicBezTo>
                    <a:pt x="191" y="118"/>
                    <a:pt x="196" y="118"/>
                    <a:pt x="196" y="130"/>
                  </a:cubicBezTo>
                  <a:cubicBezTo>
                    <a:pt x="202" y="124"/>
                    <a:pt x="208" y="124"/>
                    <a:pt x="213" y="118"/>
                  </a:cubicBezTo>
                  <a:cubicBezTo>
                    <a:pt x="213" y="113"/>
                    <a:pt x="213" y="107"/>
                    <a:pt x="213" y="107"/>
                  </a:cubicBezTo>
                  <a:cubicBezTo>
                    <a:pt x="213" y="105"/>
                    <a:pt x="214" y="105"/>
                    <a:pt x="214" y="105"/>
                  </a:cubicBezTo>
                  <a:close/>
                  <a:moveTo>
                    <a:pt x="152" y="561"/>
                  </a:moveTo>
                  <a:cubicBezTo>
                    <a:pt x="152" y="561"/>
                    <a:pt x="152" y="561"/>
                    <a:pt x="153" y="562"/>
                  </a:cubicBezTo>
                  <a:lnTo>
                    <a:pt x="153" y="562"/>
                  </a:lnTo>
                  <a:cubicBezTo>
                    <a:pt x="152" y="561"/>
                    <a:pt x="152" y="561"/>
                    <a:pt x="152" y="561"/>
                  </a:cubicBezTo>
                  <a:close/>
                  <a:moveTo>
                    <a:pt x="297" y="1"/>
                  </a:moveTo>
                  <a:cubicBezTo>
                    <a:pt x="297" y="9"/>
                    <a:pt x="294" y="14"/>
                    <a:pt x="290" y="14"/>
                  </a:cubicBezTo>
                  <a:cubicBezTo>
                    <a:pt x="289" y="14"/>
                    <a:pt x="288" y="13"/>
                    <a:pt x="286" y="12"/>
                  </a:cubicBezTo>
                  <a:lnTo>
                    <a:pt x="286" y="12"/>
                  </a:lnTo>
                  <a:lnTo>
                    <a:pt x="292" y="29"/>
                  </a:lnTo>
                  <a:cubicBezTo>
                    <a:pt x="290" y="30"/>
                    <a:pt x="289" y="31"/>
                    <a:pt x="288" y="31"/>
                  </a:cubicBezTo>
                  <a:cubicBezTo>
                    <a:pt x="283" y="31"/>
                    <a:pt x="284" y="10"/>
                    <a:pt x="278" y="10"/>
                  </a:cubicBezTo>
                  <a:cubicBezTo>
                    <a:pt x="277" y="10"/>
                    <a:pt x="276" y="10"/>
                    <a:pt x="275" y="12"/>
                  </a:cubicBezTo>
                  <a:lnTo>
                    <a:pt x="275" y="6"/>
                  </a:lnTo>
                  <a:cubicBezTo>
                    <a:pt x="269" y="12"/>
                    <a:pt x="258" y="1"/>
                    <a:pt x="247" y="23"/>
                  </a:cubicBezTo>
                  <a:cubicBezTo>
                    <a:pt x="247" y="23"/>
                    <a:pt x="247" y="12"/>
                    <a:pt x="252" y="12"/>
                  </a:cubicBezTo>
                  <a:cubicBezTo>
                    <a:pt x="251" y="11"/>
                    <a:pt x="249" y="11"/>
                    <a:pt x="248" y="11"/>
                  </a:cubicBezTo>
                  <a:cubicBezTo>
                    <a:pt x="236" y="11"/>
                    <a:pt x="224" y="26"/>
                    <a:pt x="217" y="26"/>
                  </a:cubicBezTo>
                  <a:cubicBezTo>
                    <a:pt x="216" y="26"/>
                    <a:pt x="214" y="25"/>
                    <a:pt x="213" y="23"/>
                  </a:cubicBezTo>
                  <a:lnTo>
                    <a:pt x="213" y="12"/>
                  </a:lnTo>
                  <a:cubicBezTo>
                    <a:pt x="209" y="16"/>
                    <a:pt x="208" y="25"/>
                    <a:pt x="208" y="25"/>
                  </a:cubicBezTo>
                  <a:cubicBezTo>
                    <a:pt x="208" y="25"/>
                    <a:pt x="208" y="24"/>
                    <a:pt x="208" y="23"/>
                  </a:cubicBezTo>
                  <a:cubicBezTo>
                    <a:pt x="208" y="17"/>
                    <a:pt x="208" y="12"/>
                    <a:pt x="208" y="12"/>
                  </a:cubicBezTo>
                  <a:cubicBezTo>
                    <a:pt x="202" y="17"/>
                    <a:pt x="196" y="23"/>
                    <a:pt x="196" y="23"/>
                  </a:cubicBezTo>
                  <a:lnTo>
                    <a:pt x="196" y="12"/>
                  </a:lnTo>
                  <a:cubicBezTo>
                    <a:pt x="195" y="11"/>
                    <a:pt x="195" y="11"/>
                    <a:pt x="194" y="11"/>
                  </a:cubicBezTo>
                  <a:cubicBezTo>
                    <a:pt x="184" y="11"/>
                    <a:pt x="179" y="35"/>
                    <a:pt x="168" y="40"/>
                  </a:cubicBezTo>
                  <a:cubicBezTo>
                    <a:pt x="168" y="17"/>
                    <a:pt x="157" y="12"/>
                    <a:pt x="152" y="12"/>
                  </a:cubicBezTo>
                  <a:lnTo>
                    <a:pt x="152" y="6"/>
                  </a:lnTo>
                  <a:cubicBezTo>
                    <a:pt x="140" y="6"/>
                    <a:pt x="124" y="29"/>
                    <a:pt x="112" y="40"/>
                  </a:cubicBezTo>
                  <a:cubicBezTo>
                    <a:pt x="105" y="34"/>
                    <a:pt x="97" y="32"/>
                    <a:pt x="88" y="32"/>
                  </a:cubicBezTo>
                  <a:cubicBezTo>
                    <a:pt x="76" y="32"/>
                    <a:pt x="64" y="35"/>
                    <a:pt x="49" y="35"/>
                  </a:cubicBezTo>
                  <a:cubicBezTo>
                    <a:pt x="46" y="35"/>
                    <a:pt x="42" y="35"/>
                    <a:pt x="38" y="35"/>
                  </a:cubicBezTo>
                  <a:lnTo>
                    <a:pt x="38" y="35"/>
                  </a:lnTo>
                  <a:cubicBezTo>
                    <a:pt x="47" y="37"/>
                    <a:pt x="51" y="46"/>
                    <a:pt x="51" y="51"/>
                  </a:cubicBezTo>
                  <a:cubicBezTo>
                    <a:pt x="49" y="50"/>
                    <a:pt x="48" y="50"/>
                    <a:pt x="47" y="50"/>
                  </a:cubicBezTo>
                  <a:cubicBezTo>
                    <a:pt x="44" y="50"/>
                    <a:pt x="46" y="55"/>
                    <a:pt x="42" y="55"/>
                  </a:cubicBezTo>
                  <a:cubicBezTo>
                    <a:pt x="41" y="55"/>
                    <a:pt x="38" y="54"/>
                    <a:pt x="34" y="51"/>
                  </a:cubicBezTo>
                  <a:cubicBezTo>
                    <a:pt x="23" y="43"/>
                    <a:pt x="16" y="40"/>
                    <a:pt x="11" y="40"/>
                  </a:cubicBezTo>
                  <a:cubicBezTo>
                    <a:pt x="6" y="40"/>
                    <a:pt x="3" y="43"/>
                    <a:pt x="0" y="45"/>
                  </a:cubicBezTo>
                  <a:lnTo>
                    <a:pt x="28" y="62"/>
                  </a:lnTo>
                  <a:cubicBezTo>
                    <a:pt x="25" y="62"/>
                    <a:pt x="23" y="61"/>
                    <a:pt x="21" y="61"/>
                  </a:cubicBezTo>
                  <a:cubicBezTo>
                    <a:pt x="8" y="61"/>
                    <a:pt x="13" y="76"/>
                    <a:pt x="23" y="90"/>
                  </a:cubicBezTo>
                  <a:cubicBezTo>
                    <a:pt x="28" y="102"/>
                    <a:pt x="34" y="113"/>
                    <a:pt x="17" y="113"/>
                  </a:cubicBezTo>
                  <a:cubicBezTo>
                    <a:pt x="23" y="118"/>
                    <a:pt x="23" y="124"/>
                    <a:pt x="34" y="130"/>
                  </a:cubicBezTo>
                  <a:lnTo>
                    <a:pt x="17" y="130"/>
                  </a:lnTo>
                  <a:cubicBezTo>
                    <a:pt x="17" y="141"/>
                    <a:pt x="17" y="152"/>
                    <a:pt x="23" y="169"/>
                  </a:cubicBezTo>
                  <a:lnTo>
                    <a:pt x="12" y="163"/>
                  </a:lnTo>
                  <a:lnTo>
                    <a:pt x="12" y="163"/>
                  </a:lnTo>
                  <a:cubicBezTo>
                    <a:pt x="12" y="174"/>
                    <a:pt x="51" y="169"/>
                    <a:pt x="51" y="174"/>
                  </a:cubicBezTo>
                  <a:lnTo>
                    <a:pt x="34" y="180"/>
                  </a:lnTo>
                  <a:cubicBezTo>
                    <a:pt x="34" y="186"/>
                    <a:pt x="17" y="197"/>
                    <a:pt x="40" y="208"/>
                  </a:cubicBezTo>
                  <a:lnTo>
                    <a:pt x="28" y="208"/>
                  </a:lnTo>
                  <a:cubicBezTo>
                    <a:pt x="28" y="208"/>
                    <a:pt x="20" y="220"/>
                    <a:pt x="36" y="220"/>
                  </a:cubicBezTo>
                  <a:cubicBezTo>
                    <a:pt x="37" y="220"/>
                    <a:pt x="38" y="220"/>
                    <a:pt x="39" y="220"/>
                  </a:cubicBezTo>
                  <a:lnTo>
                    <a:pt x="39" y="220"/>
                  </a:lnTo>
                  <a:cubicBezTo>
                    <a:pt x="34" y="223"/>
                    <a:pt x="46" y="230"/>
                    <a:pt x="51" y="230"/>
                  </a:cubicBezTo>
                  <a:lnTo>
                    <a:pt x="40" y="236"/>
                  </a:lnTo>
                  <a:cubicBezTo>
                    <a:pt x="56" y="236"/>
                    <a:pt x="62" y="236"/>
                    <a:pt x="62" y="242"/>
                  </a:cubicBezTo>
                  <a:lnTo>
                    <a:pt x="56" y="242"/>
                  </a:lnTo>
                  <a:cubicBezTo>
                    <a:pt x="51" y="247"/>
                    <a:pt x="68" y="242"/>
                    <a:pt x="62" y="253"/>
                  </a:cubicBezTo>
                  <a:lnTo>
                    <a:pt x="62" y="253"/>
                  </a:lnTo>
                  <a:cubicBezTo>
                    <a:pt x="62" y="253"/>
                    <a:pt x="62" y="253"/>
                    <a:pt x="62" y="253"/>
                  </a:cubicBezTo>
                  <a:lnTo>
                    <a:pt x="62" y="253"/>
                  </a:lnTo>
                  <a:lnTo>
                    <a:pt x="62" y="253"/>
                  </a:lnTo>
                  <a:cubicBezTo>
                    <a:pt x="62" y="253"/>
                    <a:pt x="62" y="253"/>
                    <a:pt x="62" y="253"/>
                  </a:cubicBezTo>
                  <a:lnTo>
                    <a:pt x="62" y="253"/>
                  </a:lnTo>
                  <a:cubicBezTo>
                    <a:pt x="64" y="253"/>
                    <a:pt x="65" y="253"/>
                    <a:pt x="68" y="253"/>
                  </a:cubicBezTo>
                  <a:cubicBezTo>
                    <a:pt x="73" y="258"/>
                    <a:pt x="68" y="264"/>
                    <a:pt x="56" y="264"/>
                  </a:cubicBezTo>
                  <a:cubicBezTo>
                    <a:pt x="62" y="264"/>
                    <a:pt x="73" y="270"/>
                    <a:pt x="68" y="270"/>
                  </a:cubicBezTo>
                  <a:lnTo>
                    <a:pt x="62" y="270"/>
                  </a:lnTo>
                  <a:cubicBezTo>
                    <a:pt x="51" y="281"/>
                    <a:pt x="79" y="281"/>
                    <a:pt x="62" y="286"/>
                  </a:cubicBezTo>
                  <a:cubicBezTo>
                    <a:pt x="62" y="286"/>
                    <a:pt x="56" y="286"/>
                    <a:pt x="56" y="292"/>
                  </a:cubicBezTo>
                  <a:cubicBezTo>
                    <a:pt x="56" y="287"/>
                    <a:pt x="56" y="283"/>
                    <a:pt x="56" y="281"/>
                  </a:cubicBezTo>
                  <a:cubicBezTo>
                    <a:pt x="49" y="281"/>
                    <a:pt x="47" y="283"/>
                    <a:pt x="41" y="283"/>
                  </a:cubicBezTo>
                  <a:cubicBezTo>
                    <a:pt x="38" y="283"/>
                    <a:pt x="34" y="283"/>
                    <a:pt x="28" y="281"/>
                  </a:cubicBezTo>
                  <a:lnTo>
                    <a:pt x="28" y="281"/>
                  </a:lnTo>
                  <a:cubicBezTo>
                    <a:pt x="34" y="286"/>
                    <a:pt x="56" y="292"/>
                    <a:pt x="51" y="298"/>
                  </a:cubicBezTo>
                  <a:lnTo>
                    <a:pt x="45" y="298"/>
                  </a:lnTo>
                  <a:cubicBezTo>
                    <a:pt x="45" y="303"/>
                    <a:pt x="45" y="303"/>
                    <a:pt x="45" y="303"/>
                  </a:cubicBezTo>
                  <a:cubicBezTo>
                    <a:pt x="45" y="303"/>
                    <a:pt x="45" y="309"/>
                    <a:pt x="45" y="309"/>
                  </a:cubicBezTo>
                  <a:lnTo>
                    <a:pt x="40" y="309"/>
                  </a:lnTo>
                  <a:cubicBezTo>
                    <a:pt x="40" y="309"/>
                    <a:pt x="40" y="303"/>
                    <a:pt x="45" y="303"/>
                  </a:cubicBezTo>
                  <a:lnTo>
                    <a:pt x="45" y="303"/>
                  </a:lnTo>
                  <a:cubicBezTo>
                    <a:pt x="34" y="303"/>
                    <a:pt x="40" y="309"/>
                    <a:pt x="40" y="314"/>
                  </a:cubicBezTo>
                  <a:lnTo>
                    <a:pt x="62" y="314"/>
                  </a:lnTo>
                  <a:cubicBezTo>
                    <a:pt x="62" y="314"/>
                    <a:pt x="62" y="309"/>
                    <a:pt x="56" y="309"/>
                  </a:cubicBezTo>
                  <a:cubicBezTo>
                    <a:pt x="56" y="309"/>
                    <a:pt x="56" y="303"/>
                    <a:pt x="56" y="303"/>
                  </a:cubicBezTo>
                  <a:cubicBezTo>
                    <a:pt x="62" y="303"/>
                    <a:pt x="68" y="303"/>
                    <a:pt x="62" y="309"/>
                  </a:cubicBezTo>
                  <a:lnTo>
                    <a:pt x="84" y="309"/>
                  </a:lnTo>
                  <a:cubicBezTo>
                    <a:pt x="68" y="314"/>
                    <a:pt x="56" y="326"/>
                    <a:pt x="45" y="326"/>
                  </a:cubicBezTo>
                  <a:cubicBezTo>
                    <a:pt x="51" y="331"/>
                    <a:pt x="51" y="342"/>
                    <a:pt x="73" y="348"/>
                  </a:cubicBezTo>
                  <a:cubicBezTo>
                    <a:pt x="79" y="348"/>
                    <a:pt x="68" y="348"/>
                    <a:pt x="68" y="354"/>
                  </a:cubicBezTo>
                  <a:cubicBezTo>
                    <a:pt x="62" y="348"/>
                    <a:pt x="62" y="348"/>
                    <a:pt x="56" y="348"/>
                  </a:cubicBezTo>
                  <a:cubicBezTo>
                    <a:pt x="68" y="354"/>
                    <a:pt x="62" y="359"/>
                    <a:pt x="79" y="359"/>
                  </a:cubicBezTo>
                  <a:cubicBezTo>
                    <a:pt x="76" y="362"/>
                    <a:pt x="72" y="362"/>
                    <a:pt x="69" y="362"/>
                  </a:cubicBezTo>
                  <a:cubicBezTo>
                    <a:pt x="66" y="362"/>
                    <a:pt x="65" y="362"/>
                    <a:pt x="68" y="365"/>
                  </a:cubicBezTo>
                  <a:lnTo>
                    <a:pt x="62" y="365"/>
                  </a:lnTo>
                  <a:cubicBezTo>
                    <a:pt x="35" y="381"/>
                    <a:pt x="101" y="387"/>
                    <a:pt x="77" y="407"/>
                  </a:cubicBezTo>
                  <a:lnTo>
                    <a:pt x="77" y="407"/>
                  </a:lnTo>
                  <a:cubicBezTo>
                    <a:pt x="77" y="406"/>
                    <a:pt x="78" y="405"/>
                    <a:pt x="79" y="404"/>
                  </a:cubicBezTo>
                  <a:cubicBezTo>
                    <a:pt x="73" y="404"/>
                    <a:pt x="73" y="404"/>
                    <a:pt x="73" y="410"/>
                  </a:cubicBezTo>
                  <a:cubicBezTo>
                    <a:pt x="75" y="409"/>
                    <a:pt x="76" y="408"/>
                    <a:pt x="77" y="407"/>
                  </a:cubicBezTo>
                  <a:lnTo>
                    <a:pt x="77" y="407"/>
                  </a:lnTo>
                  <a:cubicBezTo>
                    <a:pt x="64" y="428"/>
                    <a:pt x="89" y="444"/>
                    <a:pt x="68" y="466"/>
                  </a:cubicBezTo>
                  <a:cubicBezTo>
                    <a:pt x="62" y="471"/>
                    <a:pt x="73" y="471"/>
                    <a:pt x="79" y="477"/>
                  </a:cubicBezTo>
                  <a:lnTo>
                    <a:pt x="68" y="477"/>
                  </a:lnTo>
                  <a:lnTo>
                    <a:pt x="84" y="482"/>
                  </a:lnTo>
                  <a:cubicBezTo>
                    <a:pt x="96" y="488"/>
                    <a:pt x="45" y="494"/>
                    <a:pt x="68" y="505"/>
                  </a:cubicBezTo>
                  <a:lnTo>
                    <a:pt x="79" y="505"/>
                  </a:lnTo>
                  <a:cubicBezTo>
                    <a:pt x="79" y="510"/>
                    <a:pt x="84" y="516"/>
                    <a:pt x="73" y="516"/>
                  </a:cubicBezTo>
                  <a:lnTo>
                    <a:pt x="68" y="516"/>
                  </a:lnTo>
                  <a:lnTo>
                    <a:pt x="84" y="527"/>
                  </a:lnTo>
                  <a:cubicBezTo>
                    <a:pt x="82" y="530"/>
                    <a:pt x="73" y="530"/>
                    <a:pt x="66" y="530"/>
                  </a:cubicBezTo>
                  <a:cubicBezTo>
                    <a:pt x="58" y="530"/>
                    <a:pt x="51" y="530"/>
                    <a:pt x="51" y="533"/>
                  </a:cubicBezTo>
                  <a:cubicBezTo>
                    <a:pt x="51" y="537"/>
                    <a:pt x="66" y="545"/>
                    <a:pt x="74" y="545"/>
                  </a:cubicBezTo>
                  <a:cubicBezTo>
                    <a:pt x="76" y="545"/>
                    <a:pt x="78" y="545"/>
                    <a:pt x="79" y="544"/>
                  </a:cubicBezTo>
                  <a:lnTo>
                    <a:pt x="90" y="544"/>
                  </a:lnTo>
                  <a:cubicBezTo>
                    <a:pt x="101" y="547"/>
                    <a:pt x="111" y="548"/>
                    <a:pt x="120" y="548"/>
                  </a:cubicBezTo>
                  <a:cubicBezTo>
                    <a:pt x="129" y="548"/>
                    <a:pt x="138" y="547"/>
                    <a:pt x="146" y="544"/>
                  </a:cubicBezTo>
                  <a:lnTo>
                    <a:pt x="146" y="544"/>
                  </a:lnTo>
                  <a:cubicBezTo>
                    <a:pt x="146" y="550"/>
                    <a:pt x="146" y="550"/>
                    <a:pt x="140" y="550"/>
                  </a:cubicBezTo>
                  <a:cubicBezTo>
                    <a:pt x="142" y="553"/>
                    <a:pt x="143" y="554"/>
                    <a:pt x="144" y="554"/>
                  </a:cubicBezTo>
                  <a:cubicBezTo>
                    <a:pt x="146" y="554"/>
                    <a:pt x="147" y="551"/>
                    <a:pt x="148" y="551"/>
                  </a:cubicBezTo>
                  <a:cubicBezTo>
                    <a:pt x="149" y="551"/>
                    <a:pt x="150" y="552"/>
                    <a:pt x="152" y="555"/>
                  </a:cubicBezTo>
                  <a:lnTo>
                    <a:pt x="152" y="550"/>
                  </a:lnTo>
                  <a:cubicBezTo>
                    <a:pt x="152" y="554"/>
                    <a:pt x="155" y="562"/>
                    <a:pt x="154" y="562"/>
                  </a:cubicBezTo>
                  <a:cubicBezTo>
                    <a:pt x="154" y="562"/>
                    <a:pt x="153" y="562"/>
                    <a:pt x="153" y="562"/>
                  </a:cubicBezTo>
                  <a:lnTo>
                    <a:pt x="153" y="562"/>
                  </a:lnTo>
                  <a:cubicBezTo>
                    <a:pt x="154" y="563"/>
                    <a:pt x="156" y="563"/>
                    <a:pt x="157" y="563"/>
                  </a:cubicBezTo>
                  <a:cubicBezTo>
                    <a:pt x="161" y="563"/>
                    <a:pt x="163" y="555"/>
                    <a:pt x="165" y="555"/>
                  </a:cubicBezTo>
                  <a:cubicBezTo>
                    <a:pt x="166" y="555"/>
                    <a:pt x="167" y="557"/>
                    <a:pt x="168" y="561"/>
                  </a:cubicBezTo>
                  <a:cubicBezTo>
                    <a:pt x="174" y="555"/>
                    <a:pt x="168" y="550"/>
                    <a:pt x="174" y="527"/>
                  </a:cubicBezTo>
                  <a:lnTo>
                    <a:pt x="180" y="566"/>
                  </a:lnTo>
                  <a:lnTo>
                    <a:pt x="180" y="555"/>
                  </a:lnTo>
                  <a:cubicBezTo>
                    <a:pt x="185" y="550"/>
                    <a:pt x="180" y="550"/>
                    <a:pt x="180" y="544"/>
                  </a:cubicBezTo>
                  <a:lnTo>
                    <a:pt x="180" y="544"/>
                  </a:lnTo>
                  <a:cubicBezTo>
                    <a:pt x="182" y="546"/>
                    <a:pt x="184" y="547"/>
                    <a:pt x="186" y="547"/>
                  </a:cubicBezTo>
                  <a:cubicBezTo>
                    <a:pt x="190" y="547"/>
                    <a:pt x="192" y="545"/>
                    <a:pt x="194" y="545"/>
                  </a:cubicBezTo>
                  <a:lnTo>
                    <a:pt x="194" y="545"/>
                  </a:lnTo>
                  <a:cubicBezTo>
                    <a:pt x="194" y="548"/>
                    <a:pt x="196" y="547"/>
                    <a:pt x="196" y="555"/>
                  </a:cubicBezTo>
                  <a:cubicBezTo>
                    <a:pt x="196" y="547"/>
                    <a:pt x="196" y="545"/>
                    <a:pt x="194" y="545"/>
                  </a:cubicBezTo>
                  <a:cubicBezTo>
                    <a:pt x="194" y="545"/>
                    <a:pt x="194" y="545"/>
                    <a:pt x="194" y="545"/>
                  </a:cubicBezTo>
                  <a:lnTo>
                    <a:pt x="194" y="545"/>
                  </a:lnTo>
                  <a:cubicBezTo>
                    <a:pt x="194" y="543"/>
                    <a:pt x="195" y="542"/>
                    <a:pt x="196" y="538"/>
                  </a:cubicBezTo>
                  <a:cubicBezTo>
                    <a:pt x="198" y="548"/>
                    <a:pt x="200" y="551"/>
                    <a:pt x="201" y="551"/>
                  </a:cubicBezTo>
                  <a:cubicBezTo>
                    <a:pt x="202" y="551"/>
                    <a:pt x="204" y="543"/>
                    <a:pt x="206" y="543"/>
                  </a:cubicBezTo>
                  <a:cubicBezTo>
                    <a:pt x="207" y="543"/>
                    <a:pt x="207" y="543"/>
                    <a:pt x="208" y="544"/>
                  </a:cubicBezTo>
                  <a:cubicBezTo>
                    <a:pt x="208" y="561"/>
                    <a:pt x="202" y="555"/>
                    <a:pt x="208" y="566"/>
                  </a:cubicBezTo>
                  <a:cubicBezTo>
                    <a:pt x="208" y="559"/>
                    <a:pt x="209" y="556"/>
                    <a:pt x="211" y="556"/>
                  </a:cubicBezTo>
                  <a:cubicBezTo>
                    <a:pt x="214" y="556"/>
                    <a:pt x="219" y="562"/>
                    <a:pt x="222" y="562"/>
                  </a:cubicBezTo>
                  <a:cubicBezTo>
                    <a:pt x="223" y="562"/>
                    <a:pt x="224" y="561"/>
                    <a:pt x="224" y="561"/>
                  </a:cubicBezTo>
                  <a:cubicBezTo>
                    <a:pt x="224" y="559"/>
                    <a:pt x="224" y="557"/>
                    <a:pt x="224" y="555"/>
                  </a:cubicBezTo>
                  <a:cubicBezTo>
                    <a:pt x="224" y="550"/>
                    <a:pt x="230" y="550"/>
                    <a:pt x="236" y="550"/>
                  </a:cubicBezTo>
                  <a:cubicBezTo>
                    <a:pt x="236" y="555"/>
                    <a:pt x="247" y="555"/>
                    <a:pt x="252" y="561"/>
                  </a:cubicBezTo>
                  <a:lnTo>
                    <a:pt x="258" y="561"/>
                  </a:lnTo>
                  <a:cubicBezTo>
                    <a:pt x="252" y="544"/>
                    <a:pt x="258" y="544"/>
                    <a:pt x="264" y="544"/>
                  </a:cubicBezTo>
                  <a:cubicBezTo>
                    <a:pt x="264" y="550"/>
                    <a:pt x="264" y="555"/>
                    <a:pt x="264" y="561"/>
                  </a:cubicBezTo>
                  <a:lnTo>
                    <a:pt x="269" y="561"/>
                  </a:lnTo>
                  <a:cubicBezTo>
                    <a:pt x="269" y="555"/>
                    <a:pt x="269" y="550"/>
                    <a:pt x="269" y="550"/>
                  </a:cubicBezTo>
                  <a:lnTo>
                    <a:pt x="275" y="561"/>
                  </a:lnTo>
                  <a:cubicBezTo>
                    <a:pt x="280" y="561"/>
                    <a:pt x="280" y="548"/>
                    <a:pt x="288" y="548"/>
                  </a:cubicBezTo>
                  <a:cubicBezTo>
                    <a:pt x="289" y="548"/>
                    <a:pt x="290" y="549"/>
                    <a:pt x="292" y="550"/>
                  </a:cubicBezTo>
                  <a:cubicBezTo>
                    <a:pt x="286" y="538"/>
                    <a:pt x="275" y="522"/>
                    <a:pt x="280" y="510"/>
                  </a:cubicBezTo>
                  <a:lnTo>
                    <a:pt x="280" y="510"/>
                  </a:lnTo>
                  <a:cubicBezTo>
                    <a:pt x="280" y="516"/>
                    <a:pt x="286" y="527"/>
                    <a:pt x="286" y="527"/>
                  </a:cubicBezTo>
                  <a:lnTo>
                    <a:pt x="286" y="538"/>
                  </a:lnTo>
                  <a:cubicBezTo>
                    <a:pt x="292" y="538"/>
                    <a:pt x="286" y="527"/>
                    <a:pt x="286" y="527"/>
                  </a:cubicBezTo>
                  <a:lnTo>
                    <a:pt x="286" y="527"/>
                  </a:lnTo>
                  <a:cubicBezTo>
                    <a:pt x="292" y="538"/>
                    <a:pt x="292" y="533"/>
                    <a:pt x="297" y="538"/>
                  </a:cubicBezTo>
                  <a:lnTo>
                    <a:pt x="292" y="538"/>
                  </a:lnTo>
                  <a:cubicBezTo>
                    <a:pt x="297" y="544"/>
                    <a:pt x="303" y="544"/>
                    <a:pt x="303" y="550"/>
                  </a:cubicBezTo>
                  <a:lnTo>
                    <a:pt x="303" y="550"/>
                  </a:lnTo>
                  <a:cubicBezTo>
                    <a:pt x="303" y="544"/>
                    <a:pt x="297" y="538"/>
                    <a:pt x="303" y="538"/>
                  </a:cubicBezTo>
                  <a:cubicBezTo>
                    <a:pt x="304" y="538"/>
                    <a:pt x="304" y="537"/>
                    <a:pt x="305" y="537"/>
                  </a:cubicBezTo>
                  <a:cubicBezTo>
                    <a:pt x="309" y="537"/>
                    <a:pt x="309" y="550"/>
                    <a:pt x="314" y="550"/>
                  </a:cubicBezTo>
                  <a:cubicBezTo>
                    <a:pt x="314" y="545"/>
                    <a:pt x="318" y="548"/>
                    <a:pt x="316" y="539"/>
                  </a:cubicBezTo>
                  <a:lnTo>
                    <a:pt x="316" y="539"/>
                  </a:lnTo>
                  <a:cubicBezTo>
                    <a:pt x="317" y="540"/>
                    <a:pt x="318" y="542"/>
                    <a:pt x="320" y="544"/>
                  </a:cubicBezTo>
                  <a:cubicBezTo>
                    <a:pt x="320" y="538"/>
                    <a:pt x="331" y="533"/>
                    <a:pt x="320" y="522"/>
                  </a:cubicBezTo>
                  <a:cubicBezTo>
                    <a:pt x="320" y="515"/>
                    <a:pt x="323" y="514"/>
                    <a:pt x="328" y="514"/>
                  </a:cubicBezTo>
                  <a:cubicBezTo>
                    <a:pt x="331" y="514"/>
                    <a:pt x="335" y="515"/>
                    <a:pt x="339" y="515"/>
                  </a:cubicBezTo>
                  <a:cubicBezTo>
                    <a:pt x="343" y="515"/>
                    <a:pt x="346" y="514"/>
                    <a:pt x="348" y="510"/>
                  </a:cubicBezTo>
                  <a:cubicBezTo>
                    <a:pt x="353" y="505"/>
                    <a:pt x="359" y="505"/>
                    <a:pt x="353" y="494"/>
                  </a:cubicBezTo>
                  <a:lnTo>
                    <a:pt x="353" y="494"/>
                  </a:lnTo>
                  <a:cubicBezTo>
                    <a:pt x="359" y="494"/>
                    <a:pt x="364" y="499"/>
                    <a:pt x="364" y="499"/>
                  </a:cubicBezTo>
                  <a:cubicBezTo>
                    <a:pt x="370" y="494"/>
                    <a:pt x="364" y="494"/>
                    <a:pt x="376" y="494"/>
                  </a:cubicBezTo>
                  <a:cubicBezTo>
                    <a:pt x="376" y="496"/>
                    <a:pt x="376" y="498"/>
                    <a:pt x="377" y="499"/>
                  </a:cubicBezTo>
                  <a:lnTo>
                    <a:pt x="377" y="499"/>
                  </a:lnTo>
                  <a:cubicBezTo>
                    <a:pt x="376" y="499"/>
                    <a:pt x="376" y="499"/>
                    <a:pt x="376" y="499"/>
                  </a:cubicBezTo>
                  <a:lnTo>
                    <a:pt x="376" y="499"/>
                  </a:lnTo>
                  <a:cubicBezTo>
                    <a:pt x="376" y="499"/>
                    <a:pt x="376" y="499"/>
                    <a:pt x="377" y="499"/>
                  </a:cubicBezTo>
                  <a:lnTo>
                    <a:pt x="377" y="499"/>
                  </a:lnTo>
                  <a:cubicBezTo>
                    <a:pt x="377" y="499"/>
                    <a:pt x="377" y="499"/>
                    <a:pt x="377" y="499"/>
                  </a:cubicBezTo>
                  <a:lnTo>
                    <a:pt x="377" y="499"/>
                  </a:lnTo>
                  <a:cubicBezTo>
                    <a:pt x="379" y="499"/>
                    <a:pt x="382" y="501"/>
                    <a:pt x="383" y="501"/>
                  </a:cubicBezTo>
                  <a:cubicBezTo>
                    <a:pt x="385" y="501"/>
                    <a:pt x="387" y="499"/>
                    <a:pt x="387" y="494"/>
                  </a:cubicBezTo>
                  <a:cubicBezTo>
                    <a:pt x="393" y="488"/>
                    <a:pt x="393" y="488"/>
                    <a:pt x="398" y="482"/>
                  </a:cubicBezTo>
                  <a:lnTo>
                    <a:pt x="404" y="499"/>
                  </a:lnTo>
                  <a:cubicBezTo>
                    <a:pt x="423" y="499"/>
                    <a:pt x="404" y="469"/>
                    <a:pt x="418" y="469"/>
                  </a:cubicBezTo>
                  <a:cubicBezTo>
                    <a:pt x="420" y="469"/>
                    <a:pt x="423" y="470"/>
                    <a:pt x="426" y="471"/>
                  </a:cubicBezTo>
                  <a:cubicBezTo>
                    <a:pt x="423" y="468"/>
                    <a:pt x="421" y="468"/>
                    <a:pt x="418" y="468"/>
                  </a:cubicBezTo>
                  <a:cubicBezTo>
                    <a:pt x="415" y="468"/>
                    <a:pt x="412" y="468"/>
                    <a:pt x="409" y="466"/>
                  </a:cubicBezTo>
                  <a:cubicBezTo>
                    <a:pt x="410" y="464"/>
                    <a:pt x="412" y="464"/>
                    <a:pt x="414" y="464"/>
                  </a:cubicBezTo>
                  <a:cubicBezTo>
                    <a:pt x="423" y="464"/>
                    <a:pt x="437" y="471"/>
                    <a:pt x="437" y="471"/>
                  </a:cubicBezTo>
                  <a:cubicBezTo>
                    <a:pt x="449" y="466"/>
                    <a:pt x="426" y="449"/>
                    <a:pt x="432" y="449"/>
                  </a:cubicBezTo>
                  <a:cubicBezTo>
                    <a:pt x="426" y="443"/>
                    <a:pt x="415" y="438"/>
                    <a:pt x="415" y="426"/>
                  </a:cubicBezTo>
                  <a:lnTo>
                    <a:pt x="415" y="426"/>
                  </a:lnTo>
                  <a:cubicBezTo>
                    <a:pt x="421" y="426"/>
                    <a:pt x="437" y="438"/>
                    <a:pt x="437" y="443"/>
                  </a:cubicBezTo>
                  <a:cubicBezTo>
                    <a:pt x="441" y="443"/>
                    <a:pt x="445" y="441"/>
                    <a:pt x="449" y="441"/>
                  </a:cubicBezTo>
                  <a:cubicBezTo>
                    <a:pt x="450" y="441"/>
                    <a:pt x="452" y="441"/>
                    <a:pt x="454" y="443"/>
                  </a:cubicBezTo>
                  <a:cubicBezTo>
                    <a:pt x="454" y="438"/>
                    <a:pt x="449" y="438"/>
                    <a:pt x="443" y="438"/>
                  </a:cubicBezTo>
                  <a:cubicBezTo>
                    <a:pt x="454" y="438"/>
                    <a:pt x="449" y="432"/>
                    <a:pt x="460" y="426"/>
                  </a:cubicBezTo>
                  <a:cubicBezTo>
                    <a:pt x="454" y="426"/>
                    <a:pt x="449" y="426"/>
                    <a:pt x="449" y="421"/>
                  </a:cubicBezTo>
                  <a:cubicBezTo>
                    <a:pt x="465" y="415"/>
                    <a:pt x="443" y="415"/>
                    <a:pt x="449" y="404"/>
                  </a:cubicBezTo>
                  <a:lnTo>
                    <a:pt x="449" y="404"/>
                  </a:lnTo>
                  <a:cubicBezTo>
                    <a:pt x="453" y="404"/>
                    <a:pt x="461" y="411"/>
                    <a:pt x="461" y="411"/>
                  </a:cubicBezTo>
                  <a:cubicBezTo>
                    <a:pt x="461" y="411"/>
                    <a:pt x="461" y="411"/>
                    <a:pt x="460" y="410"/>
                  </a:cubicBezTo>
                  <a:cubicBezTo>
                    <a:pt x="461" y="408"/>
                    <a:pt x="462" y="408"/>
                    <a:pt x="464" y="408"/>
                  </a:cubicBezTo>
                  <a:cubicBezTo>
                    <a:pt x="469" y="408"/>
                    <a:pt x="477" y="415"/>
                    <a:pt x="477" y="415"/>
                  </a:cubicBezTo>
                  <a:cubicBezTo>
                    <a:pt x="471" y="404"/>
                    <a:pt x="488" y="410"/>
                    <a:pt x="493" y="404"/>
                  </a:cubicBezTo>
                  <a:lnTo>
                    <a:pt x="488" y="404"/>
                  </a:lnTo>
                  <a:cubicBezTo>
                    <a:pt x="488" y="398"/>
                    <a:pt x="488" y="398"/>
                    <a:pt x="493" y="398"/>
                  </a:cubicBezTo>
                  <a:cubicBezTo>
                    <a:pt x="488" y="393"/>
                    <a:pt x="477" y="393"/>
                    <a:pt x="465" y="387"/>
                  </a:cubicBezTo>
                  <a:cubicBezTo>
                    <a:pt x="474" y="387"/>
                    <a:pt x="469" y="380"/>
                    <a:pt x="475" y="380"/>
                  </a:cubicBezTo>
                  <a:cubicBezTo>
                    <a:pt x="477" y="380"/>
                    <a:pt x="479" y="380"/>
                    <a:pt x="482" y="382"/>
                  </a:cubicBezTo>
                  <a:cubicBezTo>
                    <a:pt x="471" y="387"/>
                    <a:pt x="493" y="387"/>
                    <a:pt x="493" y="393"/>
                  </a:cubicBezTo>
                  <a:cubicBezTo>
                    <a:pt x="493" y="393"/>
                    <a:pt x="493" y="393"/>
                    <a:pt x="493" y="387"/>
                  </a:cubicBezTo>
                  <a:cubicBezTo>
                    <a:pt x="499" y="387"/>
                    <a:pt x="499" y="393"/>
                    <a:pt x="499" y="393"/>
                  </a:cubicBezTo>
                  <a:cubicBezTo>
                    <a:pt x="516" y="387"/>
                    <a:pt x="482" y="382"/>
                    <a:pt x="488" y="370"/>
                  </a:cubicBezTo>
                  <a:lnTo>
                    <a:pt x="488" y="370"/>
                  </a:lnTo>
                  <a:cubicBezTo>
                    <a:pt x="493" y="375"/>
                    <a:pt x="502" y="376"/>
                    <a:pt x="504" y="376"/>
                  </a:cubicBezTo>
                  <a:lnTo>
                    <a:pt x="504" y="376"/>
                  </a:lnTo>
                  <a:cubicBezTo>
                    <a:pt x="499" y="376"/>
                    <a:pt x="488" y="370"/>
                    <a:pt x="482" y="365"/>
                  </a:cubicBezTo>
                  <a:cubicBezTo>
                    <a:pt x="493" y="365"/>
                    <a:pt x="482" y="359"/>
                    <a:pt x="482" y="354"/>
                  </a:cubicBezTo>
                  <a:lnTo>
                    <a:pt x="482" y="359"/>
                  </a:lnTo>
                  <a:cubicBezTo>
                    <a:pt x="471" y="354"/>
                    <a:pt x="477" y="354"/>
                    <a:pt x="471" y="348"/>
                  </a:cubicBezTo>
                  <a:lnTo>
                    <a:pt x="471" y="348"/>
                  </a:lnTo>
                  <a:cubicBezTo>
                    <a:pt x="472" y="348"/>
                    <a:pt x="473" y="348"/>
                    <a:pt x="474" y="349"/>
                  </a:cubicBezTo>
                  <a:lnTo>
                    <a:pt x="474" y="349"/>
                  </a:lnTo>
                  <a:cubicBezTo>
                    <a:pt x="476" y="344"/>
                    <a:pt x="497" y="346"/>
                    <a:pt x="488" y="337"/>
                  </a:cubicBezTo>
                  <a:lnTo>
                    <a:pt x="488" y="337"/>
                  </a:lnTo>
                  <a:cubicBezTo>
                    <a:pt x="491" y="337"/>
                    <a:pt x="498" y="339"/>
                    <a:pt x="503" y="339"/>
                  </a:cubicBezTo>
                  <a:cubicBezTo>
                    <a:pt x="506" y="339"/>
                    <a:pt x="508" y="339"/>
                    <a:pt x="510" y="337"/>
                  </a:cubicBezTo>
                  <a:cubicBezTo>
                    <a:pt x="499" y="331"/>
                    <a:pt x="521" y="331"/>
                    <a:pt x="516" y="326"/>
                  </a:cubicBezTo>
                  <a:cubicBezTo>
                    <a:pt x="505" y="326"/>
                    <a:pt x="505" y="326"/>
                    <a:pt x="493" y="320"/>
                  </a:cubicBezTo>
                  <a:lnTo>
                    <a:pt x="493" y="320"/>
                  </a:lnTo>
                  <a:lnTo>
                    <a:pt x="499" y="331"/>
                  </a:lnTo>
                  <a:lnTo>
                    <a:pt x="488" y="320"/>
                  </a:lnTo>
                  <a:lnTo>
                    <a:pt x="488" y="320"/>
                  </a:lnTo>
                  <a:cubicBezTo>
                    <a:pt x="488" y="326"/>
                    <a:pt x="493" y="331"/>
                    <a:pt x="488" y="331"/>
                  </a:cubicBezTo>
                  <a:cubicBezTo>
                    <a:pt x="482" y="326"/>
                    <a:pt x="482" y="326"/>
                    <a:pt x="477" y="326"/>
                  </a:cubicBezTo>
                  <a:cubicBezTo>
                    <a:pt x="493" y="326"/>
                    <a:pt x="465" y="314"/>
                    <a:pt x="477" y="314"/>
                  </a:cubicBezTo>
                  <a:lnTo>
                    <a:pt x="505" y="314"/>
                  </a:lnTo>
                  <a:cubicBezTo>
                    <a:pt x="521" y="309"/>
                    <a:pt x="493" y="298"/>
                    <a:pt x="504" y="286"/>
                  </a:cubicBezTo>
                  <a:lnTo>
                    <a:pt x="504" y="286"/>
                  </a:lnTo>
                  <a:lnTo>
                    <a:pt x="499" y="292"/>
                  </a:lnTo>
                  <a:cubicBezTo>
                    <a:pt x="488" y="292"/>
                    <a:pt x="493" y="286"/>
                    <a:pt x="493" y="281"/>
                  </a:cubicBezTo>
                  <a:cubicBezTo>
                    <a:pt x="499" y="281"/>
                    <a:pt x="505" y="281"/>
                    <a:pt x="510" y="275"/>
                  </a:cubicBezTo>
                  <a:cubicBezTo>
                    <a:pt x="505" y="275"/>
                    <a:pt x="510" y="270"/>
                    <a:pt x="493" y="270"/>
                  </a:cubicBezTo>
                  <a:lnTo>
                    <a:pt x="505" y="264"/>
                  </a:lnTo>
                  <a:cubicBezTo>
                    <a:pt x="510" y="253"/>
                    <a:pt x="477" y="253"/>
                    <a:pt x="477" y="247"/>
                  </a:cubicBezTo>
                  <a:cubicBezTo>
                    <a:pt x="484" y="247"/>
                    <a:pt x="489" y="245"/>
                    <a:pt x="495" y="245"/>
                  </a:cubicBezTo>
                  <a:cubicBezTo>
                    <a:pt x="498" y="245"/>
                    <a:pt x="501" y="245"/>
                    <a:pt x="505" y="247"/>
                  </a:cubicBezTo>
                  <a:cubicBezTo>
                    <a:pt x="505" y="242"/>
                    <a:pt x="505" y="242"/>
                    <a:pt x="499" y="242"/>
                  </a:cubicBezTo>
                  <a:cubicBezTo>
                    <a:pt x="505" y="242"/>
                    <a:pt x="482" y="236"/>
                    <a:pt x="493" y="230"/>
                  </a:cubicBezTo>
                  <a:lnTo>
                    <a:pt x="482" y="230"/>
                  </a:lnTo>
                  <a:cubicBezTo>
                    <a:pt x="478" y="230"/>
                    <a:pt x="477" y="228"/>
                    <a:pt x="473" y="228"/>
                  </a:cubicBezTo>
                  <a:cubicBezTo>
                    <a:pt x="472" y="228"/>
                    <a:pt x="469" y="228"/>
                    <a:pt x="465" y="230"/>
                  </a:cubicBezTo>
                  <a:cubicBezTo>
                    <a:pt x="493" y="214"/>
                    <a:pt x="460" y="208"/>
                    <a:pt x="482" y="191"/>
                  </a:cubicBezTo>
                  <a:cubicBezTo>
                    <a:pt x="477" y="186"/>
                    <a:pt x="471" y="180"/>
                    <a:pt x="465" y="174"/>
                  </a:cubicBezTo>
                  <a:lnTo>
                    <a:pt x="471" y="174"/>
                  </a:lnTo>
                  <a:cubicBezTo>
                    <a:pt x="472" y="172"/>
                    <a:pt x="472" y="171"/>
                    <a:pt x="470" y="171"/>
                  </a:cubicBezTo>
                  <a:cubicBezTo>
                    <a:pt x="466" y="171"/>
                    <a:pt x="454" y="178"/>
                    <a:pt x="449" y="178"/>
                  </a:cubicBezTo>
                  <a:cubicBezTo>
                    <a:pt x="448" y="178"/>
                    <a:pt x="447" y="177"/>
                    <a:pt x="449" y="174"/>
                  </a:cubicBezTo>
                  <a:cubicBezTo>
                    <a:pt x="453" y="170"/>
                    <a:pt x="455" y="169"/>
                    <a:pt x="457" y="169"/>
                  </a:cubicBezTo>
                  <a:cubicBezTo>
                    <a:pt x="459" y="169"/>
                    <a:pt x="459" y="170"/>
                    <a:pt x="460" y="170"/>
                  </a:cubicBezTo>
                  <a:cubicBezTo>
                    <a:pt x="460" y="170"/>
                    <a:pt x="460" y="170"/>
                    <a:pt x="460" y="169"/>
                  </a:cubicBezTo>
                  <a:cubicBezTo>
                    <a:pt x="488" y="152"/>
                    <a:pt x="454" y="158"/>
                    <a:pt x="465" y="146"/>
                  </a:cubicBezTo>
                  <a:cubicBezTo>
                    <a:pt x="471" y="135"/>
                    <a:pt x="449" y="141"/>
                    <a:pt x="449" y="135"/>
                  </a:cubicBezTo>
                  <a:cubicBezTo>
                    <a:pt x="449" y="135"/>
                    <a:pt x="449" y="135"/>
                    <a:pt x="454" y="130"/>
                  </a:cubicBezTo>
                  <a:lnTo>
                    <a:pt x="454" y="130"/>
                  </a:lnTo>
                  <a:cubicBezTo>
                    <a:pt x="449" y="131"/>
                    <a:pt x="444" y="132"/>
                    <a:pt x="439" y="132"/>
                  </a:cubicBezTo>
                  <a:cubicBezTo>
                    <a:pt x="431" y="132"/>
                    <a:pt x="425" y="130"/>
                    <a:pt x="421" y="130"/>
                  </a:cubicBezTo>
                  <a:lnTo>
                    <a:pt x="421" y="130"/>
                  </a:lnTo>
                  <a:cubicBezTo>
                    <a:pt x="420" y="130"/>
                    <a:pt x="419" y="131"/>
                    <a:pt x="418" y="131"/>
                  </a:cubicBezTo>
                  <a:cubicBezTo>
                    <a:pt x="417" y="131"/>
                    <a:pt x="416" y="130"/>
                    <a:pt x="415" y="130"/>
                  </a:cubicBezTo>
                  <a:cubicBezTo>
                    <a:pt x="415" y="124"/>
                    <a:pt x="415" y="118"/>
                    <a:pt x="426" y="107"/>
                  </a:cubicBezTo>
                  <a:lnTo>
                    <a:pt x="432" y="113"/>
                  </a:lnTo>
                  <a:cubicBezTo>
                    <a:pt x="437" y="104"/>
                    <a:pt x="436" y="103"/>
                    <a:pt x="433" y="103"/>
                  </a:cubicBezTo>
                  <a:cubicBezTo>
                    <a:pt x="432" y="103"/>
                    <a:pt x="430" y="103"/>
                    <a:pt x="429" y="103"/>
                  </a:cubicBezTo>
                  <a:cubicBezTo>
                    <a:pt x="427" y="103"/>
                    <a:pt x="426" y="103"/>
                    <a:pt x="426" y="102"/>
                  </a:cubicBezTo>
                  <a:lnTo>
                    <a:pt x="432" y="96"/>
                  </a:lnTo>
                  <a:cubicBezTo>
                    <a:pt x="430" y="95"/>
                    <a:pt x="428" y="95"/>
                    <a:pt x="427" y="95"/>
                  </a:cubicBezTo>
                  <a:cubicBezTo>
                    <a:pt x="419" y="95"/>
                    <a:pt x="412" y="103"/>
                    <a:pt x="407" y="103"/>
                  </a:cubicBezTo>
                  <a:cubicBezTo>
                    <a:pt x="405" y="103"/>
                    <a:pt x="405" y="102"/>
                    <a:pt x="404" y="102"/>
                  </a:cubicBezTo>
                  <a:lnTo>
                    <a:pt x="398" y="107"/>
                  </a:lnTo>
                  <a:cubicBezTo>
                    <a:pt x="395" y="109"/>
                    <a:pt x="393" y="110"/>
                    <a:pt x="392" y="110"/>
                  </a:cubicBezTo>
                  <a:cubicBezTo>
                    <a:pt x="389" y="110"/>
                    <a:pt x="397" y="101"/>
                    <a:pt x="391" y="101"/>
                  </a:cubicBezTo>
                  <a:lnTo>
                    <a:pt x="391" y="101"/>
                  </a:lnTo>
                  <a:cubicBezTo>
                    <a:pt x="390" y="101"/>
                    <a:pt x="389" y="101"/>
                    <a:pt x="387" y="102"/>
                  </a:cubicBezTo>
                  <a:lnTo>
                    <a:pt x="398" y="85"/>
                  </a:lnTo>
                  <a:lnTo>
                    <a:pt x="398" y="85"/>
                  </a:lnTo>
                  <a:cubicBezTo>
                    <a:pt x="393" y="85"/>
                    <a:pt x="376" y="96"/>
                    <a:pt x="370" y="96"/>
                  </a:cubicBezTo>
                  <a:cubicBezTo>
                    <a:pt x="381" y="85"/>
                    <a:pt x="393" y="79"/>
                    <a:pt x="398" y="79"/>
                  </a:cubicBezTo>
                  <a:cubicBezTo>
                    <a:pt x="398" y="76"/>
                    <a:pt x="397" y="75"/>
                    <a:pt x="395" y="75"/>
                  </a:cubicBezTo>
                  <a:cubicBezTo>
                    <a:pt x="393" y="75"/>
                    <a:pt x="390" y="76"/>
                    <a:pt x="387" y="79"/>
                  </a:cubicBezTo>
                  <a:cubicBezTo>
                    <a:pt x="376" y="90"/>
                    <a:pt x="370" y="90"/>
                    <a:pt x="364" y="90"/>
                  </a:cubicBezTo>
                  <a:cubicBezTo>
                    <a:pt x="381" y="57"/>
                    <a:pt x="348" y="74"/>
                    <a:pt x="353" y="45"/>
                  </a:cubicBezTo>
                  <a:lnTo>
                    <a:pt x="353" y="45"/>
                  </a:lnTo>
                  <a:cubicBezTo>
                    <a:pt x="351" y="46"/>
                    <a:pt x="350" y="46"/>
                    <a:pt x="348" y="46"/>
                  </a:cubicBezTo>
                  <a:cubicBezTo>
                    <a:pt x="335" y="46"/>
                    <a:pt x="329" y="29"/>
                    <a:pt x="314" y="29"/>
                  </a:cubicBezTo>
                  <a:cubicBezTo>
                    <a:pt x="314" y="43"/>
                    <a:pt x="314" y="43"/>
                    <a:pt x="313" y="43"/>
                  </a:cubicBezTo>
                  <a:cubicBezTo>
                    <a:pt x="313" y="43"/>
                    <a:pt x="311" y="43"/>
                    <a:pt x="308" y="57"/>
                  </a:cubicBezTo>
                  <a:lnTo>
                    <a:pt x="303" y="57"/>
                  </a:lnTo>
                  <a:lnTo>
                    <a:pt x="297" y="34"/>
                  </a:lnTo>
                  <a:cubicBezTo>
                    <a:pt x="297" y="29"/>
                    <a:pt x="297" y="29"/>
                    <a:pt x="303" y="23"/>
                  </a:cubicBezTo>
                  <a:cubicBezTo>
                    <a:pt x="292" y="17"/>
                    <a:pt x="303" y="12"/>
                    <a:pt x="297" y="1"/>
                  </a:cubicBezTo>
                  <a:close/>
                </a:path>
              </a:pathLst>
            </a:custGeom>
            <a:solidFill>
              <a:srgbClr val="EA7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2" name="Google Shape;290;p41">
              <a:extLst>
                <a:ext uri="{FF2B5EF4-FFF2-40B4-BE49-F238E27FC236}">
                  <a16:creationId xmlns:a16="http://schemas.microsoft.com/office/drawing/2014/main" id="{624B8538-83D3-47E9-A4C5-1F7AE7595DFE}"/>
                </a:ext>
              </a:extLst>
            </p:cNvPr>
            <p:cNvSpPr/>
            <p:nvPr/>
          </p:nvSpPr>
          <p:spPr>
            <a:xfrm>
              <a:off x="8979300" y="1089738"/>
              <a:ext cx="13175" cy="16150"/>
            </a:xfrm>
            <a:custGeom>
              <a:avLst/>
              <a:gdLst/>
              <a:ahLst/>
              <a:cxnLst/>
              <a:rect l="l" t="t" r="r" b="b"/>
              <a:pathLst>
                <a:path w="527" h="646" extrusionOk="0">
                  <a:moveTo>
                    <a:pt x="387" y="85"/>
                  </a:moveTo>
                  <a:cubicBezTo>
                    <a:pt x="392" y="85"/>
                    <a:pt x="392" y="85"/>
                    <a:pt x="392" y="90"/>
                  </a:cubicBezTo>
                  <a:cubicBezTo>
                    <a:pt x="391" y="90"/>
                    <a:pt x="391" y="91"/>
                    <a:pt x="390" y="91"/>
                  </a:cubicBezTo>
                  <a:lnTo>
                    <a:pt x="390" y="91"/>
                  </a:lnTo>
                  <a:cubicBezTo>
                    <a:pt x="395" y="90"/>
                    <a:pt x="399" y="90"/>
                    <a:pt x="403" y="90"/>
                  </a:cubicBezTo>
                  <a:cubicBezTo>
                    <a:pt x="403" y="85"/>
                    <a:pt x="392" y="85"/>
                    <a:pt x="387" y="85"/>
                  </a:cubicBezTo>
                  <a:close/>
                  <a:moveTo>
                    <a:pt x="390" y="91"/>
                  </a:moveTo>
                  <a:cubicBezTo>
                    <a:pt x="385" y="92"/>
                    <a:pt x="380" y="93"/>
                    <a:pt x="375" y="97"/>
                  </a:cubicBezTo>
                  <a:lnTo>
                    <a:pt x="375" y="97"/>
                  </a:lnTo>
                  <a:cubicBezTo>
                    <a:pt x="379" y="95"/>
                    <a:pt x="384" y="93"/>
                    <a:pt x="390" y="91"/>
                  </a:cubicBezTo>
                  <a:close/>
                  <a:moveTo>
                    <a:pt x="118" y="107"/>
                  </a:moveTo>
                  <a:cubicBezTo>
                    <a:pt x="120" y="107"/>
                    <a:pt x="124" y="110"/>
                    <a:pt x="127" y="115"/>
                  </a:cubicBezTo>
                  <a:lnTo>
                    <a:pt x="127" y="115"/>
                  </a:lnTo>
                  <a:cubicBezTo>
                    <a:pt x="125" y="114"/>
                    <a:pt x="122" y="112"/>
                    <a:pt x="118" y="107"/>
                  </a:cubicBezTo>
                  <a:close/>
                  <a:moveTo>
                    <a:pt x="118" y="113"/>
                  </a:moveTo>
                  <a:lnTo>
                    <a:pt x="132" y="122"/>
                  </a:lnTo>
                  <a:lnTo>
                    <a:pt x="132" y="122"/>
                  </a:lnTo>
                  <a:cubicBezTo>
                    <a:pt x="133" y="124"/>
                    <a:pt x="133" y="125"/>
                    <a:pt x="134" y="127"/>
                  </a:cubicBezTo>
                  <a:lnTo>
                    <a:pt x="134" y="127"/>
                  </a:lnTo>
                  <a:cubicBezTo>
                    <a:pt x="127" y="122"/>
                    <a:pt x="118" y="113"/>
                    <a:pt x="118" y="113"/>
                  </a:cubicBezTo>
                  <a:close/>
                  <a:moveTo>
                    <a:pt x="123" y="135"/>
                  </a:moveTo>
                  <a:cubicBezTo>
                    <a:pt x="128" y="135"/>
                    <a:pt x="129" y="135"/>
                    <a:pt x="132" y="138"/>
                  </a:cubicBezTo>
                  <a:lnTo>
                    <a:pt x="132" y="138"/>
                  </a:lnTo>
                  <a:cubicBezTo>
                    <a:pt x="133" y="138"/>
                    <a:pt x="135" y="138"/>
                    <a:pt x="137" y="138"/>
                  </a:cubicBezTo>
                  <a:cubicBezTo>
                    <a:pt x="140" y="138"/>
                    <a:pt x="143" y="138"/>
                    <a:pt x="134" y="135"/>
                  </a:cubicBezTo>
                  <a:close/>
                  <a:moveTo>
                    <a:pt x="434" y="139"/>
                  </a:moveTo>
                  <a:cubicBezTo>
                    <a:pt x="431" y="139"/>
                    <a:pt x="428" y="142"/>
                    <a:pt x="424" y="144"/>
                  </a:cubicBezTo>
                  <a:lnTo>
                    <a:pt x="424" y="144"/>
                  </a:lnTo>
                  <a:cubicBezTo>
                    <a:pt x="427" y="143"/>
                    <a:pt x="428" y="143"/>
                    <a:pt x="429" y="143"/>
                  </a:cubicBezTo>
                  <a:cubicBezTo>
                    <a:pt x="430" y="143"/>
                    <a:pt x="431" y="143"/>
                    <a:pt x="437" y="141"/>
                  </a:cubicBezTo>
                  <a:cubicBezTo>
                    <a:pt x="436" y="140"/>
                    <a:pt x="435" y="139"/>
                    <a:pt x="434" y="139"/>
                  </a:cubicBezTo>
                  <a:close/>
                  <a:moveTo>
                    <a:pt x="424" y="144"/>
                  </a:moveTo>
                  <a:cubicBezTo>
                    <a:pt x="423" y="145"/>
                    <a:pt x="422" y="145"/>
                    <a:pt x="420" y="146"/>
                  </a:cubicBezTo>
                  <a:cubicBezTo>
                    <a:pt x="420" y="146"/>
                    <a:pt x="420" y="146"/>
                    <a:pt x="421" y="146"/>
                  </a:cubicBezTo>
                  <a:lnTo>
                    <a:pt x="421" y="146"/>
                  </a:lnTo>
                  <a:cubicBezTo>
                    <a:pt x="422" y="146"/>
                    <a:pt x="423" y="145"/>
                    <a:pt x="424" y="144"/>
                  </a:cubicBezTo>
                  <a:close/>
                  <a:moveTo>
                    <a:pt x="129" y="146"/>
                  </a:moveTo>
                  <a:cubicBezTo>
                    <a:pt x="129" y="146"/>
                    <a:pt x="123" y="152"/>
                    <a:pt x="118" y="152"/>
                  </a:cubicBezTo>
                  <a:lnTo>
                    <a:pt x="134" y="152"/>
                  </a:lnTo>
                  <a:lnTo>
                    <a:pt x="129" y="146"/>
                  </a:lnTo>
                  <a:close/>
                  <a:moveTo>
                    <a:pt x="305" y="146"/>
                  </a:moveTo>
                  <a:cubicBezTo>
                    <a:pt x="303" y="147"/>
                    <a:pt x="303" y="149"/>
                    <a:pt x="303" y="157"/>
                  </a:cubicBezTo>
                  <a:cubicBezTo>
                    <a:pt x="303" y="154"/>
                    <a:pt x="304" y="149"/>
                    <a:pt x="305" y="146"/>
                  </a:cubicBezTo>
                  <a:close/>
                  <a:moveTo>
                    <a:pt x="482" y="258"/>
                  </a:moveTo>
                  <a:cubicBezTo>
                    <a:pt x="482" y="258"/>
                    <a:pt x="482" y="258"/>
                    <a:pt x="482" y="258"/>
                  </a:cubicBezTo>
                  <a:cubicBezTo>
                    <a:pt x="482" y="258"/>
                    <a:pt x="482" y="258"/>
                    <a:pt x="482" y="258"/>
                  </a:cubicBezTo>
                  <a:close/>
                  <a:moveTo>
                    <a:pt x="123" y="259"/>
                  </a:moveTo>
                  <a:lnTo>
                    <a:pt x="123" y="264"/>
                  </a:lnTo>
                  <a:cubicBezTo>
                    <a:pt x="124" y="262"/>
                    <a:pt x="124" y="260"/>
                    <a:pt x="123" y="259"/>
                  </a:cubicBezTo>
                  <a:close/>
                  <a:moveTo>
                    <a:pt x="106" y="331"/>
                  </a:moveTo>
                  <a:cubicBezTo>
                    <a:pt x="106" y="337"/>
                    <a:pt x="106" y="337"/>
                    <a:pt x="106" y="337"/>
                  </a:cubicBezTo>
                  <a:lnTo>
                    <a:pt x="95" y="337"/>
                  </a:lnTo>
                  <a:cubicBezTo>
                    <a:pt x="101" y="337"/>
                    <a:pt x="101" y="337"/>
                    <a:pt x="106" y="331"/>
                  </a:cubicBezTo>
                  <a:close/>
                  <a:moveTo>
                    <a:pt x="403" y="381"/>
                  </a:moveTo>
                  <a:cubicBezTo>
                    <a:pt x="403" y="381"/>
                    <a:pt x="398" y="381"/>
                    <a:pt x="409" y="387"/>
                  </a:cubicBezTo>
                  <a:lnTo>
                    <a:pt x="409" y="381"/>
                  </a:lnTo>
                  <a:close/>
                  <a:moveTo>
                    <a:pt x="34" y="404"/>
                  </a:moveTo>
                  <a:cubicBezTo>
                    <a:pt x="34" y="404"/>
                    <a:pt x="34" y="407"/>
                    <a:pt x="36" y="409"/>
                  </a:cubicBezTo>
                  <a:lnTo>
                    <a:pt x="36" y="409"/>
                  </a:lnTo>
                  <a:cubicBezTo>
                    <a:pt x="36" y="407"/>
                    <a:pt x="35" y="405"/>
                    <a:pt x="34" y="404"/>
                  </a:cubicBezTo>
                  <a:close/>
                  <a:moveTo>
                    <a:pt x="398" y="404"/>
                  </a:moveTo>
                  <a:cubicBezTo>
                    <a:pt x="401" y="407"/>
                    <a:pt x="402" y="408"/>
                    <a:pt x="404" y="409"/>
                  </a:cubicBezTo>
                  <a:lnTo>
                    <a:pt x="404" y="409"/>
                  </a:lnTo>
                  <a:cubicBezTo>
                    <a:pt x="402" y="407"/>
                    <a:pt x="399" y="406"/>
                    <a:pt x="398" y="404"/>
                  </a:cubicBezTo>
                  <a:close/>
                  <a:moveTo>
                    <a:pt x="403" y="415"/>
                  </a:moveTo>
                  <a:cubicBezTo>
                    <a:pt x="403" y="418"/>
                    <a:pt x="403" y="419"/>
                    <a:pt x="404" y="420"/>
                  </a:cubicBezTo>
                  <a:lnTo>
                    <a:pt x="404" y="420"/>
                  </a:lnTo>
                  <a:cubicBezTo>
                    <a:pt x="404" y="418"/>
                    <a:pt x="403" y="417"/>
                    <a:pt x="403" y="415"/>
                  </a:cubicBezTo>
                  <a:close/>
                  <a:moveTo>
                    <a:pt x="502" y="434"/>
                  </a:moveTo>
                  <a:cubicBezTo>
                    <a:pt x="499" y="437"/>
                    <a:pt x="500" y="437"/>
                    <a:pt x="504" y="437"/>
                  </a:cubicBezTo>
                  <a:cubicBezTo>
                    <a:pt x="504" y="436"/>
                    <a:pt x="503" y="435"/>
                    <a:pt x="502" y="434"/>
                  </a:cubicBezTo>
                  <a:close/>
                  <a:moveTo>
                    <a:pt x="90" y="443"/>
                  </a:moveTo>
                  <a:cubicBezTo>
                    <a:pt x="90" y="449"/>
                    <a:pt x="95" y="449"/>
                    <a:pt x="101" y="449"/>
                  </a:cubicBezTo>
                  <a:lnTo>
                    <a:pt x="90" y="449"/>
                  </a:lnTo>
                  <a:cubicBezTo>
                    <a:pt x="90" y="449"/>
                    <a:pt x="78" y="443"/>
                    <a:pt x="90" y="443"/>
                  </a:cubicBezTo>
                  <a:close/>
                  <a:moveTo>
                    <a:pt x="392" y="555"/>
                  </a:moveTo>
                  <a:lnTo>
                    <a:pt x="392" y="555"/>
                  </a:lnTo>
                  <a:cubicBezTo>
                    <a:pt x="395" y="562"/>
                    <a:pt x="399" y="564"/>
                    <a:pt x="401" y="564"/>
                  </a:cubicBezTo>
                  <a:cubicBezTo>
                    <a:pt x="402" y="564"/>
                    <a:pt x="403" y="563"/>
                    <a:pt x="403" y="561"/>
                  </a:cubicBezTo>
                  <a:lnTo>
                    <a:pt x="392" y="555"/>
                  </a:lnTo>
                  <a:close/>
                  <a:moveTo>
                    <a:pt x="382" y="566"/>
                  </a:moveTo>
                  <a:cubicBezTo>
                    <a:pt x="382" y="567"/>
                    <a:pt x="383" y="568"/>
                    <a:pt x="383" y="568"/>
                  </a:cubicBezTo>
                  <a:cubicBezTo>
                    <a:pt x="384" y="568"/>
                    <a:pt x="384" y="567"/>
                    <a:pt x="382" y="566"/>
                  </a:cubicBezTo>
                  <a:close/>
                  <a:moveTo>
                    <a:pt x="202" y="577"/>
                  </a:moveTo>
                  <a:lnTo>
                    <a:pt x="207" y="580"/>
                  </a:lnTo>
                  <a:lnTo>
                    <a:pt x="207" y="580"/>
                  </a:lnTo>
                  <a:cubicBezTo>
                    <a:pt x="207" y="579"/>
                    <a:pt x="207" y="578"/>
                    <a:pt x="207" y="577"/>
                  </a:cubicBezTo>
                  <a:close/>
                  <a:moveTo>
                    <a:pt x="168" y="572"/>
                  </a:moveTo>
                  <a:cubicBezTo>
                    <a:pt x="162" y="577"/>
                    <a:pt x="168" y="577"/>
                    <a:pt x="174" y="583"/>
                  </a:cubicBezTo>
                  <a:cubicBezTo>
                    <a:pt x="174" y="577"/>
                    <a:pt x="168" y="583"/>
                    <a:pt x="168" y="572"/>
                  </a:cubicBezTo>
                  <a:close/>
                  <a:moveTo>
                    <a:pt x="224" y="594"/>
                  </a:moveTo>
                  <a:cubicBezTo>
                    <a:pt x="224" y="598"/>
                    <a:pt x="223" y="603"/>
                    <a:pt x="221" y="603"/>
                  </a:cubicBezTo>
                  <a:cubicBezTo>
                    <a:pt x="221" y="603"/>
                    <a:pt x="220" y="602"/>
                    <a:pt x="218" y="600"/>
                  </a:cubicBezTo>
                  <a:cubicBezTo>
                    <a:pt x="218" y="594"/>
                    <a:pt x="218" y="594"/>
                    <a:pt x="224" y="594"/>
                  </a:cubicBezTo>
                  <a:close/>
                  <a:moveTo>
                    <a:pt x="196" y="96"/>
                  </a:moveTo>
                  <a:lnTo>
                    <a:pt x="196" y="96"/>
                  </a:lnTo>
                  <a:cubicBezTo>
                    <a:pt x="202" y="96"/>
                    <a:pt x="202" y="101"/>
                    <a:pt x="202" y="107"/>
                  </a:cubicBezTo>
                  <a:cubicBezTo>
                    <a:pt x="204" y="105"/>
                    <a:pt x="206" y="104"/>
                    <a:pt x="208" y="104"/>
                  </a:cubicBezTo>
                  <a:cubicBezTo>
                    <a:pt x="219" y="104"/>
                    <a:pt x="227" y="129"/>
                    <a:pt x="235" y="129"/>
                  </a:cubicBezTo>
                  <a:cubicBezTo>
                    <a:pt x="237" y="129"/>
                    <a:pt x="239" y="128"/>
                    <a:pt x="241" y="124"/>
                  </a:cubicBezTo>
                  <a:lnTo>
                    <a:pt x="252" y="113"/>
                  </a:lnTo>
                  <a:lnTo>
                    <a:pt x="252" y="113"/>
                  </a:lnTo>
                  <a:cubicBezTo>
                    <a:pt x="258" y="113"/>
                    <a:pt x="246" y="118"/>
                    <a:pt x="246" y="129"/>
                  </a:cubicBezTo>
                  <a:cubicBezTo>
                    <a:pt x="251" y="124"/>
                    <a:pt x="255" y="123"/>
                    <a:pt x="258" y="123"/>
                  </a:cubicBezTo>
                  <a:cubicBezTo>
                    <a:pt x="262" y="123"/>
                    <a:pt x="265" y="127"/>
                    <a:pt x="268" y="127"/>
                  </a:cubicBezTo>
                  <a:cubicBezTo>
                    <a:pt x="270" y="127"/>
                    <a:pt x="272" y="126"/>
                    <a:pt x="274" y="124"/>
                  </a:cubicBezTo>
                  <a:lnTo>
                    <a:pt x="274" y="124"/>
                  </a:lnTo>
                  <a:cubicBezTo>
                    <a:pt x="269" y="157"/>
                    <a:pt x="297" y="129"/>
                    <a:pt x="297" y="157"/>
                  </a:cubicBezTo>
                  <a:lnTo>
                    <a:pt x="303" y="146"/>
                  </a:lnTo>
                  <a:cubicBezTo>
                    <a:pt x="304" y="145"/>
                    <a:pt x="304" y="145"/>
                    <a:pt x="305" y="145"/>
                  </a:cubicBezTo>
                  <a:lnTo>
                    <a:pt x="305" y="145"/>
                  </a:lnTo>
                  <a:cubicBezTo>
                    <a:pt x="305" y="145"/>
                    <a:pt x="305" y="145"/>
                    <a:pt x="305" y="146"/>
                  </a:cubicBezTo>
                  <a:lnTo>
                    <a:pt x="305" y="146"/>
                  </a:lnTo>
                  <a:cubicBezTo>
                    <a:pt x="306" y="146"/>
                    <a:pt x="307" y="146"/>
                    <a:pt x="308" y="146"/>
                  </a:cubicBezTo>
                  <a:cubicBezTo>
                    <a:pt x="331" y="146"/>
                    <a:pt x="336" y="174"/>
                    <a:pt x="336" y="191"/>
                  </a:cubicBezTo>
                  <a:cubicBezTo>
                    <a:pt x="337" y="191"/>
                    <a:pt x="337" y="192"/>
                    <a:pt x="338" y="192"/>
                  </a:cubicBezTo>
                  <a:cubicBezTo>
                    <a:pt x="344" y="192"/>
                    <a:pt x="357" y="178"/>
                    <a:pt x="363" y="178"/>
                  </a:cubicBezTo>
                  <a:cubicBezTo>
                    <a:pt x="365" y="178"/>
                    <a:pt x="366" y="180"/>
                    <a:pt x="364" y="185"/>
                  </a:cubicBezTo>
                  <a:lnTo>
                    <a:pt x="353" y="191"/>
                  </a:lnTo>
                  <a:cubicBezTo>
                    <a:pt x="375" y="191"/>
                    <a:pt x="364" y="213"/>
                    <a:pt x="387" y="219"/>
                  </a:cubicBezTo>
                  <a:lnTo>
                    <a:pt x="375" y="219"/>
                  </a:lnTo>
                  <a:cubicBezTo>
                    <a:pt x="371" y="223"/>
                    <a:pt x="376" y="227"/>
                    <a:pt x="381" y="227"/>
                  </a:cubicBezTo>
                  <a:cubicBezTo>
                    <a:pt x="383" y="227"/>
                    <a:pt x="385" y="226"/>
                    <a:pt x="387" y="225"/>
                  </a:cubicBezTo>
                  <a:lnTo>
                    <a:pt x="387" y="225"/>
                  </a:lnTo>
                  <a:cubicBezTo>
                    <a:pt x="387" y="230"/>
                    <a:pt x="381" y="230"/>
                    <a:pt x="381" y="230"/>
                  </a:cubicBezTo>
                  <a:cubicBezTo>
                    <a:pt x="375" y="236"/>
                    <a:pt x="392" y="236"/>
                    <a:pt x="387" y="241"/>
                  </a:cubicBezTo>
                  <a:lnTo>
                    <a:pt x="381" y="241"/>
                  </a:lnTo>
                  <a:cubicBezTo>
                    <a:pt x="385" y="241"/>
                    <a:pt x="383" y="244"/>
                    <a:pt x="385" y="244"/>
                  </a:cubicBezTo>
                  <a:cubicBezTo>
                    <a:pt x="387" y="244"/>
                    <a:pt x="388" y="243"/>
                    <a:pt x="392" y="241"/>
                  </a:cubicBezTo>
                  <a:lnTo>
                    <a:pt x="392" y="241"/>
                  </a:lnTo>
                  <a:cubicBezTo>
                    <a:pt x="387" y="247"/>
                    <a:pt x="403" y="253"/>
                    <a:pt x="398" y="258"/>
                  </a:cubicBezTo>
                  <a:cubicBezTo>
                    <a:pt x="407" y="258"/>
                    <a:pt x="398" y="265"/>
                    <a:pt x="402" y="265"/>
                  </a:cubicBezTo>
                  <a:cubicBezTo>
                    <a:pt x="404" y="265"/>
                    <a:pt x="406" y="265"/>
                    <a:pt x="409" y="264"/>
                  </a:cubicBezTo>
                  <a:lnTo>
                    <a:pt x="409" y="264"/>
                  </a:lnTo>
                  <a:cubicBezTo>
                    <a:pt x="392" y="269"/>
                    <a:pt x="398" y="275"/>
                    <a:pt x="409" y="281"/>
                  </a:cubicBezTo>
                  <a:lnTo>
                    <a:pt x="392" y="281"/>
                  </a:lnTo>
                  <a:cubicBezTo>
                    <a:pt x="392" y="286"/>
                    <a:pt x="398" y="286"/>
                    <a:pt x="409" y="286"/>
                  </a:cubicBezTo>
                  <a:cubicBezTo>
                    <a:pt x="381" y="297"/>
                    <a:pt x="431" y="297"/>
                    <a:pt x="398" y="309"/>
                  </a:cubicBezTo>
                  <a:cubicBezTo>
                    <a:pt x="409" y="320"/>
                    <a:pt x="415" y="331"/>
                    <a:pt x="420" y="342"/>
                  </a:cubicBezTo>
                  <a:cubicBezTo>
                    <a:pt x="398" y="337"/>
                    <a:pt x="420" y="331"/>
                    <a:pt x="398" y="331"/>
                  </a:cubicBezTo>
                  <a:cubicBezTo>
                    <a:pt x="409" y="337"/>
                    <a:pt x="426" y="348"/>
                    <a:pt x="415" y="359"/>
                  </a:cubicBezTo>
                  <a:cubicBezTo>
                    <a:pt x="415" y="359"/>
                    <a:pt x="409" y="353"/>
                    <a:pt x="403" y="353"/>
                  </a:cubicBezTo>
                  <a:lnTo>
                    <a:pt x="403" y="353"/>
                  </a:lnTo>
                  <a:cubicBezTo>
                    <a:pt x="415" y="365"/>
                    <a:pt x="398" y="370"/>
                    <a:pt x="409" y="381"/>
                  </a:cubicBezTo>
                  <a:cubicBezTo>
                    <a:pt x="417" y="381"/>
                    <a:pt x="426" y="391"/>
                    <a:pt x="434" y="395"/>
                  </a:cubicBezTo>
                  <a:lnTo>
                    <a:pt x="434" y="395"/>
                  </a:lnTo>
                  <a:cubicBezTo>
                    <a:pt x="432" y="395"/>
                    <a:pt x="431" y="395"/>
                    <a:pt x="430" y="395"/>
                  </a:cubicBezTo>
                  <a:cubicBezTo>
                    <a:pt x="423" y="395"/>
                    <a:pt x="423" y="399"/>
                    <a:pt x="417" y="399"/>
                  </a:cubicBezTo>
                  <a:cubicBezTo>
                    <a:pt x="413" y="399"/>
                    <a:pt x="408" y="398"/>
                    <a:pt x="398" y="393"/>
                  </a:cubicBezTo>
                  <a:lnTo>
                    <a:pt x="398" y="393"/>
                  </a:lnTo>
                  <a:cubicBezTo>
                    <a:pt x="398" y="393"/>
                    <a:pt x="403" y="398"/>
                    <a:pt x="409" y="398"/>
                  </a:cubicBezTo>
                  <a:lnTo>
                    <a:pt x="398" y="398"/>
                  </a:lnTo>
                  <a:cubicBezTo>
                    <a:pt x="403" y="404"/>
                    <a:pt x="409" y="404"/>
                    <a:pt x="409" y="409"/>
                  </a:cubicBezTo>
                  <a:cubicBezTo>
                    <a:pt x="406" y="409"/>
                    <a:pt x="405" y="409"/>
                    <a:pt x="404" y="409"/>
                  </a:cubicBezTo>
                  <a:lnTo>
                    <a:pt x="404" y="409"/>
                  </a:lnTo>
                  <a:cubicBezTo>
                    <a:pt x="409" y="413"/>
                    <a:pt x="413" y="417"/>
                    <a:pt x="409" y="421"/>
                  </a:cubicBezTo>
                  <a:cubicBezTo>
                    <a:pt x="406" y="421"/>
                    <a:pt x="405" y="421"/>
                    <a:pt x="404" y="420"/>
                  </a:cubicBezTo>
                  <a:lnTo>
                    <a:pt x="404" y="420"/>
                  </a:lnTo>
                  <a:cubicBezTo>
                    <a:pt x="407" y="431"/>
                    <a:pt x="418" y="444"/>
                    <a:pt x="403" y="449"/>
                  </a:cubicBezTo>
                  <a:cubicBezTo>
                    <a:pt x="397" y="442"/>
                    <a:pt x="394" y="441"/>
                    <a:pt x="393" y="441"/>
                  </a:cubicBezTo>
                  <a:cubicBezTo>
                    <a:pt x="392" y="441"/>
                    <a:pt x="392" y="442"/>
                    <a:pt x="390" y="442"/>
                  </a:cubicBezTo>
                  <a:cubicBezTo>
                    <a:pt x="388" y="442"/>
                    <a:pt x="386" y="441"/>
                    <a:pt x="381" y="437"/>
                  </a:cubicBezTo>
                  <a:lnTo>
                    <a:pt x="381" y="437"/>
                  </a:lnTo>
                  <a:lnTo>
                    <a:pt x="387" y="443"/>
                  </a:lnTo>
                  <a:lnTo>
                    <a:pt x="392" y="449"/>
                  </a:lnTo>
                  <a:cubicBezTo>
                    <a:pt x="392" y="454"/>
                    <a:pt x="398" y="460"/>
                    <a:pt x="392" y="460"/>
                  </a:cubicBezTo>
                  <a:lnTo>
                    <a:pt x="387" y="454"/>
                  </a:lnTo>
                  <a:lnTo>
                    <a:pt x="387" y="465"/>
                  </a:lnTo>
                  <a:lnTo>
                    <a:pt x="398" y="465"/>
                  </a:lnTo>
                  <a:cubicBezTo>
                    <a:pt x="398" y="471"/>
                    <a:pt x="415" y="477"/>
                    <a:pt x="409" y="477"/>
                  </a:cubicBezTo>
                  <a:cubicBezTo>
                    <a:pt x="405" y="477"/>
                    <a:pt x="404" y="479"/>
                    <a:pt x="400" y="479"/>
                  </a:cubicBezTo>
                  <a:cubicBezTo>
                    <a:pt x="398" y="479"/>
                    <a:pt x="396" y="479"/>
                    <a:pt x="392" y="477"/>
                  </a:cubicBezTo>
                  <a:lnTo>
                    <a:pt x="392" y="477"/>
                  </a:lnTo>
                  <a:cubicBezTo>
                    <a:pt x="398" y="482"/>
                    <a:pt x="398" y="488"/>
                    <a:pt x="392" y="488"/>
                  </a:cubicBezTo>
                  <a:cubicBezTo>
                    <a:pt x="387" y="488"/>
                    <a:pt x="381" y="477"/>
                    <a:pt x="375" y="477"/>
                  </a:cubicBezTo>
                  <a:lnTo>
                    <a:pt x="375" y="477"/>
                  </a:lnTo>
                  <a:cubicBezTo>
                    <a:pt x="387" y="488"/>
                    <a:pt x="375" y="488"/>
                    <a:pt x="381" y="499"/>
                  </a:cubicBezTo>
                  <a:cubicBezTo>
                    <a:pt x="381" y="499"/>
                    <a:pt x="375" y="488"/>
                    <a:pt x="370" y="488"/>
                  </a:cubicBezTo>
                  <a:lnTo>
                    <a:pt x="370" y="488"/>
                  </a:lnTo>
                  <a:lnTo>
                    <a:pt x="381" y="499"/>
                  </a:lnTo>
                  <a:cubicBezTo>
                    <a:pt x="375" y="499"/>
                    <a:pt x="375" y="499"/>
                    <a:pt x="370" y="493"/>
                  </a:cubicBezTo>
                  <a:lnTo>
                    <a:pt x="370" y="493"/>
                  </a:lnTo>
                  <a:cubicBezTo>
                    <a:pt x="364" y="493"/>
                    <a:pt x="387" y="505"/>
                    <a:pt x="375" y="505"/>
                  </a:cubicBezTo>
                  <a:cubicBezTo>
                    <a:pt x="375" y="505"/>
                    <a:pt x="370" y="505"/>
                    <a:pt x="370" y="499"/>
                  </a:cubicBezTo>
                  <a:cubicBezTo>
                    <a:pt x="364" y="505"/>
                    <a:pt x="364" y="516"/>
                    <a:pt x="359" y="516"/>
                  </a:cubicBezTo>
                  <a:cubicBezTo>
                    <a:pt x="342" y="505"/>
                    <a:pt x="359" y="510"/>
                    <a:pt x="347" y="499"/>
                  </a:cubicBezTo>
                  <a:lnTo>
                    <a:pt x="347" y="499"/>
                  </a:lnTo>
                  <a:cubicBezTo>
                    <a:pt x="342" y="510"/>
                    <a:pt x="347" y="533"/>
                    <a:pt x="336" y="533"/>
                  </a:cubicBezTo>
                  <a:cubicBezTo>
                    <a:pt x="341" y="540"/>
                    <a:pt x="342" y="542"/>
                    <a:pt x="341" y="542"/>
                  </a:cubicBezTo>
                  <a:cubicBezTo>
                    <a:pt x="339" y="542"/>
                    <a:pt x="333" y="538"/>
                    <a:pt x="329" y="538"/>
                  </a:cubicBezTo>
                  <a:cubicBezTo>
                    <a:pt x="327" y="538"/>
                    <a:pt x="325" y="540"/>
                    <a:pt x="325" y="544"/>
                  </a:cubicBezTo>
                  <a:cubicBezTo>
                    <a:pt x="325" y="539"/>
                    <a:pt x="321" y="531"/>
                    <a:pt x="320" y="531"/>
                  </a:cubicBezTo>
                  <a:cubicBezTo>
                    <a:pt x="320" y="531"/>
                    <a:pt x="319" y="532"/>
                    <a:pt x="319" y="533"/>
                  </a:cubicBezTo>
                  <a:cubicBezTo>
                    <a:pt x="314" y="533"/>
                    <a:pt x="314" y="544"/>
                    <a:pt x="308" y="555"/>
                  </a:cubicBezTo>
                  <a:lnTo>
                    <a:pt x="303" y="549"/>
                  </a:lnTo>
                  <a:cubicBezTo>
                    <a:pt x="301" y="548"/>
                    <a:pt x="299" y="547"/>
                    <a:pt x="297" y="547"/>
                  </a:cubicBezTo>
                  <a:cubicBezTo>
                    <a:pt x="293" y="547"/>
                    <a:pt x="289" y="549"/>
                    <a:pt x="286" y="549"/>
                  </a:cubicBezTo>
                  <a:cubicBezTo>
                    <a:pt x="291" y="555"/>
                    <a:pt x="286" y="555"/>
                    <a:pt x="291" y="566"/>
                  </a:cubicBezTo>
                  <a:cubicBezTo>
                    <a:pt x="285" y="560"/>
                    <a:pt x="281" y="558"/>
                    <a:pt x="278" y="558"/>
                  </a:cubicBezTo>
                  <a:cubicBezTo>
                    <a:pt x="269" y="558"/>
                    <a:pt x="269" y="577"/>
                    <a:pt x="261" y="577"/>
                  </a:cubicBezTo>
                  <a:cubicBezTo>
                    <a:pt x="259" y="577"/>
                    <a:pt x="256" y="576"/>
                    <a:pt x="252" y="572"/>
                  </a:cubicBezTo>
                  <a:cubicBezTo>
                    <a:pt x="252" y="566"/>
                    <a:pt x="252" y="561"/>
                    <a:pt x="252" y="561"/>
                  </a:cubicBezTo>
                  <a:lnTo>
                    <a:pt x="241" y="572"/>
                  </a:lnTo>
                  <a:cubicBezTo>
                    <a:pt x="246" y="583"/>
                    <a:pt x="246" y="577"/>
                    <a:pt x="252" y="583"/>
                  </a:cubicBezTo>
                  <a:cubicBezTo>
                    <a:pt x="252" y="594"/>
                    <a:pt x="252" y="600"/>
                    <a:pt x="246" y="600"/>
                  </a:cubicBezTo>
                  <a:cubicBezTo>
                    <a:pt x="252" y="589"/>
                    <a:pt x="241" y="583"/>
                    <a:pt x="241" y="577"/>
                  </a:cubicBezTo>
                  <a:cubicBezTo>
                    <a:pt x="241" y="577"/>
                    <a:pt x="241" y="583"/>
                    <a:pt x="241" y="589"/>
                  </a:cubicBezTo>
                  <a:cubicBezTo>
                    <a:pt x="239" y="585"/>
                    <a:pt x="237" y="584"/>
                    <a:pt x="237" y="584"/>
                  </a:cubicBezTo>
                  <a:lnTo>
                    <a:pt x="237" y="584"/>
                  </a:lnTo>
                  <a:cubicBezTo>
                    <a:pt x="236" y="584"/>
                    <a:pt x="243" y="600"/>
                    <a:pt x="237" y="600"/>
                  </a:cubicBezTo>
                  <a:cubicBezTo>
                    <a:pt x="237" y="600"/>
                    <a:pt x="236" y="600"/>
                    <a:pt x="235" y="600"/>
                  </a:cubicBezTo>
                  <a:lnTo>
                    <a:pt x="235" y="594"/>
                  </a:lnTo>
                  <a:cubicBezTo>
                    <a:pt x="231" y="594"/>
                    <a:pt x="230" y="601"/>
                    <a:pt x="230" y="601"/>
                  </a:cubicBezTo>
                  <a:cubicBezTo>
                    <a:pt x="230" y="601"/>
                    <a:pt x="230" y="601"/>
                    <a:pt x="230" y="600"/>
                  </a:cubicBezTo>
                  <a:cubicBezTo>
                    <a:pt x="224" y="589"/>
                    <a:pt x="230" y="594"/>
                    <a:pt x="224" y="589"/>
                  </a:cubicBezTo>
                  <a:cubicBezTo>
                    <a:pt x="224" y="589"/>
                    <a:pt x="224" y="591"/>
                    <a:pt x="224" y="594"/>
                  </a:cubicBezTo>
                  <a:lnTo>
                    <a:pt x="224" y="594"/>
                  </a:lnTo>
                  <a:cubicBezTo>
                    <a:pt x="217" y="584"/>
                    <a:pt x="215" y="582"/>
                    <a:pt x="214" y="582"/>
                  </a:cubicBezTo>
                  <a:cubicBezTo>
                    <a:pt x="213" y="582"/>
                    <a:pt x="213" y="583"/>
                    <a:pt x="213" y="583"/>
                  </a:cubicBezTo>
                  <a:lnTo>
                    <a:pt x="207" y="580"/>
                  </a:lnTo>
                  <a:lnTo>
                    <a:pt x="207" y="580"/>
                  </a:lnTo>
                  <a:cubicBezTo>
                    <a:pt x="207" y="610"/>
                    <a:pt x="196" y="589"/>
                    <a:pt x="190" y="611"/>
                  </a:cubicBezTo>
                  <a:cubicBezTo>
                    <a:pt x="196" y="589"/>
                    <a:pt x="190" y="600"/>
                    <a:pt x="190" y="583"/>
                  </a:cubicBezTo>
                  <a:cubicBezTo>
                    <a:pt x="185" y="583"/>
                    <a:pt x="179" y="577"/>
                    <a:pt x="179" y="572"/>
                  </a:cubicBezTo>
                  <a:cubicBezTo>
                    <a:pt x="179" y="575"/>
                    <a:pt x="179" y="576"/>
                    <a:pt x="178" y="576"/>
                  </a:cubicBezTo>
                  <a:cubicBezTo>
                    <a:pt x="177" y="576"/>
                    <a:pt x="176" y="575"/>
                    <a:pt x="176" y="575"/>
                  </a:cubicBezTo>
                  <a:cubicBezTo>
                    <a:pt x="175" y="575"/>
                    <a:pt x="174" y="577"/>
                    <a:pt x="174" y="583"/>
                  </a:cubicBezTo>
                  <a:cubicBezTo>
                    <a:pt x="172" y="587"/>
                    <a:pt x="170" y="589"/>
                    <a:pt x="167" y="589"/>
                  </a:cubicBezTo>
                  <a:cubicBezTo>
                    <a:pt x="163" y="589"/>
                    <a:pt x="158" y="585"/>
                    <a:pt x="154" y="585"/>
                  </a:cubicBezTo>
                  <a:cubicBezTo>
                    <a:pt x="150" y="585"/>
                    <a:pt x="147" y="587"/>
                    <a:pt x="146" y="594"/>
                  </a:cubicBezTo>
                  <a:cubicBezTo>
                    <a:pt x="134" y="600"/>
                    <a:pt x="140" y="617"/>
                    <a:pt x="129" y="628"/>
                  </a:cubicBezTo>
                  <a:cubicBezTo>
                    <a:pt x="129" y="622"/>
                    <a:pt x="129" y="611"/>
                    <a:pt x="129" y="611"/>
                  </a:cubicBezTo>
                  <a:cubicBezTo>
                    <a:pt x="129" y="605"/>
                    <a:pt x="129" y="605"/>
                    <a:pt x="123" y="605"/>
                  </a:cubicBezTo>
                  <a:cubicBezTo>
                    <a:pt x="123" y="611"/>
                    <a:pt x="118" y="611"/>
                    <a:pt x="118" y="611"/>
                  </a:cubicBezTo>
                  <a:cubicBezTo>
                    <a:pt x="118" y="611"/>
                    <a:pt x="118" y="611"/>
                    <a:pt x="118" y="605"/>
                  </a:cubicBezTo>
                  <a:cubicBezTo>
                    <a:pt x="118" y="605"/>
                    <a:pt x="118" y="600"/>
                    <a:pt x="118" y="600"/>
                  </a:cubicBezTo>
                  <a:lnTo>
                    <a:pt x="123" y="600"/>
                  </a:lnTo>
                  <a:cubicBezTo>
                    <a:pt x="118" y="594"/>
                    <a:pt x="123" y="594"/>
                    <a:pt x="112" y="589"/>
                  </a:cubicBezTo>
                  <a:cubicBezTo>
                    <a:pt x="123" y="583"/>
                    <a:pt x="106" y="577"/>
                    <a:pt x="129" y="577"/>
                  </a:cubicBezTo>
                  <a:cubicBezTo>
                    <a:pt x="123" y="577"/>
                    <a:pt x="112" y="572"/>
                    <a:pt x="112" y="566"/>
                  </a:cubicBezTo>
                  <a:lnTo>
                    <a:pt x="112" y="566"/>
                  </a:lnTo>
                  <a:cubicBezTo>
                    <a:pt x="117" y="569"/>
                    <a:pt x="119" y="569"/>
                    <a:pt x="121" y="569"/>
                  </a:cubicBezTo>
                  <a:cubicBezTo>
                    <a:pt x="126" y="569"/>
                    <a:pt x="120" y="560"/>
                    <a:pt x="132" y="560"/>
                  </a:cubicBezTo>
                  <a:cubicBezTo>
                    <a:pt x="134" y="560"/>
                    <a:pt x="137" y="560"/>
                    <a:pt x="140" y="561"/>
                  </a:cubicBezTo>
                  <a:cubicBezTo>
                    <a:pt x="121" y="556"/>
                    <a:pt x="126" y="547"/>
                    <a:pt x="122" y="538"/>
                  </a:cubicBezTo>
                  <a:lnTo>
                    <a:pt x="122" y="538"/>
                  </a:lnTo>
                  <a:cubicBezTo>
                    <a:pt x="123" y="538"/>
                    <a:pt x="123" y="538"/>
                    <a:pt x="123" y="538"/>
                  </a:cubicBezTo>
                  <a:cubicBezTo>
                    <a:pt x="123" y="533"/>
                    <a:pt x="129" y="533"/>
                    <a:pt x="134" y="527"/>
                  </a:cubicBezTo>
                  <a:cubicBezTo>
                    <a:pt x="118" y="527"/>
                    <a:pt x="112" y="521"/>
                    <a:pt x="101" y="516"/>
                  </a:cubicBezTo>
                  <a:cubicBezTo>
                    <a:pt x="104" y="515"/>
                    <a:pt x="107" y="514"/>
                    <a:pt x="110" y="514"/>
                  </a:cubicBezTo>
                  <a:cubicBezTo>
                    <a:pt x="120" y="514"/>
                    <a:pt x="127" y="521"/>
                    <a:pt x="140" y="521"/>
                  </a:cubicBezTo>
                  <a:cubicBezTo>
                    <a:pt x="123" y="521"/>
                    <a:pt x="123" y="510"/>
                    <a:pt x="112" y="510"/>
                  </a:cubicBezTo>
                  <a:lnTo>
                    <a:pt x="134" y="510"/>
                  </a:lnTo>
                  <a:cubicBezTo>
                    <a:pt x="112" y="505"/>
                    <a:pt x="129" y="505"/>
                    <a:pt x="118" y="499"/>
                  </a:cubicBezTo>
                  <a:cubicBezTo>
                    <a:pt x="123" y="496"/>
                    <a:pt x="127" y="496"/>
                    <a:pt x="130" y="496"/>
                  </a:cubicBezTo>
                  <a:cubicBezTo>
                    <a:pt x="132" y="496"/>
                    <a:pt x="132" y="496"/>
                    <a:pt x="129" y="493"/>
                  </a:cubicBezTo>
                  <a:cubicBezTo>
                    <a:pt x="131" y="492"/>
                    <a:pt x="133" y="491"/>
                    <a:pt x="136" y="491"/>
                  </a:cubicBezTo>
                  <a:cubicBezTo>
                    <a:pt x="141" y="491"/>
                    <a:pt x="146" y="493"/>
                    <a:pt x="146" y="493"/>
                  </a:cubicBezTo>
                  <a:cubicBezTo>
                    <a:pt x="146" y="491"/>
                    <a:pt x="141" y="491"/>
                    <a:pt x="136" y="491"/>
                  </a:cubicBezTo>
                  <a:cubicBezTo>
                    <a:pt x="130" y="491"/>
                    <a:pt x="123" y="491"/>
                    <a:pt x="118" y="488"/>
                  </a:cubicBezTo>
                  <a:cubicBezTo>
                    <a:pt x="115" y="485"/>
                    <a:pt x="118" y="485"/>
                    <a:pt x="123" y="485"/>
                  </a:cubicBezTo>
                  <a:cubicBezTo>
                    <a:pt x="127" y="485"/>
                    <a:pt x="134" y="485"/>
                    <a:pt x="140" y="482"/>
                  </a:cubicBezTo>
                  <a:cubicBezTo>
                    <a:pt x="134" y="482"/>
                    <a:pt x="118" y="477"/>
                    <a:pt x="118" y="471"/>
                  </a:cubicBezTo>
                  <a:lnTo>
                    <a:pt x="129" y="471"/>
                  </a:lnTo>
                  <a:cubicBezTo>
                    <a:pt x="112" y="465"/>
                    <a:pt x="129" y="460"/>
                    <a:pt x="112" y="449"/>
                  </a:cubicBezTo>
                  <a:lnTo>
                    <a:pt x="101" y="449"/>
                  </a:lnTo>
                  <a:lnTo>
                    <a:pt x="95" y="443"/>
                  </a:lnTo>
                  <a:cubicBezTo>
                    <a:pt x="112" y="443"/>
                    <a:pt x="101" y="449"/>
                    <a:pt x="112" y="449"/>
                  </a:cubicBezTo>
                  <a:cubicBezTo>
                    <a:pt x="106" y="443"/>
                    <a:pt x="95" y="437"/>
                    <a:pt x="95" y="432"/>
                  </a:cubicBezTo>
                  <a:cubicBezTo>
                    <a:pt x="109" y="432"/>
                    <a:pt x="104" y="439"/>
                    <a:pt x="111" y="439"/>
                  </a:cubicBezTo>
                  <a:cubicBezTo>
                    <a:pt x="112" y="439"/>
                    <a:pt x="114" y="439"/>
                    <a:pt x="118" y="437"/>
                  </a:cubicBezTo>
                  <a:lnTo>
                    <a:pt x="118" y="437"/>
                  </a:lnTo>
                  <a:lnTo>
                    <a:pt x="112" y="443"/>
                  </a:lnTo>
                  <a:cubicBezTo>
                    <a:pt x="117" y="442"/>
                    <a:pt x="119" y="441"/>
                    <a:pt x="121" y="441"/>
                  </a:cubicBezTo>
                  <a:lnTo>
                    <a:pt x="121" y="441"/>
                  </a:lnTo>
                  <a:cubicBezTo>
                    <a:pt x="124" y="441"/>
                    <a:pt x="118" y="445"/>
                    <a:pt x="123" y="445"/>
                  </a:cubicBezTo>
                  <a:cubicBezTo>
                    <a:pt x="125" y="445"/>
                    <a:pt x="129" y="444"/>
                    <a:pt x="134" y="443"/>
                  </a:cubicBezTo>
                  <a:cubicBezTo>
                    <a:pt x="140" y="432"/>
                    <a:pt x="129" y="432"/>
                    <a:pt x="134" y="421"/>
                  </a:cubicBezTo>
                  <a:cubicBezTo>
                    <a:pt x="127" y="421"/>
                    <a:pt x="122" y="423"/>
                    <a:pt x="118" y="423"/>
                  </a:cubicBezTo>
                  <a:cubicBezTo>
                    <a:pt x="116" y="423"/>
                    <a:pt x="114" y="423"/>
                    <a:pt x="112" y="421"/>
                  </a:cubicBezTo>
                  <a:cubicBezTo>
                    <a:pt x="95" y="409"/>
                    <a:pt x="151" y="409"/>
                    <a:pt x="129" y="404"/>
                  </a:cubicBezTo>
                  <a:cubicBezTo>
                    <a:pt x="118" y="398"/>
                    <a:pt x="101" y="398"/>
                    <a:pt x="112" y="393"/>
                  </a:cubicBezTo>
                  <a:lnTo>
                    <a:pt x="129" y="393"/>
                  </a:lnTo>
                  <a:cubicBezTo>
                    <a:pt x="129" y="387"/>
                    <a:pt x="101" y="387"/>
                    <a:pt x="112" y="381"/>
                  </a:cubicBezTo>
                  <a:cubicBezTo>
                    <a:pt x="123" y="381"/>
                    <a:pt x="118" y="387"/>
                    <a:pt x="123" y="387"/>
                  </a:cubicBezTo>
                  <a:cubicBezTo>
                    <a:pt x="134" y="381"/>
                    <a:pt x="112" y="381"/>
                    <a:pt x="112" y="376"/>
                  </a:cubicBezTo>
                  <a:lnTo>
                    <a:pt x="129" y="376"/>
                  </a:lnTo>
                  <a:cubicBezTo>
                    <a:pt x="123" y="365"/>
                    <a:pt x="112" y="353"/>
                    <a:pt x="112" y="342"/>
                  </a:cubicBezTo>
                  <a:lnTo>
                    <a:pt x="112" y="342"/>
                  </a:lnTo>
                  <a:cubicBezTo>
                    <a:pt x="118" y="348"/>
                    <a:pt x="123" y="348"/>
                    <a:pt x="123" y="348"/>
                  </a:cubicBezTo>
                  <a:cubicBezTo>
                    <a:pt x="118" y="331"/>
                    <a:pt x="129" y="314"/>
                    <a:pt x="140" y="303"/>
                  </a:cubicBezTo>
                  <a:lnTo>
                    <a:pt x="123" y="297"/>
                  </a:lnTo>
                  <a:lnTo>
                    <a:pt x="134" y="297"/>
                  </a:lnTo>
                  <a:cubicBezTo>
                    <a:pt x="136" y="296"/>
                    <a:pt x="136" y="295"/>
                    <a:pt x="134" y="295"/>
                  </a:cubicBezTo>
                  <a:cubicBezTo>
                    <a:pt x="130" y="295"/>
                    <a:pt x="121" y="297"/>
                    <a:pt x="118" y="297"/>
                  </a:cubicBezTo>
                  <a:cubicBezTo>
                    <a:pt x="118" y="292"/>
                    <a:pt x="129" y="292"/>
                    <a:pt x="129" y="292"/>
                  </a:cubicBezTo>
                  <a:cubicBezTo>
                    <a:pt x="118" y="286"/>
                    <a:pt x="107" y="270"/>
                    <a:pt x="123" y="259"/>
                  </a:cubicBezTo>
                  <a:lnTo>
                    <a:pt x="123" y="259"/>
                  </a:lnTo>
                  <a:cubicBezTo>
                    <a:pt x="123" y="259"/>
                    <a:pt x="123" y="259"/>
                    <a:pt x="123" y="259"/>
                  </a:cubicBezTo>
                  <a:lnTo>
                    <a:pt x="123" y="259"/>
                  </a:lnTo>
                  <a:lnTo>
                    <a:pt x="123" y="258"/>
                  </a:lnTo>
                  <a:lnTo>
                    <a:pt x="123" y="258"/>
                  </a:lnTo>
                  <a:cubicBezTo>
                    <a:pt x="123" y="258"/>
                    <a:pt x="123" y="258"/>
                    <a:pt x="123" y="259"/>
                  </a:cubicBezTo>
                  <a:lnTo>
                    <a:pt x="123" y="259"/>
                  </a:lnTo>
                  <a:cubicBezTo>
                    <a:pt x="118" y="252"/>
                    <a:pt x="98" y="252"/>
                    <a:pt x="112" y="247"/>
                  </a:cubicBezTo>
                  <a:cubicBezTo>
                    <a:pt x="118" y="230"/>
                    <a:pt x="106" y="213"/>
                    <a:pt x="129" y="202"/>
                  </a:cubicBezTo>
                  <a:cubicBezTo>
                    <a:pt x="106" y="202"/>
                    <a:pt x="134" y="185"/>
                    <a:pt x="106" y="185"/>
                  </a:cubicBezTo>
                  <a:cubicBezTo>
                    <a:pt x="123" y="180"/>
                    <a:pt x="129" y="180"/>
                    <a:pt x="134" y="169"/>
                  </a:cubicBezTo>
                  <a:cubicBezTo>
                    <a:pt x="140" y="163"/>
                    <a:pt x="118" y="163"/>
                    <a:pt x="118" y="157"/>
                  </a:cubicBezTo>
                  <a:lnTo>
                    <a:pt x="129" y="157"/>
                  </a:lnTo>
                  <a:lnTo>
                    <a:pt x="118" y="152"/>
                  </a:lnTo>
                  <a:cubicBezTo>
                    <a:pt x="118" y="146"/>
                    <a:pt x="118" y="141"/>
                    <a:pt x="123" y="141"/>
                  </a:cubicBezTo>
                  <a:lnTo>
                    <a:pt x="134" y="141"/>
                  </a:lnTo>
                  <a:cubicBezTo>
                    <a:pt x="132" y="139"/>
                    <a:pt x="132" y="139"/>
                    <a:pt x="132" y="138"/>
                  </a:cubicBezTo>
                  <a:lnTo>
                    <a:pt x="132" y="138"/>
                  </a:lnTo>
                  <a:cubicBezTo>
                    <a:pt x="133" y="140"/>
                    <a:pt x="134" y="141"/>
                    <a:pt x="134" y="141"/>
                  </a:cubicBezTo>
                  <a:cubicBezTo>
                    <a:pt x="134" y="140"/>
                    <a:pt x="133" y="139"/>
                    <a:pt x="132" y="138"/>
                  </a:cubicBezTo>
                  <a:lnTo>
                    <a:pt x="132" y="138"/>
                  </a:lnTo>
                  <a:cubicBezTo>
                    <a:pt x="132" y="138"/>
                    <a:pt x="132" y="138"/>
                    <a:pt x="132" y="138"/>
                  </a:cubicBezTo>
                  <a:lnTo>
                    <a:pt x="132" y="138"/>
                  </a:lnTo>
                  <a:cubicBezTo>
                    <a:pt x="130" y="137"/>
                    <a:pt x="126" y="135"/>
                    <a:pt x="123" y="135"/>
                  </a:cubicBezTo>
                  <a:cubicBezTo>
                    <a:pt x="134" y="135"/>
                    <a:pt x="134" y="135"/>
                    <a:pt x="129" y="129"/>
                  </a:cubicBezTo>
                  <a:lnTo>
                    <a:pt x="129" y="129"/>
                  </a:lnTo>
                  <a:lnTo>
                    <a:pt x="140" y="135"/>
                  </a:lnTo>
                  <a:cubicBezTo>
                    <a:pt x="140" y="135"/>
                    <a:pt x="134" y="129"/>
                    <a:pt x="140" y="129"/>
                  </a:cubicBezTo>
                  <a:cubicBezTo>
                    <a:pt x="139" y="129"/>
                    <a:pt x="137" y="128"/>
                    <a:pt x="134" y="127"/>
                  </a:cubicBezTo>
                  <a:lnTo>
                    <a:pt x="134" y="127"/>
                  </a:lnTo>
                  <a:lnTo>
                    <a:pt x="134" y="124"/>
                  </a:lnTo>
                  <a:cubicBezTo>
                    <a:pt x="140" y="124"/>
                    <a:pt x="140" y="129"/>
                    <a:pt x="146" y="135"/>
                  </a:cubicBezTo>
                  <a:cubicBezTo>
                    <a:pt x="146" y="135"/>
                    <a:pt x="146" y="129"/>
                    <a:pt x="146" y="129"/>
                  </a:cubicBezTo>
                  <a:cubicBezTo>
                    <a:pt x="146" y="118"/>
                    <a:pt x="146" y="118"/>
                    <a:pt x="151" y="107"/>
                  </a:cubicBezTo>
                  <a:cubicBezTo>
                    <a:pt x="156" y="112"/>
                    <a:pt x="160" y="120"/>
                    <a:pt x="165" y="120"/>
                  </a:cubicBezTo>
                  <a:cubicBezTo>
                    <a:pt x="166" y="120"/>
                    <a:pt x="167" y="119"/>
                    <a:pt x="168" y="118"/>
                  </a:cubicBezTo>
                  <a:cubicBezTo>
                    <a:pt x="174" y="113"/>
                    <a:pt x="174" y="107"/>
                    <a:pt x="174" y="101"/>
                  </a:cubicBezTo>
                  <a:cubicBezTo>
                    <a:pt x="174" y="113"/>
                    <a:pt x="179" y="113"/>
                    <a:pt x="179" y="118"/>
                  </a:cubicBezTo>
                  <a:cubicBezTo>
                    <a:pt x="185" y="118"/>
                    <a:pt x="190" y="118"/>
                    <a:pt x="202" y="107"/>
                  </a:cubicBezTo>
                  <a:cubicBezTo>
                    <a:pt x="196" y="101"/>
                    <a:pt x="196" y="101"/>
                    <a:pt x="196" y="96"/>
                  </a:cubicBezTo>
                  <a:close/>
                  <a:moveTo>
                    <a:pt x="150" y="638"/>
                  </a:moveTo>
                  <a:lnTo>
                    <a:pt x="150" y="638"/>
                  </a:lnTo>
                  <a:cubicBezTo>
                    <a:pt x="150" y="640"/>
                    <a:pt x="148" y="642"/>
                    <a:pt x="146" y="645"/>
                  </a:cubicBezTo>
                  <a:lnTo>
                    <a:pt x="151" y="639"/>
                  </a:lnTo>
                  <a:cubicBezTo>
                    <a:pt x="151" y="638"/>
                    <a:pt x="151" y="638"/>
                    <a:pt x="150" y="638"/>
                  </a:cubicBezTo>
                  <a:close/>
                  <a:moveTo>
                    <a:pt x="129" y="1"/>
                  </a:moveTo>
                  <a:cubicBezTo>
                    <a:pt x="101" y="1"/>
                    <a:pt x="90" y="29"/>
                    <a:pt x="78" y="40"/>
                  </a:cubicBezTo>
                  <a:cubicBezTo>
                    <a:pt x="70" y="34"/>
                    <a:pt x="63" y="33"/>
                    <a:pt x="57" y="33"/>
                  </a:cubicBezTo>
                  <a:cubicBezTo>
                    <a:pt x="50" y="33"/>
                    <a:pt x="45" y="34"/>
                    <a:pt x="39" y="34"/>
                  </a:cubicBezTo>
                  <a:cubicBezTo>
                    <a:pt x="36" y="37"/>
                    <a:pt x="32" y="37"/>
                    <a:pt x="28" y="37"/>
                  </a:cubicBezTo>
                  <a:cubicBezTo>
                    <a:pt x="24" y="37"/>
                    <a:pt x="20" y="37"/>
                    <a:pt x="17" y="40"/>
                  </a:cubicBezTo>
                  <a:cubicBezTo>
                    <a:pt x="17" y="51"/>
                    <a:pt x="17" y="51"/>
                    <a:pt x="11" y="57"/>
                  </a:cubicBezTo>
                  <a:cubicBezTo>
                    <a:pt x="17" y="57"/>
                    <a:pt x="28" y="68"/>
                    <a:pt x="28" y="73"/>
                  </a:cubicBezTo>
                  <a:cubicBezTo>
                    <a:pt x="28" y="73"/>
                    <a:pt x="39" y="88"/>
                    <a:pt x="32" y="88"/>
                  </a:cubicBezTo>
                  <a:cubicBezTo>
                    <a:pt x="30" y="88"/>
                    <a:pt x="27" y="87"/>
                    <a:pt x="22" y="85"/>
                  </a:cubicBezTo>
                  <a:lnTo>
                    <a:pt x="28" y="85"/>
                  </a:lnTo>
                  <a:cubicBezTo>
                    <a:pt x="24" y="84"/>
                    <a:pt x="21" y="83"/>
                    <a:pt x="18" y="83"/>
                  </a:cubicBezTo>
                  <a:cubicBezTo>
                    <a:pt x="8" y="83"/>
                    <a:pt x="11" y="92"/>
                    <a:pt x="11" y="101"/>
                  </a:cubicBezTo>
                  <a:lnTo>
                    <a:pt x="34" y="107"/>
                  </a:lnTo>
                  <a:cubicBezTo>
                    <a:pt x="17" y="113"/>
                    <a:pt x="22" y="135"/>
                    <a:pt x="22" y="146"/>
                  </a:cubicBezTo>
                  <a:cubicBezTo>
                    <a:pt x="28" y="152"/>
                    <a:pt x="34" y="157"/>
                    <a:pt x="17" y="163"/>
                  </a:cubicBezTo>
                  <a:cubicBezTo>
                    <a:pt x="22" y="169"/>
                    <a:pt x="22" y="169"/>
                    <a:pt x="28" y="174"/>
                  </a:cubicBezTo>
                  <a:lnTo>
                    <a:pt x="17" y="174"/>
                  </a:lnTo>
                  <a:cubicBezTo>
                    <a:pt x="11" y="180"/>
                    <a:pt x="11" y="185"/>
                    <a:pt x="11" y="197"/>
                  </a:cubicBezTo>
                  <a:lnTo>
                    <a:pt x="6" y="197"/>
                  </a:lnTo>
                  <a:cubicBezTo>
                    <a:pt x="0" y="202"/>
                    <a:pt x="39" y="202"/>
                    <a:pt x="39" y="208"/>
                  </a:cubicBezTo>
                  <a:lnTo>
                    <a:pt x="22" y="208"/>
                  </a:lnTo>
                  <a:cubicBezTo>
                    <a:pt x="22" y="219"/>
                    <a:pt x="6" y="230"/>
                    <a:pt x="22" y="241"/>
                  </a:cubicBezTo>
                  <a:lnTo>
                    <a:pt x="11" y="241"/>
                  </a:lnTo>
                  <a:cubicBezTo>
                    <a:pt x="11" y="247"/>
                    <a:pt x="0" y="258"/>
                    <a:pt x="28" y="258"/>
                  </a:cubicBezTo>
                  <a:cubicBezTo>
                    <a:pt x="11" y="258"/>
                    <a:pt x="22" y="269"/>
                    <a:pt x="34" y="275"/>
                  </a:cubicBezTo>
                  <a:lnTo>
                    <a:pt x="17" y="275"/>
                  </a:lnTo>
                  <a:cubicBezTo>
                    <a:pt x="34" y="281"/>
                    <a:pt x="39" y="281"/>
                    <a:pt x="45" y="286"/>
                  </a:cubicBezTo>
                  <a:lnTo>
                    <a:pt x="39" y="286"/>
                  </a:lnTo>
                  <a:cubicBezTo>
                    <a:pt x="34" y="292"/>
                    <a:pt x="50" y="286"/>
                    <a:pt x="45" y="297"/>
                  </a:cubicBezTo>
                  <a:lnTo>
                    <a:pt x="34" y="292"/>
                  </a:lnTo>
                  <a:lnTo>
                    <a:pt x="34" y="292"/>
                  </a:lnTo>
                  <a:cubicBezTo>
                    <a:pt x="34" y="297"/>
                    <a:pt x="39" y="297"/>
                    <a:pt x="50" y="303"/>
                  </a:cubicBezTo>
                  <a:cubicBezTo>
                    <a:pt x="56" y="303"/>
                    <a:pt x="45" y="309"/>
                    <a:pt x="34" y="314"/>
                  </a:cubicBezTo>
                  <a:cubicBezTo>
                    <a:pt x="39" y="314"/>
                    <a:pt x="50" y="314"/>
                    <a:pt x="45" y="320"/>
                  </a:cubicBezTo>
                  <a:lnTo>
                    <a:pt x="39" y="320"/>
                  </a:lnTo>
                  <a:cubicBezTo>
                    <a:pt x="28" y="325"/>
                    <a:pt x="50" y="331"/>
                    <a:pt x="39" y="337"/>
                  </a:cubicBezTo>
                  <a:lnTo>
                    <a:pt x="34" y="337"/>
                  </a:lnTo>
                  <a:cubicBezTo>
                    <a:pt x="34" y="331"/>
                    <a:pt x="34" y="325"/>
                    <a:pt x="34" y="325"/>
                  </a:cubicBezTo>
                  <a:cubicBezTo>
                    <a:pt x="26" y="325"/>
                    <a:pt x="24" y="328"/>
                    <a:pt x="18" y="328"/>
                  </a:cubicBezTo>
                  <a:cubicBezTo>
                    <a:pt x="15" y="328"/>
                    <a:pt x="11" y="327"/>
                    <a:pt x="6" y="325"/>
                  </a:cubicBezTo>
                  <a:lnTo>
                    <a:pt x="6" y="325"/>
                  </a:lnTo>
                  <a:cubicBezTo>
                    <a:pt x="11" y="331"/>
                    <a:pt x="34" y="342"/>
                    <a:pt x="28" y="348"/>
                  </a:cubicBezTo>
                  <a:lnTo>
                    <a:pt x="22" y="348"/>
                  </a:lnTo>
                  <a:cubicBezTo>
                    <a:pt x="22" y="353"/>
                    <a:pt x="17" y="353"/>
                    <a:pt x="17" y="353"/>
                  </a:cubicBezTo>
                  <a:cubicBezTo>
                    <a:pt x="17" y="353"/>
                    <a:pt x="22" y="359"/>
                    <a:pt x="22" y="359"/>
                  </a:cubicBezTo>
                  <a:lnTo>
                    <a:pt x="17" y="359"/>
                  </a:lnTo>
                  <a:cubicBezTo>
                    <a:pt x="11" y="353"/>
                    <a:pt x="17" y="353"/>
                    <a:pt x="17" y="353"/>
                  </a:cubicBezTo>
                  <a:lnTo>
                    <a:pt x="17" y="353"/>
                  </a:lnTo>
                  <a:cubicBezTo>
                    <a:pt x="11" y="353"/>
                    <a:pt x="11" y="359"/>
                    <a:pt x="11" y="365"/>
                  </a:cubicBezTo>
                  <a:cubicBezTo>
                    <a:pt x="22" y="365"/>
                    <a:pt x="24" y="367"/>
                    <a:pt x="27" y="367"/>
                  </a:cubicBezTo>
                  <a:cubicBezTo>
                    <a:pt x="28" y="367"/>
                    <a:pt x="30" y="367"/>
                    <a:pt x="34" y="365"/>
                  </a:cubicBezTo>
                  <a:cubicBezTo>
                    <a:pt x="34" y="365"/>
                    <a:pt x="34" y="365"/>
                    <a:pt x="34" y="359"/>
                  </a:cubicBezTo>
                  <a:cubicBezTo>
                    <a:pt x="34" y="359"/>
                    <a:pt x="34" y="353"/>
                    <a:pt x="34" y="353"/>
                  </a:cubicBezTo>
                  <a:cubicBezTo>
                    <a:pt x="39" y="353"/>
                    <a:pt x="45" y="359"/>
                    <a:pt x="39" y="359"/>
                  </a:cubicBezTo>
                  <a:cubicBezTo>
                    <a:pt x="45" y="365"/>
                    <a:pt x="56" y="365"/>
                    <a:pt x="56" y="365"/>
                  </a:cubicBezTo>
                  <a:cubicBezTo>
                    <a:pt x="39" y="370"/>
                    <a:pt x="28" y="376"/>
                    <a:pt x="17" y="376"/>
                  </a:cubicBezTo>
                  <a:cubicBezTo>
                    <a:pt x="28" y="387"/>
                    <a:pt x="22" y="398"/>
                    <a:pt x="45" y="404"/>
                  </a:cubicBezTo>
                  <a:cubicBezTo>
                    <a:pt x="50" y="409"/>
                    <a:pt x="39" y="409"/>
                    <a:pt x="39" y="409"/>
                  </a:cubicBezTo>
                  <a:cubicBezTo>
                    <a:pt x="38" y="409"/>
                    <a:pt x="37" y="409"/>
                    <a:pt x="36" y="409"/>
                  </a:cubicBezTo>
                  <a:lnTo>
                    <a:pt x="36" y="409"/>
                  </a:lnTo>
                  <a:cubicBezTo>
                    <a:pt x="38" y="414"/>
                    <a:pt x="38" y="421"/>
                    <a:pt x="50" y="421"/>
                  </a:cubicBezTo>
                  <a:cubicBezTo>
                    <a:pt x="48" y="423"/>
                    <a:pt x="43" y="423"/>
                    <a:pt x="41" y="423"/>
                  </a:cubicBezTo>
                  <a:cubicBezTo>
                    <a:pt x="38" y="423"/>
                    <a:pt x="36" y="423"/>
                    <a:pt x="39" y="426"/>
                  </a:cubicBezTo>
                  <a:lnTo>
                    <a:pt x="34" y="426"/>
                  </a:lnTo>
                  <a:cubicBezTo>
                    <a:pt x="6" y="443"/>
                    <a:pt x="78" y="454"/>
                    <a:pt x="39" y="471"/>
                  </a:cubicBezTo>
                  <a:lnTo>
                    <a:pt x="45" y="471"/>
                  </a:lnTo>
                  <a:cubicBezTo>
                    <a:pt x="28" y="493"/>
                    <a:pt x="62" y="516"/>
                    <a:pt x="34" y="538"/>
                  </a:cubicBezTo>
                  <a:cubicBezTo>
                    <a:pt x="28" y="544"/>
                    <a:pt x="39" y="544"/>
                    <a:pt x="50" y="549"/>
                  </a:cubicBezTo>
                  <a:lnTo>
                    <a:pt x="34" y="549"/>
                  </a:lnTo>
                  <a:lnTo>
                    <a:pt x="50" y="555"/>
                  </a:lnTo>
                  <a:cubicBezTo>
                    <a:pt x="62" y="566"/>
                    <a:pt x="17" y="572"/>
                    <a:pt x="39" y="583"/>
                  </a:cubicBezTo>
                  <a:lnTo>
                    <a:pt x="50" y="583"/>
                  </a:lnTo>
                  <a:cubicBezTo>
                    <a:pt x="46" y="588"/>
                    <a:pt x="52" y="596"/>
                    <a:pt x="49" y="596"/>
                  </a:cubicBezTo>
                  <a:cubicBezTo>
                    <a:pt x="48" y="596"/>
                    <a:pt x="47" y="595"/>
                    <a:pt x="45" y="594"/>
                  </a:cubicBezTo>
                  <a:lnTo>
                    <a:pt x="45" y="594"/>
                  </a:lnTo>
                  <a:cubicBezTo>
                    <a:pt x="45" y="594"/>
                    <a:pt x="56" y="600"/>
                    <a:pt x="50" y="600"/>
                  </a:cubicBezTo>
                  <a:lnTo>
                    <a:pt x="39" y="600"/>
                  </a:lnTo>
                  <a:lnTo>
                    <a:pt x="56" y="611"/>
                  </a:lnTo>
                  <a:cubicBezTo>
                    <a:pt x="55" y="612"/>
                    <a:pt x="52" y="613"/>
                    <a:pt x="49" y="613"/>
                  </a:cubicBezTo>
                  <a:cubicBezTo>
                    <a:pt x="44" y="613"/>
                    <a:pt x="37" y="611"/>
                    <a:pt x="31" y="611"/>
                  </a:cubicBezTo>
                  <a:cubicBezTo>
                    <a:pt x="26" y="611"/>
                    <a:pt x="22" y="613"/>
                    <a:pt x="22" y="617"/>
                  </a:cubicBezTo>
                  <a:cubicBezTo>
                    <a:pt x="27" y="621"/>
                    <a:pt x="39" y="629"/>
                    <a:pt x="46" y="629"/>
                  </a:cubicBezTo>
                  <a:cubicBezTo>
                    <a:pt x="48" y="629"/>
                    <a:pt x="49" y="629"/>
                    <a:pt x="50" y="628"/>
                  </a:cubicBezTo>
                  <a:lnTo>
                    <a:pt x="62" y="628"/>
                  </a:lnTo>
                  <a:lnTo>
                    <a:pt x="67" y="633"/>
                  </a:lnTo>
                  <a:cubicBezTo>
                    <a:pt x="84" y="633"/>
                    <a:pt x="101" y="633"/>
                    <a:pt x="118" y="628"/>
                  </a:cubicBezTo>
                  <a:lnTo>
                    <a:pt x="123" y="628"/>
                  </a:lnTo>
                  <a:lnTo>
                    <a:pt x="118" y="622"/>
                  </a:lnTo>
                  <a:lnTo>
                    <a:pt x="123" y="617"/>
                  </a:lnTo>
                  <a:cubicBezTo>
                    <a:pt x="123" y="622"/>
                    <a:pt x="123" y="622"/>
                    <a:pt x="123" y="622"/>
                  </a:cubicBezTo>
                  <a:cubicBezTo>
                    <a:pt x="123" y="628"/>
                    <a:pt x="123" y="628"/>
                    <a:pt x="123" y="628"/>
                  </a:cubicBezTo>
                  <a:cubicBezTo>
                    <a:pt x="123" y="628"/>
                    <a:pt x="123" y="633"/>
                    <a:pt x="123" y="633"/>
                  </a:cubicBezTo>
                  <a:cubicBezTo>
                    <a:pt x="124" y="634"/>
                    <a:pt x="125" y="635"/>
                    <a:pt x="125" y="635"/>
                  </a:cubicBezTo>
                  <a:cubicBezTo>
                    <a:pt x="127" y="635"/>
                    <a:pt x="126" y="630"/>
                    <a:pt x="126" y="630"/>
                  </a:cubicBezTo>
                  <a:lnTo>
                    <a:pt x="126" y="630"/>
                  </a:lnTo>
                  <a:cubicBezTo>
                    <a:pt x="127" y="630"/>
                    <a:pt x="127" y="631"/>
                    <a:pt x="129" y="633"/>
                  </a:cubicBezTo>
                  <a:cubicBezTo>
                    <a:pt x="129" y="639"/>
                    <a:pt x="129" y="639"/>
                    <a:pt x="129" y="639"/>
                  </a:cubicBezTo>
                  <a:lnTo>
                    <a:pt x="134" y="633"/>
                  </a:lnTo>
                  <a:cubicBezTo>
                    <a:pt x="134" y="633"/>
                    <a:pt x="134" y="645"/>
                    <a:pt x="134" y="645"/>
                  </a:cubicBezTo>
                  <a:cubicBezTo>
                    <a:pt x="135" y="645"/>
                    <a:pt x="136" y="646"/>
                    <a:pt x="136" y="646"/>
                  </a:cubicBezTo>
                  <a:cubicBezTo>
                    <a:pt x="140" y="646"/>
                    <a:pt x="144" y="636"/>
                    <a:pt x="148" y="636"/>
                  </a:cubicBezTo>
                  <a:cubicBezTo>
                    <a:pt x="149" y="636"/>
                    <a:pt x="150" y="636"/>
                    <a:pt x="150" y="638"/>
                  </a:cubicBezTo>
                  <a:lnTo>
                    <a:pt x="150" y="638"/>
                  </a:lnTo>
                  <a:cubicBezTo>
                    <a:pt x="153" y="630"/>
                    <a:pt x="147" y="624"/>
                    <a:pt x="151" y="611"/>
                  </a:cubicBezTo>
                  <a:lnTo>
                    <a:pt x="151" y="611"/>
                  </a:lnTo>
                  <a:lnTo>
                    <a:pt x="162" y="645"/>
                  </a:lnTo>
                  <a:lnTo>
                    <a:pt x="162" y="628"/>
                  </a:lnTo>
                  <a:cubicBezTo>
                    <a:pt x="162" y="628"/>
                    <a:pt x="168" y="628"/>
                    <a:pt x="168" y="638"/>
                  </a:cubicBezTo>
                  <a:lnTo>
                    <a:pt x="168" y="638"/>
                  </a:lnTo>
                  <a:cubicBezTo>
                    <a:pt x="168" y="628"/>
                    <a:pt x="162" y="628"/>
                    <a:pt x="162" y="622"/>
                  </a:cubicBezTo>
                  <a:lnTo>
                    <a:pt x="162" y="622"/>
                  </a:lnTo>
                  <a:cubicBezTo>
                    <a:pt x="165" y="625"/>
                    <a:pt x="167" y="626"/>
                    <a:pt x="169" y="626"/>
                  </a:cubicBezTo>
                  <a:cubicBezTo>
                    <a:pt x="173" y="626"/>
                    <a:pt x="176" y="623"/>
                    <a:pt x="178" y="623"/>
                  </a:cubicBezTo>
                  <a:cubicBezTo>
                    <a:pt x="181" y="623"/>
                    <a:pt x="183" y="625"/>
                    <a:pt x="185" y="633"/>
                  </a:cubicBezTo>
                  <a:cubicBezTo>
                    <a:pt x="185" y="622"/>
                    <a:pt x="179" y="628"/>
                    <a:pt x="179" y="617"/>
                  </a:cubicBezTo>
                  <a:lnTo>
                    <a:pt x="179" y="617"/>
                  </a:lnTo>
                  <a:cubicBezTo>
                    <a:pt x="183" y="625"/>
                    <a:pt x="185" y="628"/>
                    <a:pt x="186" y="628"/>
                  </a:cubicBezTo>
                  <a:cubicBezTo>
                    <a:pt x="188" y="628"/>
                    <a:pt x="188" y="620"/>
                    <a:pt x="192" y="620"/>
                  </a:cubicBezTo>
                  <a:cubicBezTo>
                    <a:pt x="193" y="620"/>
                    <a:pt x="194" y="621"/>
                    <a:pt x="196" y="622"/>
                  </a:cubicBezTo>
                  <a:cubicBezTo>
                    <a:pt x="196" y="633"/>
                    <a:pt x="190" y="628"/>
                    <a:pt x="196" y="639"/>
                  </a:cubicBezTo>
                  <a:cubicBezTo>
                    <a:pt x="196" y="632"/>
                    <a:pt x="197" y="630"/>
                    <a:pt x="199" y="630"/>
                  </a:cubicBezTo>
                  <a:cubicBezTo>
                    <a:pt x="202" y="630"/>
                    <a:pt x="207" y="640"/>
                    <a:pt x="211" y="640"/>
                  </a:cubicBezTo>
                  <a:cubicBezTo>
                    <a:pt x="212" y="640"/>
                    <a:pt x="212" y="640"/>
                    <a:pt x="213" y="639"/>
                  </a:cubicBezTo>
                  <a:cubicBezTo>
                    <a:pt x="213" y="635"/>
                    <a:pt x="213" y="631"/>
                    <a:pt x="213" y="628"/>
                  </a:cubicBezTo>
                  <a:cubicBezTo>
                    <a:pt x="213" y="625"/>
                    <a:pt x="214" y="625"/>
                    <a:pt x="216" y="625"/>
                  </a:cubicBezTo>
                  <a:cubicBezTo>
                    <a:pt x="218" y="625"/>
                    <a:pt x="221" y="625"/>
                    <a:pt x="224" y="622"/>
                  </a:cubicBezTo>
                  <a:cubicBezTo>
                    <a:pt x="224" y="628"/>
                    <a:pt x="241" y="628"/>
                    <a:pt x="246" y="633"/>
                  </a:cubicBezTo>
                  <a:cubicBezTo>
                    <a:pt x="241" y="617"/>
                    <a:pt x="252" y="617"/>
                    <a:pt x="252" y="617"/>
                  </a:cubicBezTo>
                  <a:cubicBezTo>
                    <a:pt x="258" y="622"/>
                    <a:pt x="258" y="628"/>
                    <a:pt x="258" y="633"/>
                  </a:cubicBezTo>
                  <a:lnTo>
                    <a:pt x="263" y="633"/>
                  </a:lnTo>
                  <a:cubicBezTo>
                    <a:pt x="263" y="628"/>
                    <a:pt x="263" y="622"/>
                    <a:pt x="263" y="622"/>
                  </a:cubicBezTo>
                  <a:lnTo>
                    <a:pt x="269" y="633"/>
                  </a:lnTo>
                  <a:cubicBezTo>
                    <a:pt x="273" y="629"/>
                    <a:pt x="274" y="621"/>
                    <a:pt x="280" y="621"/>
                  </a:cubicBezTo>
                  <a:cubicBezTo>
                    <a:pt x="282" y="621"/>
                    <a:pt x="284" y="621"/>
                    <a:pt x="286" y="622"/>
                  </a:cubicBezTo>
                  <a:cubicBezTo>
                    <a:pt x="280" y="611"/>
                    <a:pt x="269" y="589"/>
                    <a:pt x="274" y="583"/>
                  </a:cubicBezTo>
                  <a:lnTo>
                    <a:pt x="274" y="583"/>
                  </a:lnTo>
                  <a:cubicBezTo>
                    <a:pt x="274" y="589"/>
                    <a:pt x="280" y="594"/>
                    <a:pt x="280" y="600"/>
                  </a:cubicBezTo>
                  <a:lnTo>
                    <a:pt x="280" y="605"/>
                  </a:lnTo>
                  <a:cubicBezTo>
                    <a:pt x="281" y="607"/>
                    <a:pt x="282" y="607"/>
                    <a:pt x="282" y="607"/>
                  </a:cubicBezTo>
                  <a:cubicBezTo>
                    <a:pt x="284" y="607"/>
                    <a:pt x="280" y="600"/>
                    <a:pt x="280" y="600"/>
                  </a:cubicBezTo>
                  <a:lnTo>
                    <a:pt x="280" y="600"/>
                  </a:lnTo>
                  <a:cubicBezTo>
                    <a:pt x="286" y="605"/>
                    <a:pt x="286" y="605"/>
                    <a:pt x="291" y="611"/>
                  </a:cubicBezTo>
                  <a:cubicBezTo>
                    <a:pt x="291" y="611"/>
                    <a:pt x="289" y="609"/>
                    <a:pt x="287" y="609"/>
                  </a:cubicBezTo>
                  <a:cubicBezTo>
                    <a:pt x="286" y="609"/>
                    <a:pt x="286" y="609"/>
                    <a:pt x="286" y="611"/>
                  </a:cubicBezTo>
                  <a:cubicBezTo>
                    <a:pt x="291" y="611"/>
                    <a:pt x="297" y="617"/>
                    <a:pt x="297" y="622"/>
                  </a:cubicBezTo>
                  <a:cubicBezTo>
                    <a:pt x="297" y="617"/>
                    <a:pt x="297" y="611"/>
                    <a:pt x="297" y="605"/>
                  </a:cubicBezTo>
                  <a:cubicBezTo>
                    <a:pt x="303" y="605"/>
                    <a:pt x="303" y="617"/>
                    <a:pt x="308" y="622"/>
                  </a:cubicBezTo>
                  <a:cubicBezTo>
                    <a:pt x="308" y="617"/>
                    <a:pt x="314" y="617"/>
                    <a:pt x="308" y="605"/>
                  </a:cubicBezTo>
                  <a:lnTo>
                    <a:pt x="308" y="605"/>
                  </a:lnTo>
                  <a:cubicBezTo>
                    <a:pt x="308" y="605"/>
                    <a:pt x="314" y="611"/>
                    <a:pt x="314" y="617"/>
                  </a:cubicBezTo>
                  <a:cubicBezTo>
                    <a:pt x="314" y="605"/>
                    <a:pt x="331" y="605"/>
                    <a:pt x="319" y="594"/>
                  </a:cubicBezTo>
                  <a:cubicBezTo>
                    <a:pt x="319" y="577"/>
                    <a:pt x="342" y="589"/>
                    <a:pt x="347" y="577"/>
                  </a:cubicBezTo>
                  <a:lnTo>
                    <a:pt x="353" y="583"/>
                  </a:lnTo>
                  <a:cubicBezTo>
                    <a:pt x="353" y="572"/>
                    <a:pt x="359" y="572"/>
                    <a:pt x="359" y="561"/>
                  </a:cubicBezTo>
                  <a:cubicBezTo>
                    <a:pt x="359" y="561"/>
                    <a:pt x="370" y="566"/>
                    <a:pt x="370" y="572"/>
                  </a:cubicBezTo>
                  <a:cubicBezTo>
                    <a:pt x="370" y="566"/>
                    <a:pt x="370" y="561"/>
                    <a:pt x="381" y="561"/>
                  </a:cubicBezTo>
                  <a:cubicBezTo>
                    <a:pt x="381" y="563"/>
                    <a:pt x="381" y="565"/>
                    <a:pt x="382" y="566"/>
                  </a:cubicBezTo>
                  <a:lnTo>
                    <a:pt x="382" y="566"/>
                  </a:lnTo>
                  <a:cubicBezTo>
                    <a:pt x="381" y="566"/>
                    <a:pt x="381" y="566"/>
                    <a:pt x="381" y="566"/>
                  </a:cubicBezTo>
                  <a:lnTo>
                    <a:pt x="381" y="566"/>
                  </a:lnTo>
                  <a:cubicBezTo>
                    <a:pt x="381" y="566"/>
                    <a:pt x="381" y="566"/>
                    <a:pt x="382" y="566"/>
                  </a:cubicBezTo>
                  <a:lnTo>
                    <a:pt x="382" y="566"/>
                  </a:lnTo>
                  <a:cubicBezTo>
                    <a:pt x="382" y="566"/>
                    <a:pt x="382" y="566"/>
                    <a:pt x="382" y="566"/>
                  </a:cubicBezTo>
                  <a:lnTo>
                    <a:pt x="382" y="566"/>
                  </a:lnTo>
                  <a:cubicBezTo>
                    <a:pt x="384" y="566"/>
                    <a:pt x="386" y="567"/>
                    <a:pt x="387" y="567"/>
                  </a:cubicBezTo>
                  <a:cubicBezTo>
                    <a:pt x="390" y="567"/>
                    <a:pt x="392" y="565"/>
                    <a:pt x="392" y="555"/>
                  </a:cubicBezTo>
                  <a:cubicBezTo>
                    <a:pt x="398" y="555"/>
                    <a:pt x="398" y="549"/>
                    <a:pt x="403" y="549"/>
                  </a:cubicBezTo>
                  <a:lnTo>
                    <a:pt x="415" y="561"/>
                  </a:lnTo>
                  <a:cubicBezTo>
                    <a:pt x="416" y="561"/>
                    <a:pt x="417" y="561"/>
                    <a:pt x="418" y="561"/>
                  </a:cubicBezTo>
                  <a:cubicBezTo>
                    <a:pt x="430" y="561"/>
                    <a:pt x="416" y="538"/>
                    <a:pt x="423" y="532"/>
                  </a:cubicBezTo>
                  <a:lnTo>
                    <a:pt x="423" y="532"/>
                  </a:lnTo>
                  <a:cubicBezTo>
                    <a:pt x="424" y="532"/>
                    <a:pt x="424" y="532"/>
                    <a:pt x="425" y="532"/>
                  </a:cubicBezTo>
                  <a:cubicBezTo>
                    <a:pt x="427" y="532"/>
                    <a:pt x="429" y="532"/>
                    <a:pt x="431" y="531"/>
                  </a:cubicBezTo>
                  <a:lnTo>
                    <a:pt x="431" y="531"/>
                  </a:lnTo>
                  <a:cubicBezTo>
                    <a:pt x="433" y="531"/>
                    <a:pt x="435" y="532"/>
                    <a:pt x="437" y="533"/>
                  </a:cubicBezTo>
                  <a:cubicBezTo>
                    <a:pt x="436" y="531"/>
                    <a:pt x="434" y="531"/>
                    <a:pt x="433" y="531"/>
                  </a:cubicBezTo>
                  <a:cubicBezTo>
                    <a:pt x="432" y="531"/>
                    <a:pt x="432" y="531"/>
                    <a:pt x="431" y="531"/>
                  </a:cubicBezTo>
                  <a:lnTo>
                    <a:pt x="431" y="531"/>
                  </a:lnTo>
                  <a:cubicBezTo>
                    <a:pt x="430" y="531"/>
                    <a:pt x="429" y="531"/>
                    <a:pt x="428" y="531"/>
                  </a:cubicBezTo>
                  <a:cubicBezTo>
                    <a:pt x="426" y="531"/>
                    <a:pt x="424" y="531"/>
                    <a:pt x="423" y="532"/>
                  </a:cubicBezTo>
                  <a:lnTo>
                    <a:pt x="423" y="532"/>
                  </a:lnTo>
                  <a:cubicBezTo>
                    <a:pt x="421" y="532"/>
                    <a:pt x="418" y="530"/>
                    <a:pt x="415" y="527"/>
                  </a:cubicBezTo>
                  <a:cubicBezTo>
                    <a:pt x="416" y="525"/>
                    <a:pt x="420" y="525"/>
                    <a:pt x="424" y="525"/>
                  </a:cubicBezTo>
                  <a:cubicBezTo>
                    <a:pt x="433" y="525"/>
                    <a:pt x="444" y="527"/>
                    <a:pt x="448" y="527"/>
                  </a:cubicBezTo>
                  <a:cubicBezTo>
                    <a:pt x="459" y="527"/>
                    <a:pt x="431" y="510"/>
                    <a:pt x="443" y="505"/>
                  </a:cubicBezTo>
                  <a:cubicBezTo>
                    <a:pt x="437" y="499"/>
                    <a:pt x="426" y="493"/>
                    <a:pt x="420" y="488"/>
                  </a:cubicBezTo>
                  <a:cubicBezTo>
                    <a:pt x="421" y="487"/>
                    <a:pt x="423" y="486"/>
                    <a:pt x="425" y="486"/>
                  </a:cubicBezTo>
                  <a:cubicBezTo>
                    <a:pt x="433" y="486"/>
                    <a:pt x="448" y="495"/>
                    <a:pt x="448" y="499"/>
                  </a:cubicBezTo>
                  <a:lnTo>
                    <a:pt x="443" y="499"/>
                  </a:lnTo>
                  <a:cubicBezTo>
                    <a:pt x="443" y="499"/>
                    <a:pt x="448" y="505"/>
                    <a:pt x="454" y="505"/>
                  </a:cubicBezTo>
                  <a:lnTo>
                    <a:pt x="448" y="499"/>
                  </a:lnTo>
                  <a:lnTo>
                    <a:pt x="448" y="499"/>
                  </a:lnTo>
                  <a:cubicBezTo>
                    <a:pt x="449" y="500"/>
                    <a:pt x="450" y="501"/>
                    <a:pt x="452" y="501"/>
                  </a:cubicBezTo>
                  <a:cubicBezTo>
                    <a:pt x="455" y="501"/>
                    <a:pt x="458" y="497"/>
                    <a:pt x="461" y="497"/>
                  </a:cubicBezTo>
                  <a:cubicBezTo>
                    <a:pt x="463" y="497"/>
                    <a:pt x="464" y="498"/>
                    <a:pt x="465" y="499"/>
                  </a:cubicBezTo>
                  <a:cubicBezTo>
                    <a:pt x="465" y="493"/>
                    <a:pt x="459" y="493"/>
                    <a:pt x="454" y="493"/>
                  </a:cubicBezTo>
                  <a:cubicBezTo>
                    <a:pt x="465" y="493"/>
                    <a:pt x="459" y="482"/>
                    <a:pt x="471" y="482"/>
                  </a:cubicBezTo>
                  <a:cubicBezTo>
                    <a:pt x="465" y="477"/>
                    <a:pt x="459" y="477"/>
                    <a:pt x="459" y="477"/>
                  </a:cubicBezTo>
                  <a:cubicBezTo>
                    <a:pt x="471" y="471"/>
                    <a:pt x="454" y="465"/>
                    <a:pt x="454" y="460"/>
                  </a:cubicBezTo>
                  <a:lnTo>
                    <a:pt x="454" y="460"/>
                  </a:lnTo>
                  <a:cubicBezTo>
                    <a:pt x="461" y="460"/>
                    <a:pt x="466" y="465"/>
                    <a:pt x="469" y="465"/>
                  </a:cubicBezTo>
                  <a:cubicBezTo>
                    <a:pt x="470" y="465"/>
                    <a:pt x="471" y="464"/>
                    <a:pt x="471" y="460"/>
                  </a:cubicBezTo>
                  <a:cubicBezTo>
                    <a:pt x="472" y="459"/>
                    <a:pt x="473" y="458"/>
                    <a:pt x="474" y="458"/>
                  </a:cubicBezTo>
                  <a:cubicBezTo>
                    <a:pt x="478" y="458"/>
                    <a:pt x="483" y="465"/>
                    <a:pt x="487" y="465"/>
                  </a:cubicBezTo>
                  <a:cubicBezTo>
                    <a:pt x="482" y="454"/>
                    <a:pt x="499" y="454"/>
                    <a:pt x="504" y="454"/>
                  </a:cubicBezTo>
                  <a:cubicBezTo>
                    <a:pt x="504" y="453"/>
                    <a:pt x="504" y="451"/>
                    <a:pt x="504" y="449"/>
                  </a:cubicBezTo>
                  <a:lnTo>
                    <a:pt x="493" y="449"/>
                  </a:lnTo>
                  <a:cubicBezTo>
                    <a:pt x="496" y="449"/>
                    <a:pt x="497" y="447"/>
                    <a:pt x="499" y="446"/>
                  </a:cubicBezTo>
                  <a:lnTo>
                    <a:pt x="499" y="446"/>
                  </a:lnTo>
                  <a:cubicBezTo>
                    <a:pt x="501" y="447"/>
                    <a:pt x="502" y="448"/>
                    <a:pt x="504" y="449"/>
                  </a:cubicBezTo>
                  <a:cubicBezTo>
                    <a:pt x="502" y="447"/>
                    <a:pt x="501" y="446"/>
                    <a:pt x="500" y="446"/>
                  </a:cubicBezTo>
                  <a:cubicBezTo>
                    <a:pt x="500" y="446"/>
                    <a:pt x="499" y="446"/>
                    <a:pt x="499" y="446"/>
                  </a:cubicBezTo>
                  <a:lnTo>
                    <a:pt x="499" y="446"/>
                  </a:lnTo>
                  <a:cubicBezTo>
                    <a:pt x="490" y="443"/>
                    <a:pt x="481" y="441"/>
                    <a:pt x="476" y="432"/>
                  </a:cubicBezTo>
                  <a:cubicBezTo>
                    <a:pt x="481" y="432"/>
                    <a:pt x="474" y="425"/>
                    <a:pt x="480" y="425"/>
                  </a:cubicBezTo>
                  <a:lnTo>
                    <a:pt x="480" y="425"/>
                  </a:lnTo>
                  <a:cubicBezTo>
                    <a:pt x="482" y="425"/>
                    <a:pt x="484" y="425"/>
                    <a:pt x="487" y="426"/>
                  </a:cubicBezTo>
                  <a:cubicBezTo>
                    <a:pt x="483" y="431"/>
                    <a:pt x="496" y="432"/>
                    <a:pt x="502" y="434"/>
                  </a:cubicBezTo>
                  <a:lnTo>
                    <a:pt x="502" y="434"/>
                  </a:lnTo>
                  <a:cubicBezTo>
                    <a:pt x="502" y="434"/>
                    <a:pt x="503" y="433"/>
                    <a:pt x="504" y="432"/>
                  </a:cubicBezTo>
                  <a:cubicBezTo>
                    <a:pt x="504" y="432"/>
                    <a:pt x="504" y="432"/>
                    <a:pt x="504" y="437"/>
                  </a:cubicBezTo>
                  <a:cubicBezTo>
                    <a:pt x="521" y="432"/>
                    <a:pt x="493" y="426"/>
                    <a:pt x="493" y="415"/>
                  </a:cubicBezTo>
                  <a:lnTo>
                    <a:pt x="493" y="415"/>
                  </a:lnTo>
                  <a:cubicBezTo>
                    <a:pt x="499" y="418"/>
                    <a:pt x="503" y="419"/>
                    <a:pt x="506" y="419"/>
                  </a:cubicBezTo>
                  <a:cubicBezTo>
                    <a:pt x="508" y="419"/>
                    <a:pt x="510" y="418"/>
                    <a:pt x="510" y="415"/>
                  </a:cubicBezTo>
                  <a:lnTo>
                    <a:pt x="510" y="415"/>
                  </a:lnTo>
                  <a:cubicBezTo>
                    <a:pt x="510" y="417"/>
                    <a:pt x="509" y="417"/>
                    <a:pt x="507" y="417"/>
                  </a:cubicBezTo>
                  <a:cubicBezTo>
                    <a:pt x="504" y="417"/>
                    <a:pt x="497" y="413"/>
                    <a:pt x="493" y="409"/>
                  </a:cubicBezTo>
                  <a:cubicBezTo>
                    <a:pt x="499" y="404"/>
                    <a:pt x="487" y="404"/>
                    <a:pt x="487" y="398"/>
                  </a:cubicBezTo>
                  <a:lnTo>
                    <a:pt x="487" y="404"/>
                  </a:lnTo>
                  <a:cubicBezTo>
                    <a:pt x="476" y="398"/>
                    <a:pt x="482" y="393"/>
                    <a:pt x="476" y="393"/>
                  </a:cubicBezTo>
                  <a:lnTo>
                    <a:pt x="487" y="393"/>
                  </a:lnTo>
                  <a:cubicBezTo>
                    <a:pt x="471" y="387"/>
                    <a:pt x="504" y="387"/>
                    <a:pt x="493" y="376"/>
                  </a:cubicBezTo>
                  <a:lnTo>
                    <a:pt x="493" y="376"/>
                  </a:lnTo>
                  <a:cubicBezTo>
                    <a:pt x="497" y="376"/>
                    <a:pt x="503" y="378"/>
                    <a:pt x="508" y="378"/>
                  </a:cubicBezTo>
                  <a:cubicBezTo>
                    <a:pt x="511" y="378"/>
                    <a:pt x="513" y="378"/>
                    <a:pt x="515" y="376"/>
                  </a:cubicBezTo>
                  <a:cubicBezTo>
                    <a:pt x="504" y="370"/>
                    <a:pt x="527" y="370"/>
                    <a:pt x="515" y="359"/>
                  </a:cubicBezTo>
                  <a:lnTo>
                    <a:pt x="515" y="359"/>
                  </a:lnTo>
                  <a:cubicBezTo>
                    <a:pt x="510" y="362"/>
                    <a:pt x="508" y="363"/>
                    <a:pt x="507" y="363"/>
                  </a:cubicBezTo>
                  <a:cubicBezTo>
                    <a:pt x="506" y="363"/>
                    <a:pt x="504" y="362"/>
                    <a:pt x="499" y="359"/>
                  </a:cubicBezTo>
                  <a:lnTo>
                    <a:pt x="499" y="359"/>
                  </a:lnTo>
                  <a:lnTo>
                    <a:pt x="504" y="370"/>
                  </a:lnTo>
                  <a:lnTo>
                    <a:pt x="487" y="359"/>
                  </a:lnTo>
                  <a:lnTo>
                    <a:pt x="487" y="359"/>
                  </a:lnTo>
                  <a:cubicBezTo>
                    <a:pt x="487" y="365"/>
                    <a:pt x="499" y="370"/>
                    <a:pt x="493" y="370"/>
                  </a:cubicBezTo>
                  <a:cubicBezTo>
                    <a:pt x="490" y="367"/>
                    <a:pt x="489" y="366"/>
                    <a:pt x="487" y="366"/>
                  </a:cubicBezTo>
                  <a:cubicBezTo>
                    <a:pt x="485" y="366"/>
                    <a:pt x="484" y="367"/>
                    <a:pt x="481" y="368"/>
                  </a:cubicBezTo>
                  <a:lnTo>
                    <a:pt x="481" y="368"/>
                  </a:lnTo>
                  <a:cubicBezTo>
                    <a:pt x="487" y="363"/>
                    <a:pt x="472" y="358"/>
                    <a:pt x="482" y="353"/>
                  </a:cubicBezTo>
                  <a:lnTo>
                    <a:pt x="510" y="353"/>
                  </a:lnTo>
                  <a:cubicBezTo>
                    <a:pt x="521" y="348"/>
                    <a:pt x="499" y="337"/>
                    <a:pt x="504" y="325"/>
                  </a:cubicBezTo>
                  <a:lnTo>
                    <a:pt x="504" y="325"/>
                  </a:lnTo>
                  <a:lnTo>
                    <a:pt x="499" y="331"/>
                  </a:lnTo>
                  <a:cubicBezTo>
                    <a:pt x="487" y="325"/>
                    <a:pt x="499" y="320"/>
                    <a:pt x="493" y="314"/>
                  </a:cubicBezTo>
                  <a:lnTo>
                    <a:pt x="493" y="314"/>
                  </a:lnTo>
                  <a:cubicBezTo>
                    <a:pt x="497" y="316"/>
                    <a:pt x="499" y="317"/>
                    <a:pt x="501" y="317"/>
                  </a:cubicBezTo>
                  <a:cubicBezTo>
                    <a:pt x="505" y="317"/>
                    <a:pt x="506" y="314"/>
                    <a:pt x="510" y="314"/>
                  </a:cubicBezTo>
                  <a:cubicBezTo>
                    <a:pt x="504" y="314"/>
                    <a:pt x="510" y="303"/>
                    <a:pt x="493" y="303"/>
                  </a:cubicBezTo>
                  <a:lnTo>
                    <a:pt x="504" y="297"/>
                  </a:lnTo>
                  <a:cubicBezTo>
                    <a:pt x="510" y="286"/>
                    <a:pt x="476" y="286"/>
                    <a:pt x="482" y="281"/>
                  </a:cubicBezTo>
                  <a:cubicBezTo>
                    <a:pt x="489" y="281"/>
                    <a:pt x="494" y="278"/>
                    <a:pt x="498" y="278"/>
                  </a:cubicBezTo>
                  <a:cubicBezTo>
                    <a:pt x="500" y="278"/>
                    <a:pt x="502" y="279"/>
                    <a:pt x="504" y="281"/>
                  </a:cubicBezTo>
                  <a:cubicBezTo>
                    <a:pt x="504" y="275"/>
                    <a:pt x="504" y="275"/>
                    <a:pt x="499" y="275"/>
                  </a:cubicBezTo>
                  <a:cubicBezTo>
                    <a:pt x="504" y="275"/>
                    <a:pt x="487" y="269"/>
                    <a:pt x="493" y="264"/>
                  </a:cubicBezTo>
                  <a:lnTo>
                    <a:pt x="482" y="264"/>
                  </a:lnTo>
                  <a:cubicBezTo>
                    <a:pt x="482" y="258"/>
                    <a:pt x="482" y="258"/>
                    <a:pt x="482" y="258"/>
                  </a:cubicBezTo>
                  <a:cubicBezTo>
                    <a:pt x="482" y="261"/>
                    <a:pt x="480" y="261"/>
                    <a:pt x="478" y="261"/>
                  </a:cubicBezTo>
                  <a:cubicBezTo>
                    <a:pt x="475" y="261"/>
                    <a:pt x="471" y="261"/>
                    <a:pt x="465" y="264"/>
                  </a:cubicBezTo>
                  <a:cubicBezTo>
                    <a:pt x="493" y="247"/>
                    <a:pt x="459" y="236"/>
                    <a:pt x="482" y="225"/>
                  </a:cubicBezTo>
                  <a:cubicBezTo>
                    <a:pt x="476" y="213"/>
                    <a:pt x="471" y="208"/>
                    <a:pt x="465" y="202"/>
                  </a:cubicBezTo>
                  <a:lnTo>
                    <a:pt x="471" y="202"/>
                  </a:lnTo>
                  <a:cubicBezTo>
                    <a:pt x="472" y="199"/>
                    <a:pt x="471" y="198"/>
                    <a:pt x="468" y="198"/>
                  </a:cubicBezTo>
                  <a:cubicBezTo>
                    <a:pt x="463" y="198"/>
                    <a:pt x="455" y="201"/>
                    <a:pt x="451" y="201"/>
                  </a:cubicBezTo>
                  <a:cubicBezTo>
                    <a:pt x="448" y="201"/>
                    <a:pt x="447" y="200"/>
                    <a:pt x="448" y="197"/>
                  </a:cubicBezTo>
                  <a:cubicBezTo>
                    <a:pt x="452" y="192"/>
                    <a:pt x="455" y="191"/>
                    <a:pt x="457" y="191"/>
                  </a:cubicBezTo>
                  <a:cubicBezTo>
                    <a:pt x="459" y="191"/>
                    <a:pt x="460" y="193"/>
                    <a:pt x="462" y="193"/>
                  </a:cubicBezTo>
                  <a:cubicBezTo>
                    <a:pt x="463" y="193"/>
                    <a:pt x="464" y="192"/>
                    <a:pt x="465" y="191"/>
                  </a:cubicBezTo>
                  <a:cubicBezTo>
                    <a:pt x="493" y="180"/>
                    <a:pt x="454" y="185"/>
                    <a:pt x="465" y="169"/>
                  </a:cubicBezTo>
                  <a:lnTo>
                    <a:pt x="471" y="169"/>
                  </a:lnTo>
                  <a:cubicBezTo>
                    <a:pt x="476" y="163"/>
                    <a:pt x="454" y="163"/>
                    <a:pt x="454" y="157"/>
                  </a:cubicBezTo>
                  <a:cubicBezTo>
                    <a:pt x="454" y="157"/>
                    <a:pt x="454" y="157"/>
                    <a:pt x="454" y="152"/>
                  </a:cubicBezTo>
                  <a:cubicBezTo>
                    <a:pt x="449" y="153"/>
                    <a:pt x="445" y="154"/>
                    <a:pt x="441" y="154"/>
                  </a:cubicBezTo>
                  <a:cubicBezTo>
                    <a:pt x="433" y="154"/>
                    <a:pt x="428" y="150"/>
                    <a:pt x="421" y="146"/>
                  </a:cubicBezTo>
                  <a:lnTo>
                    <a:pt x="421" y="146"/>
                  </a:lnTo>
                  <a:cubicBezTo>
                    <a:pt x="419" y="147"/>
                    <a:pt x="418" y="147"/>
                    <a:pt x="417" y="147"/>
                  </a:cubicBezTo>
                  <a:cubicBezTo>
                    <a:pt x="416" y="147"/>
                    <a:pt x="415" y="147"/>
                    <a:pt x="415" y="146"/>
                  </a:cubicBezTo>
                  <a:cubicBezTo>
                    <a:pt x="420" y="141"/>
                    <a:pt x="420" y="135"/>
                    <a:pt x="431" y="124"/>
                  </a:cubicBezTo>
                  <a:lnTo>
                    <a:pt x="437" y="129"/>
                  </a:lnTo>
                  <a:cubicBezTo>
                    <a:pt x="443" y="118"/>
                    <a:pt x="426" y="124"/>
                    <a:pt x="426" y="118"/>
                  </a:cubicBezTo>
                  <a:lnTo>
                    <a:pt x="431" y="113"/>
                  </a:lnTo>
                  <a:cubicBezTo>
                    <a:pt x="430" y="112"/>
                    <a:pt x="429" y="111"/>
                    <a:pt x="428" y="111"/>
                  </a:cubicBezTo>
                  <a:cubicBezTo>
                    <a:pt x="423" y="111"/>
                    <a:pt x="415" y="117"/>
                    <a:pt x="410" y="117"/>
                  </a:cubicBezTo>
                  <a:cubicBezTo>
                    <a:pt x="407" y="117"/>
                    <a:pt x="405" y="116"/>
                    <a:pt x="403" y="113"/>
                  </a:cubicBezTo>
                  <a:lnTo>
                    <a:pt x="403" y="118"/>
                  </a:lnTo>
                  <a:cubicBezTo>
                    <a:pt x="400" y="121"/>
                    <a:pt x="398" y="121"/>
                    <a:pt x="397" y="121"/>
                  </a:cubicBezTo>
                  <a:cubicBezTo>
                    <a:pt x="393" y="121"/>
                    <a:pt x="399" y="112"/>
                    <a:pt x="395" y="112"/>
                  </a:cubicBezTo>
                  <a:lnTo>
                    <a:pt x="395" y="112"/>
                  </a:lnTo>
                  <a:cubicBezTo>
                    <a:pt x="394" y="112"/>
                    <a:pt x="393" y="112"/>
                    <a:pt x="392" y="113"/>
                  </a:cubicBezTo>
                  <a:lnTo>
                    <a:pt x="403" y="96"/>
                  </a:lnTo>
                  <a:lnTo>
                    <a:pt x="403" y="96"/>
                  </a:lnTo>
                  <a:cubicBezTo>
                    <a:pt x="398" y="96"/>
                    <a:pt x="381" y="101"/>
                    <a:pt x="370" y="101"/>
                  </a:cubicBezTo>
                  <a:cubicBezTo>
                    <a:pt x="372" y="100"/>
                    <a:pt x="373" y="98"/>
                    <a:pt x="375" y="97"/>
                  </a:cubicBezTo>
                  <a:lnTo>
                    <a:pt x="375" y="97"/>
                  </a:lnTo>
                  <a:cubicBezTo>
                    <a:pt x="373" y="98"/>
                    <a:pt x="371" y="98"/>
                    <a:pt x="369" y="98"/>
                  </a:cubicBezTo>
                  <a:cubicBezTo>
                    <a:pt x="367" y="98"/>
                    <a:pt x="366" y="97"/>
                    <a:pt x="364" y="96"/>
                  </a:cubicBezTo>
                  <a:cubicBezTo>
                    <a:pt x="381" y="68"/>
                    <a:pt x="353" y="79"/>
                    <a:pt x="359" y="51"/>
                  </a:cubicBezTo>
                  <a:lnTo>
                    <a:pt x="359" y="51"/>
                  </a:lnTo>
                  <a:cubicBezTo>
                    <a:pt x="357" y="52"/>
                    <a:pt x="355" y="52"/>
                    <a:pt x="353" y="52"/>
                  </a:cubicBezTo>
                  <a:cubicBezTo>
                    <a:pt x="340" y="52"/>
                    <a:pt x="334" y="34"/>
                    <a:pt x="314" y="29"/>
                  </a:cubicBezTo>
                  <a:cubicBezTo>
                    <a:pt x="314" y="43"/>
                    <a:pt x="314" y="43"/>
                    <a:pt x="312" y="43"/>
                  </a:cubicBezTo>
                  <a:cubicBezTo>
                    <a:pt x="311" y="43"/>
                    <a:pt x="308" y="43"/>
                    <a:pt x="303" y="57"/>
                  </a:cubicBezTo>
                  <a:cubicBezTo>
                    <a:pt x="297" y="57"/>
                    <a:pt x="297" y="57"/>
                    <a:pt x="297" y="51"/>
                  </a:cubicBezTo>
                  <a:lnTo>
                    <a:pt x="291" y="34"/>
                  </a:lnTo>
                  <a:cubicBezTo>
                    <a:pt x="291" y="23"/>
                    <a:pt x="297" y="29"/>
                    <a:pt x="297" y="23"/>
                  </a:cubicBezTo>
                  <a:cubicBezTo>
                    <a:pt x="291" y="17"/>
                    <a:pt x="297" y="12"/>
                    <a:pt x="297" y="1"/>
                  </a:cubicBezTo>
                  <a:lnTo>
                    <a:pt x="297" y="1"/>
                  </a:lnTo>
                  <a:cubicBezTo>
                    <a:pt x="294" y="7"/>
                    <a:pt x="290" y="10"/>
                    <a:pt x="288" y="10"/>
                  </a:cubicBezTo>
                  <a:cubicBezTo>
                    <a:pt x="287" y="10"/>
                    <a:pt x="286" y="9"/>
                    <a:pt x="286" y="6"/>
                  </a:cubicBezTo>
                  <a:lnTo>
                    <a:pt x="286" y="23"/>
                  </a:lnTo>
                  <a:cubicBezTo>
                    <a:pt x="284" y="24"/>
                    <a:pt x="283" y="25"/>
                    <a:pt x="282" y="25"/>
                  </a:cubicBezTo>
                  <a:cubicBezTo>
                    <a:pt x="277" y="25"/>
                    <a:pt x="278" y="8"/>
                    <a:pt x="274" y="8"/>
                  </a:cubicBezTo>
                  <a:cubicBezTo>
                    <a:pt x="272" y="8"/>
                    <a:pt x="271" y="9"/>
                    <a:pt x="269" y="12"/>
                  </a:cubicBezTo>
                  <a:lnTo>
                    <a:pt x="274" y="1"/>
                  </a:lnTo>
                  <a:lnTo>
                    <a:pt x="274" y="1"/>
                  </a:lnTo>
                  <a:cubicBezTo>
                    <a:pt x="271" y="2"/>
                    <a:pt x="266" y="2"/>
                    <a:pt x="262" y="2"/>
                  </a:cubicBezTo>
                  <a:lnTo>
                    <a:pt x="262" y="2"/>
                  </a:lnTo>
                  <a:cubicBezTo>
                    <a:pt x="253" y="2"/>
                    <a:pt x="245" y="2"/>
                    <a:pt x="241" y="17"/>
                  </a:cubicBezTo>
                  <a:cubicBezTo>
                    <a:pt x="241" y="17"/>
                    <a:pt x="241" y="6"/>
                    <a:pt x="241" y="6"/>
                  </a:cubicBezTo>
                  <a:cubicBezTo>
                    <a:pt x="239" y="6"/>
                    <a:pt x="238" y="5"/>
                    <a:pt x="236" y="5"/>
                  </a:cubicBezTo>
                  <a:cubicBezTo>
                    <a:pt x="225" y="5"/>
                    <a:pt x="214" y="17"/>
                    <a:pt x="205" y="17"/>
                  </a:cubicBezTo>
                  <a:cubicBezTo>
                    <a:pt x="202" y="17"/>
                    <a:pt x="199" y="16"/>
                    <a:pt x="196" y="12"/>
                  </a:cubicBezTo>
                  <a:lnTo>
                    <a:pt x="196" y="6"/>
                  </a:lnTo>
                  <a:cubicBezTo>
                    <a:pt x="196" y="6"/>
                    <a:pt x="196" y="13"/>
                    <a:pt x="193" y="13"/>
                  </a:cubicBezTo>
                  <a:cubicBezTo>
                    <a:pt x="193" y="13"/>
                    <a:pt x="192" y="13"/>
                    <a:pt x="190" y="12"/>
                  </a:cubicBezTo>
                  <a:cubicBezTo>
                    <a:pt x="190" y="12"/>
                    <a:pt x="190" y="6"/>
                    <a:pt x="190" y="6"/>
                  </a:cubicBezTo>
                  <a:cubicBezTo>
                    <a:pt x="190" y="6"/>
                    <a:pt x="187" y="13"/>
                    <a:pt x="183" y="13"/>
                  </a:cubicBezTo>
                  <a:cubicBezTo>
                    <a:pt x="182" y="13"/>
                    <a:pt x="180" y="13"/>
                    <a:pt x="179" y="12"/>
                  </a:cubicBezTo>
                  <a:lnTo>
                    <a:pt x="179" y="6"/>
                  </a:lnTo>
                  <a:cubicBezTo>
                    <a:pt x="178" y="5"/>
                    <a:pt x="176" y="4"/>
                    <a:pt x="175" y="4"/>
                  </a:cubicBezTo>
                  <a:cubicBezTo>
                    <a:pt x="166" y="4"/>
                    <a:pt x="161" y="29"/>
                    <a:pt x="151" y="34"/>
                  </a:cubicBezTo>
                  <a:cubicBezTo>
                    <a:pt x="146" y="12"/>
                    <a:pt x="134" y="6"/>
                    <a:pt x="129" y="6"/>
                  </a:cubicBezTo>
                  <a:lnTo>
                    <a:pt x="129" y="1"/>
                  </a:lnTo>
                  <a:close/>
                </a:path>
              </a:pathLst>
            </a:custGeom>
            <a:solidFill>
              <a:srgbClr val="EA7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3" name="Google Shape;291;p41">
              <a:extLst>
                <a:ext uri="{FF2B5EF4-FFF2-40B4-BE49-F238E27FC236}">
                  <a16:creationId xmlns:a16="http://schemas.microsoft.com/office/drawing/2014/main" id="{829F14C3-8119-487A-A73D-DBD0CA6172FD}"/>
                </a:ext>
              </a:extLst>
            </p:cNvPr>
            <p:cNvSpPr/>
            <p:nvPr/>
          </p:nvSpPr>
          <p:spPr>
            <a:xfrm>
              <a:off x="8989500" y="1092113"/>
              <a:ext cx="175" cy="325"/>
            </a:xfrm>
            <a:custGeom>
              <a:avLst/>
              <a:gdLst/>
              <a:ahLst/>
              <a:cxnLst/>
              <a:rect l="l" t="t" r="r" b="b"/>
              <a:pathLst>
                <a:path w="7" h="13" extrusionOk="0">
                  <a:moveTo>
                    <a:pt x="1" y="1"/>
                  </a:moveTo>
                  <a:cubicBezTo>
                    <a:pt x="1" y="6"/>
                    <a:pt x="1" y="12"/>
                    <a:pt x="1" y="12"/>
                  </a:cubicBezTo>
                  <a:cubicBezTo>
                    <a:pt x="7" y="6"/>
                    <a:pt x="7" y="1"/>
                    <a:pt x="1" y="1"/>
                  </a:cubicBezTo>
                  <a:close/>
                </a:path>
              </a:pathLst>
            </a:custGeom>
            <a:solidFill>
              <a:srgbClr val="EA7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4" name="Google Shape;292;p41">
              <a:extLst>
                <a:ext uri="{FF2B5EF4-FFF2-40B4-BE49-F238E27FC236}">
                  <a16:creationId xmlns:a16="http://schemas.microsoft.com/office/drawing/2014/main" id="{79B626D5-8287-44E4-AB3F-D0E4FBF8D5C7}"/>
                </a:ext>
              </a:extLst>
            </p:cNvPr>
            <p:cNvSpPr/>
            <p:nvPr/>
          </p:nvSpPr>
          <p:spPr>
            <a:xfrm>
              <a:off x="9013025" y="1049838"/>
              <a:ext cx="59825" cy="75900"/>
            </a:xfrm>
            <a:custGeom>
              <a:avLst/>
              <a:gdLst/>
              <a:ahLst/>
              <a:cxnLst/>
              <a:rect l="l" t="t" r="r" b="b"/>
              <a:pathLst>
                <a:path w="2393" h="3036" extrusionOk="0">
                  <a:moveTo>
                    <a:pt x="1379" y="28"/>
                  </a:moveTo>
                  <a:lnTo>
                    <a:pt x="1379" y="28"/>
                  </a:lnTo>
                  <a:cubicBezTo>
                    <a:pt x="1377" y="29"/>
                    <a:pt x="1375" y="31"/>
                    <a:pt x="1374" y="32"/>
                  </a:cubicBezTo>
                  <a:lnTo>
                    <a:pt x="1374" y="32"/>
                  </a:lnTo>
                  <a:cubicBezTo>
                    <a:pt x="1376" y="31"/>
                    <a:pt x="1377" y="30"/>
                    <a:pt x="1379" y="28"/>
                  </a:cubicBezTo>
                  <a:close/>
                  <a:moveTo>
                    <a:pt x="891" y="179"/>
                  </a:moveTo>
                  <a:cubicBezTo>
                    <a:pt x="889" y="179"/>
                    <a:pt x="887" y="179"/>
                    <a:pt x="886" y="180"/>
                  </a:cubicBezTo>
                  <a:cubicBezTo>
                    <a:pt x="889" y="180"/>
                    <a:pt x="890" y="180"/>
                    <a:pt x="891" y="179"/>
                  </a:cubicBezTo>
                  <a:close/>
                  <a:moveTo>
                    <a:pt x="718" y="196"/>
                  </a:moveTo>
                  <a:lnTo>
                    <a:pt x="718" y="202"/>
                  </a:lnTo>
                  <a:lnTo>
                    <a:pt x="718" y="202"/>
                  </a:lnTo>
                  <a:cubicBezTo>
                    <a:pt x="720" y="199"/>
                    <a:pt x="721" y="196"/>
                    <a:pt x="718" y="196"/>
                  </a:cubicBezTo>
                  <a:close/>
                  <a:moveTo>
                    <a:pt x="718" y="202"/>
                  </a:moveTo>
                  <a:lnTo>
                    <a:pt x="718" y="202"/>
                  </a:lnTo>
                  <a:cubicBezTo>
                    <a:pt x="718" y="202"/>
                    <a:pt x="718" y="202"/>
                    <a:pt x="717" y="202"/>
                  </a:cubicBezTo>
                  <a:lnTo>
                    <a:pt x="717" y="202"/>
                  </a:lnTo>
                  <a:cubicBezTo>
                    <a:pt x="718" y="202"/>
                    <a:pt x="718" y="202"/>
                    <a:pt x="718" y="202"/>
                  </a:cubicBezTo>
                  <a:lnTo>
                    <a:pt x="718" y="202"/>
                  </a:lnTo>
                  <a:close/>
                  <a:moveTo>
                    <a:pt x="2006" y="236"/>
                  </a:moveTo>
                  <a:lnTo>
                    <a:pt x="2007" y="238"/>
                  </a:lnTo>
                  <a:lnTo>
                    <a:pt x="2007" y="238"/>
                  </a:lnTo>
                  <a:cubicBezTo>
                    <a:pt x="2008" y="237"/>
                    <a:pt x="2007" y="236"/>
                    <a:pt x="2006" y="236"/>
                  </a:cubicBezTo>
                  <a:close/>
                  <a:moveTo>
                    <a:pt x="1983" y="224"/>
                  </a:moveTo>
                  <a:cubicBezTo>
                    <a:pt x="1981" y="230"/>
                    <a:pt x="1976" y="231"/>
                    <a:pt x="1972" y="231"/>
                  </a:cubicBezTo>
                  <a:cubicBezTo>
                    <a:pt x="1968" y="231"/>
                    <a:pt x="1964" y="230"/>
                    <a:pt x="1961" y="230"/>
                  </a:cubicBezTo>
                  <a:lnTo>
                    <a:pt x="1961" y="230"/>
                  </a:lnTo>
                  <a:cubicBezTo>
                    <a:pt x="1975" y="235"/>
                    <a:pt x="1994" y="248"/>
                    <a:pt x="2006" y="248"/>
                  </a:cubicBezTo>
                  <a:cubicBezTo>
                    <a:pt x="2008" y="248"/>
                    <a:pt x="2010" y="248"/>
                    <a:pt x="2011" y="247"/>
                  </a:cubicBezTo>
                  <a:lnTo>
                    <a:pt x="2007" y="238"/>
                  </a:lnTo>
                  <a:lnTo>
                    <a:pt x="2007" y="238"/>
                  </a:lnTo>
                  <a:cubicBezTo>
                    <a:pt x="2006" y="240"/>
                    <a:pt x="2002" y="243"/>
                    <a:pt x="1998" y="243"/>
                  </a:cubicBezTo>
                  <a:cubicBezTo>
                    <a:pt x="1997" y="243"/>
                    <a:pt x="1996" y="242"/>
                    <a:pt x="1995" y="241"/>
                  </a:cubicBezTo>
                  <a:cubicBezTo>
                    <a:pt x="1978" y="241"/>
                    <a:pt x="1983" y="230"/>
                    <a:pt x="1983" y="224"/>
                  </a:cubicBezTo>
                  <a:close/>
                  <a:moveTo>
                    <a:pt x="572" y="280"/>
                  </a:moveTo>
                  <a:lnTo>
                    <a:pt x="572" y="280"/>
                  </a:lnTo>
                  <a:cubicBezTo>
                    <a:pt x="571" y="281"/>
                    <a:pt x="571" y="282"/>
                    <a:pt x="570" y="283"/>
                  </a:cubicBezTo>
                  <a:lnTo>
                    <a:pt x="570" y="283"/>
                  </a:lnTo>
                  <a:cubicBezTo>
                    <a:pt x="571" y="282"/>
                    <a:pt x="571" y="281"/>
                    <a:pt x="572" y="280"/>
                  </a:cubicBezTo>
                  <a:close/>
                  <a:moveTo>
                    <a:pt x="522" y="303"/>
                  </a:moveTo>
                  <a:lnTo>
                    <a:pt x="516" y="314"/>
                  </a:lnTo>
                  <a:lnTo>
                    <a:pt x="516" y="314"/>
                  </a:lnTo>
                  <a:cubicBezTo>
                    <a:pt x="519" y="310"/>
                    <a:pt x="522" y="306"/>
                    <a:pt x="522" y="303"/>
                  </a:cubicBezTo>
                  <a:close/>
                  <a:moveTo>
                    <a:pt x="1922" y="314"/>
                  </a:moveTo>
                  <a:lnTo>
                    <a:pt x="1927" y="316"/>
                  </a:lnTo>
                  <a:lnTo>
                    <a:pt x="1927" y="316"/>
                  </a:lnTo>
                  <a:cubicBezTo>
                    <a:pt x="1926" y="315"/>
                    <a:pt x="1925" y="314"/>
                    <a:pt x="1922" y="314"/>
                  </a:cubicBezTo>
                  <a:close/>
                  <a:moveTo>
                    <a:pt x="1888" y="314"/>
                  </a:moveTo>
                  <a:cubicBezTo>
                    <a:pt x="1888" y="315"/>
                    <a:pt x="1888" y="317"/>
                    <a:pt x="1889" y="318"/>
                  </a:cubicBezTo>
                  <a:lnTo>
                    <a:pt x="1889" y="318"/>
                  </a:lnTo>
                  <a:cubicBezTo>
                    <a:pt x="1889" y="317"/>
                    <a:pt x="1889" y="316"/>
                    <a:pt x="1888" y="314"/>
                  </a:cubicBezTo>
                  <a:close/>
                  <a:moveTo>
                    <a:pt x="1927" y="316"/>
                  </a:moveTo>
                  <a:cubicBezTo>
                    <a:pt x="1930" y="319"/>
                    <a:pt x="1925" y="325"/>
                    <a:pt x="1916" y="325"/>
                  </a:cubicBezTo>
                  <a:cubicBezTo>
                    <a:pt x="1912" y="326"/>
                    <a:pt x="1908" y="327"/>
                    <a:pt x="1905" y="327"/>
                  </a:cubicBezTo>
                  <a:cubicBezTo>
                    <a:pt x="1895" y="327"/>
                    <a:pt x="1891" y="322"/>
                    <a:pt x="1889" y="318"/>
                  </a:cubicBezTo>
                  <a:lnTo>
                    <a:pt x="1889" y="318"/>
                  </a:lnTo>
                  <a:cubicBezTo>
                    <a:pt x="1888" y="325"/>
                    <a:pt x="1871" y="326"/>
                    <a:pt x="1866" y="331"/>
                  </a:cubicBezTo>
                  <a:cubicBezTo>
                    <a:pt x="1888" y="331"/>
                    <a:pt x="1927" y="331"/>
                    <a:pt x="1939" y="320"/>
                  </a:cubicBezTo>
                  <a:lnTo>
                    <a:pt x="1927" y="316"/>
                  </a:lnTo>
                  <a:close/>
                  <a:moveTo>
                    <a:pt x="597" y="384"/>
                  </a:moveTo>
                  <a:lnTo>
                    <a:pt x="597" y="384"/>
                  </a:lnTo>
                  <a:cubicBezTo>
                    <a:pt x="596" y="385"/>
                    <a:pt x="595" y="386"/>
                    <a:pt x="594" y="387"/>
                  </a:cubicBezTo>
                  <a:cubicBezTo>
                    <a:pt x="596" y="386"/>
                    <a:pt x="596" y="385"/>
                    <a:pt x="597" y="384"/>
                  </a:cubicBezTo>
                  <a:close/>
                  <a:moveTo>
                    <a:pt x="422" y="453"/>
                  </a:moveTo>
                  <a:cubicBezTo>
                    <a:pt x="422" y="453"/>
                    <a:pt x="422" y="453"/>
                    <a:pt x="421" y="454"/>
                  </a:cubicBezTo>
                  <a:cubicBezTo>
                    <a:pt x="421" y="455"/>
                    <a:pt x="421" y="455"/>
                    <a:pt x="421" y="456"/>
                  </a:cubicBezTo>
                  <a:lnTo>
                    <a:pt x="421" y="456"/>
                  </a:lnTo>
                  <a:cubicBezTo>
                    <a:pt x="422" y="454"/>
                    <a:pt x="423" y="453"/>
                    <a:pt x="422" y="453"/>
                  </a:cubicBezTo>
                  <a:close/>
                  <a:moveTo>
                    <a:pt x="421" y="456"/>
                  </a:moveTo>
                  <a:cubicBezTo>
                    <a:pt x="420" y="457"/>
                    <a:pt x="419" y="459"/>
                    <a:pt x="419" y="462"/>
                  </a:cubicBezTo>
                  <a:lnTo>
                    <a:pt x="419" y="462"/>
                  </a:lnTo>
                  <a:cubicBezTo>
                    <a:pt x="420" y="460"/>
                    <a:pt x="421" y="458"/>
                    <a:pt x="421" y="456"/>
                  </a:cubicBezTo>
                  <a:close/>
                  <a:moveTo>
                    <a:pt x="499" y="482"/>
                  </a:moveTo>
                  <a:lnTo>
                    <a:pt x="494" y="488"/>
                  </a:lnTo>
                  <a:cubicBezTo>
                    <a:pt x="494" y="488"/>
                    <a:pt x="494" y="493"/>
                    <a:pt x="494" y="499"/>
                  </a:cubicBezTo>
                  <a:cubicBezTo>
                    <a:pt x="494" y="493"/>
                    <a:pt x="505" y="488"/>
                    <a:pt x="499" y="482"/>
                  </a:cubicBezTo>
                  <a:close/>
                  <a:moveTo>
                    <a:pt x="986" y="499"/>
                  </a:moveTo>
                  <a:lnTo>
                    <a:pt x="986" y="499"/>
                  </a:lnTo>
                  <a:cubicBezTo>
                    <a:pt x="983" y="503"/>
                    <a:pt x="978" y="506"/>
                    <a:pt x="972" y="510"/>
                  </a:cubicBezTo>
                  <a:lnTo>
                    <a:pt x="972" y="510"/>
                  </a:lnTo>
                  <a:cubicBezTo>
                    <a:pt x="978" y="509"/>
                    <a:pt x="986" y="504"/>
                    <a:pt x="986" y="499"/>
                  </a:cubicBezTo>
                  <a:close/>
                  <a:moveTo>
                    <a:pt x="972" y="510"/>
                  </a:moveTo>
                  <a:cubicBezTo>
                    <a:pt x="971" y="510"/>
                    <a:pt x="970" y="510"/>
                    <a:pt x="970" y="510"/>
                  </a:cubicBezTo>
                  <a:cubicBezTo>
                    <a:pt x="970" y="510"/>
                    <a:pt x="970" y="511"/>
                    <a:pt x="970" y="511"/>
                  </a:cubicBezTo>
                  <a:lnTo>
                    <a:pt x="970" y="511"/>
                  </a:lnTo>
                  <a:cubicBezTo>
                    <a:pt x="971" y="511"/>
                    <a:pt x="972" y="510"/>
                    <a:pt x="972" y="510"/>
                  </a:cubicBezTo>
                  <a:close/>
                  <a:moveTo>
                    <a:pt x="1972" y="818"/>
                  </a:moveTo>
                  <a:lnTo>
                    <a:pt x="1972" y="818"/>
                  </a:lnTo>
                  <a:cubicBezTo>
                    <a:pt x="1970" y="820"/>
                    <a:pt x="1970" y="821"/>
                    <a:pt x="1970" y="822"/>
                  </a:cubicBezTo>
                  <a:lnTo>
                    <a:pt x="1970" y="822"/>
                  </a:lnTo>
                  <a:cubicBezTo>
                    <a:pt x="1971" y="821"/>
                    <a:pt x="1971" y="820"/>
                    <a:pt x="1972" y="818"/>
                  </a:cubicBezTo>
                  <a:close/>
                  <a:moveTo>
                    <a:pt x="1950" y="818"/>
                  </a:moveTo>
                  <a:cubicBezTo>
                    <a:pt x="1951" y="821"/>
                    <a:pt x="1952" y="823"/>
                    <a:pt x="1953" y="825"/>
                  </a:cubicBezTo>
                  <a:lnTo>
                    <a:pt x="1953" y="825"/>
                  </a:lnTo>
                  <a:cubicBezTo>
                    <a:pt x="1953" y="823"/>
                    <a:pt x="1952" y="821"/>
                    <a:pt x="1950" y="818"/>
                  </a:cubicBezTo>
                  <a:close/>
                  <a:moveTo>
                    <a:pt x="1614" y="891"/>
                  </a:moveTo>
                  <a:cubicBezTo>
                    <a:pt x="1614" y="896"/>
                    <a:pt x="1614" y="897"/>
                    <a:pt x="1618" y="897"/>
                  </a:cubicBezTo>
                  <a:lnTo>
                    <a:pt x="1618" y="897"/>
                  </a:lnTo>
                  <a:cubicBezTo>
                    <a:pt x="1617" y="894"/>
                    <a:pt x="1615" y="892"/>
                    <a:pt x="1614" y="891"/>
                  </a:cubicBezTo>
                  <a:close/>
                  <a:moveTo>
                    <a:pt x="1755" y="924"/>
                  </a:moveTo>
                  <a:lnTo>
                    <a:pt x="1755" y="924"/>
                  </a:lnTo>
                  <a:cubicBezTo>
                    <a:pt x="1757" y="924"/>
                    <a:pt x="1758" y="925"/>
                    <a:pt x="1759" y="925"/>
                  </a:cubicBezTo>
                  <a:cubicBezTo>
                    <a:pt x="1758" y="924"/>
                    <a:pt x="1757" y="924"/>
                    <a:pt x="1755" y="924"/>
                  </a:cubicBezTo>
                  <a:close/>
                  <a:moveTo>
                    <a:pt x="190" y="1050"/>
                  </a:moveTo>
                  <a:cubicBezTo>
                    <a:pt x="190" y="1051"/>
                    <a:pt x="191" y="1052"/>
                    <a:pt x="191" y="1053"/>
                  </a:cubicBezTo>
                  <a:cubicBezTo>
                    <a:pt x="191" y="1053"/>
                    <a:pt x="191" y="1052"/>
                    <a:pt x="190" y="1050"/>
                  </a:cubicBezTo>
                  <a:close/>
                  <a:moveTo>
                    <a:pt x="1358" y="1259"/>
                  </a:moveTo>
                  <a:cubicBezTo>
                    <a:pt x="1358" y="1259"/>
                    <a:pt x="1357" y="1260"/>
                    <a:pt x="1356" y="1261"/>
                  </a:cubicBezTo>
                  <a:cubicBezTo>
                    <a:pt x="1357" y="1260"/>
                    <a:pt x="1357" y="1259"/>
                    <a:pt x="1358" y="1259"/>
                  </a:cubicBezTo>
                  <a:close/>
                  <a:moveTo>
                    <a:pt x="1360" y="1290"/>
                  </a:moveTo>
                  <a:cubicBezTo>
                    <a:pt x="1362" y="1292"/>
                    <a:pt x="1362" y="1294"/>
                    <a:pt x="1362" y="1294"/>
                  </a:cubicBezTo>
                  <a:cubicBezTo>
                    <a:pt x="1362" y="1305"/>
                    <a:pt x="1356" y="1305"/>
                    <a:pt x="1356" y="1305"/>
                  </a:cubicBezTo>
                  <a:cubicBezTo>
                    <a:pt x="1356" y="1300"/>
                    <a:pt x="1356" y="1295"/>
                    <a:pt x="1360" y="1290"/>
                  </a:cubicBezTo>
                  <a:close/>
                  <a:moveTo>
                    <a:pt x="1239" y="1367"/>
                  </a:moveTo>
                  <a:cubicBezTo>
                    <a:pt x="1244" y="1367"/>
                    <a:pt x="1250" y="1367"/>
                    <a:pt x="1250" y="1373"/>
                  </a:cubicBezTo>
                  <a:cubicBezTo>
                    <a:pt x="1244" y="1373"/>
                    <a:pt x="1239" y="1384"/>
                    <a:pt x="1233" y="1395"/>
                  </a:cubicBezTo>
                  <a:cubicBezTo>
                    <a:pt x="1233" y="1384"/>
                    <a:pt x="1239" y="1378"/>
                    <a:pt x="1239" y="1367"/>
                  </a:cubicBezTo>
                  <a:close/>
                  <a:moveTo>
                    <a:pt x="500" y="1460"/>
                  </a:moveTo>
                  <a:cubicBezTo>
                    <a:pt x="499" y="1461"/>
                    <a:pt x="499" y="1461"/>
                    <a:pt x="499" y="1462"/>
                  </a:cubicBezTo>
                  <a:cubicBezTo>
                    <a:pt x="499" y="1462"/>
                    <a:pt x="500" y="1461"/>
                    <a:pt x="500" y="1460"/>
                  </a:cubicBezTo>
                  <a:close/>
                  <a:moveTo>
                    <a:pt x="482" y="1552"/>
                  </a:moveTo>
                  <a:lnTo>
                    <a:pt x="482" y="1552"/>
                  </a:lnTo>
                  <a:cubicBezTo>
                    <a:pt x="482" y="1553"/>
                    <a:pt x="483" y="1555"/>
                    <a:pt x="483" y="1557"/>
                  </a:cubicBezTo>
                  <a:lnTo>
                    <a:pt x="483" y="1557"/>
                  </a:lnTo>
                  <a:cubicBezTo>
                    <a:pt x="483" y="1555"/>
                    <a:pt x="483" y="1553"/>
                    <a:pt x="482" y="1552"/>
                  </a:cubicBezTo>
                  <a:close/>
                  <a:moveTo>
                    <a:pt x="572" y="1625"/>
                  </a:moveTo>
                  <a:cubicBezTo>
                    <a:pt x="572" y="1627"/>
                    <a:pt x="572" y="1629"/>
                    <a:pt x="572" y="1630"/>
                  </a:cubicBezTo>
                  <a:cubicBezTo>
                    <a:pt x="572" y="1628"/>
                    <a:pt x="572" y="1626"/>
                    <a:pt x="572" y="1625"/>
                  </a:cubicBezTo>
                  <a:close/>
                  <a:moveTo>
                    <a:pt x="471" y="1692"/>
                  </a:moveTo>
                  <a:cubicBezTo>
                    <a:pt x="472" y="1702"/>
                    <a:pt x="474" y="1706"/>
                    <a:pt x="476" y="1709"/>
                  </a:cubicBezTo>
                  <a:lnTo>
                    <a:pt x="476" y="1709"/>
                  </a:lnTo>
                  <a:cubicBezTo>
                    <a:pt x="475" y="1703"/>
                    <a:pt x="474" y="1697"/>
                    <a:pt x="471" y="1692"/>
                  </a:cubicBezTo>
                  <a:close/>
                  <a:moveTo>
                    <a:pt x="477" y="1805"/>
                  </a:moveTo>
                  <a:cubicBezTo>
                    <a:pt x="477" y="1806"/>
                    <a:pt x="477" y="1808"/>
                    <a:pt x="477" y="1809"/>
                  </a:cubicBezTo>
                  <a:cubicBezTo>
                    <a:pt x="477" y="1808"/>
                    <a:pt x="477" y="1806"/>
                    <a:pt x="477" y="1805"/>
                  </a:cubicBezTo>
                  <a:close/>
                  <a:moveTo>
                    <a:pt x="2023" y="2177"/>
                  </a:moveTo>
                  <a:lnTo>
                    <a:pt x="2023" y="2177"/>
                  </a:lnTo>
                  <a:cubicBezTo>
                    <a:pt x="2022" y="2180"/>
                    <a:pt x="2024" y="2180"/>
                    <a:pt x="2027" y="2180"/>
                  </a:cubicBezTo>
                  <a:cubicBezTo>
                    <a:pt x="2027" y="2180"/>
                    <a:pt x="2027" y="2180"/>
                    <a:pt x="2027" y="2180"/>
                  </a:cubicBezTo>
                  <a:lnTo>
                    <a:pt x="2027" y="2180"/>
                  </a:lnTo>
                  <a:lnTo>
                    <a:pt x="2034" y="2185"/>
                  </a:lnTo>
                  <a:cubicBezTo>
                    <a:pt x="2036" y="2181"/>
                    <a:pt x="2034" y="2180"/>
                    <a:pt x="2031" y="2180"/>
                  </a:cubicBezTo>
                  <a:cubicBezTo>
                    <a:pt x="2030" y="2180"/>
                    <a:pt x="2029" y="2180"/>
                    <a:pt x="2027" y="2180"/>
                  </a:cubicBezTo>
                  <a:lnTo>
                    <a:pt x="2027" y="2180"/>
                  </a:lnTo>
                  <a:lnTo>
                    <a:pt x="2023" y="2177"/>
                  </a:lnTo>
                  <a:close/>
                  <a:moveTo>
                    <a:pt x="2041" y="2184"/>
                  </a:moveTo>
                  <a:lnTo>
                    <a:pt x="2039" y="2185"/>
                  </a:lnTo>
                  <a:cubicBezTo>
                    <a:pt x="2040" y="2184"/>
                    <a:pt x="2040" y="2184"/>
                    <a:pt x="2041" y="2184"/>
                  </a:cubicBezTo>
                  <a:close/>
                  <a:moveTo>
                    <a:pt x="600" y="2191"/>
                  </a:moveTo>
                  <a:cubicBezTo>
                    <a:pt x="600" y="2197"/>
                    <a:pt x="600" y="2202"/>
                    <a:pt x="606" y="2207"/>
                  </a:cubicBezTo>
                  <a:cubicBezTo>
                    <a:pt x="604" y="2202"/>
                    <a:pt x="602" y="2196"/>
                    <a:pt x="600" y="2191"/>
                  </a:cubicBezTo>
                  <a:close/>
                  <a:moveTo>
                    <a:pt x="404" y="2465"/>
                  </a:moveTo>
                  <a:cubicBezTo>
                    <a:pt x="399" y="2465"/>
                    <a:pt x="398" y="2468"/>
                    <a:pt x="398" y="2471"/>
                  </a:cubicBezTo>
                  <a:lnTo>
                    <a:pt x="398" y="2471"/>
                  </a:lnTo>
                  <a:lnTo>
                    <a:pt x="404" y="2465"/>
                  </a:lnTo>
                  <a:close/>
                  <a:moveTo>
                    <a:pt x="1024" y="2600"/>
                  </a:moveTo>
                  <a:lnTo>
                    <a:pt x="1024" y="2600"/>
                  </a:lnTo>
                  <a:cubicBezTo>
                    <a:pt x="1027" y="2602"/>
                    <a:pt x="1029" y="2604"/>
                    <a:pt x="1031" y="2605"/>
                  </a:cubicBezTo>
                  <a:cubicBezTo>
                    <a:pt x="1029" y="2602"/>
                    <a:pt x="1026" y="2601"/>
                    <a:pt x="1024" y="2600"/>
                  </a:cubicBezTo>
                  <a:close/>
                  <a:moveTo>
                    <a:pt x="1205" y="2930"/>
                  </a:moveTo>
                  <a:cubicBezTo>
                    <a:pt x="1211" y="2935"/>
                    <a:pt x="1216" y="2935"/>
                    <a:pt x="1222" y="2935"/>
                  </a:cubicBezTo>
                  <a:cubicBezTo>
                    <a:pt x="1222" y="2941"/>
                    <a:pt x="1222" y="2941"/>
                    <a:pt x="1216" y="2941"/>
                  </a:cubicBezTo>
                  <a:cubicBezTo>
                    <a:pt x="1222" y="2941"/>
                    <a:pt x="1211" y="2935"/>
                    <a:pt x="1205" y="2930"/>
                  </a:cubicBezTo>
                  <a:close/>
                  <a:moveTo>
                    <a:pt x="1681" y="2885"/>
                  </a:moveTo>
                  <a:cubicBezTo>
                    <a:pt x="1681" y="2890"/>
                    <a:pt x="1687" y="2896"/>
                    <a:pt x="1692" y="2902"/>
                  </a:cubicBezTo>
                  <a:cubicBezTo>
                    <a:pt x="1675" y="2907"/>
                    <a:pt x="1647" y="2907"/>
                    <a:pt x="1631" y="2924"/>
                  </a:cubicBezTo>
                  <a:cubicBezTo>
                    <a:pt x="1631" y="2924"/>
                    <a:pt x="1625" y="2918"/>
                    <a:pt x="1625" y="2918"/>
                  </a:cubicBezTo>
                  <a:lnTo>
                    <a:pt x="1625" y="2918"/>
                  </a:lnTo>
                  <a:cubicBezTo>
                    <a:pt x="1631" y="2930"/>
                    <a:pt x="1631" y="2935"/>
                    <a:pt x="1636" y="2941"/>
                  </a:cubicBezTo>
                  <a:cubicBezTo>
                    <a:pt x="1628" y="2945"/>
                    <a:pt x="1621" y="2951"/>
                    <a:pt x="1615" y="2951"/>
                  </a:cubicBezTo>
                  <a:cubicBezTo>
                    <a:pt x="1612" y="2951"/>
                    <a:pt x="1610" y="2950"/>
                    <a:pt x="1608" y="2946"/>
                  </a:cubicBezTo>
                  <a:cubicBezTo>
                    <a:pt x="1619" y="2946"/>
                    <a:pt x="1614" y="2941"/>
                    <a:pt x="1619" y="2935"/>
                  </a:cubicBezTo>
                  <a:lnTo>
                    <a:pt x="1619" y="2935"/>
                  </a:lnTo>
                  <a:lnTo>
                    <a:pt x="1608" y="2941"/>
                  </a:lnTo>
                  <a:cubicBezTo>
                    <a:pt x="1597" y="2930"/>
                    <a:pt x="1625" y="2935"/>
                    <a:pt x="1619" y="2924"/>
                  </a:cubicBezTo>
                  <a:lnTo>
                    <a:pt x="1619" y="2924"/>
                  </a:lnTo>
                  <a:cubicBezTo>
                    <a:pt x="1603" y="2930"/>
                    <a:pt x="1580" y="2946"/>
                    <a:pt x="1563" y="2946"/>
                  </a:cubicBezTo>
                  <a:cubicBezTo>
                    <a:pt x="1558" y="2930"/>
                    <a:pt x="1597" y="2935"/>
                    <a:pt x="1575" y="2924"/>
                  </a:cubicBezTo>
                  <a:lnTo>
                    <a:pt x="1603" y="2924"/>
                  </a:lnTo>
                  <a:cubicBezTo>
                    <a:pt x="1594" y="2916"/>
                    <a:pt x="1594" y="2914"/>
                    <a:pt x="1596" y="2914"/>
                  </a:cubicBezTo>
                  <a:lnTo>
                    <a:pt x="1596" y="2914"/>
                  </a:lnTo>
                  <a:cubicBezTo>
                    <a:pt x="1597" y="2914"/>
                    <a:pt x="1599" y="2914"/>
                    <a:pt x="1600" y="2914"/>
                  </a:cubicBezTo>
                  <a:cubicBezTo>
                    <a:pt x="1602" y="2914"/>
                    <a:pt x="1603" y="2914"/>
                    <a:pt x="1603" y="2913"/>
                  </a:cubicBezTo>
                  <a:cubicBezTo>
                    <a:pt x="1608" y="2913"/>
                    <a:pt x="1614" y="2907"/>
                    <a:pt x="1614" y="2907"/>
                  </a:cubicBezTo>
                  <a:lnTo>
                    <a:pt x="1597" y="2907"/>
                  </a:lnTo>
                  <a:cubicBezTo>
                    <a:pt x="1619" y="2896"/>
                    <a:pt x="1647" y="2885"/>
                    <a:pt x="1681" y="2885"/>
                  </a:cubicBezTo>
                  <a:close/>
                  <a:moveTo>
                    <a:pt x="1292" y="3007"/>
                  </a:moveTo>
                  <a:cubicBezTo>
                    <a:pt x="1296" y="3007"/>
                    <a:pt x="1301" y="3009"/>
                    <a:pt x="1306" y="3014"/>
                  </a:cubicBezTo>
                  <a:lnTo>
                    <a:pt x="1278" y="3014"/>
                  </a:lnTo>
                  <a:cubicBezTo>
                    <a:pt x="1281" y="3010"/>
                    <a:pt x="1286" y="3007"/>
                    <a:pt x="1292" y="3007"/>
                  </a:cubicBezTo>
                  <a:close/>
                  <a:moveTo>
                    <a:pt x="1295" y="3025"/>
                  </a:moveTo>
                  <a:cubicBezTo>
                    <a:pt x="1295" y="3025"/>
                    <a:pt x="1295" y="3030"/>
                    <a:pt x="1295" y="3030"/>
                  </a:cubicBezTo>
                  <a:cubicBezTo>
                    <a:pt x="1283" y="3030"/>
                    <a:pt x="1283" y="3030"/>
                    <a:pt x="1283" y="3025"/>
                  </a:cubicBezTo>
                  <a:close/>
                  <a:moveTo>
                    <a:pt x="1451" y="0"/>
                  </a:moveTo>
                  <a:cubicBezTo>
                    <a:pt x="1432" y="0"/>
                    <a:pt x="1413" y="13"/>
                    <a:pt x="1390" y="13"/>
                  </a:cubicBezTo>
                  <a:cubicBezTo>
                    <a:pt x="1386" y="13"/>
                    <a:pt x="1383" y="12"/>
                    <a:pt x="1379" y="12"/>
                  </a:cubicBezTo>
                  <a:lnTo>
                    <a:pt x="1379" y="12"/>
                  </a:lnTo>
                  <a:cubicBezTo>
                    <a:pt x="1379" y="23"/>
                    <a:pt x="1401" y="45"/>
                    <a:pt x="1373" y="51"/>
                  </a:cubicBezTo>
                  <a:cubicBezTo>
                    <a:pt x="1373" y="46"/>
                    <a:pt x="1369" y="38"/>
                    <a:pt x="1374" y="32"/>
                  </a:cubicBezTo>
                  <a:lnTo>
                    <a:pt x="1374" y="32"/>
                  </a:lnTo>
                  <a:cubicBezTo>
                    <a:pt x="1370" y="34"/>
                    <a:pt x="1366" y="34"/>
                    <a:pt x="1362" y="34"/>
                  </a:cubicBezTo>
                  <a:lnTo>
                    <a:pt x="1373" y="23"/>
                  </a:lnTo>
                  <a:cubicBezTo>
                    <a:pt x="1371" y="22"/>
                    <a:pt x="1370" y="22"/>
                    <a:pt x="1369" y="22"/>
                  </a:cubicBezTo>
                  <a:cubicBezTo>
                    <a:pt x="1363" y="22"/>
                    <a:pt x="1366" y="34"/>
                    <a:pt x="1356" y="34"/>
                  </a:cubicBezTo>
                  <a:cubicBezTo>
                    <a:pt x="1356" y="23"/>
                    <a:pt x="1351" y="23"/>
                    <a:pt x="1351" y="17"/>
                  </a:cubicBezTo>
                  <a:lnTo>
                    <a:pt x="1351" y="17"/>
                  </a:lnTo>
                  <a:cubicBezTo>
                    <a:pt x="1351" y="17"/>
                    <a:pt x="1356" y="20"/>
                    <a:pt x="1359" y="20"/>
                  </a:cubicBezTo>
                  <a:cubicBezTo>
                    <a:pt x="1360" y="20"/>
                    <a:pt x="1362" y="19"/>
                    <a:pt x="1362" y="17"/>
                  </a:cubicBezTo>
                  <a:cubicBezTo>
                    <a:pt x="1351" y="17"/>
                    <a:pt x="1339" y="12"/>
                    <a:pt x="1334" y="6"/>
                  </a:cubicBezTo>
                  <a:cubicBezTo>
                    <a:pt x="1334" y="12"/>
                    <a:pt x="1334" y="17"/>
                    <a:pt x="1323" y="23"/>
                  </a:cubicBezTo>
                  <a:cubicBezTo>
                    <a:pt x="1300" y="23"/>
                    <a:pt x="1317" y="12"/>
                    <a:pt x="1300" y="6"/>
                  </a:cubicBezTo>
                  <a:cubicBezTo>
                    <a:pt x="1295" y="12"/>
                    <a:pt x="1283" y="6"/>
                    <a:pt x="1283" y="23"/>
                  </a:cubicBezTo>
                  <a:cubicBezTo>
                    <a:pt x="1278" y="23"/>
                    <a:pt x="1272" y="17"/>
                    <a:pt x="1272" y="12"/>
                  </a:cubicBezTo>
                  <a:cubicBezTo>
                    <a:pt x="1261" y="17"/>
                    <a:pt x="1216" y="23"/>
                    <a:pt x="1233" y="34"/>
                  </a:cubicBezTo>
                  <a:cubicBezTo>
                    <a:pt x="1199" y="56"/>
                    <a:pt x="1155" y="40"/>
                    <a:pt x="1115" y="56"/>
                  </a:cubicBezTo>
                  <a:lnTo>
                    <a:pt x="1115" y="51"/>
                  </a:lnTo>
                  <a:cubicBezTo>
                    <a:pt x="1093" y="62"/>
                    <a:pt x="1071" y="68"/>
                    <a:pt x="1054" y="84"/>
                  </a:cubicBezTo>
                  <a:cubicBezTo>
                    <a:pt x="1048" y="84"/>
                    <a:pt x="1037" y="79"/>
                    <a:pt x="1037" y="73"/>
                  </a:cubicBezTo>
                  <a:cubicBezTo>
                    <a:pt x="1026" y="84"/>
                    <a:pt x="1026" y="90"/>
                    <a:pt x="998" y="90"/>
                  </a:cubicBezTo>
                  <a:cubicBezTo>
                    <a:pt x="1002" y="84"/>
                    <a:pt x="1001" y="81"/>
                    <a:pt x="1000" y="81"/>
                  </a:cubicBezTo>
                  <a:lnTo>
                    <a:pt x="1000" y="81"/>
                  </a:lnTo>
                  <a:cubicBezTo>
                    <a:pt x="1001" y="81"/>
                    <a:pt x="1001" y="81"/>
                    <a:pt x="1002" y="81"/>
                  </a:cubicBezTo>
                  <a:cubicBezTo>
                    <a:pt x="1004" y="81"/>
                    <a:pt x="1007" y="80"/>
                    <a:pt x="1015" y="79"/>
                  </a:cubicBezTo>
                  <a:cubicBezTo>
                    <a:pt x="1007" y="79"/>
                    <a:pt x="1001" y="78"/>
                    <a:pt x="995" y="78"/>
                  </a:cubicBezTo>
                  <a:cubicBezTo>
                    <a:pt x="984" y="78"/>
                    <a:pt x="975" y="81"/>
                    <a:pt x="964" y="96"/>
                  </a:cubicBezTo>
                  <a:cubicBezTo>
                    <a:pt x="967" y="88"/>
                    <a:pt x="962" y="85"/>
                    <a:pt x="956" y="85"/>
                  </a:cubicBezTo>
                  <a:cubicBezTo>
                    <a:pt x="948" y="85"/>
                    <a:pt x="937" y="90"/>
                    <a:pt x="930" y="96"/>
                  </a:cubicBezTo>
                  <a:lnTo>
                    <a:pt x="953" y="96"/>
                  </a:lnTo>
                  <a:cubicBezTo>
                    <a:pt x="942" y="101"/>
                    <a:pt x="930" y="107"/>
                    <a:pt x="919" y="107"/>
                  </a:cubicBezTo>
                  <a:lnTo>
                    <a:pt x="919" y="90"/>
                  </a:lnTo>
                  <a:cubicBezTo>
                    <a:pt x="873" y="90"/>
                    <a:pt x="855" y="142"/>
                    <a:pt x="818" y="142"/>
                  </a:cubicBezTo>
                  <a:cubicBezTo>
                    <a:pt x="815" y="142"/>
                    <a:pt x="811" y="141"/>
                    <a:pt x="807" y="140"/>
                  </a:cubicBezTo>
                  <a:lnTo>
                    <a:pt x="807" y="140"/>
                  </a:lnTo>
                  <a:cubicBezTo>
                    <a:pt x="806" y="146"/>
                    <a:pt x="808" y="147"/>
                    <a:pt x="811" y="147"/>
                  </a:cubicBezTo>
                  <a:cubicBezTo>
                    <a:pt x="815" y="147"/>
                    <a:pt x="822" y="145"/>
                    <a:pt x="826" y="145"/>
                  </a:cubicBezTo>
                  <a:cubicBezTo>
                    <a:pt x="829" y="145"/>
                    <a:pt x="831" y="146"/>
                    <a:pt x="830" y="152"/>
                  </a:cubicBezTo>
                  <a:cubicBezTo>
                    <a:pt x="824" y="154"/>
                    <a:pt x="817" y="154"/>
                    <a:pt x="809" y="154"/>
                  </a:cubicBezTo>
                  <a:cubicBezTo>
                    <a:pt x="794" y="154"/>
                    <a:pt x="777" y="152"/>
                    <a:pt x="774" y="152"/>
                  </a:cubicBezTo>
                  <a:cubicBezTo>
                    <a:pt x="746" y="157"/>
                    <a:pt x="762" y="185"/>
                    <a:pt x="729" y="196"/>
                  </a:cubicBezTo>
                  <a:cubicBezTo>
                    <a:pt x="734" y="196"/>
                    <a:pt x="746" y="208"/>
                    <a:pt x="729" y="224"/>
                  </a:cubicBezTo>
                  <a:cubicBezTo>
                    <a:pt x="725" y="227"/>
                    <a:pt x="721" y="228"/>
                    <a:pt x="718" y="228"/>
                  </a:cubicBezTo>
                  <a:cubicBezTo>
                    <a:pt x="706" y="228"/>
                    <a:pt x="698" y="216"/>
                    <a:pt x="706" y="208"/>
                  </a:cubicBezTo>
                  <a:lnTo>
                    <a:pt x="712" y="208"/>
                  </a:lnTo>
                  <a:cubicBezTo>
                    <a:pt x="714" y="206"/>
                    <a:pt x="716" y="204"/>
                    <a:pt x="717" y="202"/>
                  </a:cubicBezTo>
                  <a:lnTo>
                    <a:pt x="717" y="202"/>
                  </a:lnTo>
                  <a:cubicBezTo>
                    <a:pt x="705" y="202"/>
                    <a:pt x="689" y="212"/>
                    <a:pt x="682" y="212"/>
                  </a:cubicBezTo>
                  <a:cubicBezTo>
                    <a:pt x="680" y="212"/>
                    <a:pt x="678" y="210"/>
                    <a:pt x="678" y="208"/>
                  </a:cubicBezTo>
                  <a:cubicBezTo>
                    <a:pt x="672" y="214"/>
                    <a:pt x="673" y="217"/>
                    <a:pt x="677" y="217"/>
                  </a:cubicBezTo>
                  <a:lnTo>
                    <a:pt x="677" y="217"/>
                  </a:lnTo>
                  <a:cubicBezTo>
                    <a:pt x="658" y="224"/>
                    <a:pt x="647" y="238"/>
                    <a:pt x="628" y="247"/>
                  </a:cubicBezTo>
                  <a:cubicBezTo>
                    <a:pt x="634" y="247"/>
                    <a:pt x="639" y="252"/>
                    <a:pt x="634" y="252"/>
                  </a:cubicBezTo>
                  <a:cubicBezTo>
                    <a:pt x="600" y="275"/>
                    <a:pt x="628" y="275"/>
                    <a:pt x="606" y="292"/>
                  </a:cubicBezTo>
                  <a:cubicBezTo>
                    <a:pt x="604" y="292"/>
                    <a:pt x="603" y="292"/>
                    <a:pt x="601" y="292"/>
                  </a:cubicBezTo>
                  <a:cubicBezTo>
                    <a:pt x="594" y="292"/>
                    <a:pt x="593" y="285"/>
                    <a:pt x="589" y="285"/>
                  </a:cubicBezTo>
                  <a:cubicBezTo>
                    <a:pt x="587" y="285"/>
                    <a:pt x="583" y="288"/>
                    <a:pt x="578" y="297"/>
                  </a:cubicBezTo>
                  <a:cubicBezTo>
                    <a:pt x="575" y="298"/>
                    <a:pt x="573" y="298"/>
                    <a:pt x="572" y="298"/>
                  </a:cubicBezTo>
                  <a:cubicBezTo>
                    <a:pt x="564" y="298"/>
                    <a:pt x="566" y="289"/>
                    <a:pt x="570" y="283"/>
                  </a:cubicBezTo>
                  <a:lnTo>
                    <a:pt x="570" y="283"/>
                  </a:lnTo>
                  <a:cubicBezTo>
                    <a:pt x="553" y="303"/>
                    <a:pt x="527" y="303"/>
                    <a:pt x="516" y="314"/>
                  </a:cubicBezTo>
                  <a:lnTo>
                    <a:pt x="516" y="314"/>
                  </a:lnTo>
                  <a:lnTo>
                    <a:pt x="516" y="314"/>
                  </a:lnTo>
                  <a:cubicBezTo>
                    <a:pt x="515" y="316"/>
                    <a:pt x="513" y="318"/>
                    <a:pt x="510" y="320"/>
                  </a:cubicBezTo>
                  <a:lnTo>
                    <a:pt x="522" y="320"/>
                  </a:lnTo>
                  <a:cubicBezTo>
                    <a:pt x="518" y="324"/>
                    <a:pt x="514" y="328"/>
                    <a:pt x="510" y="328"/>
                  </a:cubicBezTo>
                  <a:cubicBezTo>
                    <a:pt x="508" y="328"/>
                    <a:pt x="506" y="327"/>
                    <a:pt x="505" y="325"/>
                  </a:cubicBezTo>
                  <a:lnTo>
                    <a:pt x="505" y="325"/>
                  </a:lnTo>
                  <a:cubicBezTo>
                    <a:pt x="505" y="336"/>
                    <a:pt x="522" y="336"/>
                    <a:pt x="516" y="353"/>
                  </a:cubicBezTo>
                  <a:cubicBezTo>
                    <a:pt x="507" y="358"/>
                    <a:pt x="502" y="373"/>
                    <a:pt x="491" y="373"/>
                  </a:cubicBezTo>
                  <a:cubicBezTo>
                    <a:pt x="489" y="373"/>
                    <a:pt x="486" y="372"/>
                    <a:pt x="482" y="370"/>
                  </a:cubicBezTo>
                  <a:cubicBezTo>
                    <a:pt x="516" y="353"/>
                    <a:pt x="471" y="364"/>
                    <a:pt x="494" y="342"/>
                  </a:cubicBezTo>
                  <a:lnTo>
                    <a:pt x="494" y="342"/>
                  </a:lnTo>
                  <a:cubicBezTo>
                    <a:pt x="488" y="348"/>
                    <a:pt x="482" y="353"/>
                    <a:pt x="477" y="353"/>
                  </a:cubicBezTo>
                  <a:cubicBezTo>
                    <a:pt x="477" y="353"/>
                    <a:pt x="477" y="353"/>
                    <a:pt x="477" y="348"/>
                  </a:cubicBezTo>
                  <a:cubicBezTo>
                    <a:pt x="443" y="364"/>
                    <a:pt x="477" y="370"/>
                    <a:pt x="449" y="392"/>
                  </a:cubicBezTo>
                  <a:cubicBezTo>
                    <a:pt x="449" y="390"/>
                    <a:pt x="446" y="388"/>
                    <a:pt x="443" y="388"/>
                  </a:cubicBezTo>
                  <a:cubicBezTo>
                    <a:pt x="439" y="388"/>
                    <a:pt x="435" y="390"/>
                    <a:pt x="432" y="392"/>
                  </a:cubicBezTo>
                  <a:cubicBezTo>
                    <a:pt x="434" y="391"/>
                    <a:pt x="436" y="391"/>
                    <a:pt x="437" y="391"/>
                  </a:cubicBezTo>
                  <a:cubicBezTo>
                    <a:pt x="445" y="391"/>
                    <a:pt x="448" y="401"/>
                    <a:pt x="443" y="415"/>
                  </a:cubicBezTo>
                  <a:cubicBezTo>
                    <a:pt x="426" y="426"/>
                    <a:pt x="432" y="432"/>
                    <a:pt x="421" y="443"/>
                  </a:cubicBezTo>
                  <a:lnTo>
                    <a:pt x="432" y="432"/>
                  </a:lnTo>
                  <a:lnTo>
                    <a:pt x="432" y="432"/>
                  </a:lnTo>
                  <a:cubicBezTo>
                    <a:pt x="438" y="443"/>
                    <a:pt x="426" y="448"/>
                    <a:pt x="421" y="465"/>
                  </a:cubicBezTo>
                  <a:cubicBezTo>
                    <a:pt x="420" y="464"/>
                    <a:pt x="419" y="463"/>
                    <a:pt x="419" y="462"/>
                  </a:cubicBezTo>
                  <a:lnTo>
                    <a:pt x="419" y="462"/>
                  </a:lnTo>
                  <a:cubicBezTo>
                    <a:pt x="412" y="476"/>
                    <a:pt x="386" y="474"/>
                    <a:pt x="376" y="493"/>
                  </a:cubicBezTo>
                  <a:cubicBezTo>
                    <a:pt x="374" y="494"/>
                    <a:pt x="373" y="494"/>
                    <a:pt x="372" y="494"/>
                  </a:cubicBezTo>
                  <a:cubicBezTo>
                    <a:pt x="366" y="494"/>
                    <a:pt x="364" y="487"/>
                    <a:pt x="358" y="487"/>
                  </a:cubicBezTo>
                  <a:cubicBezTo>
                    <a:pt x="357" y="487"/>
                    <a:pt x="355" y="487"/>
                    <a:pt x="354" y="488"/>
                  </a:cubicBezTo>
                  <a:cubicBezTo>
                    <a:pt x="348" y="516"/>
                    <a:pt x="326" y="504"/>
                    <a:pt x="320" y="532"/>
                  </a:cubicBezTo>
                  <a:cubicBezTo>
                    <a:pt x="324" y="532"/>
                    <a:pt x="326" y="532"/>
                    <a:pt x="328" y="532"/>
                  </a:cubicBezTo>
                  <a:lnTo>
                    <a:pt x="328" y="532"/>
                  </a:lnTo>
                  <a:cubicBezTo>
                    <a:pt x="331" y="532"/>
                    <a:pt x="329" y="534"/>
                    <a:pt x="326" y="549"/>
                  </a:cubicBezTo>
                  <a:lnTo>
                    <a:pt x="348" y="510"/>
                  </a:lnTo>
                  <a:lnTo>
                    <a:pt x="342" y="544"/>
                  </a:lnTo>
                  <a:cubicBezTo>
                    <a:pt x="354" y="532"/>
                    <a:pt x="354" y="516"/>
                    <a:pt x="365" y="510"/>
                  </a:cubicBezTo>
                  <a:lnTo>
                    <a:pt x="365" y="510"/>
                  </a:lnTo>
                  <a:cubicBezTo>
                    <a:pt x="359" y="527"/>
                    <a:pt x="359" y="521"/>
                    <a:pt x="370" y="527"/>
                  </a:cubicBezTo>
                  <a:cubicBezTo>
                    <a:pt x="348" y="527"/>
                    <a:pt x="359" y="560"/>
                    <a:pt x="337" y="572"/>
                  </a:cubicBezTo>
                  <a:lnTo>
                    <a:pt x="314" y="555"/>
                  </a:lnTo>
                  <a:cubicBezTo>
                    <a:pt x="286" y="572"/>
                    <a:pt x="292" y="611"/>
                    <a:pt x="264" y="639"/>
                  </a:cubicBezTo>
                  <a:lnTo>
                    <a:pt x="275" y="628"/>
                  </a:lnTo>
                  <a:lnTo>
                    <a:pt x="275" y="628"/>
                  </a:lnTo>
                  <a:cubicBezTo>
                    <a:pt x="281" y="639"/>
                    <a:pt x="258" y="650"/>
                    <a:pt x="258" y="667"/>
                  </a:cubicBezTo>
                  <a:cubicBezTo>
                    <a:pt x="257" y="665"/>
                    <a:pt x="254" y="664"/>
                    <a:pt x="251" y="664"/>
                  </a:cubicBezTo>
                  <a:cubicBezTo>
                    <a:pt x="246" y="664"/>
                    <a:pt x="240" y="667"/>
                    <a:pt x="236" y="667"/>
                  </a:cubicBezTo>
                  <a:cubicBezTo>
                    <a:pt x="242" y="673"/>
                    <a:pt x="219" y="695"/>
                    <a:pt x="236" y="706"/>
                  </a:cubicBezTo>
                  <a:lnTo>
                    <a:pt x="214" y="717"/>
                  </a:lnTo>
                  <a:cubicBezTo>
                    <a:pt x="191" y="745"/>
                    <a:pt x="219" y="762"/>
                    <a:pt x="202" y="790"/>
                  </a:cubicBezTo>
                  <a:cubicBezTo>
                    <a:pt x="197" y="773"/>
                    <a:pt x="186" y="785"/>
                    <a:pt x="186" y="762"/>
                  </a:cubicBezTo>
                  <a:cubicBezTo>
                    <a:pt x="180" y="773"/>
                    <a:pt x="174" y="779"/>
                    <a:pt x="180" y="785"/>
                  </a:cubicBezTo>
                  <a:cubicBezTo>
                    <a:pt x="174" y="785"/>
                    <a:pt x="180" y="818"/>
                    <a:pt x="169" y="824"/>
                  </a:cubicBezTo>
                  <a:cubicBezTo>
                    <a:pt x="169" y="829"/>
                    <a:pt x="180" y="835"/>
                    <a:pt x="174" y="841"/>
                  </a:cubicBezTo>
                  <a:cubicBezTo>
                    <a:pt x="173" y="842"/>
                    <a:pt x="172" y="843"/>
                    <a:pt x="171" y="843"/>
                  </a:cubicBezTo>
                  <a:lnTo>
                    <a:pt x="171" y="843"/>
                  </a:lnTo>
                  <a:cubicBezTo>
                    <a:pt x="171" y="841"/>
                    <a:pt x="170" y="841"/>
                    <a:pt x="169" y="841"/>
                  </a:cubicBezTo>
                  <a:lnTo>
                    <a:pt x="169" y="841"/>
                  </a:lnTo>
                  <a:cubicBezTo>
                    <a:pt x="169" y="841"/>
                    <a:pt x="169" y="843"/>
                    <a:pt x="170" y="843"/>
                  </a:cubicBezTo>
                  <a:cubicBezTo>
                    <a:pt x="171" y="843"/>
                    <a:pt x="171" y="843"/>
                    <a:pt x="171" y="843"/>
                  </a:cubicBezTo>
                  <a:lnTo>
                    <a:pt x="171" y="843"/>
                  </a:lnTo>
                  <a:cubicBezTo>
                    <a:pt x="173" y="848"/>
                    <a:pt x="172" y="858"/>
                    <a:pt x="177" y="858"/>
                  </a:cubicBezTo>
                  <a:cubicBezTo>
                    <a:pt x="177" y="858"/>
                    <a:pt x="178" y="858"/>
                    <a:pt x="179" y="858"/>
                  </a:cubicBezTo>
                  <a:lnTo>
                    <a:pt x="179" y="858"/>
                  </a:lnTo>
                  <a:cubicBezTo>
                    <a:pt x="141" y="875"/>
                    <a:pt x="146" y="941"/>
                    <a:pt x="113" y="958"/>
                  </a:cubicBezTo>
                  <a:cubicBezTo>
                    <a:pt x="107" y="981"/>
                    <a:pt x="102" y="1009"/>
                    <a:pt x="96" y="1031"/>
                  </a:cubicBezTo>
                  <a:cubicBezTo>
                    <a:pt x="96" y="1025"/>
                    <a:pt x="96" y="1025"/>
                    <a:pt x="96" y="1025"/>
                  </a:cubicBezTo>
                  <a:lnTo>
                    <a:pt x="96" y="1025"/>
                  </a:lnTo>
                  <a:cubicBezTo>
                    <a:pt x="79" y="1048"/>
                    <a:pt x="118" y="1048"/>
                    <a:pt x="96" y="1076"/>
                  </a:cubicBezTo>
                  <a:cubicBezTo>
                    <a:pt x="93" y="1079"/>
                    <a:pt x="90" y="1081"/>
                    <a:pt x="89" y="1081"/>
                  </a:cubicBezTo>
                  <a:cubicBezTo>
                    <a:pt x="86" y="1081"/>
                    <a:pt x="91" y="1068"/>
                    <a:pt x="88" y="1068"/>
                  </a:cubicBezTo>
                  <a:lnTo>
                    <a:pt x="88" y="1068"/>
                  </a:lnTo>
                  <a:cubicBezTo>
                    <a:pt x="88" y="1068"/>
                    <a:pt x="86" y="1068"/>
                    <a:pt x="85" y="1070"/>
                  </a:cubicBezTo>
                  <a:cubicBezTo>
                    <a:pt x="83" y="1070"/>
                    <a:pt x="82" y="1070"/>
                    <a:pt x="80" y="1070"/>
                  </a:cubicBezTo>
                  <a:cubicBezTo>
                    <a:pt x="59" y="1070"/>
                    <a:pt x="78" y="1110"/>
                    <a:pt x="57" y="1126"/>
                  </a:cubicBezTo>
                  <a:lnTo>
                    <a:pt x="57" y="1121"/>
                  </a:lnTo>
                  <a:cubicBezTo>
                    <a:pt x="46" y="1132"/>
                    <a:pt x="57" y="1165"/>
                    <a:pt x="51" y="1188"/>
                  </a:cubicBezTo>
                  <a:lnTo>
                    <a:pt x="46" y="1188"/>
                  </a:lnTo>
                  <a:cubicBezTo>
                    <a:pt x="57" y="1210"/>
                    <a:pt x="51" y="1244"/>
                    <a:pt x="57" y="1272"/>
                  </a:cubicBezTo>
                  <a:cubicBezTo>
                    <a:pt x="50" y="1265"/>
                    <a:pt x="49" y="1262"/>
                    <a:pt x="48" y="1262"/>
                  </a:cubicBezTo>
                  <a:cubicBezTo>
                    <a:pt x="46" y="1262"/>
                    <a:pt x="45" y="1264"/>
                    <a:pt x="40" y="1266"/>
                  </a:cubicBezTo>
                  <a:cubicBezTo>
                    <a:pt x="40" y="1277"/>
                    <a:pt x="57" y="1261"/>
                    <a:pt x="57" y="1289"/>
                  </a:cubicBezTo>
                  <a:cubicBezTo>
                    <a:pt x="51" y="1294"/>
                    <a:pt x="46" y="1311"/>
                    <a:pt x="29" y="1311"/>
                  </a:cubicBezTo>
                  <a:lnTo>
                    <a:pt x="34" y="1289"/>
                  </a:lnTo>
                  <a:lnTo>
                    <a:pt x="34" y="1289"/>
                  </a:lnTo>
                  <a:cubicBezTo>
                    <a:pt x="12" y="1300"/>
                    <a:pt x="29" y="1317"/>
                    <a:pt x="23" y="1328"/>
                  </a:cubicBezTo>
                  <a:lnTo>
                    <a:pt x="18" y="1328"/>
                  </a:lnTo>
                  <a:cubicBezTo>
                    <a:pt x="18" y="1361"/>
                    <a:pt x="34" y="1361"/>
                    <a:pt x="29" y="1401"/>
                  </a:cubicBezTo>
                  <a:lnTo>
                    <a:pt x="34" y="1395"/>
                  </a:lnTo>
                  <a:lnTo>
                    <a:pt x="34" y="1395"/>
                  </a:lnTo>
                  <a:cubicBezTo>
                    <a:pt x="51" y="1417"/>
                    <a:pt x="23" y="1412"/>
                    <a:pt x="34" y="1434"/>
                  </a:cubicBezTo>
                  <a:lnTo>
                    <a:pt x="18" y="1440"/>
                  </a:lnTo>
                  <a:cubicBezTo>
                    <a:pt x="23" y="1451"/>
                    <a:pt x="34" y="1490"/>
                    <a:pt x="40" y="1513"/>
                  </a:cubicBezTo>
                  <a:cubicBezTo>
                    <a:pt x="23" y="1496"/>
                    <a:pt x="18" y="1468"/>
                    <a:pt x="12" y="1451"/>
                  </a:cubicBezTo>
                  <a:lnTo>
                    <a:pt x="12" y="1451"/>
                  </a:lnTo>
                  <a:cubicBezTo>
                    <a:pt x="12" y="1462"/>
                    <a:pt x="12" y="1496"/>
                    <a:pt x="18" y="1507"/>
                  </a:cubicBezTo>
                  <a:cubicBezTo>
                    <a:pt x="18" y="1501"/>
                    <a:pt x="12" y="1490"/>
                    <a:pt x="18" y="1485"/>
                  </a:cubicBezTo>
                  <a:cubicBezTo>
                    <a:pt x="29" y="1501"/>
                    <a:pt x="34" y="1524"/>
                    <a:pt x="34" y="1552"/>
                  </a:cubicBezTo>
                  <a:cubicBezTo>
                    <a:pt x="33" y="1552"/>
                    <a:pt x="32" y="1551"/>
                    <a:pt x="31" y="1551"/>
                  </a:cubicBezTo>
                  <a:cubicBezTo>
                    <a:pt x="3" y="1551"/>
                    <a:pt x="28" y="1620"/>
                    <a:pt x="1" y="1641"/>
                  </a:cubicBezTo>
                  <a:cubicBezTo>
                    <a:pt x="18" y="1686"/>
                    <a:pt x="1" y="1737"/>
                    <a:pt x="18" y="1793"/>
                  </a:cubicBezTo>
                  <a:cubicBezTo>
                    <a:pt x="24" y="1785"/>
                    <a:pt x="26" y="1782"/>
                    <a:pt x="28" y="1782"/>
                  </a:cubicBezTo>
                  <a:lnTo>
                    <a:pt x="28" y="1782"/>
                  </a:lnTo>
                  <a:cubicBezTo>
                    <a:pt x="31" y="1782"/>
                    <a:pt x="26" y="1799"/>
                    <a:pt x="41" y="1799"/>
                  </a:cubicBezTo>
                  <a:cubicBezTo>
                    <a:pt x="42" y="1799"/>
                    <a:pt x="44" y="1799"/>
                    <a:pt x="46" y="1798"/>
                  </a:cubicBezTo>
                  <a:cubicBezTo>
                    <a:pt x="51" y="1809"/>
                    <a:pt x="51" y="1815"/>
                    <a:pt x="51" y="1815"/>
                  </a:cubicBezTo>
                  <a:lnTo>
                    <a:pt x="40" y="1860"/>
                  </a:lnTo>
                  <a:cubicBezTo>
                    <a:pt x="39" y="1862"/>
                    <a:pt x="38" y="1863"/>
                    <a:pt x="37" y="1863"/>
                  </a:cubicBezTo>
                  <a:cubicBezTo>
                    <a:pt x="32" y="1863"/>
                    <a:pt x="28" y="1849"/>
                    <a:pt x="23" y="1849"/>
                  </a:cubicBezTo>
                  <a:lnTo>
                    <a:pt x="23" y="1849"/>
                  </a:lnTo>
                  <a:cubicBezTo>
                    <a:pt x="29" y="1877"/>
                    <a:pt x="12" y="1865"/>
                    <a:pt x="12" y="1882"/>
                  </a:cubicBezTo>
                  <a:cubicBezTo>
                    <a:pt x="13" y="1881"/>
                    <a:pt x="14" y="1881"/>
                    <a:pt x="14" y="1881"/>
                  </a:cubicBezTo>
                  <a:cubicBezTo>
                    <a:pt x="19" y="1881"/>
                    <a:pt x="23" y="1896"/>
                    <a:pt x="23" y="1910"/>
                  </a:cubicBezTo>
                  <a:cubicBezTo>
                    <a:pt x="29" y="1899"/>
                    <a:pt x="29" y="1893"/>
                    <a:pt x="34" y="1882"/>
                  </a:cubicBezTo>
                  <a:lnTo>
                    <a:pt x="34" y="1882"/>
                  </a:lnTo>
                  <a:cubicBezTo>
                    <a:pt x="57" y="1916"/>
                    <a:pt x="18" y="1921"/>
                    <a:pt x="46" y="1955"/>
                  </a:cubicBezTo>
                  <a:lnTo>
                    <a:pt x="29" y="1944"/>
                  </a:lnTo>
                  <a:lnTo>
                    <a:pt x="29" y="1944"/>
                  </a:lnTo>
                  <a:cubicBezTo>
                    <a:pt x="40" y="1966"/>
                    <a:pt x="51" y="2022"/>
                    <a:pt x="79" y="2033"/>
                  </a:cubicBezTo>
                  <a:cubicBezTo>
                    <a:pt x="75" y="2037"/>
                    <a:pt x="71" y="2041"/>
                    <a:pt x="67" y="2041"/>
                  </a:cubicBezTo>
                  <a:cubicBezTo>
                    <a:pt x="66" y="2041"/>
                    <a:pt x="64" y="2041"/>
                    <a:pt x="62" y="2039"/>
                  </a:cubicBezTo>
                  <a:lnTo>
                    <a:pt x="62" y="2039"/>
                  </a:lnTo>
                  <a:cubicBezTo>
                    <a:pt x="74" y="2084"/>
                    <a:pt x="124" y="2129"/>
                    <a:pt x="124" y="2173"/>
                  </a:cubicBezTo>
                  <a:lnTo>
                    <a:pt x="113" y="2173"/>
                  </a:lnTo>
                  <a:cubicBezTo>
                    <a:pt x="118" y="2179"/>
                    <a:pt x="135" y="2179"/>
                    <a:pt x="130" y="2196"/>
                  </a:cubicBezTo>
                  <a:lnTo>
                    <a:pt x="124" y="2196"/>
                  </a:lnTo>
                  <a:cubicBezTo>
                    <a:pt x="130" y="2201"/>
                    <a:pt x="146" y="2213"/>
                    <a:pt x="146" y="2229"/>
                  </a:cubicBezTo>
                  <a:lnTo>
                    <a:pt x="135" y="2224"/>
                  </a:lnTo>
                  <a:lnTo>
                    <a:pt x="135" y="2224"/>
                  </a:lnTo>
                  <a:cubicBezTo>
                    <a:pt x="146" y="2269"/>
                    <a:pt x="186" y="2280"/>
                    <a:pt x="202" y="2313"/>
                  </a:cubicBezTo>
                  <a:cubicBezTo>
                    <a:pt x="186" y="2325"/>
                    <a:pt x="197" y="2358"/>
                    <a:pt x="202" y="2375"/>
                  </a:cubicBezTo>
                  <a:cubicBezTo>
                    <a:pt x="230" y="2425"/>
                    <a:pt x="264" y="2448"/>
                    <a:pt x="298" y="2487"/>
                  </a:cubicBezTo>
                  <a:cubicBezTo>
                    <a:pt x="303" y="2526"/>
                    <a:pt x="359" y="2582"/>
                    <a:pt x="382" y="2627"/>
                  </a:cubicBezTo>
                  <a:cubicBezTo>
                    <a:pt x="382" y="2624"/>
                    <a:pt x="384" y="2623"/>
                    <a:pt x="389" y="2623"/>
                  </a:cubicBezTo>
                  <a:cubicBezTo>
                    <a:pt x="393" y="2623"/>
                    <a:pt x="398" y="2624"/>
                    <a:pt x="404" y="2627"/>
                  </a:cubicBezTo>
                  <a:cubicBezTo>
                    <a:pt x="410" y="2638"/>
                    <a:pt x="438" y="2638"/>
                    <a:pt x="421" y="2650"/>
                  </a:cubicBezTo>
                  <a:cubicBezTo>
                    <a:pt x="410" y="2666"/>
                    <a:pt x="432" y="2683"/>
                    <a:pt x="449" y="2694"/>
                  </a:cubicBezTo>
                  <a:lnTo>
                    <a:pt x="466" y="2683"/>
                  </a:lnTo>
                  <a:cubicBezTo>
                    <a:pt x="477" y="2745"/>
                    <a:pt x="578" y="2756"/>
                    <a:pt x="578" y="2801"/>
                  </a:cubicBezTo>
                  <a:cubicBezTo>
                    <a:pt x="594" y="2801"/>
                    <a:pt x="606" y="2812"/>
                    <a:pt x="617" y="2812"/>
                  </a:cubicBezTo>
                  <a:lnTo>
                    <a:pt x="611" y="2823"/>
                  </a:lnTo>
                  <a:cubicBezTo>
                    <a:pt x="639" y="2840"/>
                    <a:pt x="650" y="2851"/>
                    <a:pt x="690" y="2874"/>
                  </a:cubicBezTo>
                  <a:lnTo>
                    <a:pt x="678" y="2879"/>
                  </a:lnTo>
                  <a:cubicBezTo>
                    <a:pt x="682" y="2881"/>
                    <a:pt x="685" y="2881"/>
                    <a:pt x="688" y="2881"/>
                  </a:cubicBezTo>
                  <a:cubicBezTo>
                    <a:pt x="704" y="2881"/>
                    <a:pt x="720" y="2866"/>
                    <a:pt x="736" y="2866"/>
                  </a:cubicBezTo>
                  <a:cubicBezTo>
                    <a:pt x="739" y="2866"/>
                    <a:pt x="742" y="2866"/>
                    <a:pt x="746" y="2868"/>
                  </a:cubicBezTo>
                  <a:lnTo>
                    <a:pt x="740" y="2885"/>
                  </a:lnTo>
                  <a:cubicBezTo>
                    <a:pt x="777" y="2900"/>
                    <a:pt x="804" y="2936"/>
                    <a:pt x="848" y="2936"/>
                  </a:cubicBezTo>
                  <a:cubicBezTo>
                    <a:pt x="851" y="2936"/>
                    <a:pt x="853" y="2936"/>
                    <a:pt x="856" y="2935"/>
                  </a:cubicBezTo>
                  <a:lnTo>
                    <a:pt x="856" y="2935"/>
                  </a:lnTo>
                  <a:cubicBezTo>
                    <a:pt x="852" y="2936"/>
                    <a:pt x="852" y="2941"/>
                    <a:pt x="846" y="2941"/>
                  </a:cubicBezTo>
                  <a:cubicBezTo>
                    <a:pt x="858" y="2945"/>
                    <a:pt x="888" y="2963"/>
                    <a:pt x="903" y="2963"/>
                  </a:cubicBezTo>
                  <a:cubicBezTo>
                    <a:pt x="908" y="2963"/>
                    <a:pt x="912" y="2961"/>
                    <a:pt x="913" y="2956"/>
                  </a:cubicBezTo>
                  <a:lnTo>
                    <a:pt x="913" y="2956"/>
                  </a:lnTo>
                  <a:cubicBezTo>
                    <a:pt x="915" y="2963"/>
                    <a:pt x="928" y="2964"/>
                    <a:pt x="942" y="2964"/>
                  </a:cubicBezTo>
                  <a:cubicBezTo>
                    <a:pt x="954" y="2964"/>
                    <a:pt x="966" y="2963"/>
                    <a:pt x="975" y="2963"/>
                  </a:cubicBezTo>
                  <a:lnTo>
                    <a:pt x="970" y="2974"/>
                  </a:lnTo>
                  <a:cubicBezTo>
                    <a:pt x="986" y="2966"/>
                    <a:pt x="990" y="2961"/>
                    <a:pt x="1003" y="2961"/>
                  </a:cubicBezTo>
                  <a:cubicBezTo>
                    <a:pt x="1007" y="2961"/>
                    <a:pt x="1013" y="2962"/>
                    <a:pt x="1020" y="2963"/>
                  </a:cubicBezTo>
                  <a:cubicBezTo>
                    <a:pt x="1025" y="2963"/>
                    <a:pt x="1025" y="2970"/>
                    <a:pt x="1020" y="2970"/>
                  </a:cubicBezTo>
                  <a:cubicBezTo>
                    <a:pt x="1019" y="2970"/>
                    <a:pt x="1017" y="2970"/>
                    <a:pt x="1015" y="2969"/>
                  </a:cubicBezTo>
                  <a:lnTo>
                    <a:pt x="1015" y="2969"/>
                  </a:lnTo>
                  <a:cubicBezTo>
                    <a:pt x="1019" y="2971"/>
                    <a:pt x="1023" y="2972"/>
                    <a:pt x="1026" y="2972"/>
                  </a:cubicBezTo>
                  <a:cubicBezTo>
                    <a:pt x="1034" y="2972"/>
                    <a:pt x="1038" y="2968"/>
                    <a:pt x="1044" y="2968"/>
                  </a:cubicBezTo>
                  <a:cubicBezTo>
                    <a:pt x="1048" y="2968"/>
                    <a:pt x="1053" y="2969"/>
                    <a:pt x="1059" y="2974"/>
                  </a:cubicBezTo>
                  <a:lnTo>
                    <a:pt x="1048" y="2980"/>
                  </a:lnTo>
                  <a:cubicBezTo>
                    <a:pt x="1053" y="2982"/>
                    <a:pt x="1057" y="2982"/>
                    <a:pt x="1059" y="2982"/>
                  </a:cubicBezTo>
                  <a:cubicBezTo>
                    <a:pt x="1066" y="2982"/>
                    <a:pt x="1068" y="2978"/>
                    <a:pt x="1076" y="2974"/>
                  </a:cubicBezTo>
                  <a:cubicBezTo>
                    <a:pt x="1079" y="2973"/>
                    <a:pt x="1082" y="2973"/>
                    <a:pt x="1086" y="2973"/>
                  </a:cubicBezTo>
                  <a:cubicBezTo>
                    <a:pt x="1101" y="2973"/>
                    <a:pt x="1116" y="2982"/>
                    <a:pt x="1121" y="2991"/>
                  </a:cubicBezTo>
                  <a:cubicBezTo>
                    <a:pt x="1121" y="2987"/>
                    <a:pt x="1129" y="2983"/>
                    <a:pt x="1138" y="2983"/>
                  </a:cubicBezTo>
                  <a:cubicBezTo>
                    <a:pt x="1142" y="2983"/>
                    <a:pt x="1146" y="2984"/>
                    <a:pt x="1149" y="2986"/>
                  </a:cubicBezTo>
                  <a:cubicBezTo>
                    <a:pt x="1149" y="2991"/>
                    <a:pt x="1143" y="2991"/>
                    <a:pt x="1143" y="2991"/>
                  </a:cubicBezTo>
                  <a:cubicBezTo>
                    <a:pt x="1154" y="2996"/>
                    <a:pt x="1163" y="2998"/>
                    <a:pt x="1170" y="2998"/>
                  </a:cubicBezTo>
                  <a:cubicBezTo>
                    <a:pt x="1180" y="2998"/>
                    <a:pt x="1188" y="2996"/>
                    <a:pt x="1196" y="2996"/>
                  </a:cubicBezTo>
                  <a:cubicBezTo>
                    <a:pt x="1203" y="2996"/>
                    <a:pt x="1209" y="2997"/>
                    <a:pt x="1216" y="3002"/>
                  </a:cubicBezTo>
                  <a:cubicBezTo>
                    <a:pt x="1216" y="3002"/>
                    <a:pt x="1216" y="3008"/>
                    <a:pt x="1222" y="3008"/>
                  </a:cubicBezTo>
                  <a:cubicBezTo>
                    <a:pt x="1194" y="3008"/>
                    <a:pt x="1171" y="3002"/>
                    <a:pt x="1171" y="3002"/>
                  </a:cubicBezTo>
                  <a:lnTo>
                    <a:pt x="1171" y="3002"/>
                  </a:lnTo>
                  <a:cubicBezTo>
                    <a:pt x="1171" y="3014"/>
                    <a:pt x="1194" y="3019"/>
                    <a:pt x="1171" y="3030"/>
                  </a:cubicBezTo>
                  <a:cubicBezTo>
                    <a:pt x="1188" y="3026"/>
                    <a:pt x="1212" y="3015"/>
                    <a:pt x="1232" y="3015"/>
                  </a:cubicBezTo>
                  <a:cubicBezTo>
                    <a:pt x="1238" y="3015"/>
                    <a:pt x="1244" y="3016"/>
                    <a:pt x="1250" y="3019"/>
                  </a:cubicBezTo>
                  <a:lnTo>
                    <a:pt x="1250" y="3025"/>
                  </a:lnTo>
                  <a:cubicBezTo>
                    <a:pt x="1250" y="3025"/>
                    <a:pt x="1255" y="3025"/>
                    <a:pt x="1261" y="3019"/>
                  </a:cubicBezTo>
                  <a:cubicBezTo>
                    <a:pt x="1267" y="3025"/>
                    <a:pt x="1272" y="3025"/>
                    <a:pt x="1278" y="3025"/>
                  </a:cubicBezTo>
                  <a:cubicBezTo>
                    <a:pt x="1283" y="3036"/>
                    <a:pt x="1306" y="3036"/>
                    <a:pt x="1317" y="3036"/>
                  </a:cubicBezTo>
                  <a:cubicBezTo>
                    <a:pt x="1317" y="3025"/>
                    <a:pt x="1334" y="3025"/>
                    <a:pt x="1317" y="3014"/>
                  </a:cubicBezTo>
                  <a:lnTo>
                    <a:pt x="1306" y="3014"/>
                  </a:lnTo>
                  <a:cubicBezTo>
                    <a:pt x="1311" y="3002"/>
                    <a:pt x="1323" y="2997"/>
                    <a:pt x="1323" y="2991"/>
                  </a:cubicBezTo>
                  <a:cubicBezTo>
                    <a:pt x="1339" y="3008"/>
                    <a:pt x="1367" y="3019"/>
                    <a:pt x="1373" y="3030"/>
                  </a:cubicBezTo>
                  <a:cubicBezTo>
                    <a:pt x="1407" y="3025"/>
                    <a:pt x="1451" y="3025"/>
                    <a:pt x="1474" y="3002"/>
                  </a:cubicBezTo>
                  <a:cubicBezTo>
                    <a:pt x="1476" y="3001"/>
                    <a:pt x="1478" y="3001"/>
                    <a:pt x="1479" y="3001"/>
                  </a:cubicBezTo>
                  <a:cubicBezTo>
                    <a:pt x="1485" y="3001"/>
                    <a:pt x="1486" y="3008"/>
                    <a:pt x="1491" y="3008"/>
                  </a:cubicBezTo>
                  <a:cubicBezTo>
                    <a:pt x="1485" y="3014"/>
                    <a:pt x="1479" y="3014"/>
                    <a:pt x="1474" y="3019"/>
                  </a:cubicBezTo>
                  <a:cubicBezTo>
                    <a:pt x="1491" y="3008"/>
                    <a:pt x="1530" y="3014"/>
                    <a:pt x="1535" y="2991"/>
                  </a:cubicBezTo>
                  <a:lnTo>
                    <a:pt x="1535" y="2991"/>
                  </a:lnTo>
                  <a:cubicBezTo>
                    <a:pt x="1558" y="3002"/>
                    <a:pt x="1524" y="3008"/>
                    <a:pt x="1558" y="3008"/>
                  </a:cubicBezTo>
                  <a:lnTo>
                    <a:pt x="1552" y="3014"/>
                  </a:lnTo>
                  <a:cubicBezTo>
                    <a:pt x="1559" y="3015"/>
                    <a:pt x="1566" y="3016"/>
                    <a:pt x="1572" y="3016"/>
                  </a:cubicBezTo>
                  <a:cubicBezTo>
                    <a:pt x="1619" y="3016"/>
                    <a:pt x="1650" y="2976"/>
                    <a:pt x="1702" y="2976"/>
                  </a:cubicBezTo>
                  <a:cubicBezTo>
                    <a:pt x="1711" y="2976"/>
                    <a:pt x="1721" y="2977"/>
                    <a:pt x="1731" y="2980"/>
                  </a:cubicBezTo>
                  <a:cubicBezTo>
                    <a:pt x="1726" y="2974"/>
                    <a:pt x="1720" y="2974"/>
                    <a:pt x="1720" y="2974"/>
                  </a:cubicBezTo>
                  <a:cubicBezTo>
                    <a:pt x="1810" y="2974"/>
                    <a:pt x="1888" y="2924"/>
                    <a:pt x="1972" y="2924"/>
                  </a:cubicBezTo>
                  <a:cubicBezTo>
                    <a:pt x="1995" y="2918"/>
                    <a:pt x="1995" y="2907"/>
                    <a:pt x="2006" y="2896"/>
                  </a:cubicBezTo>
                  <a:lnTo>
                    <a:pt x="2011" y="2907"/>
                  </a:lnTo>
                  <a:lnTo>
                    <a:pt x="2034" y="2885"/>
                  </a:lnTo>
                  <a:cubicBezTo>
                    <a:pt x="2045" y="2874"/>
                    <a:pt x="2059" y="2874"/>
                    <a:pt x="2074" y="2874"/>
                  </a:cubicBezTo>
                  <a:cubicBezTo>
                    <a:pt x="2090" y="2874"/>
                    <a:pt x="2107" y="2874"/>
                    <a:pt x="2123" y="2862"/>
                  </a:cubicBezTo>
                  <a:cubicBezTo>
                    <a:pt x="2135" y="2862"/>
                    <a:pt x="2129" y="2874"/>
                    <a:pt x="2151" y="2874"/>
                  </a:cubicBezTo>
                  <a:cubicBezTo>
                    <a:pt x="2140" y="2862"/>
                    <a:pt x="2157" y="2857"/>
                    <a:pt x="2185" y="2851"/>
                  </a:cubicBezTo>
                  <a:lnTo>
                    <a:pt x="2146" y="2846"/>
                  </a:lnTo>
                  <a:cubicBezTo>
                    <a:pt x="2162" y="2837"/>
                    <a:pt x="2173" y="2835"/>
                    <a:pt x="2183" y="2835"/>
                  </a:cubicBezTo>
                  <a:cubicBezTo>
                    <a:pt x="2192" y="2835"/>
                    <a:pt x="2200" y="2836"/>
                    <a:pt x="2209" y="2836"/>
                  </a:cubicBezTo>
                  <a:cubicBezTo>
                    <a:pt x="2221" y="2836"/>
                    <a:pt x="2236" y="2833"/>
                    <a:pt x="2258" y="2818"/>
                  </a:cubicBezTo>
                  <a:lnTo>
                    <a:pt x="2258" y="2818"/>
                  </a:lnTo>
                  <a:lnTo>
                    <a:pt x="2241" y="2834"/>
                  </a:lnTo>
                  <a:cubicBezTo>
                    <a:pt x="2252" y="2823"/>
                    <a:pt x="2280" y="2812"/>
                    <a:pt x="2308" y="2790"/>
                  </a:cubicBezTo>
                  <a:cubicBezTo>
                    <a:pt x="2342" y="2762"/>
                    <a:pt x="2359" y="2717"/>
                    <a:pt x="2353" y="2700"/>
                  </a:cubicBezTo>
                  <a:cubicBezTo>
                    <a:pt x="2353" y="2697"/>
                    <a:pt x="2356" y="2694"/>
                    <a:pt x="2359" y="2694"/>
                  </a:cubicBezTo>
                  <a:cubicBezTo>
                    <a:pt x="2361" y="2694"/>
                    <a:pt x="2364" y="2697"/>
                    <a:pt x="2364" y="2706"/>
                  </a:cubicBezTo>
                  <a:cubicBezTo>
                    <a:pt x="2392" y="2610"/>
                    <a:pt x="2336" y="2532"/>
                    <a:pt x="2342" y="2476"/>
                  </a:cubicBezTo>
                  <a:lnTo>
                    <a:pt x="2347" y="2476"/>
                  </a:lnTo>
                  <a:cubicBezTo>
                    <a:pt x="2342" y="2465"/>
                    <a:pt x="2331" y="2459"/>
                    <a:pt x="2331" y="2442"/>
                  </a:cubicBezTo>
                  <a:cubicBezTo>
                    <a:pt x="2336" y="2442"/>
                    <a:pt x="2342" y="2442"/>
                    <a:pt x="2336" y="2437"/>
                  </a:cubicBezTo>
                  <a:cubicBezTo>
                    <a:pt x="2336" y="2431"/>
                    <a:pt x="2319" y="2409"/>
                    <a:pt x="2314" y="2392"/>
                  </a:cubicBezTo>
                  <a:lnTo>
                    <a:pt x="2314" y="2392"/>
                  </a:lnTo>
                  <a:lnTo>
                    <a:pt x="2325" y="2403"/>
                  </a:lnTo>
                  <a:cubicBezTo>
                    <a:pt x="2314" y="2336"/>
                    <a:pt x="2275" y="2313"/>
                    <a:pt x="2252" y="2263"/>
                  </a:cubicBezTo>
                  <a:cubicBezTo>
                    <a:pt x="2269" y="2252"/>
                    <a:pt x="2258" y="2201"/>
                    <a:pt x="2252" y="2179"/>
                  </a:cubicBezTo>
                  <a:cubicBezTo>
                    <a:pt x="2247" y="2162"/>
                    <a:pt x="2241" y="2151"/>
                    <a:pt x="2235" y="2145"/>
                  </a:cubicBezTo>
                  <a:lnTo>
                    <a:pt x="2230" y="2129"/>
                  </a:lnTo>
                  <a:cubicBezTo>
                    <a:pt x="2224" y="2117"/>
                    <a:pt x="2219" y="2106"/>
                    <a:pt x="2219" y="2101"/>
                  </a:cubicBezTo>
                  <a:cubicBezTo>
                    <a:pt x="2196" y="2067"/>
                    <a:pt x="2163" y="2039"/>
                    <a:pt x="2129" y="2039"/>
                  </a:cubicBezTo>
                  <a:cubicBezTo>
                    <a:pt x="2095" y="2039"/>
                    <a:pt x="2067" y="2056"/>
                    <a:pt x="2045" y="2073"/>
                  </a:cubicBezTo>
                  <a:cubicBezTo>
                    <a:pt x="1995" y="2078"/>
                    <a:pt x="1911" y="2123"/>
                    <a:pt x="1843" y="2123"/>
                  </a:cubicBezTo>
                  <a:cubicBezTo>
                    <a:pt x="1855" y="2123"/>
                    <a:pt x="1849" y="2140"/>
                    <a:pt x="1838" y="2145"/>
                  </a:cubicBezTo>
                  <a:cubicBezTo>
                    <a:pt x="1836" y="2145"/>
                    <a:pt x="1835" y="2145"/>
                    <a:pt x="1833" y="2145"/>
                  </a:cubicBezTo>
                  <a:cubicBezTo>
                    <a:pt x="1821" y="2145"/>
                    <a:pt x="1807" y="2154"/>
                    <a:pt x="1799" y="2154"/>
                  </a:cubicBezTo>
                  <a:cubicBezTo>
                    <a:pt x="1795" y="2154"/>
                    <a:pt x="1793" y="2152"/>
                    <a:pt x="1793" y="2145"/>
                  </a:cubicBezTo>
                  <a:lnTo>
                    <a:pt x="1799" y="2145"/>
                  </a:lnTo>
                  <a:cubicBezTo>
                    <a:pt x="1793" y="2137"/>
                    <a:pt x="1783" y="2134"/>
                    <a:pt x="1771" y="2134"/>
                  </a:cubicBezTo>
                  <a:cubicBezTo>
                    <a:pt x="1759" y="2134"/>
                    <a:pt x="1745" y="2137"/>
                    <a:pt x="1731" y="2140"/>
                  </a:cubicBezTo>
                  <a:lnTo>
                    <a:pt x="1731" y="2162"/>
                  </a:lnTo>
                  <a:cubicBezTo>
                    <a:pt x="1698" y="2145"/>
                    <a:pt x="1653" y="2145"/>
                    <a:pt x="1619" y="2140"/>
                  </a:cubicBezTo>
                  <a:cubicBezTo>
                    <a:pt x="1580" y="2140"/>
                    <a:pt x="1547" y="2134"/>
                    <a:pt x="1535" y="2112"/>
                  </a:cubicBezTo>
                  <a:cubicBezTo>
                    <a:pt x="1519" y="2112"/>
                    <a:pt x="1502" y="2106"/>
                    <a:pt x="1485" y="2101"/>
                  </a:cubicBezTo>
                  <a:lnTo>
                    <a:pt x="1491" y="2089"/>
                  </a:lnTo>
                  <a:cubicBezTo>
                    <a:pt x="1457" y="2067"/>
                    <a:pt x="1440" y="2056"/>
                    <a:pt x="1401" y="2028"/>
                  </a:cubicBezTo>
                  <a:lnTo>
                    <a:pt x="1418" y="2028"/>
                  </a:lnTo>
                  <a:cubicBezTo>
                    <a:pt x="1395" y="2011"/>
                    <a:pt x="1367" y="2028"/>
                    <a:pt x="1345" y="2005"/>
                  </a:cubicBezTo>
                  <a:lnTo>
                    <a:pt x="1356" y="1989"/>
                  </a:lnTo>
                  <a:cubicBezTo>
                    <a:pt x="1328" y="1949"/>
                    <a:pt x="1317" y="1899"/>
                    <a:pt x="1289" y="1854"/>
                  </a:cubicBezTo>
                  <a:lnTo>
                    <a:pt x="1289" y="1854"/>
                  </a:lnTo>
                  <a:cubicBezTo>
                    <a:pt x="1289" y="1854"/>
                    <a:pt x="1295" y="1854"/>
                    <a:pt x="1300" y="1865"/>
                  </a:cubicBezTo>
                  <a:cubicBezTo>
                    <a:pt x="1295" y="1840"/>
                    <a:pt x="1290" y="1784"/>
                    <a:pt x="1273" y="1784"/>
                  </a:cubicBezTo>
                  <a:cubicBezTo>
                    <a:pt x="1272" y="1784"/>
                    <a:pt x="1271" y="1785"/>
                    <a:pt x="1269" y="1785"/>
                  </a:cubicBezTo>
                  <a:lnTo>
                    <a:pt x="1269" y="1785"/>
                  </a:lnTo>
                  <a:cubicBezTo>
                    <a:pt x="1280" y="1775"/>
                    <a:pt x="1260" y="1729"/>
                    <a:pt x="1250" y="1703"/>
                  </a:cubicBezTo>
                  <a:lnTo>
                    <a:pt x="1250" y="1703"/>
                  </a:lnTo>
                  <a:lnTo>
                    <a:pt x="1267" y="1709"/>
                  </a:lnTo>
                  <a:cubicBezTo>
                    <a:pt x="1250" y="1686"/>
                    <a:pt x="1244" y="1681"/>
                    <a:pt x="1239" y="1647"/>
                  </a:cubicBezTo>
                  <a:cubicBezTo>
                    <a:pt x="1241" y="1645"/>
                    <a:pt x="1243" y="1643"/>
                    <a:pt x="1245" y="1643"/>
                  </a:cubicBezTo>
                  <a:cubicBezTo>
                    <a:pt x="1248" y="1643"/>
                    <a:pt x="1250" y="1646"/>
                    <a:pt x="1250" y="1653"/>
                  </a:cubicBezTo>
                  <a:cubicBezTo>
                    <a:pt x="1255" y="1625"/>
                    <a:pt x="1239" y="1630"/>
                    <a:pt x="1250" y="1597"/>
                  </a:cubicBezTo>
                  <a:lnTo>
                    <a:pt x="1250" y="1597"/>
                  </a:lnTo>
                  <a:lnTo>
                    <a:pt x="1255" y="1613"/>
                  </a:lnTo>
                  <a:cubicBezTo>
                    <a:pt x="1261" y="1585"/>
                    <a:pt x="1255" y="1585"/>
                    <a:pt x="1250" y="1569"/>
                  </a:cubicBezTo>
                  <a:cubicBezTo>
                    <a:pt x="1250" y="1552"/>
                    <a:pt x="1267" y="1518"/>
                    <a:pt x="1278" y="1513"/>
                  </a:cubicBezTo>
                  <a:cubicBezTo>
                    <a:pt x="1272" y="1507"/>
                    <a:pt x="1267" y="1490"/>
                    <a:pt x="1272" y="1473"/>
                  </a:cubicBezTo>
                  <a:lnTo>
                    <a:pt x="1272" y="1473"/>
                  </a:lnTo>
                  <a:cubicBezTo>
                    <a:pt x="1278" y="1473"/>
                    <a:pt x="1278" y="1479"/>
                    <a:pt x="1278" y="1485"/>
                  </a:cubicBezTo>
                  <a:cubicBezTo>
                    <a:pt x="1300" y="1440"/>
                    <a:pt x="1283" y="1412"/>
                    <a:pt x="1306" y="1384"/>
                  </a:cubicBezTo>
                  <a:lnTo>
                    <a:pt x="1317" y="1384"/>
                  </a:lnTo>
                  <a:cubicBezTo>
                    <a:pt x="1300" y="1417"/>
                    <a:pt x="1295" y="1445"/>
                    <a:pt x="1295" y="1445"/>
                  </a:cubicBezTo>
                  <a:cubicBezTo>
                    <a:pt x="1302" y="1445"/>
                    <a:pt x="1309" y="1433"/>
                    <a:pt x="1315" y="1433"/>
                  </a:cubicBezTo>
                  <a:cubicBezTo>
                    <a:pt x="1318" y="1433"/>
                    <a:pt x="1321" y="1436"/>
                    <a:pt x="1323" y="1445"/>
                  </a:cubicBezTo>
                  <a:cubicBezTo>
                    <a:pt x="1323" y="1417"/>
                    <a:pt x="1317" y="1373"/>
                    <a:pt x="1334" y="1350"/>
                  </a:cubicBezTo>
                  <a:cubicBezTo>
                    <a:pt x="1334" y="1345"/>
                    <a:pt x="1334" y="1345"/>
                    <a:pt x="1334" y="1345"/>
                  </a:cubicBezTo>
                  <a:lnTo>
                    <a:pt x="1339" y="1350"/>
                  </a:lnTo>
                  <a:cubicBezTo>
                    <a:pt x="1339" y="1345"/>
                    <a:pt x="1339" y="1339"/>
                    <a:pt x="1339" y="1333"/>
                  </a:cubicBezTo>
                  <a:cubicBezTo>
                    <a:pt x="1345" y="1322"/>
                    <a:pt x="1351" y="1317"/>
                    <a:pt x="1351" y="1311"/>
                  </a:cubicBezTo>
                  <a:cubicBezTo>
                    <a:pt x="1362" y="1311"/>
                    <a:pt x="1373" y="1283"/>
                    <a:pt x="1379" y="1266"/>
                  </a:cubicBezTo>
                  <a:cubicBezTo>
                    <a:pt x="1371" y="1262"/>
                    <a:pt x="1371" y="1253"/>
                    <a:pt x="1367" y="1253"/>
                  </a:cubicBezTo>
                  <a:cubicBezTo>
                    <a:pt x="1365" y="1253"/>
                    <a:pt x="1362" y="1255"/>
                    <a:pt x="1358" y="1259"/>
                  </a:cubicBezTo>
                  <a:lnTo>
                    <a:pt x="1358" y="1259"/>
                  </a:lnTo>
                  <a:cubicBezTo>
                    <a:pt x="1358" y="1258"/>
                    <a:pt x="1358" y="1258"/>
                    <a:pt x="1359" y="1258"/>
                  </a:cubicBezTo>
                  <a:lnTo>
                    <a:pt x="1359" y="1258"/>
                  </a:lnTo>
                  <a:cubicBezTo>
                    <a:pt x="1359" y="1258"/>
                    <a:pt x="1356" y="1264"/>
                    <a:pt x="1356" y="1272"/>
                  </a:cubicBezTo>
                  <a:cubicBezTo>
                    <a:pt x="1356" y="1272"/>
                    <a:pt x="1351" y="1277"/>
                    <a:pt x="1356" y="1277"/>
                  </a:cubicBezTo>
                  <a:lnTo>
                    <a:pt x="1351" y="1277"/>
                  </a:lnTo>
                  <a:cubicBezTo>
                    <a:pt x="1351" y="1283"/>
                    <a:pt x="1345" y="1294"/>
                    <a:pt x="1339" y="1311"/>
                  </a:cubicBezTo>
                  <a:cubicBezTo>
                    <a:pt x="1339" y="1300"/>
                    <a:pt x="1339" y="1283"/>
                    <a:pt x="1351" y="1272"/>
                  </a:cubicBezTo>
                  <a:cubicBezTo>
                    <a:pt x="1345" y="1261"/>
                    <a:pt x="1339" y="1249"/>
                    <a:pt x="1339" y="1244"/>
                  </a:cubicBezTo>
                  <a:cubicBezTo>
                    <a:pt x="1367" y="1233"/>
                    <a:pt x="1395" y="1205"/>
                    <a:pt x="1407" y="1205"/>
                  </a:cubicBezTo>
                  <a:cubicBezTo>
                    <a:pt x="1423" y="1160"/>
                    <a:pt x="1457" y="1115"/>
                    <a:pt x="1463" y="1081"/>
                  </a:cubicBezTo>
                  <a:cubicBezTo>
                    <a:pt x="1465" y="1073"/>
                    <a:pt x="1470" y="1072"/>
                    <a:pt x="1474" y="1072"/>
                  </a:cubicBezTo>
                  <a:cubicBezTo>
                    <a:pt x="1476" y="1072"/>
                    <a:pt x="1478" y="1072"/>
                    <a:pt x="1480" y="1072"/>
                  </a:cubicBezTo>
                  <a:cubicBezTo>
                    <a:pt x="1482" y="1072"/>
                    <a:pt x="1484" y="1072"/>
                    <a:pt x="1485" y="1070"/>
                  </a:cubicBezTo>
                  <a:lnTo>
                    <a:pt x="1485" y="1070"/>
                  </a:lnTo>
                  <a:cubicBezTo>
                    <a:pt x="1479" y="1081"/>
                    <a:pt x="1474" y="1087"/>
                    <a:pt x="1474" y="1093"/>
                  </a:cubicBezTo>
                  <a:cubicBezTo>
                    <a:pt x="1485" y="1070"/>
                    <a:pt x="1524" y="1037"/>
                    <a:pt x="1519" y="1020"/>
                  </a:cubicBezTo>
                  <a:cubicBezTo>
                    <a:pt x="1524" y="1018"/>
                    <a:pt x="1527" y="1017"/>
                    <a:pt x="1529" y="1017"/>
                  </a:cubicBezTo>
                  <a:cubicBezTo>
                    <a:pt x="1537" y="1017"/>
                    <a:pt x="1531" y="1026"/>
                    <a:pt x="1534" y="1026"/>
                  </a:cubicBezTo>
                  <a:cubicBezTo>
                    <a:pt x="1535" y="1026"/>
                    <a:pt x="1540" y="1023"/>
                    <a:pt x="1552" y="1014"/>
                  </a:cubicBezTo>
                  <a:lnTo>
                    <a:pt x="1552" y="1014"/>
                  </a:lnTo>
                  <a:lnTo>
                    <a:pt x="1547" y="1025"/>
                  </a:lnTo>
                  <a:cubicBezTo>
                    <a:pt x="1591" y="1009"/>
                    <a:pt x="1614" y="986"/>
                    <a:pt x="1642" y="958"/>
                  </a:cubicBezTo>
                  <a:cubicBezTo>
                    <a:pt x="1669" y="940"/>
                    <a:pt x="1697" y="922"/>
                    <a:pt x="1733" y="922"/>
                  </a:cubicBezTo>
                  <a:cubicBezTo>
                    <a:pt x="1740" y="922"/>
                    <a:pt x="1748" y="922"/>
                    <a:pt x="1755" y="924"/>
                  </a:cubicBezTo>
                  <a:lnTo>
                    <a:pt x="1755" y="924"/>
                  </a:lnTo>
                  <a:cubicBezTo>
                    <a:pt x="1751" y="922"/>
                    <a:pt x="1748" y="919"/>
                    <a:pt x="1748" y="919"/>
                  </a:cubicBezTo>
                  <a:cubicBezTo>
                    <a:pt x="1793" y="913"/>
                    <a:pt x="1832" y="913"/>
                    <a:pt x="1877" y="908"/>
                  </a:cubicBezTo>
                  <a:cubicBezTo>
                    <a:pt x="1911" y="908"/>
                    <a:pt x="1967" y="913"/>
                    <a:pt x="2028" y="930"/>
                  </a:cubicBezTo>
                  <a:cubicBezTo>
                    <a:pt x="2034" y="897"/>
                    <a:pt x="2045" y="852"/>
                    <a:pt x="2056" y="818"/>
                  </a:cubicBezTo>
                  <a:cubicBezTo>
                    <a:pt x="2067" y="785"/>
                    <a:pt x="2056" y="785"/>
                    <a:pt x="2051" y="762"/>
                  </a:cubicBezTo>
                  <a:lnTo>
                    <a:pt x="2067" y="757"/>
                  </a:lnTo>
                  <a:lnTo>
                    <a:pt x="2056" y="717"/>
                  </a:lnTo>
                  <a:cubicBezTo>
                    <a:pt x="2051" y="673"/>
                    <a:pt x="2101" y="639"/>
                    <a:pt x="2084" y="577"/>
                  </a:cubicBezTo>
                  <a:lnTo>
                    <a:pt x="2084" y="577"/>
                  </a:lnTo>
                  <a:lnTo>
                    <a:pt x="2073" y="583"/>
                  </a:lnTo>
                  <a:cubicBezTo>
                    <a:pt x="2078" y="562"/>
                    <a:pt x="2074" y="515"/>
                    <a:pt x="2083" y="515"/>
                  </a:cubicBezTo>
                  <a:cubicBezTo>
                    <a:pt x="2083" y="515"/>
                    <a:pt x="2084" y="515"/>
                    <a:pt x="2084" y="516"/>
                  </a:cubicBezTo>
                  <a:cubicBezTo>
                    <a:pt x="2084" y="516"/>
                    <a:pt x="2073" y="510"/>
                    <a:pt x="2079" y="499"/>
                  </a:cubicBezTo>
                  <a:lnTo>
                    <a:pt x="2090" y="499"/>
                  </a:lnTo>
                  <a:lnTo>
                    <a:pt x="2079" y="443"/>
                  </a:lnTo>
                  <a:cubicBezTo>
                    <a:pt x="2084" y="404"/>
                    <a:pt x="2107" y="454"/>
                    <a:pt x="2107" y="387"/>
                  </a:cubicBezTo>
                  <a:cubicBezTo>
                    <a:pt x="2107" y="366"/>
                    <a:pt x="2092" y="330"/>
                    <a:pt x="2085" y="330"/>
                  </a:cubicBezTo>
                  <a:cubicBezTo>
                    <a:pt x="2085" y="330"/>
                    <a:pt x="2085" y="331"/>
                    <a:pt x="2084" y="331"/>
                  </a:cubicBezTo>
                  <a:cubicBezTo>
                    <a:pt x="2084" y="342"/>
                    <a:pt x="2079" y="359"/>
                    <a:pt x="2073" y="359"/>
                  </a:cubicBezTo>
                  <a:lnTo>
                    <a:pt x="2067" y="336"/>
                  </a:lnTo>
                  <a:cubicBezTo>
                    <a:pt x="2058" y="333"/>
                    <a:pt x="2050" y="330"/>
                    <a:pt x="2043" y="330"/>
                  </a:cubicBezTo>
                  <a:cubicBezTo>
                    <a:pt x="2038" y="330"/>
                    <a:pt x="2033" y="332"/>
                    <a:pt x="2028" y="336"/>
                  </a:cubicBezTo>
                  <a:cubicBezTo>
                    <a:pt x="2016" y="328"/>
                    <a:pt x="2004" y="323"/>
                    <a:pt x="1991" y="323"/>
                  </a:cubicBezTo>
                  <a:cubicBezTo>
                    <a:pt x="1987" y="323"/>
                    <a:pt x="1982" y="324"/>
                    <a:pt x="1978" y="325"/>
                  </a:cubicBezTo>
                  <a:cubicBezTo>
                    <a:pt x="1972" y="320"/>
                    <a:pt x="1978" y="320"/>
                    <a:pt x="1978" y="314"/>
                  </a:cubicBezTo>
                  <a:lnTo>
                    <a:pt x="1978" y="314"/>
                  </a:lnTo>
                  <a:cubicBezTo>
                    <a:pt x="1967" y="320"/>
                    <a:pt x="1944" y="331"/>
                    <a:pt x="1950" y="342"/>
                  </a:cubicBezTo>
                  <a:cubicBezTo>
                    <a:pt x="1967" y="331"/>
                    <a:pt x="1972" y="342"/>
                    <a:pt x="1989" y="325"/>
                  </a:cubicBezTo>
                  <a:cubicBezTo>
                    <a:pt x="2000" y="325"/>
                    <a:pt x="2011" y="336"/>
                    <a:pt x="2006" y="342"/>
                  </a:cubicBezTo>
                  <a:cubicBezTo>
                    <a:pt x="2008" y="340"/>
                    <a:pt x="2010" y="340"/>
                    <a:pt x="2011" y="340"/>
                  </a:cubicBezTo>
                  <a:cubicBezTo>
                    <a:pt x="2015" y="340"/>
                    <a:pt x="2017" y="342"/>
                    <a:pt x="2017" y="342"/>
                  </a:cubicBezTo>
                  <a:cubicBezTo>
                    <a:pt x="2017" y="348"/>
                    <a:pt x="2011" y="353"/>
                    <a:pt x="2006" y="364"/>
                  </a:cubicBezTo>
                  <a:lnTo>
                    <a:pt x="2023" y="404"/>
                  </a:lnTo>
                  <a:lnTo>
                    <a:pt x="2011" y="415"/>
                  </a:lnTo>
                  <a:lnTo>
                    <a:pt x="2011" y="381"/>
                  </a:lnTo>
                  <a:cubicBezTo>
                    <a:pt x="2000" y="398"/>
                    <a:pt x="2006" y="409"/>
                    <a:pt x="2011" y="420"/>
                  </a:cubicBezTo>
                  <a:cubicBezTo>
                    <a:pt x="2006" y="426"/>
                    <a:pt x="2006" y="432"/>
                    <a:pt x="2000" y="437"/>
                  </a:cubicBezTo>
                  <a:lnTo>
                    <a:pt x="2023" y="471"/>
                  </a:lnTo>
                  <a:cubicBezTo>
                    <a:pt x="2021" y="472"/>
                    <a:pt x="2020" y="472"/>
                    <a:pt x="2019" y="472"/>
                  </a:cubicBezTo>
                  <a:cubicBezTo>
                    <a:pt x="2014" y="472"/>
                    <a:pt x="2010" y="466"/>
                    <a:pt x="2006" y="466"/>
                  </a:cubicBezTo>
                  <a:cubicBezTo>
                    <a:pt x="2004" y="466"/>
                    <a:pt x="2002" y="469"/>
                    <a:pt x="2000" y="476"/>
                  </a:cubicBezTo>
                  <a:cubicBezTo>
                    <a:pt x="2002" y="481"/>
                    <a:pt x="2004" y="482"/>
                    <a:pt x="2006" y="482"/>
                  </a:cubicBezTo>
                  <a:cubicBezTo>
                    <a:pt x="2008" y="482"/>
                    <a:pt x="2012" y="480"/>
                    <a:pt x="2014" y="480"/>
                  </a:cubicBezTo>
                  <a:cubicBezTo>
                    <a:pt x="2018" y="480"/>
                    <a:pt x="2020" y="483"/>
                    <a:pt x="2023" y="493"/>
                  </a:cubicBezTo>
                  <a:cubicBezTo>
                    <a:pt x="2011" y="510"/>
                    <a:pt x="2006" y="504"/>
                    <a:pt x="2011" y="521"/>
                  </a:cubicBezTo>
                  <a:cubicBezTo>
                    <a:pt x="2010" y="523"/>
                    <a:pt x="2009" y="523"/>
                    <a:pt x="2008" y="523"/>
                  </a:cubicBezTo>
                  <a:cubicBezTo>
                    <a:pt x="2005" y="523"/>
                    <a:pt x="2004" y="518"/>
                    <a:pt x="2000" y="510"/>
                  </a:cubicBezTo>
                  <a:lnTo>
                    <a:pt x="2000" y="510"/>
                  </a:lnTo>
                  <a:cubicBezTo>
                    <a:pt x="2006" y="532"/>
                    <a:pt x="2000" y="560"/>
                    <a:pt x="2011" y="566"/>
                  </a:cubicBezTo>
                  <a:cubicBezTo>
                    <a:pt x="2001" y="582"/>
                    <a:pt x="2010" y="623"/>
                    <a:pt x="1993" y="623"/>
                  </a:cubicBezTo>
                  <a:cubicBezTo>
                    <a:pt x="1991" y="623"/>
                    <a:pt x="1990" y="622"/>
                    <a:pt x="1989" y="622"/>
                  </a:cubicBezTo>
                  <a:lnTo>
                    <a:pt x="1989" y="622"/>
                  </a:lnTo>
                  <a:cubicBezTo>
                    <a:pt x="1995" y="628"/>
                    <a:pt x="2006" y="656"/>
                    <a:pt x="2000" y="673"/>
                  </a:cubicBezTo>
                  <a:cubicBezTo>
                    <a:pt x="1998" y="667"/>
                    <a:pt x="1996" y="665"/>
                    <a:pt x="1994" y="665"/>
                  </a:cubicBezTo>
                  <a:cubicBezTo>
                    <a:pt x="1986" y="665"/>
                    <a:pt x="1990" y="724"/>
                    <a:pt x="1971" y="724"/>
                  </a:cubicBezTo>
                  <a:cubicBezTo>
                    <a:pt x="1970" y="724"/>
                    <a:pt x="1968" y="724"/>
                    <a:pt x="1967" y="723"/>
                  </a:cubicBezTo>
                  <a:lnTo>
                    <a:pt x="1967" y="723"/>
                  </a:lnTo>
                  <a:cubicBezTo>
                    <a:pt x="1978" y="734"/>
                    <a:pt x="1978" y="751"/>
                    <a:pt x="1972" y="773"/>
                  </a:cubicBezTo>
                  <a:cubicBezTo>
                    <a:pt x="1972" y="785"/>
                    <a:pt x="1972" y="796"/>
                    <a:pt x="1972" y="807"/>
                  </a:cubicBezTo>
                  <a:cubicBezTo>
                    <a:pt x="1972" y="824"/>
                    <a:pt x="1972" y="818"/>
                    <a:pt x="1972" y="824"/>
                  </a:cubicBezTo>
                  <a:cubicBezTo>
                    <a:pt x="1972" y="824"/>
                    <a:pt x="1970" y="824"/>
                    <a:pt x="1970" y="822"/>
                  </a:cubicBezTo>
                  <a:lnTo>
                    <a:pt x="1970" y="822"/>
                  </a:lnTo>
                  <a:cubicBezTo>
                    <a:pt x="1968" y="824"/>
                    <a:pt x="1966" y="825"/>
                    <a:pt x="1964" y="825"/>
                  </a:cubicBezTo>
                  <a:cubicBezTo>
                    <a:pt x="1961" y="825"/>
                    <a:pt x="1958" y="824"/>
                    <a:pt x="1955" y="824"/>
                  </a:cubicBezTo>
                  <a:lnTo>
                    <a:pt x="1955" y="824"/>
                  </a:lnTo>
                  <a:cubicBezTo>
                    <a:pt x="1967" y="829"/>
                    <a:pt x="1972" y="841"/>
                    <a:pt x="1972" y="846"/>
                  </a:cubicBezTo>
                  <a:cubicBezTo>
                    <a:pt x="1972" y="852"/>
                    <a:pt x="1967" y="857"/>
                    <a:pt x="1961" y="857"/>
                  </a:cubicBezTo>
                  <a:cubicBezTo>
                    <a:pt x="1955" y="846"/>
                    <a:pt x="1955" y="846"/>
                    <a:pt x="1955" y="841"/>
                  </a:cubicBezTo>
                  <a:cubicBezTo>
                    <a:pt x="1955" y="836"/>
                    <a:pt x="1955" y="832"/>
                    <a:pt x="1953" y="825"/>
                  </a:cubicBezTo>
                  <a:lnTo>
                    <a:pt x="1953" y="825"/>
                  </a:lnTo>
                  <a:cubicBezTo>
                    <a:pt x="1954" y="834"/>
                    <a:pt x="1940" y="832"/>
                    <a:pt x="1944" y="846"/>
                  </a:cubicBezTo>
                  <a:cubicBezTo>
                    <a:pt x="1933" y="835"/>
                    <a:pt x="1933" y="841"/>
                    <a:pt x="1922" y="824"/>
                  </a:cubicBezTo>
                  <a:cubicBezTo>
                    <a:pt x="1920" y="832"/>
                    <a:pt x="1916" y="834"/>
                    <a:pt x="1912" y="834"/>
                  </a:cubicBezTo>
                  <a:cubicBezTo>
                    <a:pt x="1907" y="834"/>
                    <a:pt x="1900" y="832"/>
                    <a:pt x="1894" y="832"/>
                  </a:cubicBezTo>
                  <a:cubicBezTo>
                    <a:pt x="1890" y="832"/>
                    <a:pt x="1886" y="832"/>
                    <a:pt x="1883" y="835"/>
                  </a:cubicBezTo>
                  <a:cubicBezTo>
                    <a:pt x="1858" y="827"/>
                    <a:pt x="1863" y="822"/>
                    <a:pt x="1855" y="822"/>
                  </a:cubicBezTo>
                  <a:cubicBezTo>
                    <a:pt x="1852" y="822"/>
                    <a:pt x="1847" y="822"/>
                    <a:pt x="1838" y="824"/>
                  </a:cubicBezTo>
                  <a:cubicBezTo>
                    <a:pt x="1821" y="818"/>
                    <a:pt x="1855" y="807"/>
                    <a:pt x="1855" y="807"/>
                  </a:cubicBezTo>
                  <a:cubicBezTo>
                    <a:pt x="1815" y="807"/>
                    <a:pt x="1838" y="824"/>
                    <a:pt x="1827" y="835"/>
                  </a:cubicBezTo>
                  <a:cubicBezTo>
                    <a:pt x="1819" y="837"/>
                    <a:pt x="1813" y="838"/>
                    <a:pt x="1809" y="838"/>
                  </a:cubicBezTo>
                  <a:cubicBezTo>
                    <a:pt x="1793" y="838"/>
                    <a:pt x="1802" y="823"/>
                    <a:pt x="1793" y="818"/>
                  </a:cubicBezTo>
                  <a:lnTo>
                    <a:pt x="1793" y="818"/>
                  </a:lnTo>
                  <a:cubicBezTo>
                    <a:pt x="1765" y="824"/>
                    <a:pt x="1748" y="846"/>
                    <a:pt x="1726" y="846"/>
                  </a:cubicBezTo>
                  <a:cubicBezTo>
                    <a:pt x="1726" y="846"/>
                    <a:pt x="1720" y="846"/>
                    <a:pt x="1726" y="841"/>
                  </a:cubicBezTo>
                  <a:lnTo>
                    <a:pt x="1726" y="841"/>
                  </a:lnTo>
                  <a:cubicBezTo>
                    <a:pt x="1698" y="863"/>
                    <a:pt x="1642" y="863"/>
                    <a:pt x="1619" y="897"/>
                  </a:cubicBezTo>
                  <a:cubicBezTo>
                    <a:pt x="1619" y="897"/>
                    <a:pt x="1619" y="897"/>
                    <a:pt x="1618" y="897"/>
                  </a:cubicBezTo>
                  <a:lnTo>
                    <a:pt x="1618" y="897"/>
                  </a:lnTo>
                  <a:cubicBezTo>
                    <a:pt x="1622" y="902"/>
                    <a:pt x="1625" y="909"/>
                    <a:pt x="1625" y="913"/>
                  </a:cubicBezTo>
                  <a:cubicBezTo>
                    <a:pt x="1616" y="918"/>
                    <a:pt x="1608" y="928"/>
                    <a:pt x="1602" y="928"/>
                  </a:cubicBezTo>
                  <a:cubicBezTo>
                    <a:pt x="1600" y="928"/>
                    <a:pt x="1598" y="927"/>
                    <a:pt x="1597" y="925"/>
                  </a:cubicBezTo>
                  <a:cubicBezTo>
                    <a:pt x="1603" y="925"/>
                    <a:pt x="1603" y="919"/>
                    <a:pt x="1603" y="913"/>
                  </a:cubicBezTo>
                  <a:lnTo>
                    <a:pt x="1603" y="913"/>
                  </a:lnTo>
                  <a:cubicBezTo>
                    <a:pt x="1597" y="919"/>
                    <a:pt x="1597" y="919"/>
                    <a:pt x="1591" y="925"/>
                  </a:cubicBezTo>
                  <a:cubicBezTo>
                    <a:pt x="1569" y="919"/>
                    <a:pt x="1608" y="908"/>
                    <a:pt x="1603" y="902"/>
                  </a:cubicBezTo>
                  <a:lnTo>
                    <a:pt x="1603" y="902"/>
                  </a:lnTo>
                  <a:cubicBezTo>
                    <a:pt x="1575" y="919"/>
                    <a:pt x="1552" y="947"/>
                    <a:pt x="1530" y="958"/>
                  </a:cubicBezTo>
                  <a:cubicBezTo>
                    <a:pt x="1515" y="948"/>
                    <a:pt x="1562" y="929"/>
                    <a:pt x="1549" y="929"/>
                  </a:cubicBezTo>
                  <a:cubicBezTo>
                    <a:pt x="1547" y="929"/>
                    <a:pt x="1545" y="930"/>
                    <a:pt x="1541" y="930"/>
                  </a:cubicBezTo>
                  <a:cubicBezTo>
                    <a:pt x="1552" y="925"/>
                    <a:pt x="1563" y="919"/>
                    <a:pt x="1575" y="913"/>
                  </a:cubicBezTo>
                  <a:cubicBezTo>
                    <a:pt x="1535" y="908"/>
                    <a:pt x="1597" y="902"/>
                    <a:pt x="1563" y="897"/>
                  </a:cubicBezTo>
                  <a:lnTo>
                    <a:pt x="1563" y="897"/>
                  </a:lnTo>
                  <a:cubicBezTo>
                    <a:pt x="1513" y="913"/>
                    <a:pt x="1513" y="930"/>
                    <a:pt x="1468" y="958"/>
                  </a:cubicBezTo>
                  <a:cubicBezTo>
                    <a:pt x="1463" y="969"/>
                    <a:pt x="1479" y="964"/>
                    <a:pt x="1474" y="981"/>
                  </a:cubicBezTo>
                  <a:cubicBezTo>
                    <a:pt x="1435" y="1037"/>
                    <a:pt x="1407" y="986"/>
                    <a:pt x="1384" y="1042"/>
                  </a:cubicBezTo>
                  <a:cubicBezTo>
                    <a:pt x="1379" y="1059"/>
                    <a:pt x="1395" y="1076"/>
                    <a:pt x="1362" y="1104"/>
                  </a:cubicBezTo>
                  <a:lnTo>
                    <a:pt x="1356" y="1081"/>
                  </a:lnTo>
                  <a:lnTo>
                    <a:pt x="1356" y="1081"/>
                  </a:lnTo>
                  <a:cubicBezTo>
                    <a:pt x="1323" y="1121"/>
                    <a:pt x="1362" y="1115"/>
                    <a:pt x="1323" y="1154"/>
                  </a:cubicBezTo>
                  <a:cubicBezTo>
                    <a:pt x="1323" y="1144"/>
                    <a:pt x="1336" y="1125"/>
                    <a:pt x="1335" y="1125"/>
                  </a:cubicBezTo>
                  <a:lnTo>
                    <a:pt x="1335" y="1125"/>
                  </a:lnTo>
                  <a:cubicBezTo>
                    <a:pt x="1335" y="1125"/>
                    <a:pt x="1334" y="1126"/>
                    <a:pt x="1334" y="1126"/>
                  </a:cubicBezTo>
                  <a:cubicBezTo>
                    <a:pt x="1300" y="1143"/>
                    <a:pt x="1328" y="1149"/>
                    <a:pt x="1317" y="1171"/>
                  </a:cubicBezTo>
                  <a:lnTo>
                    <a:pt x="1300" y="1171"/>
                  </a:lnTo>
                  <a:cubicBezTo>
                    <a:pt x="1278" y="1216"/>
                    <a:pt x="1267" y="1272"/>
                    <a:pt x="1250" y="1328"/>
                  </a:cubicBezTo>
                  <a:cubicBezTo>
                    <a:pt x="1246" y="1324"/>
                    <a:pt x="1245" y="1317"/>
                    <a:pt x="1241" y="1317"/>
                  </a:cubicBezTo>
                  <a:cubicBezTo>
                    <a:pt x="1239" y="1317"/>
                    <a:pt x="1236" y="1319"/>
                    <a:pt x="1233" y="1322"/>
                  </a:cubicBezTo>
                  <a:cubicBezTo>
                    <a:pt x="1216" y="1395"/>
                    <a:pt x="1188" y="1468"/>
                    <a:pt x="1166" y="1535"/>
                  </a:cubicBezTo>
                  <a:lnTo>
                    <a:pt x="1171" y="1563"/>
                  </a:lnTo>
                  <a:cubicBezTo>
                    <a:pt x="1171" y="1566"/>
                    <a:pt x="1169" y="1569"/>
                    <a:pt x="1168" y="1569"/>
                  </a:cubicBezTo>
                  <a:cubicBezTo>
                    <a:pt x="1167" y="1569"/>
                    <a:pt x="1166" y="1568"/>
                    <a:pt x="1166" y="1563"/>
                  </a:cubicBezTo>
                  <a:cubicBezTo>
                    <a:pt x="1161" y="1575"/>
                    <a:pt x="1161" y="1578"/>
                    <a:pt x="1164" y="1578"/>
                  </a:cubicBezTo>
                  <a:cubicBezTo>
                    <a:pt x="1166" y="1578"/>
                    <a:pt x="1169" y="1576"/>
                    <a:pt x="1172" y="1576"/>
                  </a:cubicBezTo>
                  <a:cubicBezTo>
                    <a:pt x="1174" y="1576"/>
                    <a:pt x="1176" y="1577"/>
                    <a:pt x="1177" y="1580"/>
                  </a:cubicBezTo>
                  <a:cubicBezTo>
                    <a:pt x="1173" y="1591"/>
                    <a:pt x="1170" y="1597"/>
                    <a:pt x="1166" y="1597"/>
                  </a:cubicBezTo>
                  <a:cubicBezTo>
                    <a:pt x="1164" y="1597"/>
                    <a:pt x="1162" y="1595"/>
                    <a:pt x="1160" y="1591"/>
                  </a:cubicBezTo>
                  <a:lnTo>
                    <a:pt x="1160" y="1591"/>
                  </a:lnTo>
                  <a:cubicBezTo>
                    <a:pt x="1166" y="1641"/>
                    <a:pt x="1177" y="1731"/>
                    <a:pt x="1171" y="1781"/>
                  </a:cubicBezTo>
                  <a:lnTo>
                    <a:pt x="1166" y="1776"/>
                  </a:lnTo>
                  <a:lnTo>
                    <a:pt x="1166" y="1776"/>
                  </a:lnTo>
                  <a:cubicBezTo>
                    <a:pt x="1166" y="1815"/>
                    <a:pt x="1199" y="1815"/>
                    <a:pt x="1199" y="1854"/>
                  </a:cubicBezTo>
                  <a:lnTo>
                    <a:pt x="1194" y="1849"/>
                  </a:lnTo>
                  <a:lnTo>
                    <a:pt x="1194" y="1849"/>
                  </a:lnTo>
                  <a:cubicBezTo>
                    <a:pt x="1205" y="1933"/>
                    <a:pt x="1267" y="2017"/>
                    <a:pt x="1295" y="2078"/>
                  </a:cubicBezTo>
                  <a:cubicBezTo>
                    <a:pt x="1306" y="2078"/>
                    <a:pt x="1317" y="2095"/>
                    <a:pt x="1334" y="2112"/>
                  </a:cubicBezTo>
                  <a:cubicBezTo>
                    <a:pt x="1347" y="2120"/>
                    <a:pt x="1360" y="2132"/>
                    <a:pt x="1370" y="2132"/>
                  </a:cubicBezTo>
                  <a:cubicBezTo>
                    <a:pt x="1373" y="2132"/>
                    <a:pt x="1376" y="2131"/>
                    <a:pt x="1379" y="2129"/>
                  </a:cubicBezTo>
                  <a:cubicBezTo>
                    <a:pt x="1407" y="2168"/>
                    <a:pt x="1395" y="2168"/>
                    <a:pt x="1457" y="2207"/>
                  </a:cubicBezTo>
                  <a:cubicBezTo>
                    <a:pt x="1462" y="2210"/>
                    <a:pt x="1466" y="2211"/>
                    <a:pt x="1471" y="2211"/>
                  </a:cubicBezTo>
                  <a:cubicBezTo>
                    <a:pt x="1479" y="2211"/>
                    <a:pt x="1487" y="2209"/>
                    <a:pt x="1496" y="2209"/>
                  </a:cubicBezTo>
                  <a:cubicBezTo>
                    <a:pt x="1501" y="2209"/>
                    <a:pt x="1507" y="2210"/>
                    <a:pt x="1513" y="2213"/>
                  </a:cubicBezTo>
                  <a:lnTo>
                    <a:pt x="1507" y="2224"/>
                  </a:lnTo>
                  <a:cubicBezTo>
                    <a:pt x="1519" y="2224"/>
                    <a:pt x="1530" y="2218"/>
                    <a:pt x="1541" y="2218"/>
                  </a:cubicBezTo>
                  <a:lnTo>
                    <a:pt x="1552" y="2241"/>
                  </a:lnTo>
                  <a:lnTo>
                    <a:pt x="1575" y="2241"/>
                  </a:lnTo>
                  <a:cubicBezTo>
                    <a:pt x="1569" y="2241"/>
                    <a:pt x="1558" y="2229"/>
                    <a:pt x="1563" y="2229"/>
                  </a:cubicBezTo>
                  <a:cubicBezTo>
                    <a:pt x="1597" y="2229"/>
                    <a:pt x="1642" y="2252"/>
                    <a:pt x="1642" y="2257"/>
                  </a:cubicBezTo>
                  <a:cubicBezTo>
                    <a:pt x="1670" y="2257"/>
                    <a:pt x="1698" y="2252"/>
                    <a:pt x="1726" y="2252"/>
                  </a:cubicBezTo>
                  <a:cubicBezTo>
                    <a:pt x="1726" y="2257"/>
                    <a:pt x="1709" y="2257"/>
                    <a:pt x="1698" y="2263"/>
                  </a:cubicBezTo>
                  <a:cubicBezTo>
                    <a:pt x="1707" y="2260"/>
                    <a:pt x="1713" y="2258"/>
                    <a:pt x="1717" y="2258"/>
                  </a:cubicBezTo>
                  <a:cubicBezTo>
                    <a:pt x="1728" y="2258"/>
                    <a:pt x="1723" y="2268"/>
                    <a:pt x="1732" y="2268"/>
                  </a:cubicBezTo>
                  <a:cubicBezTo>
                    <a:pt x="1735" y="2268"/>
                    <a:pt x="1740" y="2267"/>
                    <a:pt x="1748" y="2263"/>
                  </a:cubicBezTo>
                  <a:cubicBezTo>
                    <a:pt x="1743" y="2263"/>
                    <a:pt x="1748" y="2252"/>
                    <a:pt x="1748" y="2252"/>
                  </a:cubicBezTo>
                  <a:cubicBezTo>
                    <a:pt x="1757" y="2254"/>
                    <a:pt x="1771" y="2256"/>
                    <a:pt x="1785" y="2256"/>
                  </a:cubicBezTo>
                  <a:cubicBezTo>
                    <a:pt x="1806" y="2256"/>
                    <a:pt x="1829" y="2253"/>
                    <a:pt x="1849" y="2246"/>
                  </a:cubicBezTo>
                  <a:lnTo>
                    <a:pt x="1849" y="2246"/>
                  </a:lnTo>
                  <a:lnTo>
                    <a:pt x="1843" y="2257"/>
                  </a:lnTo>
                  <a:cubicBezTo>
                    <a:pt x="1905" y="2252"/>
                    <a:pt x="1967" y="2224"/>
                    <a:pt x="2028" y="2196"/>
                  </a:cubicBezTo>
                  <a:lnTo>
                    <a:pt x="2028" y="2196"/>
                  </a:lnTo>
                  <a:cubicBezTo>
                    <a:pt x="2025" y="2197"/>
                    <a:pt x="2022" y="2197"/>
                    <a:pt x="2020" y="2197"/>
                  </a:cubicBezTo>
                  <a:cubicBezTo>
                    <a:pt x="2005" y="2197"/>
                    <a:pt x="2002" y="2183"/>
                    <a:pt x="2017" y="2173"/>
                  </a:cubicBezTo>
                  <a:lnTo>
                    <a:pt x="2017" y="2173"/>
                  </a:lnTo>
                  <a:lnTo>
                    <a:pt x="2023" y="2177"/>
                  </a:lnTo>
                  <a:lnTo>
                    <a:pt x="2023" y="2177"/>
                  </a:lnTo>
                  <a:cubicBezTo>
                    <a:pt x="2023" y="2175"/>
                    <a:pt x="2025" y="2173"/>
                    <a:pt x="2028" y="2168"/>
                  </a:cubicBezTo>
                  <a:cubicBezTo>
                    <a:pt x="2033" y="2166"/>
                    <a:pt x="2036" y="2165"/>
                    <a:pt x="2039" y="2165"/>
                  </a:cubicBezTo>
                  <a:cubicBezTo>
                    <a:pt x="2049" y="2165"/>
                    <a:pt x="2049" y="2178"/>
                    <a:pt x="2041" y="2184"/>
                  </a:cubicBezTo>
                  <a:lnTo>
                    <a:pt x="2041" y="2184"/>
                  </a:lnTo>
                  <a:lnTo>
                    <a:pt x="2067" y="2168"/>
                  </a:lnTo>
                  <a:cubicBezTo>
                    <a:pt x="2073" y="2173"/>
                    <a:pt x="2067" y="2179"/>
                    <a:pt x="2067" y="2185"/>
                  </a:cubicBezTo>
                  <a:cubicBezTo>
                    <a:pt x="2067" y="2179"/>
                    <a:pt x="2084" y="2173"/>
                    <a:pt x="2095" y="2168"/>
                  </a:cubicBezTo>
                  <a:cubicBezTo>
                    <a:pt x="2095" y="2171"/>
                    <a:pt x="2097" y="2172"/>
                    <a:pt x="2098" y="2172"/>
                  </a:cubicBezTo>
                  <a:cubicBezTo>
                    <a:pt x="2100" y="2172"/>
                    <a:pt x="2101" y="2171"/>
                    <a:pt x="2101" y="2168"/>
                  </a:cubicBezTo>
                  <a:cubicBezTo>
                    <a:pt x="2101" y="2168"/>
                    <a:pt x="2107" y="2168"/>
                    <a:pt x="2107" y="2173"/>
                  </a:cubicBezTo>
                  <a:lnTo>
                    <a:pt x="2112" y="2179"/>
                  </a:lnTo>
                  <a:cubicBezTo>
                    <a:pt x="2118" y="2190"/>
                    <a:pt x="2118" y="2196"/>
                    <a:pt x="2123" y="2207"/>
                  </a:cubicBezTo>
                  <a:cubicBezTo>
                    <a:pt x="2125" y="2206"/>
                    <a:pt x="2126" y="2206"/>
                    <a:pt x="2127" y="2206"/>
                  </a:cubicBezTo>
                  <a:cubicBezTo>
                    <a:pt x="2136" y="2206"/>
                    <a:pt x="2142" y="2225"/>
                    <a:pt x="2157" y="2235"/>
                  </a:cubicBezTo>
                  <a:cubicBezTo>
                    <a:pt x="2168" y="2269"/>
                    <a:pt x="2174" y="2313"/>
                    <a:pt x="2191" y="2353"/>
                  </a:cubicBezTo>
                  <a:cubicBezTo>
                    <a:pt x="2198" y="2365"/>
                    <a:pt x="2201" y="2368"/>
                    <a:pt x="2203" y="2368"/>
                  </a:cubicBezTo>
                  <a:cubicBezTo>
                    <a:pt x="2205" y="2368"/>
                    <a:pt x="2206" y="2366"/>
                    <a:pt x="2207" y="2366"/>
                  </a:cubicBezTo>
                  <a:cubicBezTo>
                    <a:pt x="2209" y="2366"/>
                    <a:pt x="2210" y="2367"/>
                    <a:pt x="2213" y="2369"/>
                  </a:cubicBezTo>
                  <a:cubicBezTo>
                    <a:pt x="2208" y="2374"/>
                    <a:pt x="2215" y="2402"/>
                    <a:pt x="2211" y="2402"/>
                  </a:cubicBezTo>
                  <a:cubicBezTo>
                    <a:pt x="2211" y="2402"/>
                    <a:pt x="2209" y="2400"/>
                    <a:pt x="2207" y="2397"/>
                  </a:cubicBezTo>
                  <a:lnTo>
                    <a:pt x="2207" y="2397"/>
                  </a:lnTo>
                  <a:cubicBezTo>
                    <a:pt x="2224" y="2442"/>
                    <a:pt x="2230" y="2459"/>
                    <a:pt x="2252" y="2521"/>
                  </a:cubicBezTo>
                  <a:cubicBezTo>
                    <a:pt x="2258" y="2509"/>
                    <a:pt x="2258" y="2504"/>
                    <a:pt x="2263" y="2504"/>
                  </a:cubicBezTo>
                  <a:lnTo>
                    <a:pt x="2263" y="2504"/>
                  </a:lnTo>
                  <a:cubicBezTo>
                    <a:pt x="2269" y="2515"/>
                    <a:pt x="2263" y="2532"/>
                    <a:pt x="2258" y="2532"/>
                  </a:cubicBezTo>
                  <a:cubicBezTo>
                    <a:pt x="2275" y="2560"/>
                    <a:pt x="2269" y="2605"/>
                    <a:pt x="2258" y="2638"/>
                  </a:cubicBezTo>
                  <a:cubicBezTo>
                    <a:pt x="2258" y="2655"/>
                    <a:pt x="2247" y="2666"/>
                    <a:pt x="2241" y="2678"/>
                  </a:cubicBezTo>
                  <a:cubicBezTo>
                    <a:pt x="2241" y="2683"/>
                    <a:pt x="2235" y="2683"/>
                    <a:pt x="2235" y="2694"/>
                  </a:cubicBezTo>
                  <a:cubicBezTo>
                    <a:pt x="2230" y="2706"/>
                    <a:pt x="2219" y="2711"/>
                    <a:pt x="2207" y="2722"/>
                  </a:cubicBezTo>
                  <a:cubicBezTo>
                    <a:pt x="2202" y="2722"/>
                    <a:pt x="2196" y="2722"/>
                    <a:pt x="2196" y="2734"/>
                  </a:cubicBezTo>
                  <a:cubicBezTo>
                    <a:pt x="2174" y="2734"/>
                    <a:pt x="2207" y="2717"/>
                    <a:pt x="2185" y="2717"/>
                  </a:cubicBezTo>
                  <a:cubicBezTo>
                    <a:pt x="2135" y="2756"/>
                    <a:pt x="2090" y="2745"/>
                    <a:pt x="2045" y="2773"/>
                  </a:cubicBezTo>
                  <a:cubicBezTo>
                    <a:pt x="2035" y="2767"/>
                    <a:pt x="2022" y="2765"/>
                    <a:pt x="2008" y="2765"/>
                  </a:cubicBezTo>
                  <a:cubicBezTo>
                    <a:pt x="1964" y="2765"/>
                    <a:pt x="1906" y="2787"/>
                    <a:pt x="1859" y="2787"/>
                  </a:cubicBezTo>
                  <a:cubicBezTo>
                    <a:pt x="1850" y="2787"/>
                    <a:pt x="1840" y="2786"/>
                    <a:pt x="1832" y="2784"/>
                  </a:cubicBezTo>
                  <a:lnTo>
                    <a:pt x="1832" y="2784"/>
                  </a:lnTo>
                  <a:lnTo>
                    <a:pt x="1838" y="2795"/>
                  </a:lnTo>
                  <a:cubicBezTo>
                    <a:pt x="1836" y="2796"/>
                    <a:pt x="1834" y="2797"/>
                    <a:pt x="1832" y="2797"/>
                  </a:cubicBezTo>
                  <a:cubicBezTo>
                    <a:pt x="1824" y="2797"/>
                    <a:pt x="1819" y="2790"/>
                    <a:pt x="1810" y="2790"/>
                  </a:cubicBezTo>
                  <a:lnTo>
                    <a:pt x="1810" y="2790"/>
                  </a:lnTo>
                  <a:cubicBezTo>
                    <a:pt x="1810" y="2795"/>
                    <a:pt x="1827" y="2795"/>
                    <a:pt x="1815" y="2801"/>
                  </a:cubicBezTo>
                  <a:cubicBezTo>
                    <a:pt x="1770" y="2809"/>
                    <a:pt x="1725" y="2814"/>
                    <a:pt x="1678" y="2814"/>
                  </a:cubicBezTo>
                  <a:cubicBezTo>
                    <a:pt x="1661" y="2814"/>
                    <a:pt x="1643" y="2813"/>
                    <a:pt x="1625" y="2812"/>
                  </a:cubicBezTo>
                  <a:cubicBezTo>
                    <a:pt x="1563" y="2812"/>
                    <a:pt x="1502" y="2795"/>
                    <a:pt x="1446" y="2784"/>
                  </a:cubicBezTo>
                  <a:cubicBezTo>
                    <a:pt x="1441" y="2783"/>
                    <a:pt x="1437" y="2782"/>
                    <a:pt x="1433" y="2782"/>
                  </a:cubicBezTo>
                  <a:cubicBezTo>
                    <a:pt x="1412" y="2782"/>
                    <a:pt x="1405" y="2799"/>
                    <a:pt x="1388" y="2799"/>
                  </a:cubicBezTo>
                  <a:cubicBezTo>
                    <a:pt x="1381" y="2799"/>
                    <a:pt x="1371" y="2795"/>
                    <a:pt x="1356" y="2784"/>
                  </a:cubicBezTo>
                  <a:lnTo>
                    <a:pt x="1379" y="2778"/>
                  </a:lnTo>
                  <a:cubicBezTo>
                    <a:pt x="1283" y="2773"/>
                    <a:pt x="1199" y="2717"/>
                    <a:pt x="1121" y="2683"/>
                  </a:cubicBezTo>
                  <a:cubicBezTo>
                    <a:pt x="1125" y="2683"/>
                    <a:pt x="1126" y="2681"/>
                    <a:pt x="1130" y="2681"/>
                  </a:cubicBezTo>
                  <a:cubicBezTo>
                    <a:pt x="1131" y="2681"/>
                    <a:pt x="1134" y="2681"/>
                    <a:pt x="1138" y="2683"/>
                  </a:cubicBezTo>
                  <a:cubicBezTo>
                    <a:pt x="1128" y="2664"/>
                    <a:pt x="1089" y="2648"/>
                    <a:pt x="1075" y="2648"/>
                  </a:cubicBezTo>
                  <a:cubicBezTo>
                    <a:pt x="1073" y="2648"/>
                    <a:pt x="1071" y="2649"/>
                    <a:pt x="1071" y="2650"/>
                  </a:cubicBezTo>
                  <a:cubicBezTo>
                    <a:pt x="1059" y="2644"/>
                    <a:pt x="1071" y="2644"/>
                    <a:pt x="1071" y="2633"/>
                  </a:cubicBezTo>
                  <a:cubicBezTo>
                    <a:pt x="1059" y="2616"/>
                    <a:pt x="1020" y="2616"/>
                    <a:pt x="1020" y="2599"/>
                  </a:cubicBezTo>
                  <a:lnTo>
                    <a:pt x="1020" y="2599"/>
                  </a:lnTo>
                  <a:cubicBezTo>
                    <a:pt x="1020" y="2599"/>
                    <a:pt x="1022" y="2599"/>
                    <a:pt x="1024" y="2600"/>
                  </a:cubicBezTo>
                  <a:lnTo>
                    <a:pt x="1024" y="2600"/>
                  </a:lnTo>
                  <a:cubicBezTo>
                    <a:pt x="1013" y="2592"/>
                    <a:pt x="997" y="2578"/>
                    <a:pt x="990" y="2578"/>
                  </a:cubicBezTo>
                  <a:cubicBezTo>
                    <a:pt x="988" y="2578"/>
                    <a:pt x="986" y="2579"/>
                    <a:pt x="986" y="2582"/>
                  </a:cubicBezTo>
                  <a:cubicBezTo>
                    <a:pt x="970" y="2554"/>
                    <a:pt x="936" y="2543"/>
                    <a:pt x="925" y="2515"/>
                  </a:cubicBezTo>
                  <a:cubicBezTo>
                    <a:pt x="905" y="2515"/>
                    <a:pt x="889" y="2480"/>
                    <a:pt x="874" y="2480"/>
                  </a:cubicBezTo>
                  <a:cubicBezTo>
                    <a:pt x="873" y="2480"/>
                    <a:pt x="871" y="2480"/>
                    <a:pt x="869" y="2481"/>
                  </a:cubicBezTo>
                  <a:cubicBezTo>
                    <a:pt x="886" y="2465"/>
                    <a:pt x="846" y="2425"/>
                    <a:pt x="824" y="2409"/>
                  </a:cubicBezTo>
                  <a:lnTo>
                    <a:pt x="824" y="2409"/>
                  </a:lnTo>
                  <a:cubicBezTo>
                    <a:pt x="825" y="2409"/>
                    <a:pt x="826" y="2410"/>
                    <a:pt x="827" y="2410"/>
                  </a:cubicBezTo>
                  <a:cubicBezTo>
                    <a:pt x="832" y="2410"/>
                    <a:pt x="820" y="2392"/>
                    <a:pt x="830" y="2392"/>
                  </a:cubicBezTo>
                  <a:cubicBezTo>
                    <a:pt x="820" y="2377"/>
                    <a:pt x="806" y="2363"/>
                    <a:pt x="799" y="2363"/>
                  </a:cubicBezTo>
                  <a:cubicBezTo>
                    <a:pt x="798" y="2363"/>
                    <a:pt x="797" y="2363"/>
                    <a:pt x="796" y="2364"/>
                  </a:cubicBezTo>
                  <a:cubicBezTo>
                    <a:pt x="790" y="2313"/>
                    <a:pt x="729" y="2297"/>
                    <a:pt x="746" y="2257"/>
                  </a:cubicBezTo>
                  <a:cubicBezTo>
                    <a:pt x="701" y="2201"/>
                    <a:pt x="667" y="2140"/>
                    <a:pt x="639" y="2078"/>
                  </a:cubicBezTo>
                  <a:cubicBezTo>
                    <a:pt x="640" y="2078"/>
                    <a:pt x="641" y="2078"/>
                    <a:pt x="642" y="2078"/>
                  </a:cubicBezTo>
                  <a:cubicBezTo>
                    <a:pt x="661" y="2078"/>
                    <a:pt x="667" y="2135"/>
                    <a:pt x="685" y="2135"/>
                  </a:cubicBezTo>
                  <a:cubicBezTo>
                    <a:pt x="687" y="2135"/>
                    <a:pt x="688" y="2135"/>
                    <a:pt x="690" y="2134"/>
                  </a:cubicBezTo>
                  <a:cubicBezTo>
                    <a:pt x="656" y="2084"/>
                    <a:pt x="628" y="2050"/>
                    <a:pt x="617" y="1989"/>
                  </a:cubicBezTo>
                  <a:cubicBezTo>
                    <a:pt x="617" y="1984"/>
                    <a:pt x="618" y="1982"/>
                    <a:pt x="619" y="1982"/>
                  </a:cubicBezTo>
                  <a:cubicBezTo>
                    <a:pt x="622" y="1982"/>
                    <a:pt x="630" y="1996"/>
                    <a:pt x="634" y="2000"/>
                  </a:cubicBezTo>
                  <a:cubicBezTo>
                    <a:pt x="611" y="1944"/>
                    <a:pt x="606" y="1882"/>
                    <a:pt x="589" y="1826"/>
                  </a:cubicBezTo>
                  <a:lnTo>
                    <a:pt x="589" y="1826"/>
                  </a:lnTo>
                  <a:cubicBezTo>
                    <a:pt x="589" y="1826"/>
                    <a:pt x="594" y="1832"/>
                    <a:pt x="594" y="1837"/>
                  </a:cubicBezTo>
                  <a:cubicBezTo>
                    <a:pt x="594" y="1826"/>
                    <a:pt x="594" y="1815"/>
                    <a:pt x="589" y="1815"/>
                  </a:cubicBezTo>
                  <a:lnTo>
                    <a:pt x="589" y="1826"/>
                  </a:lnTo>
                  <a:cubicBezTo>
                    <a:pt x="587" y="1830"/>
                    <a:pt x="585" y="1831"/>
                    <a:pt x="583" y="1831"/>
                  </a:cubicBezTo>
                  <a:cubicBezTo>
                    <a:pt x="572" y="1831"/>
                    <a:pt x="556" y="1791"/>
                    <a:pt x="550" y="1787"/>
                  </a:cubicBezTo>
                  <a:lnTo>
                    <a:pt x="550" y="1787"/>
                  </a:lnTo>
                  <a:cubicBezTo>
                    <a:pt x="552" y="1788"/>
                    <a:pt x="554" y="1788"/>
                    <a:pt x="555" y="1788"/>
                  </a:cubicBezTo>
                  <a:cubicBezTo>
                    <a:pt x="571" y="1788"/>
                    <a:pt x="559" y="1747"/>
                    <a:pt x="574" y="1747"/>
                  </a:cubicBezTo>
                  <a:cubicBezTo>
                    <a:pt x="578" y="1747"/>
                    <a:pt x="582" y="1749"/>
                    <a:pt x="589" y="1753"/>
                  </a:cubicBezTo>
                  <a:cubicBezTo>
                    <a:pt x="589" y="1749"/>
                    <a:pt x="585" y="1741"/>
                    <a:pt x="578" y="1741"/>
                  </a:cubicBezTo>
                  <a:cubicBezTo>
                    <a:pt x="576" y="1741"/>
                    <a:pt x="574" y="1741"/>
                    <a:pt x="572" y="1742"/>
                  </a:cubicBezTo>
                  <a:cubicBezTo>
                    <a:pt x="576" y="1735"/>
                    <a:pt x="577" y="1731"/>
                    <a:pt x="580" y="1731"/>
                  </a:cubicBezTo>
                  <a:cubicBezTo>
                    <a:pt x="582" y="1731"/>
                    <a:pt x="585" y="1732"/>
                    <a:pt x="589" y="1737"/>
                  </a:cubicBezTo>
                  <a:cubicBezTo>
                    <a:pt x="578" y="1697"/>
                    <a:pt x="572" y="1714"/>
                    <a:pt x="572" y="1675"/>
                  </a:cubicBezTo>
                  <a:lnTo>
                    <a:pt x="572" y="1675"/>
                  </a:lnTo>
                  <a:cubicBezTo>
                    <a:pt x="572" y="1675"/>
                    <a:pt x="578" y="1686"/>
                    <a:pt x="583" y="1686"/>
                  </a:cubicBezTo>
                  <a:cubicBezTo>
                    <a:pt x="572" y="1669"/>
                    <a:pt x="561" y="1653"/>
                    <a:pt x="566" y="1619"/>
                  </a:cubicBezTo>
                  <a:lnTo>
                    <a:pt x="566" y="1619"/>
                  </a:lnTo>
                  <a:cubicBezTo>
                    <a:pt x="571" y="1624"/>
                    <a:pt x="572" y="1621"/>
                    <a:pt x="572" y="1625"/>
                  </a:cubicBezTo>
                  <a:lnTo>
                    <a:pt x="572" y="1625"/>
                  </a:lnTo>
                  <a:cubicBezTo>
                    <a:pt x="571" y="1572"/>
                    <a:pt x="556" y="1533"/>
                    <a:pt x="566" y="1479"/>
                  </a:cubicBezTo>
                  <a:lnTo>
                    <a:pt x="566" y="1479"/>
                  </a:lnTo>
                  <a:cubicBezTo>
                    <a:pt x="571" y="1484"/>
                    <a:pt x="575" y="1486"/>
                    <a:pt x="577" y="1486"/>
                  </a:cubicBezTo>
                  <a:cubicBezTo>
                    <a:pt x="585" y="1486"/>
                    <a:pt x="581" y="1462"/>
                    <a:pt x="594" y="1462"/>
                  </a:cubicBezTo>
                  <a:lnTo>
                    <a:pt x="594" y="1429"/>
                  </a:lnTo>
                  <a:lnTo>
                    <a:pt x="583" y="1440"/>
                  </a:lnTo>
                  <a:cubicBezTo>
                    <a:pt x="589" y="1412"/>
                    <a:pt x="578" y="1384"/>
                    <a:pt x="589" y="1367"/>
                  </a:cubicBezTo>
                  <a:lnTo>
                    <a:pt x="594" y="1384"/>
                  </a:lnTo>
                  <a:cubicBezTo>
                    <a:pt x="594" y="1367"/>
                    <a:pt x="594" y="1350"/>
                    <a:pt x="600" y="1333"/>
                  </a:cubicBezTo>
                  <a:lnTo>
                    <a:pt x="600" y="1333"/>
                  </a:lnTo>
                  <a:lnTo>
                    <a:pt x="589" y="1361"/>
                  </a:lnTo>
                  <a:cubicBezTo>
                    <a:pt x="583" y="1333"/>
                    <a:pt x="566" y="1361"/>
                    <a:pt x="578" y="1328"/>
                  </a:cubicBezTo>
                  <a:lnTo>
                    <a:pt x="578" y="1328"/>
                  </a:lnTo>
                  <a:cubicBezTo>
                    <a:pt x="578" y="1328"/>
                    <a:pt x="578" y="1328"/>
                    <a:pt x="578" y="1328"/>
                  </a:cubicBezTo>
                  <a:cubicBezTo>
                    <a:pt x="579" y="1328"/>
                    <a:pt x="584" y="1299"/>
                    <a:pt x="594" y="1289"/>
                  </a:cubicBezTo>
                  <a:cubicBezTo>
                    <a:pt x="594" y="1272"/>
                    <a:pt x="589" y="1255"/>
                    <a:pt x="600" y="1238"/>
                  </a:cubicBezTo>
                  <a:cubicBezTo>
                    <a:pt x="601" y="1237"/>
                    <a:pt x="602" y="1237"/>
                    <a:pt x="603" y="1237"/>
                  </a:cubicBezTo>
                  <a:cubicBezTo>
                    <a:pt x="608" y="1237"/>
                    <a:pt x="615" y="1245"/>
                    <a:pt x="620" y="1245"/>
                  </a:cubicBezTo>
                  <a:cubicBezTo>
                    <a:pt x="621" y="1245"/>
                    <a:pt x="622" y="1245"/>
                    <a:pt x="622" y="1244"/>
                  </a:cubicBezTo>
                  <a:cubicBezTo>
                    <a:pt x="611" y="1227"/>
                    <a:pt x="634" y="1182"/>
                    <a:pt x="622" y="1160"/>
                  </a:cubicBezTo>
                  <a:lnTo>
                    <a:pt x="622" y="1160"/>
                  </a:lnTo>
                  <a:cubicBezTo>
                    <a:pt x="628" y="1165"/>
                    <a:pt x="634" y="1171"/>
                    <a:pt x="639" y="1171"/>
                  </a:cubicBezTo>
                  <a:lnTo>
                    <a:pt x="628" y="1154"/>
                  </a:lnTo>
                  <a:cubicBezTo>
                    <a:pt x="635" y="1148"/>
                    <a:pt x="637" y="1145"/>
                    <a:pt x="640" y="1145"/>
                  </a:cubicBezTo>
                  <a:cubicBezTo>
                    <a:pt x="641" y="1145"/>
                    <a:pt x="643" y="1146"/>
                    <a:pt x="645" y="1149"/>
                  </a:cubicBezTo>
                  <a:cubicBezTo>
                    <a:pt x="651" y="1133"/>
                    <a:pt x="649" y="1131"/>
                    <a:pt x="646" y="1131"/>
                  </a:cubicBezTo>
                  <a:lnTo>
                    <a:pt x="646" y="1131"/>
                  </a:lnTo>
                  <a:cubicBezTo>
                    <a:pt x="644" y="1131"/>
                    <a:pt x="642" y="1131"/>
                    <a:pt x="641" y="1131"/>
                  </a:cubicBezTo>
                  <a:cubicBezTo>
                    <a:pt x="637" y="1131"/>
                    <a:pt x="635" y="1128"/>
                    <a:pt x="645" y="1109"/>
                  </a:cubicBezTo>
                  <a:cubicBezTo>
                    <a:pt x="645" y="1115"/>
                    <a:pt x="645" y="1115"/>
                    <a:pt x="645" y="1121"/>
                  </a:cubicBezTo>
                  <a:cubicBezTo>
                    <a:pt x="662" y="1081"/>
                    <a:pt x="667" y="1037"/>
                    <a:pt x="690" y="997"/>
                  </a:cubicBezTo>
                  <a:lnTo>
                    <a:pt x="690" y="997"/>
                  </a:lnTo>
                  <a:cubicBezTo>
                    <a:pt x="709" y="997"/>
                    <a:pt x="686" y="1027"/>
                    <a:pt x="695" y="1027"/>
                  </a:cubicBezTo>
                  <a:cubicBezTo>
                    <a:pt x="696" y="1027"/>
                    <a:pt x="698" y="1027"/>
                    <a:pt x="701" y="1025"/>
                  </a:cubicBezTo>
                  <a:cubicBezTo>
                    <a:pt x="718" y="975"/>
                    <a:pt x="729" y="908"/>
                    <a:pt x="762" y="857"/>
                  </a:cubicBezTo>
                  <a:lnTo>
                    <a:pt x="762" y="857"/>
                  </a:lnTo>
                  <a:lnTo>
                    <a:pt x="757" y="863"/>
                  </a:lnTo>
                  <a:cubicBezTo>
                    <a:pt x="741" y="847"/>
                    <a:pt x="784" y="836"/>
                    <a:pt x="795" y="807"/>
                  </a:cubicBezTo>
                  <a:lnTo>
                    <a:pt x="795" y="807"/>
                  </a:lnTo>
                  <a:cubicBezTo>
                    <a:pt x="795" y="812"/>
                    <a:pt x="798" y="815"/>
                    <a:pt x="800" y="815"/>
                  </a:cubicBezTo>
                  <a:cubicBezTo>
                    <a:pt x="801" y="815"/>
                    <a:pt x="802" y="814"/>
                    <a:pt x="802" y="813"/>
                  </a:cubicBezTo>
                  <a:cubicBezTo>
                    <a:pt x="824" y="785"/>
                    <a:pt x="835" y="745"/>
                    <a:pt x="869" y="689"/>
                  </a:cubicBezTo>
                  <a:lnTo>
                    <a:pt x="869" y="701"/>
                  </a:lnTo>
                  <a:cubicBezTo>
                    <a:pt x="886" y="684"/>
                    <a:pt x="908" y="656"/>
                    <a:pt x="930" y="639"/>
                  </a:cubicBezTo>
                  <a:cubicBezTo>
                    <a:pt x="930" y="628"/>
                    <a:pt x="942" y="617"/>
                    <a:pt x="925" y="617"/>
                  </a:cubicBezTo>
                  <a:cubicBezTo>
                    <a:pt x="1003" y="583"/>
                    <a:pt x="1020" y="499"/>
                    <a:pt x="1093" y="482"/>
                  </a:cubicBezTo>
                  <a:lnTo>
                    <a:pt x="1093" y="482"/>
                  </a:lnTo>
                  <a:cubicBezTo>
                    <a:pt x="1088" y="487"/>
                    <a:pt x="1084" y="495"/>
                    <a:pt x="1085" y="495"/>
                  </a:cubicBezTo>
                  <a:cubicBezTo>
                    <a:pt x="1086" y="495"/>
                    <a:pt x="1086" y="494"/>
                    <a:pt x="1087" y="493"/>
                  </a:cubicBezTo>
                  <a:cubicBezTo>
                    <a:pt x="1104" y="476"/>
                    <a:pt x="1115" y="465"/>
                    <a:pt x="1132" y="454"/>
                  </a:cubicBezTo>
                  <a:cubicBezTo>
                    <a:pt x="1128" y="452"/>
                    <a:pt x="1126" y="452"/>
                    <a:pt x="1124" y="452"/>
                  </a:cubicBezTo>
                  <a:cubicBezTo>
                    <a:pt x="1120" y="452"/>
                    <a:pt x="1117" y="454"/>
                    <a:pt x="1110" y="454"/>
                  </a:cubicBezTo>
                  <a:cubicBezTo>
                    <a:pt x="1110" y="443"/>
                    <a:pt x="1121" y="432"/>
                    <a:pt x="1138" y="426"/>
                  </a:cubicBezTo>
                  <a:lnTo>
                    <a:pt x="1138" y="426"/>
                  </a:lnTo>
                  <a:cubicBezTo>
                    <a:pt x="1124" y="436"/>
                    <a:pt x="1129" y="438"/>
                    <a:pt x="1139" y="438"/>
                  </a:cubicBezTo>
                  <a:cubicBezTo>
                    <a:pt x="1145" y="438"/>
                    <a:pt x="1153" y="437"/>
                    <a:pt x="1160" y="437"/>
                  </a:cubicBezTo>
                  <a:cubicBezTo>
                    <a:pt x="1155" y="437"/>
                    <a:pt x="1155" y="432"/>
                    <a:pt x="1155" y="426"/>
                  </a:cubicBezTo>
                  <a:lnTo>
                    <a:pt x="1155" y="426"/>
                  </a:lnTo>
                  <a:cubicBezTo>
                    <a:pt x="1158" y="427"/>
                    <a:pt x="1161" y="427"/>
                    <a:pt x="1163" y="427"/>
                  </a:cubicBezTo>
                  <a:cubicBezTo>
                    <a:pt x="1181" y="427"/>
                    <a:pt x="1154" y="408"/>
                    <a:pt x="1194" y="398"/>
                  </a:cubicBezTo>
                  <a:lnTo>
                    <a:pt x="1194" y="404"/>
                  </a:lnTo>
                  <a:cubicBezTo>
                    <a:pt x="1205" y="392"/>
                    <a:pt x="1216" y="381"/>
                    <a:pt x="1233" y="376"/>
                  </a:cubicBezTo>
                  <a:lnTo>
                    <a:pt x="1233" y="376"/>
                  </a:lnTo>
                  <a:cubicBezTo>
                    <a:pt x="1244" y="387"/>
                    <a:pt x="1216" y="387"/>
                    <a:pt x="1222" y="398"/>
                  </a:cubicBezTo>
                  <a:cubicBezTo>
                    <a:pt x="1244" y="387"/>
                    <a:pt x="1255" y="359"/>
                    <a:pt x="1283" y="359"/>
                  </a:cubicBezTo>
                  <a:cubicBezTo>
                    <a:pt x="1272" y="370"/>
                    <a:pt x="1261" y="376"/>
                    <a:pt x="1250" y="381"/>
                  </a:cubicBezTo>
                  <a:cubicBezTo>
                    <a:pt x="1258" y="383"/>
                    <a:pt x="1264" y="384"/>
                    <a:pt x="1268" y="384"/>
                  </a:cubicBezTo>
                  <a:cubicBezTo>
                    <a:pt x="1279" y="384"/>
                    <a:pt x="1283" y="380"/>
                    <a:pt x="1295" y="376"/>
                  </a:cubicBezTo>
                  <a:lnTo>
                    <a:pt x="1334" y="370"/>
                  </a:lnTo>
                  <a:lnTo>
                    <a:pt x="1323" y="370"/>
                  </a:lnTo>
                  <a:cubicBezTo>
                    <a:pt x="1345" y="331"/>
                    <a:pt x="1379" y="348"/>
                    <a:pt x="1412" y="320"/>
                  </a:cubicBezTo>
                  <a:lnTo>
                    <a:pt x="1412" y="320"/>
                  </a:lnTo>
                  <a:cubicBezTo>
                    <a:pt x="1379" y="348"/>
                    <a:pt x="1412" y="331"/>
                    <a:pt x="1412" y="342"/>
                  </a:cubicBezTo>
                  <a:cubicBezTo>
                    <a:pt x="1423" y="348"/>
                    <a:pt x="1440" y="348"/>
                    <a:pt x="1435" y="353"/>
                  </a:cubicBezTo>
                  <a:cubicBezTo>
                    <a:pt x="1451" y="336"/>
                    <a:pt x="1468" y="353"/>
                    <a:pt x="1491" y="331"/>
                  </a:cubicBezTo>
                  <a:cubicBezTo>
                    <a:pt x="1491" y="336"/>
                    <a:pt x="1507" y="331"/>
                    <a:pt x="1507" y="342"/>
                  </a:cubicBezTo>
                  <a:cubicBezTo>
                    <a:pt x="1530" y="336"/>
                    <a:pt x="1502" y="336"/>
                    <a:pt x="1502" y="331"/>
                  </a:cubicBezTo>
                  <a:cubicBezTo>
                    <a:pt x="1513" y="323"/>
                    <a:pt x="1527" y="322"/>
                    <a:pt x="1542" y="322"/>
                  </a:cubicBezTo>
                  <a:cubicBezTo>
                    <a:pt x="1557" y="322"/>
                    <a:pt x="1574" y="323"/>
                    <a:pt x="1592" y="323"/>
                  </a:cubicBezTo>
                  <a:cubicBezTo>
                    <a:pt x="1610" y="323"/>
                    <a:pt x="1629" y="322"/>
                    <a:pt x="1647" y="314"/>
                  </a:cubicBezTo>
                  <a:cubicBezTo>
                    <a:pt x="1692" y="303"/>
                    <a:pt x="1698" y="286"/>
                    <a:pt x="1748" y="280"/>
                  </a:cubicBezTo>
                  <a:lnTo>
                    <a:pt x="1748" y="280"/>
                  </a:lnTo>
                  <a:cubicBezTo>
                    <a:pt x="1759" y="292"/>
                    <a:pt x="1731" y="297"/>
                    <a:pt x="1731" y="297"/>
                  </a:cubicBezTo>
                  <a:cubicBezTo>
                    <a:pt x="1754" y="303"/>
                    <a:pt x="1776" y="303"/>
                    <a:pt x="1799" y="303"/>
                  </a:cubicBezTo>
                  <a:cubicBezTo>
                    <a:pt x="1793" y="303"/>
                    <a:pt x="1799" y="308"/>
                    <a:pt x="1804" y="314"/>
                  </a:cubicBezTo>
                  <a:cubicBezTo>
                    <a:pt x="1817" y="314"/>
                    <a:pt x="1817" y="305"/>
                    <a:pt x="1825" y="305"/>
                  </a:cubicBezTo>
                  <a:cubicBezTo>
                    <a:pt x="1828" y="305"/>
                    <a:pt x="1832" y="306"/>
                    <a:pt x="1838" y="308"/>
                  </a:cubicBezTo>
                  <a:cubicBezTo>
                    <a:pt x="1838" y="314"/>
                    <a:pt x="1832" y="320"/>
                    <a:pt x="1821" y="325"/>
                  </a:cubicBezTo>
                  <a:cubicBezTo>
                    <a:pt x="1843" y="320"/>
                    <a:pt x="1866" y="314"/>
                    <a:pt x="1888" y="314"/>
                  </a:cubicBezTo>
                  <a:lnTo>
                    <a:pt x="1905" y="314"/>
                  </a:lnTo>
                  <a:cubicBezTo>
                    <a:pt x="1901" y="301"/>
                    <a:pt x="1889" y="297"/>
                    <a:pt x="1876" y="297"/>
                  </a:cubicBezTo>
                  <a:cubicBezTo>
                    <a:pt x="1858" y="297"/>
                    <a:pt x="1835" y="304"/>
                    <a:pt x="1819" y="304"/>
                  </a:cubicBezTo>
                  <a:cubicBezTo>
                    <a:pt x="1815" y="304"/>
                    <a:pt x="1812" y="303"/>
                    <a:pt x="1810" y="303"/>
                  </a:cubicBezTo>
                  <a:lnTo>
                    <a:pt x="1827" y="286"/>
                  </a:lnTo>
                  <a:lnTo>
                    <a:pt x="1787" y="297"/>
                  </a:lnTo>
                  <a:cubicBezTo>
                    <a:pt x="1782" y="292"/>
                    <a:pt x="1776" y="280"/>
                    <a:pt x="1793" y="280"/>
                  </a:cubicBezTo>
                  <a:cubicBezTo>
                    <a:pt x="1787" y="277"/>
                    <a:pt x="1783" y="276"/>
                    <a:pt x="1780" y="276"/>
                  </a:cubicBezTo>
                  <a:cubicBezTo>
                    <a:pt x="1775" y="276"/>
                    <a:pt x="1772" y="279"/>
                    <a:pt x="1767" y="279"/>
                  </a:cubicBezTo>
                  <a:cubicBezTo>
                    <a:pt x="1764" y="279"/>
                    <a:pt x="1760" y="278"/>
                    <a:pt x="1754" y="275"/>
                  </a:cubicBezTo>
                  <a:cubicBezTo>
                    <a:pt x="1754" y="275"/>
                    <a:pt x="1754" y="269"/>
                    <a:pt x="1754" y="269"/>
                  </a:cubicBezTo>
                  <a:lnTo>
                    <a:pt x="1731" y="275"/>
                  </a:lnTo>
                  <a:cubicBezTo>
                    <a:pt x="1737" y="269"/>
                    <a:pt x="1731" y="264"/>
                    <a:pt x="1743" y="264"/>
                  </a:cubicBezTo>
                  <a:cubicBezTo>
                    <a:pt x="1736" y="262"/>
                    <a:pt x="1729" y="261"/>
                    <a:pt x="1723" y="261"/>
                  </a:cubicBezTo>
                  <a:cubicBezTo>
                    <a:pt x="1703" y="261"/>
                    <a:pt x="1686" y="269"/>
                    <a:pt x="1675" y="269"/>
                  </a:cubicBezTo>
                  <a:cubicBezTo>
                    <a:pt x="1671" y="269"/>
                    <a:pt x="1667" y="268"/>
                    <a:pt x="1664" y="264"/>
                  </a:cubicBezTo>
                  <a:cubicBezTo>
                    <a:pt x="1608" y="269"/>
                    <a:pt x="1659" y="275"/>
                    <a:pt x="1619" y="297"/>
                  </a:cubicBezTo>
                  <a:lnTo>
                    <a:pt x="1586" y="264"/>
                  </a:lnTo>
                  <a:lnTo>
                    <a:pt x="1586" y="280"/>
                  </a:lnTo>
                  <a:cubicBezTo>
                    <a:pt x="1580" y="280"/>
                    <a:pt x="1563" y="275"/>
                    <a:pt x="1569" y="269"/>
                  </a:cubicBezTo>
                  <a:lnTo>
                    <a:pt x="1569" y="269"/>
                  </a:lnTo>
                  <a:cubicBezTo>
                    <a:pt x="1547" y="280"/>
                    <a:pt x="1569" y="275"/>
                    <a:pt x="1558" y="286"/>
                  </a:cubicBezTo>
                  <a:cubicBezTo>
                    <a:pt x="1554" y="285"/>
                    <a:pt x="1551" y="285"/>
                    <a:pt x="1547" y="285"/>
                  </a:cubicBezTo>
                  <a:cubicBezTo>
                    <a:pt x="1531" y="285"/>
                    <a:pt x="1511" y="291"/>
                    <a:pt x="1496" y="291"/>
                  </a:cubicBezTo>
                  <a:cubicBezTo>
                    <a:pt x="1486" y="291"/>
                    <a:pt x="1478" y="288"/>
                    <a:pt x="1474" y="280"/>
                  </a:cubicBezTo>
                  <a:lnTo>
                    <a:pt x="1474" y="280"/>
                  </a:lnTo>
                  <a:cubicBezTo>
                    <a:pt x="1468" y="297"/>
                    <a:pt x="1502" y="286"/>
                    <a:pt x="1474" y="297"/>
                  </a:cubicBezTo>
                  <a:cubicBezTo>
                    <a:pt x="1471" y="292"/>
                    <a:pt x="1467" y="289"/>
                    <a:pt x="1463" y="289"/>
                  </a:cubicBezTo>
                  <a:cubicBezTo>
                    <a:pt x="1452" y="289"/>
                    <a:pt x="1437" y="304"/>
                    <a:pt x="1419" y="304"/>
                  </a:cubicBezTo>
                  <a:cubicBezTo>
                    <a:pt x="1417" y="304"/>
                    <a:pt x="1414" y="303"/>
                    <a:pt x="1412" y="303"/>
                  </a:cubicBezTo>
                  <a:cubicBezTo>
                    <a:pt x="1418" y="292"/>
                    <a:pt x="1446" y="292"/>
                    <a:pt x="1418" y="286"/>
                  </a:cubicBezTo>
                  <a:lnTo>
                    <a:pt x="1418" y="286"/>
                  </a:lnTo>
                  <a:cubicBezTo>
                    <a:pt x="1412" y="297"/>
                    <a:pt x="1400" y="299"/>
                    <a:pt x="1386" y="299"/>
                  </a:cubicBezTo>
                  <a:cubicBezTo>
                    <a:pt x="1381" y="299"/>
                    <a:pt x="1376" y="299"/>
                    <a:pt x="1371" y="299"/>
                  </a:cubicBezTo>
                  <a:cubicBezTo>
                    <a:pt x="1362" y="299"/>
                    <a:pt x="1352" y="299"/>
                    <a:pt x="1345" y="303"/>
                  </a:cubicBezTo>
                  <a:cubicBezTo>
                    <a:pt x="1351" y="320"/>
                    <a:pt x="1300" y="325"/>
                    <a:pt x="1267" y="342"/>
                  </a:cubicBezTo>
                  <a:cubicBezTo>
                    <a:pt x="1267" y="341"/>
                    <a:pt x="1267" y="341"/>
                    <a:pt x="1266" y="341"/>
                  </a:cubicBezTo>
                  <a:cubicBezTo>
                    <a:pt x="1257" y="341"/>
                    <a:pt x="1197" y="360"/>
                    <a:pt x="1166" y="370"/>
                  </a:cubicBezTo>
                  <a:lnTo>
                    <a:pt x="1166" y="370"/>
                  </a:lnTo>
                  <a:cubicBezTo>
                    <a:pt x="1166" y="368"/>
                    <a:pt x="1166" y="366"/>
                    <a:pt x="1166" y="364"/>
                  </a:cubicBezTo>
                  <a:lnTo>
                    <a:pt x="1166" y="364"/>
                  </a:lnTo>
                  <a:lnTo>
                    <a:pt x="1166" y="370"/>
                  </a:lnTo>
                  <a:cubicBezTo>
                    <a:pt x="1166" y="370"/>
                    <a:pt x="1166" y="370"/>
                    <a:pt x="1166" y="370"/>
                  </a:cubicBezTo>
                  <a:lnTo>
                    <a:pt x="1166" y="370"/>
                  </a:lnTo>
                  <a:cubicBezTo>
                    <a:pt x="1166" y="389"/>
                    <a:pt x="1136" y="399"/>
                    <a:pt x="1115" y="415"/>
                  </a:cubicBezTo>
                  <a:cubicBezTo>
                    <a:pt x="1110" y="404"/>
                    <a:pt x="1115" y="398"/>
                    <a:pt x="1121" y="387"/>
                  </a:cubicBezTo>
                  <a:lnTo>
                    <a:pt x="1121" y="387"/>
                  </a:lnTo>
                  <a:lnTo>
                    <a:pt x="1104" y="404"/>
                  </a:lnTo>
                  <a:cubicBezTo>
                    <a:pt x="1099" y="409"/>
                    <a:pt x="1093" y="415"/>
                    <a:pt x="1082" y="426"/>
                  </a:cubicBezTo>
                  <a:lnTo>
                    <a:pt x="1082" y="409"/>
                  </a:lnTo>
                  <a:cubicBezTo>
                    <a:pt x="1054" y="432"/>
                    <a:pt x="1037" y="460"/>
                    <a:pt x="998" y="482"/>
                  </a:cubicBezTo>
                  <a:cubicBezTo>
                    <a:pt x="1003" y="493"/>
                    <a:pt x="1043" y="482"/>
                    <a:pt x="1015" y="521"/>
                  </a:cubicBezTo>
                  <a:cubicBezTo>
                    <a:pt x="1009" y="516"/>
                    <a:pt x="1003" y="510"/>
                    <a:pt x="1009" y="499"/>
                  </a:cubicBezTo>
                  <a:lnTo>
                    <a:pt x="1009" y="499"/>
                  </a:lnTo>
                  <a:cubicBezTo>
                    <a:pt x="1009" y="499"/>
                    <a:pt x="1003" y="510"/>
                    <a:pt x="998" y="516"/>
                  </a:cubicBezTo>
                  <a:lnTo>
                    <a:pt x="1003" y="493"/>
                  </a:lnTo>
                  <a:lnTo>
                    <a:pt x="1003" y="493"/>
                  </a:lnTo>
                  <a:cubicBezTo>
                    <a:pt x="986" y="504"/>
                    <a:pt x="998" y="510"/>
                    <a:pt x="986" y="516"/>
                  </a:cubicBezTo>
                  <a:cubicBezTo>
                    <a:pt x="985" y="514"/>
                    <a:pt x="984" y="514"/>
                    <a:pt x="983" y="514"/>
                  </a:cubicBezTo>
                  <a:cubicBezTo>
                    <a:pt x="980" y="514"/>
                    <a:pt x="978" y="515"/>
                    <a:pt x="976" y="515"/>
                  </a:cubicBezTo>
                  <a:cubicBezTo>
                    <a:pt x="974" y="515"/>
                    <a:pt x="972" y="514"/>
                    <a:pt x="970" y="511"/>
                  </a:cubicBezTo>
                  <a:lnTo>
                    <a:pt x="970" y="511"/>
                  </a:lnTo>
                  <a:cubicBezTo>
                    <a:pt x="960" y="517"/>
                    <a:pt x="949" y="521"/>
                    <a:pt x="942" y="521"/>
                  </a:cubicBezTo>
                  <a:cubicBezTo>
                    <a:pt x="947" y="521"/>
                    <a:pt x="953" y="527"/>
                    <a:pt x="942" y="538"/>
                  </a:cubicBezTo>
                  <a:cubicBezTo>
                    <a:pt x="935" y="546"/>
                    <a:pt x="932" y="549"/>
                    <a:pt x="930" y="549"/>
                  </a:cubicBezTo>
                  <a:cubicBezTo>
                    <a:pt x="927" y="549"/>
                    <a:pt x="926" y="546"/>
                    <a:pt x="922" y="546"/>
                  </a:cubicBezTo>
                  <a:cubicBezTo>
                    <a:pt x="920" y="546"/>
                    <a:pt x="917" y="547"/>
                    <a:pt x="914" y="549"/>
                  </a:cubicBezTo>
                  <a:cubicBezTo>
                    <a:pt x="914" y="560"/>
                    <a:pt x="891" y="572"/>
                    <a:pt x="902" y="577"/>
                  </a:cubicBezTo>
                  <a:cubicBezTo>
                    <a:pt x="900" y="583"/>
                    <a:pt x="897" y="584"/>
                    <a:pt x="894" y="584"/>
                  </a:cubicBezTo>
                  <a:cubicBezTo>
                    <a:pt x="891" y="584"/>
                    <a:pt x="888" y="583"/>
                    <a:pt x="886" y="583"/>
                  </a:cubicBezTo>
                  <a:cubicBezTo>
                    <a:pt x="880" y="599"/>
                    <a:pt x="840" y="639"/>
                    <a:pt x="854" y="639"/>
                  </a:cubicBezTo>
                  <a:cubicBezTo>
                    <a:pt x="855" y="639"/>
                    <a:pt x="856" y="639"/>
                    <a:pt x="858" y="639"/>
                  </a:cubicBezTo>
                  <a:lnTo>
                    <a:pt x="863" y="639"/>
                  </a:lnTo>
                  <a:cubicBezTo>
                    <a:pt x="841" y="689"/>
                    <a:pt x="785" y="723"/>
                    <a:pt x="762" y="773"/>
                  </a:cubicBezTo>
                  <a:lnTo>
                    <a:pt x="757" y="773"/>
                  </a:lnTo>
                  <a:cubicBezTo>
                    <a:pt x="746" y="801"/>
                    <a:pt x="723" y="835"/>
                    <a:pt x="723" y="857"/>
                  </a:cubicBezTo>
                  <a:cubicBezTo>
                    <a:pt x="719" y="866"/>
                    <a:pt x="709" y="871"/>
                    <a:pt x="704" y="871"/>
                  </a:cubicBezTo>
                  <a:cubicBezTo>
                    <a:pt x="702" y="871"/>
                    <a:pt x="701" y="870"/>
                    <a:pt x="701" y="869"/>
                  </a:cubicBezTo>
                  <a:cubicBezTo>
                    <a:pt x="690" y="891"/>
                    <a:pt x="695" y="897"/>
                    <a:pt x="673" y="925"/>
                  </a:cubicBezTo>
                  <a:cubicBezTo>
                    <a:pt x="675" y="917"/>
                    <a:pt x="674" y="915"/>
                    <a:pt x="673" y="915"/>
                  </a:cubicBezTo>
                  <a:cubicBezTo>
                    <a:pt x="672" y="915"/>
                    <a:pt x="671" y="916"/>
                    <a:pt x="671" y="916"/>
                  </a:cubicBezTo>
                  <a:cubicBezTo>
                    <a:pt x="670" y="916"/>
                    <a:pt x="672" y="914"/>
                    <a:pt x="678" y="902"/>
                  </a:cubicBezTo>
                  <a:lnTo>
                    <a:pt x="678" y="902"/>
                  </a:lnTo>
                  <a:cubicBezTo>
                    <a:pt x="662" y="925"/>
                    <a:pt x="650" y="930"/>
                    <a:pt x="650" y="969"/>
                  </a:cubicBezTo>
                  <a:cubicBezTo>
                    <a:pt x="649" y="966"/>
                    <a:pt x="648" y="965"/>
                    <a:pt x="646" y="965"/>
                  </a:cubicBezTo>
                  <a:cubicBezTo>
                    <a:pt x="639" y="965"/>
                    <a:pt x="627" y="988"/>
                    <a:pt x="622" y="997"/>
                  </a:cubicBezTo>
                  <a:lnTo>
                    <a:pt x="639" y="981"/>
                  </a:lnTo>
                  <a:lnTo>
                    <a:pt x="639" y="981"/>
                  </a:lnTo>
                  <a:cubicBezTo>
                    <a:pt x="634" y="997"/>
                    <a:pt x="628" y="1014"/>
                    <a:pt x="622" y="1025"/>
                  </a:cubicBezTo>
                  <a:lnTo>
                    <a:pt x="611" y="1014"/>
                  </a:lnTo>
                  <a:cubicBezTo>
                    <a:pt x="566" y="1070"/>
                    <a:pt x="600" y="1132"/>
                    <a:pt x="555" y="1171"/>
                  </a:cubicBezTo>
                  <a:cubicBezTo>
                    <a:pt x="556" y="1175"/>
                    <a:pt x="558" y="1177"/>
                    <a:pt x="559" y="1177"/>
                  </a:cubicBezTo>
                  <a:cubicBezTo>
                    <a:pt x="564" y="1177"/>
                    <a:pt x="571" y="1156"/>
                    <a:pt x="578" y="1156"/>
                  </a:cubicBezTo>
                  <a:cubicBezTo>
                    <a:pt x="580" y="1156"/>
                    <a:pt x="582" y="1157"/>
                    <a:pt x="583" y="1160"/>
                  </a:cubicBezTo>
                  <a:cubicBezTo>
                    <a:pt x="572" y="1188"/>
                    <a:pt x="538" y="1210"/>
                    <a:pt x="538" y="1221"/>
                  </a:cubicBezTo>
                  <a:cubicBezTo>
                    <a:pt x="522" y="1261"/>
                    <a:pt x="550" y="1266"/>
                    <a:pt x="533" y="1305"/>
                  </a:cubicBezTo>
                  <a:cubicBezTo>
                    <a:pt x="536" y="1304"/>
                    <a:pt x="539" y="1303"/>
                    <a:pt x="542" y="1303"/>
                  </a:cubicBezTo>
                  <a:cubicBezTo>
                    <a:pt x="550" y="1303"/>
                    <a:pt x="555" y="1310"/>
                    <a:pt x="555" y="1333"/>
                  </a:cubicBezTo>
                  <a:cubicBezTo>
                    <a:pt x="552" y="1349"/>
                    <a:pt x="544" y="1356"/>
                    <a:pt x="537" y="1356"/>
                  </a:cubicBezTo>
                  <a:cubicBezTo>
                    <a:pt x="532" y="1356"/>
                    <a:pt x="527" y="1352"/>
                    <a:pt x="527" y="1345"/>
                  </a:cubicBezTo>
                  <a:cubicBezTo>
                    <a:pt x="527" y="1339"/>
                    <a:pt x="527" y="1333"/>
                    <a:pt x="533" y="1333"/>
                  </a:cubicBezTo>
                  <a:cubicBezTo>
                    <a:pt x="533" y="1325"/>
                    <a:pt x="533" y="1318"/>
                    <a:pt x="529" y="1318"/>
                  </a:cubicBezTo>
                  <a:cubicBezTo>
                    <a:pt x="527" y="1318"/>
                    <a:pt x="525" y="1319"/>
                    <a:pt x="522" y="1322"/>
                  </a:cubicBezTo>
                  <a:lnTo>
                    <a:pt x="527" y="1328"/>
                  </a:lnTo>
                  <a:cubicBezTo>
                    <a:pt x="517" y="1338"/>
                    <a:pt x="512" y="1374"/>
                    <a:pt x="507" y="1374"/>
                  </a:cubicBezTo>
                  <a:cubicBezTo>
                    <a:pt x="506" y="1374"/>
                    <a:pt x="505" y="1374"/>
                    <a:pt x="505" y="1373"/>
                  </a:cubicBezTo>
                  <a:lnTo>
                    <a:pt x="505" y="1373"/>
                  </a:lnTo>
                  <a:cubicBezTo>
                    <a:pt x="505" y="1382"/>
                    <a:pt x="506" y="1385"/>
                    <a:pt x="507" y="1385"/>
                  </a:cubicBezTo>
                  <a:cubicBezTo>
                    <a:pt x="509" y="1385"/>
                    <a:pt x="513" y="1377"/>
                    <a:pt x="516" y="1367"/>
                  </a:cubicBezTo>
                  <a:lnTo>
                    <a:pt x="516" y="1367"/>
                  </a:lnTo>
                  <a:cubicBezTo>
                    <a:pt x="505" y="1400"/>
                    <a:pt x="510" y="1422"/>
                    <a:pt x="500" y="1460"/>
                  </a:cubicBezTo>
                  <a:lnTo>
                    <a:pt x="500" y="1460"/>
                  </a:lnTo>
                  <a:cubicBezTo>
                    <a:pt x="501" y="1459"/>
                    <a:pt x="503" y="1458"/>
                    <a:pt x="505" y="1458"/>
                  </a:cubicBezTo>
                  <a:cubicBezTo>
                    <a:pt x="508" y="1458"/>
                    <a:pt x="510" y="1459"/>
                    <a:pt x="510" y="1462"/>
                  </a:cubicBezTo>
                  <a:cubicBezTo>
                    <a:pt x="494" y="1518"/>
                    <a:pt x="516" y="1485"/>
                    <a:pt x="516" y="1524"/>
                  </a:cubicBezTo>
                  <a:cubicBezTo>
                    <a:pt x="505" y="1546"/>
                    <a:pt x="494" y="1518"/>
                    <a:pt x="499" y="1557"/>
                  </a:cubicBezTo>
                  <a:cubicBezTo>
                    <a:pt x="497" y="1565"/>
                    <a:pt x="494" y="1568"/>
                    <a:pt x="492" y="1568"/>
                  </a:cubicBezTo>
                  <a:cubicBezTo>
                    <a:pt x="488" y="1568"/>
                    <a:pt x="484" y="1563"/>
                    <a:pt x="483" y="1557"/>
                  </a:cubicBezTo>
                  <a:lnTo>
                    <a:pt x="483" y="1557"/>
                  </a:lnTo>
                  <a:cubicBezTo>
                    <a:pt x="487" y="1593"/>
                    <a:pt x="471" y="1620"/>
                    <a:pt x="466" y="1641"/>
                  </a:cubicBezTo>
                  <a:cubicBezTo>
                    <a:pt x="466" y="1645"/>
                    <a:pt x="466" y="1648"/>
                    <a:pt x="466" y="1653"/>
                  </a:cubicBezTo>
                  <a:lnTo>
                    <a:pt x="477" y="1641"/>
                  </a:lnTo>
                  <a:lnTo>
                    <a:pt x="477" y="1641"/>
                  </a:lnTo>
                  <a:cubicBezTo>
                    <a:pt x="477" y="1653"/>
                    <a:pt x="477" y="1664"/>
                    <a:pt x="471" y="1664"/>
                  </a:cubicBezTo>
                  <a:cubicBezTo>
                    <a:pt x="473" y="1666"/>
                    <a:pt x="474" y="1667"/>
                    <a:pt x="476" y="1667"/>
                  </a:cubicBezTo>
                  <a:cubicBezTo>
                    <a:pt x="479" y="1667"/>
                    <a:pt x="483" y="1665"/>
                    <a:pt x="487" y="1665"/>
                  </a:cubicBezTo>
                  <a:cubicBezTo>
                    <a:pt x="491" y="1665"/>
                    <a:pt x="495" y="1667"/>
                    <a:pt x="499" y="1675"/>
                  </a:cubicBezTo>
                  <a:cubicBezTo>
                    <a:pt x="494" y="1692"/>
                    <a:pt x="505" y="1725"/>
                    <a:pt x="494" y="1731"/>
                  </a:cubicBezTo>
                  <a:cubicBezTo>
                    <a:pt x="494" y="1712"/>
                    <a:pt x="491" y="1708"/>
                    <a:pt x="488" y="1708"/>
                  </a:cubicBezTo>
                  <a:cubicBezTo>
                    <a:pt x="486" y="1708"/>
                    <a:pt x="483" y="1711"/>
                    <a:pt x="480" y="1711"/>
                  </a:cubicBezTo>
                  <a:cubicBezTo>
                    <a:pt x="479" y="1711"/>
                    <a:pt x="477" y="1710"/>
                    <a:pt x="476" y="1709"/>
                  </a:cubicBezTo>
                  <a:lnTo>
                    <a:pt x="476" y="1709"/>
                  </a:lnTo>
                  <a:cubicBezTo>
                    <a:pt x="477" y="1714"/>
                    <a:pt x="477" y="1720"/>
                    <a:pt x="477" y="1725"/>
                  </a:cubicBezTo>
                  <a:cubicBezTo>
                    <a:pt x="471" y="1725"/>
                    <a:pt x="471" y="1720"/>
                    <a:pt x="471" y="1720"/>
                  </a:cubicBezTo>
                  <a:lnTo>
                    <a:pt x="471" y="1720"/>
                  </a:lnTo>
                  <a:cubicBezTo>
                    <a:pt x="460" y="1765"/>
                    <a:pt x="488" y="1737"/>
                    <a:pt x="494" y="1787"/>
                  </a:cubicBezTo>
                  <a:cubicBezTo>
                    <a:pt x="492" y="1786"/>
                    <a:pt x="491" y="1786"/>
                    <a:pt x="489" y="1786"/>
                  </a:cubicBezTo>
                  <a:cubicBezTo>
                    <a:pt x="482" y="1786"/>
                    <a:pt x="478" y="1796"/>
                    <a:pt x="477" y="1805"/>
                  </a:cubicBezTo>
                  <a:lnTo>
                    <a:pt x="477" y="1805"/>
                  </a:lnTo>
                  <a:cubicBezTo>
                    <a:pt x="478" y="1799"/>
                    <a:pt x="480" y="1797"/>
                    <a:pt x="483" y="1797"/>
                  </a:cubicBezTo>
                  <a:cubicBezTo>
                    <a:pt x="488" y="1797"/>
                    <a:pt x="496" y="1805"/>
                    <a:pt x="499" y="1815"/>
                  </a:cubicBezTo>
                  <a:cubicBezTo>
                    <a:pt x="499" y="1843"/>
                    <a:pt x="510" y="1843"/>
                    <a:pt x="510" y="1860"/>
                  </a:cubicBezTo>
                  <a:lnTo>
                    <a:pt x="510" y="1843"/>
                  </a:lnTo>
                  <a:cubicBezTo>
                    <a:pt x="522" y="1849"/>
                    <a:pt x="522" y="1860"/>
                    <a:pt x="527" y="1882"/>
                  </a:cubicBezTo>
                  <a:cubicBezTo>
                    <a:pt x="527" y="1883"/>
                    <a:pt x="526" y="1883"/>
                    <a:pt x="526" y="1883"/>
                  </a:cubicBezTo>
                  <a:cubicBezTo>
                    <a:pt x="522" y="1883"/>
                    <a:pt x="521" y="1870"/>
                    <a:pt x="518" y="1870"/>
                  </a:cubicBezTo>
                  <a:cubicBezTo>
                    <a:pt x="517" y="1870"/>
                    <a:pt x="517" y="1870"/>
                    <a:pt x="516" y="1871"/>
                  </a:cubicBezTo>
                  <a:cubicBezTo>
                    <a:pt x="538" y="1893"/>
                    <a:pt x="516" y="1927"/>
                    <a:pt x="527" y="1955"/>
                  </a:cubicBezTo>
                  <a:cubicBezTo>
                    <a:pt x="527" y="1972"/>
                    <a:pt x="516" y="1961"/>
                    <a:pt x="516" y="1977"/>
                  </a:cubicBezTo>
                  <a:cubicBezTo>
                    <a:pt x="533" y="2011"/>
                    <a:pt x="510" y="2017"/>
                    <a:pt x="533" y="2056"/>
                  </a:cubicBezTo>
                  <a:cubicBezTo>
                    <a:pt x="535" y="2048"/>
                    <a:pt x="536" y="2044"/>
                    <a:pt x="537" y="2044"/>
                  </a:cubicBezTo>
                  <a:cubicBezTo>
                    <a:pt x="539" y="2044"/>
                    <a:pt x="543" y="2049"/>
                    <a:pt x="555" y="2061"/>
                  </a:cubicBezTo>
                  <a:cubicBezTo>
                    <a:pt x="544" y="2045"/>
                    <a:pt x="538" y="2022"/>
                    <a:pt x="527" y="2000"/>
                  </a:cubicBezTo>
                  <a:lnTo>
                    <a:pt x="527" y="2000"/>
                  </a:lnTo>
                  <a:lnTo>
                    <a:pt x="555" y="2039"/>
                  </a:lnTo>
                  <a:cubicBezTo>
                    <a:pt x="550" y="2017"/>
                    <a:pt x="538" y="2000"/>
                    <a:pt x="538" y="1989"/>
                  </a:cubicBezTo>
                  <a:lnTo>
                    <a:pt x="538" y="1989"/>
                  </a:lnTo>
                  <a:cubicBezTo>
                    <a:pt x="545" y="1998"/>
                    <a:pt x="547" y="2002"/>
                    <a:pt x="550" y="2002"/>
                  </a:cubicBezTo>
                  <a:cubicBezTo>
                    <a:pt x="551" y="2002"/>
                    <a:pt x="553" y="1999"/>
                    <a:pt x="555" y="1994"/>
                  </a:cubicBezTo>
                  <a:lnTo>
                    <a:pt x="555" y="1994"/>
                  </a:lnTo>
                  <a:cubicBezTo>
                    <a:pt x="544" y="2022"/>
                    <a:pt x="578" y="2039"/>
                    <a:pt x="578" y="2073"/>
                  </a:cubicBezTo>
                  <a:lnTo>
                    <a:pt x="550" y="2078"/>
                  </a:lnTo>
                  <a:cubicBezTo>
                    <a:pt x="550" y="2124"/>
                    <a:pt x="581" y="2146"/>
                    <a:pt x="600" y="2191"/>
                  </a:cubicBezTo>
                  <a:lnTo>
                    <a:pt x="600" y="2191"/>
                  </a:lnTo>
                  <a:cubicBezTo>
                    <a:pt x="600" y="2191"/>
                    <a:pt x="600" y="2191"/>
                    <a:pt x="600" y="2190"/>
                  </a:cubicBezTo>
                  <a:lnTo>
                    <a:pt x="600" y="2190"/>
                  </a:lnTo>
                  <a:cubicBezTo>
                    <a:pt x="611" y="2190"/>
                    <a:pt x="617" y="2224"/>
                    <a:pt x="628" y="2235"/>
                  </a:cubicBezTo>
                  <a:cubicBezTo>
                    <a:pt x="617" y="2241"/>
                    <a:pt x="622" y="2252"/>
                    <a:pt x="617" y="2263"/>
                  </a:cubicBezTo>
                  <a:cubicBezTo>
                    <a:pt x="617" y="2263"/>
                    <a:pt x="618" y="2263"/>
                    <a:pt x="618" y="2263"/>
                  </a:cubicBezTo>
                  <a:cubicBezTo>
                    <a:pt x="624" y="2263"/>
                    <a:pt x="638" y="2297"/>
                    <a:pt x="653" y="2297"/>
                  </a:cubicBezTo>
                  <a:cubicBezTo>
                    <a:pt x="654" y="2297"/>
                    <a:pt x="655" y="2297"/>
                    <a:pt x="656" y="2297"/>
                  </a:cubicBezTo>
                  <a:lnTo>
                    <a:pt x="656" y="2325"/>
                  </a:lnTo>
                  <a:cubicBezTo>
                    <a:pt x="678" y="2369"/>
                    <a:pt x="712" y="2358"/>
                    <a:pt x="729" y="2397"/>
                  </a:cubicBezTo>
                  <a:cubicBezTo>
                    <a:pt x="727" y="2397"/>
                    <a:pt x="725" y="2397"/>
                    <a:pt x="724" y="2397"/>
                  </a:cubicBezTo>
                  <a:cubicBezTo>
                    <a:pt x="717" y="2397"/>
                    <a:pt x="715" y="2402"/>
                    <a:pt x="711" y="2402"/>
                  </a:cubicBezTo>
                  <a:cubicBezTo>
                    <a:pt x="707" y="2402"/>
                    <a:pt x="703" y="2400"/>
                    <a:pt x="695" y="2392"/>
                  </a:cubicBezTo>
                  <a:lnTo>
                    <a:pt x="695" y="2392"/>
                  </a:lnTo>
                  <a:cubicBezTo>
                    <a:pt x="705" y="2402"/>
                    <a:pt x="710" y="2415"/>
                    <a:pt x="715" y="2415"/>
                  </a:cubicBezTo>
                  <a:cubicBezTo>
                    <a:pt x="716" y="2415"/>
                    <a:pt x="717" y="2415"/>
                    <a:pt x="718" y="2414"/>
                  </a:cubicBezTo>
                  <a:cubicBezTo>
                    <a:pt x="718" y="2425"/>
                    <a:pt x="751" y="2442"/>
                    <a:pt x="751" y="2459"/>
                  </a:cubicBezTo>
                  <a:cubicBezTo>
                    <a:pt x="757" y="2465"/>
                    <a:pt x="768" y="2459"/>
                    <a:pt x="779" y="2470"/>
                  </a:cubicBezTo>
                  <a:cubicBezTo>
                    <a:pt x="779" y="2473"/>
                    <a:pt x="778" y="2474"/>
                    <a:pt x="777" y="2475"/>
                  </a:cubicBezTo>
                  <a:lnTo>
                    <a:pt x="777" y="2475"/>
                  </a:lnTo>
                  <a:cubicBezTo>
                    <a:pt x="777" y="2475"/>
                    <a:pt x="776" y="2475"/>
                    <a:pt x="776" y="2475"/>
                  </a:cubicBezTo>
                  <a:cubicBezTo>
                    <a:pt x="775" y="2475"/>
                    <a:pt x="774" y="2475"/>
                    <a:pt x="774" y="2476"/>
                  </a:cubicBezTo>
                  <a:cubicBezTo>
                    <a:pt x="774" y="2476"/>
                    <a:pt x="775" y="2476"/>
                    <a:pt x="777" y="2475"/>
                  </a:cubicBezTo>
                  <a:lnTo>
                    <a:pt x="777" y="2475"/>
                  </a:lnTo>
                  <a:cubicBezTo>
                    <a:pt x="782" y="2476"/>
                    <a:pt x="789" y="2482"/>
                    <a:pt x="793" y="2482"/>
                  </a:cubicBezTo>
                  <a:cubicBezTo>
                    <a:pt x="795" y="2482"/>
                    <a:pt x="796" y="2481"/>
                    <a:pt x="796" y="2476"/>
                  </a:cubicBezTo>
                  <a:cubicBezTo>
                    <a:pt x="802" y="2532"/>
                    <a:pt x="880" y="2571"/>
                    <a:pt x="891" y="2616"/>
                  </a:cubicBezTo>
                  <a:cubicBezTo>
                    <a:pt x="919" y="2638"/>
                    <a:pt x="953" y="2661"/>
                    <a:pt x="975" y="2678"/>
                  </a:cubicBezTo>
                  <a:cubicBezTo>
                    <a:pt x="975" y="2678"/>
                    <a:pt x="975" y="2680"/>
                    <a:pt x="974" y="2680"/>
                  </a:cubicBezTo>
                  <a:cubicBezTo>
                    <a:pt x="973" y="2680"/>
                    <a:pt x="972" y="2679"/>
                    <a:pt x="970" y="2678"/>
                  </a:cubicBezTo>
                  <a:lnTo>
                    <a:pt x="970" y="2678"/>
                  </a:lnTo>
                  <a:cubicBezTo>
                    <a:pt x="980" y="2690"/>
                    <a:pt x="988" y="2693"/>
                    <a:pt x="995" y="2693"/>
                  </a:cubicBezTo>
                  <a:cubicBezTo>
                    <a:pt x="998" y="2693"/>
                    <a:pt x="1002" y="2692"/>
                    <a:pt x="1006" y="2692"/>
                  </a:cubicBezTo>
                  <a:cubicBezTo>
                    <a:pt x="1014" y="2692"/>
                    <a:pt x="1023" y="2695"/>
                    <a:pt x="1037" y="2711"/>
                  </a:cubicBezTo>
                  <a:cubicBezTo>
                    <a:pt x="1040" y="2717"/>
                    <a:pt x="1040" y="2719"/>
                    <a:pt x="1038" y="2719"/>
                  </a:cubicBezTo>
                  <a:cubicBezTo>
                    <a:pt x="1034" y="2719"/>
                    <a:pt x="1025" y="2712"/>
                    <a:pt x="1021" y="2712"/>
                  </a:cubicBezTo>
                  <a:cubicBezTo>
                    <a:pt x="1020" y="2712"/>
                    <a:pt x="1019" y="2713"/>
                    <a:pt x="1020" y="2717"/>
                  </a:cubicBezTo>
                  <a:cubicBezTo>
                    <a:pt x="1009" y="2745"/>
                    <a:pt x="1071" y="2745"/>
                    <a:pt x="1087" y="2773"/>
                  </a:cubicBezTo>
                  <a:lnTo>
                    <a:pt x="1082" y="2773"/>
                  </a:lnTo>
                  <a:cubicBezTo>
                    <a:pt x="1099" y="2795"/>
                    <a:pt x="1138" y="2790"/>
                    <a:pt x="1177" y="2812"/>
                  </a:cubicBezTo>
                  <a:cubicBezTo>
                    <a:pt x="1177" y="2812"/>
                    <a:pt x="1171" y="2812"/>
                    <a:pt x="1171" y="2818"/>
                  </a:cubicBezTo>
                  <a:cubicBezTo>
                    <a:pt x="1176" y="2817"/>
                    <a:pt x="1181" y="2816"/>
                    <a:pt x="1186" y="2816"/>
                  </a:cubicBezTo>
                  <a:cubicBezTo>
                    <a:pt x="1219" y="2816"/>
                    <a:pt x="1260" y="2830"/>
                    <a:pt x="1289" y="2834"/>
                  </a:cubicBezTo>
                  <a:cubicBezTo>
                    <a:pt x="1278" y="2846"/>
                    <a:pt x="1272" y="2834"/>
                    <a:pt x="1278" y="2851"/>
                  </a:cubicBezTo>
                  <a:cubicBezTo>
                    <a:pt x="1291" y="2851"/>
                    <a:pt x="1283" y="2837"/>
                    <a:pt x="1297" y="2837"/>
                  </a:cubicBezTo>
                  <a:cubicBezTo>
                    <a:pt x="1300" y="2837"/>
                    <a:pt x="1305" y="2838"/>
                    <a:pt x="1311" y="2840"/>
                  </a:cubicBezTo>
                  <a:cubicBezTo>
                    <a:pt x="1317" y="2846"/>
                    <a:pt x="1339" y="2857"/>
                    <a:pt x="1339" y="2874"/>
                  </a:cubicBezTo>
                  <a:lnTo>
                    <a:pt x="1311" y="2862"/>
                  </a:lnTo>
                  <a:lnTo>
                    <a:pt x="1311" y="2862"/>
                  </a:lnTo>
                  <a:cubicBezTo>
                    <a:pt x="1323" y="2885"/>
                    <a:pt x="1351" y="2874"/>
                    <a:pt x="1367" y="2885"/>
                  </a:cubicBezTo>
                  <a:lnTo>
                    <a:pt x="1362" y="2890"/>
                  </a:lnTo>
                  <a:cubicBezTo>
                    <a:pt x="1369" y="2891"/>
                    <a:pt x="1376" y="2892"/>
                    <a:pt x="1382" y="2892"/>
                  </a:cubicBezTo>
                  <a:cubicBezTo>
                    <a:pt x="1405" y="2892"/>
                    <a:pt x="1417" y="2886"/>
                    <a:pt x="1436" y="2886"/>
                  </a:cubicBezTo>
                  <a:cubicBezTo>
                    <a:pt x="1445" y="2886"/>
                    <a:pt x="1455" y="2887"/>
                    <a:pt x="1468" y="2890"/>
                  </a:cubicBezTo>
                  <a:lnTo>
                    <a:pt x="1463" y="2885"/>
                  </a:lnTo>
                  <a:cubicBezTo>
                    <a:pt x="1471" y="2881"/>
                    <a:pt x="1476" y="2879"/>
                    <a:pt x="1480" y="2879"/>
                  </a:cubicBezTo>
                  <a:cubicBezTo>
                    <a:pt x="1490" y="2879"/>
                    <a:pt x="1493" y="2887"/>
                    <a:pt x="1504" y="2887"/>
                  </a:cubicBezTo>
                  <a:cubicBezTo>
                    <a:pt x="1508" y="2887"/>
                    <a:pt x="1513" y="2887"/>
                    <a:pt x="1519" y="2885"/>
                  </a:cubicBezTo>
                  <a:lnTo>
                    <a:pt x="1524" y="2907"/>
                  </a:lnTo>
                  <a:cubicBezTo>
                    <a:pt x="1547" y="2902"/>
                    <a:pt x="1591" y="2890"/>
                    <a:pt x="1625" y="2885"/>
                  </a:cubicBezTo>
                  <a:lnTo>
                    <a:pt x="1625" y="2885"/>
                  </a:lnTo>
                  <a:cubicBezTo>
                    <a:pt x="1619" y="2896"/>
                    <a:pt x="1603" y="2896"/>
                    <a:pt x="1591" y="2902"/>
                  </a:cubicBezTo>
                  <a:cubicBezTo>
                    <a:pt x="1563" y="2902"/>
                    <a:pt x="1558" y="2913"/>
                    <a:pt x="1530" y="2913"/>
                  </a:cubicBezTo>
                  <a:cubicBezTo>
                    <a:pt x="1519" y="2918"/>
                    <a:pt x="1530" y="2924"/>
                    <a:pt x="1524" y="2935"/>
                  </a:cubicBezTo>
                  <a:cubicBezTo>
                    <a:pt x="1518" y="2937"/>
                    <a:pt x="1513" y="2938"/>
                    <a:pt x="1509" y="2938"/>
                  </a:cubicBezTo>
                  <a:cubicBezTo>
                    <a:pt x="1486" y="2938"/>
                    <a:pt x="1481" y="2913"/>
                    <a:pt x="1466" y="2913"/>
                  </a:cubicBezTo>
                  <a:cubicBezTo>
                    <a:pt x="1462" y="2913"/>
                    <a:pt x="1457" y="2914"/>
                    <a:pt x="1451" y="2918"/>
                  </a:cubicBezTo>
                  <a:cubicBezTo>
                    <a:pt x="1447" y="2927"/>
                    <a:pt x="1442" y="2944"/>
                    <a:pt x="1429" y="2944"/>
                  </a:cubicBezTo>
                  <a:cubicBezTo>
                    <a:pt x="1426" y="2944"/>
                    <a:pt x="1422" y="2943"/>
                    <a:pt x="1418" y="2941"/>
                  </a:cubicBezTo>
                  <a:lnTo>
                    <a:pt x="1423" y="2924"/>
                  </a:lnTo>
                  <a:cubicBezTo>
                    <a:pt x="1421" y="2923"/>
                    <a:pt x="1418" y="2923"/>
                    <a:pt x="1417" y="2923"/>
                  </a:cubicBezTo>
                  <a:cubicBezTo>
                    <a:pt x="1401" y="2923"/>
                    <a:pt x="1402" y="2938"/>
                    <a:pt x="1387" y="2938"/>
                  </a:cubicBezTo>
                  <a:cubicBezTo>
                    <a:pt x="1383" y="2938"/>
                    <a:pt x="1379" y="2937"/>
                    <a:pt x="1373" y="2935"/>
                  </a:cubicBezTo>
                  <a:cubicBezTo>
                    <a:pt x="1379" y="2930"/>
                    <a:pt x="1395" y="2930"/>
                    <a:pt x="1395" y="2930"/>
                  </a:cubicBezTo>
                  <a:cubicBezTo>
                    <a:pt x="1389" y="2925"/>
                    <a:pt x="1385" y="2923"/>
                    <a:pt x="1382" y="2923"/>
                  </a:cubicBezTo>
                  <a:cubicBezTo>
                    <a:pt x="1374" y="2923"/>
                    <a:pt x="1374" y="2935"/>
                    <a:pt x="1362" y="2935"/>
                  </a:cubicBezTo>
                  <a:lnTo>
                    <a:pt x="1356" y="2918"/>
                  </a:lnTo>
                  <a:cubicBezTo>
                    <a:pt x="1323" y="2924"/>
                    <a:pt x="1289" y="2930"/>
                    <a:pt x="1250" y="2930"/>
                  </a:cubicBezTo>
                  <a:cubicBezTo>
                    <a:pt x="1250" y="2930"/>
                    <a:pt x="1261" y="2924"/>
                    <a:pt x="1250" y="2918"/>
                  </a:cubicBezTo>
                  <a:cubicBezTo>
                    <a:pt x="1245" y="2919"/>
                    <a:pt x="1240" y="2919"/>
                    <a:pt x="1235" y="2919"/>
                  </a:cubicBezTo>
                  <a:cubicBezTo>
                    <a:pt x="1193" y="2919"/>
                    <a:pt x="1145" y="2900"/>
                    <a:pt x="1110" y="2885"/>
                  </a:cubicBezTo>
                  <a:lnTo>
                    <a:pt x="1087" y="2896"/>
                  </a:lnTo>
                  <a:cubicBezTo>
                    <a:pt x="1087" y="2896"/>
                    <a:pt x="1082" y="2890"/>
                    <a:pt x="1087" y="2885"/>
                  </a:cubicBezTo>
                  <a:cubicBezTo>
                    <a:pt x="1085" y="2884"/>
                    <a:pt x="1083" y="2884"/>
                    <a:pt x="1082" y="2884"/>
                  </a:cubicBezTo>
                  <a:lnTo>
                    <a:pt x="1082" y="2884"/>
                  </a:lnTo>
                  <a:cubicBezTo>
                    <a:pt x="1075" y="2884"/>
                    <a:pt x="1086" y="2897"/>
                    <a:pt x="1076" y="2902"/>
                  </a:cubicBezTo>
                  <a:cubicBezTo>
                    <a:pt x="1065" y="2896"/>
                    <a:pt x="1065" y="2890"/>
                    <a:pt x="1071" y="2885"/>
                  </a:cubicBezTo>
                  <a:lnTo>
                    <a:pt x="1071" y="2885"/>
                  </a:lnTo>
                  <a:cubicBezTo>
                    <a:pt x="1060" y="2886"/>
                    <a:pt x="1048" y="2888"/>
                    <a:pt x="1034" y="2888"/>
                  </a:cubicBezTo>
                  <a:cubicBezTo>
                    <a:pt x="1005" y="2888"/>
                    <a:pt x="972" y="2882"/>
                    <a:pt x="953" y="2862"/>
                  </a:cubicBezTo>
                  <a:lnTo>
                    <a:pt x="958" y="2862"/>
                  </a:lnTo>
                  <a:cubicBezTo>
                    <a:pt x="955" y="2860"/>
                    <a:pt x="951" y="2860"/>
                    <a:pt x="948" y="2860"/>
                  </a:cubicBezTo>
                  <a:cubicBezTo>
                    <a:pt x="936" y="2860"/>
                    <a:pt x="928" y="2868"/>
                    <a:pt x="917" y="2868"/>
                  </a:cubicBezTo>
                  <a:cubicBezTo>
                    <a:pt x="913" y="2868"/>
                    <a:pt x="908" y="2866"/>
                    <a:pt x="902" y="2862"/>
                  </a:cubicBezTo>
                  <a:lnTo>
                    <a:pt x="908" y="2857"/>
                  </a:lnTo>
                  <a:cubicBezTo>
                    <a:pt x="858" y="2834"/>
                    <a:pt x="796" y="2823"/>
                    <a:pt x="768" y="2784"/>
                  </a:cubicBezTo>
                  <a:cubicBezTo>
                    <a:pt x="766" y="2786"/>
                    <a:pt x="763" y="2787"/>
                    <a:pt x="760" y="2787"/>
                  </a:cubicBezTo>
                  <a:cubicBezTo>
                    <a:pt x="747" y="2787"/>
                    <a:pt x="731" y="2767"/>
                    <a:pt x="720" y="2767"/>
                  </a:cubicBezTo>
                  <a:cubicBezTo>
                    <a:pt x="717" y="2767"/>
                    <a:pt x="714" y="2769"/>
                    <a:pt x="712" y="2773"/>
                  </a:cubicBezTo>
                  <a:cubicBezTo>
                    <a:pt x="690" y="2745"/>
                    <a:pt x="701" y="2745"/>
                    <a:pt x="667" y="2717"/>
                  </a:cubicBezTo>
                  <a:cubicBezTo>
                    <a:pt x="666" y="2714"/>
                    <a:pt x="663" y="2713"/>
                    <a:pt x="660" y="2713"/>
                  </a:cubicBezTo>
                  <a:cubicBezTo>
                    <a:pt x="655" y="2713"/>
                    <a:pt x="649" y="2715"/>
                    <a:pt x="642" y="2715"/>
                  </a:cubicBezTo>
                  <a:cubicBezTo>
                    <a:pt x="637" y="2715"/>
                    <a:pt x="633" y="2714"/>
                    <a:pt x="628" y="2711"/>
                  </a:cubicBezTo>
                  <a:lnTo>
                    <a:pt x="639" y="2700"/>
                  </a:lnTo>
                  <a:lnTo>
                    <a:pt x="611" y="2700"/>
                  </a:lnTo>
                  <a:lnTo>
                    <a:pt x="617" y="2683"/>
                  </a:lnTo>
                  <a:lnTo>
                    <a:pt x="606" y="2678"/>
                  </a:lnTo>
                  <a:cubicBezTo>
                    <a:pt x="606" y="2678"/>
                    <a:pt x="606" y="2689"/>
                    <a:pt x="606" y="2689"/>
                  </a:cubicBezTo>
                  <a:cubicBezTo>
                    <a:pt x="583" y="2683"/>
                    <a:pt x="572" y="2650"/>
                    <a:pt x="578" y="2644"/>
                  </a:cubicBezTo>
                  <a:cubicBezTo>
                    <a:pt x="561" y="2638"/>
                    <a:pt x="544" y="2627"/>
                    <a:pt x="533" y="2621"/>
                  </a:cubicBezTo>
                  <a:cubicBezTo>
                    <a:pt x="533" y="2620"/>
                    <a:pt x="534" y="2619"/>
                    <a:pt x="536" y="2619"/>
                  </a:cubicBezTo>
                  <a:cubicBezTo>
                    <a:pt x="540" y="2619"/>
                    <a:pt x="546" y="2621"/>
                    <a:pt x="550" y="2621"/>
                  </a:cubicBezTo>
                  <a:cubicBezTo>
                    <a:pt x="522" y="2616"/>
                    <a:pt x="555" y="2610"/>
                    <a:pt x="533" y="2599"/>
                  </a:cubicBezTo>
                  <a:lnTo>
                    <a:pt x="533" y="2599"/>
                  </a:lnTo>
                  <a:cubicBezTo>
                    <a:pt x="533" y="2605"/>
                    <a:pt x="522" y="2605"/>
                    <a:pt x="522" y="2605"/>
                  </a:cubicBezTo>
                  <a:cubicBezTo>
                    <a:pt x="516" y="2593"/>
                    <a:pt x="499" y="2571"/>
                    <a:pt x="482" y="2560"/>
                  </a:cubicBezTo>
                  <a:lnTo>
                    <a:pt x="494" y="2554"/>
                  </a:lnTo>
                  <a:cubicBezTo>
                    <a:pt x="471" y="2526"/>
                    <a:pt x="438" y="2498"/>
                    <a:pt x="415" y="2465"/>
                  </a:cubicBezTo>
                  <a:lnTo>
                    <a:pt x="415" y="2465"/>
                  </a:lnTo>
                  <a:cubicBezTo>
                    <a:pt x="419" y="2476"/>
                    <a:pt x="413" y="2482"/>
                    <a:pt x="406" y="2482"/>
                  </a:cubicBezTo>
                  <a:cubicBezTo>
                    <a:pt x="401" y="2482"/>
                    <a:pt x="397" y="2480"/>
                    <a:pt x="393" y="2476"/>
                  </a:cubicBezTo>
                  <a:lnTo>
                    <a:pt x="395" y="2474"/>
                  </a:lnTo>
                  <a:lnTo>
                    <a:pt x="395" y="2474"/>
                  </a:lnTo>
                  <a:cubicBezTo>
                    <a:pt x="395" y="2474"/>
                    <a:pt x="395" y="2474"/>
                    <a:pt x="395" y="2474"/>
                  </a:cubicBezTo>
                  <a:cubicBezTo>
                    <a:pt x="397" y="2474"/>
                    <a:pt x="398" y="2473"/>
                    <a:pt x="398" y="2471"/>
                  </a:cubicBezTo>
                  <a:lnTo>
                    <a:pt x="398" y="2471"/>
                  </a:lnTo>
                  <a:lnTo>
                    <a:pt x="395" y="2474"/>
                  </a:lnTo>
                  <a:lnTo>
                    <a:pt x="395" y="2474"/>
                  </a:lnTo>
                  <a:cubicBezTo>
                    <a:pt x="393" y="2474"/>
                    <a:pt x="391" y="2473"/>
                    <a:pt x="387" y="2470"/>
                  </a:cubicBezTo>
                  <a:cubicBezTo>
                    <a:pt x="379" y="2462"/>
                    <a:pt x="386" y="2457"/>
                    <a:pt x="394" y="2457"/>
                  </a:cubicBezTo>
                  <a:cubicBezTo>
                    <a:pt x="398" y="2457"/>
                    <a:pt x="401" y="2458"/>
                    <a:pt x="404" y="2459"/>
                  </a:cubicBezTo>
                  <a:lnTo>
                    <a:pt x="387" y="2448"/>
                  </a:lnTo>
                  <a:cubicBezTo>
                    <a:pt x="390" y="2445"/>
                    <a:pt x="393" y="2445"/>
                    <a:pt x="395" y="2445"/>
                  </a:cubicBezTo>
                  <a:cubicBezTo>
                    <a:pt x="397" y="2445"/>
                    <a:pt x="398" y="2445"/>
                    <a:pt x="398" y="2442"/>
                  </a:cubicBezTo>
                  <a:cubicBezTo>
                    <a:pt x="387" y="2442"/>
                    <a:pt x="393" y="2409"/>
                    <a:pt x="376" y="2409"/>
                  </a:cubicBezTo>
                  <a:lnTo>
                    <a:pt x="376" y="2403"/>
                  </a:lnTo>
                  <a:cubicBezTo>
                    <a:pt x="354" y="2369"/>
                    <a:pt x="342" y="2353"/>
                    <a:pt x="326" y="2325"/>
                  </a:cubicBezTo>
                  <a:cubicBezTo>
                    <a:pt x="322" y="2326"/>
                    <a:pt x="320" y="2326"/>
                    <a:pt x="318" y="2326"/>
                  </a:cubicBezTo>
                  <a:cubicBezTo>
                    <a:pt x="308" y="2326"/>
                    <a:pt x="306" y="2318"/>
                    <a:pt x="292" y="2313"/>
                  </a:cubicBezTo>
                  <a:cubicBezTo>
                    <a:pt x="281" y="2291"/>
                    <a:pt x="281" y="2257"/>
                    <a:pt x="264" y="2235"/>
                  </a:cubicBezTo>
                  <a:cubicBezTo>
                    <a:pt x="260" y="2229"/>
                    <a:pt x="257" y="2227"/>
                    <a:pt x="255" y="2227"/>
                  </a:cubicBezTo>
                  <a:cubicBezTo>
                    <a:pt x="252" y="2227"/>
                    <a:pt x="250" y="2231"/>
                    <a:pt x="246" y="2231"/>
                  </a:cubicBezTo>
                  <a:cubicBezTo>
                    <a:pt x="245" y="2231"/>
                    <a:pt x="243" y="2230"/>
                    <a:pt x="242" y="2229"/>
                  </a:cubicBezTo>
                  <a:cubicBezTo>
                    <a:pt x="252" y="2219"/>
                    <a:pt x="239" y="2201"/>
                    <a:pt x="248" y="2201"/>
                  </a:cubicBezTo>
                  <a:lnTo>
                    <a:pt x="248" y="2201"/>
                  </a:lnTo>
                  <a:cubicBezTo>
                    <a:pt x="250" y="2201"/>
                    <a:pt x="251" y="2201"/>
                    <a:pt x="253" y="2201"/>
                  </a:cubicBezTo>
                  <a:cubicBezTo>
                    <a:pt x="236" y="2173"/>
                    <a:pt x="230" y="2162"/>
                    <a:pt x="202" y="2123"/>
                  </a:cubicBezTo>
                  <a:cubicBezTo>
                    <a:pt x="202" y="2129"/>
                    <a:pt x="202" y="2134"/>
                    <a:pt x="197" y="2134"/>
                  </a:cubicBezTo>
                  <a:cubicBezTo>
                    <a:pt x="191" y="2129"/>
                    <a:pt x="197" y="2112"/>
                    <a:pt x="202" y="2112"/>
                  </a:cubicBezTo>
                  <a:cubicBezTo>
                    <a:pt x="169" y="2073"/>
                    <a:pt x="197" y="1989"/>
                    <a:pt x="163" y="1955"/>
                  </a:cubicBezTo>
                  <a:lnTo>
                    <a:pt x="163" y="1961"/>
                  </a:lnTo>
                  <a:lnTo>
                    <a:pt x="141" y="1921"/>
                  </a:lnTo>
                  <a:cubicBezTo>
                    <a:pt x="139" y="1915"/>
                    <a:pt x="139" y="1912"/>
                    <a:pt x="141" y="1912"/>
                  </a:cubicBezTo>
                  <a:cubicBezTo>
                    <a:pt x="144" y="1912"/>
                    <a:pt x="149" y="1919"/>
                    <a:pt x="154" y="1919"/>
                  </a:cubicBezTo>
                  <a:cubicBezTo>
                    <a:pt x="155" y="1919"/>
                    <a:pt x="157" y="1918"/>
                    <a:pt x="158" y="1916"/>
                  </a:cubicBezTo>
                  <a:cubicBezTo>
                    <a:pt x="124" y="1871"/>
                    <a:pt x="141" y="1843"/>
                    <a:pt x="124" y="1804"/>
                  </a:cubicBezTo>
                  <a:cubicBezTo>
                    <a:pt x="152" y="1770"/>
                    <a:pt x="102" y="1703"/>
                    <a:pt x="124" y="1658"/>
                  </a:cubicBezTo>
                  <a:lnTo>
                    <a:pt x="124" y="1658"/>
                  </a:lnTo>
                  <a:lnTo>
                    <a:pt x="118" y="1664"/>
                  </a:lnTo>
                  <a:cubicBezTo>
                    <a:pt x="107" y="1653"/>
                    <a:pt x="124" y="1653"/>
                    <a:pt x="124" y="1641"/>
                  </a:cubicBezTo>
                  <a:lnTo>
                    <a:pt x="124" y="1641"/>
                  </a:lnTo>
                  <a:cubicBezTo>
                    <a:pt x="120" y="1641"/>
                    <a:pt x="119" y="1649"/>
                    <a:pt x="116" y="1649"/>
                  </a:cubicBezTo>
                  <a:cubicBezTo>
                    <a:pt x="115" y="1649"/>
                    <a:pt x="114" y="1648"/>
                    <a:pt x="113" y="1647"/>
                  </a:cubicBezTo>
                  <a:cubicBezTo>
                    <a:pt x="90" y="1563"/>
                    <a:pt x="118" y="1468"/>
                    <a:pt x="135" y="1378"/>
                  </a:cubicBezTo>
                  <a:cubicBezTo>
                    <a:pt x="141" y="1350"/>
                    <a:pt x="90" y="1356"/>
                    <a:pt x="118" y="1317"/>
                  </a:cubicBezTo>
                  <a:lnTo>
                    <a:pt x="118" y="1317"/>
                  </a:lnTo>
                  <a:lnTo>
                    <a:pt x="130" y="1333"/>
                  </a:lnTo>
                  <a:cubicBezTo>
                    <a:pt x="118" y="1261"/>
                    <a:pt x="158" y="1199"/>
                    <a:pt x="152" y="1132"/>
                  </a:cubicBezTo>
                  <a:lnTo>
                    <a:pt x="152" y="1132"/>
                  </a:lnTo>
                  <a:cubicBezTo>
                    <a:pt x="158" y="1137"/>
                    <a:pt x="158" y="1137"/>
                    <a:pt x="158" y="1143"/>
                  </a:cubicBezTo>
                  <a:cubicBezTo>
                    <a:pt x="169" y="1132"/>
                    <a:pt x="169" y="1093"/>
                    <a:pt x="163" y="1093"/>
                  </a:cubicBezTo>
                  <a:cubicBezTo>
                    <a:pt x="165" y="1088"/>
                    <a:pt x="167" y="1087"/>
                    <a:pt x="168" y="1087"/>
                  </a:cubicBezTo>
                  <a:cubicBezTo>
                    <a:pt x="169" y="1087"/>
                    <a:pt x="171" y="1089"/>
                    <a:pt x="174" y="1089"/>
                  </a:cubicBezTo>
                  <a:cubicBezTo>
                    <a:pt x="176" y="1089"/>
                    <a:pt x="177" y="1088"/>
                    <a:pt x="180" y="1087"/>
                  </a:cubicBezTo>
                  <a:cubicBezTo>
                    <a:pt x="186" y="1076"/>
                    <a:pt x="174" y="1053"/>
                    <a:pt x="186" y="1048"/>
                  </a:cubicBezTo>
                  <a:cubicBezTo>
                    <a:pt x="188" y="1048"/>
                    <a:pt x="189" y="1049"/>
                    <a:pt x="190" y="1050"/>
                  </a:cubicBezTo>
                  <a:lnTo>
                    <a:pt x="190" y="1050"/>
                  </a:lnTo>
                  <a:cubicBezTo>
                    <a:pt x="189" y="1039"/>
                    <a:pt x="199" y="1019"/>
                    <a:pt x="194" y="1019"/>
                  </a:cubicBezTo>
                  <a:lnTo>
                    <a:pt x="194" y="1019"/>
                  </a:lnTo>
                  <a:cubicBezTo>
                    <a:pt x="193" y="1019"/>
                    <a:pt x="192" y="1019"/>
                    <a:pt x="191" y="1020"/>
                  </a:cubicBezTo>
                  <a:cubicBezTo>
                    <a:pt x="202" y="997"/>
                    <a:pt x="197" y="975"/>
                    <a:pt x="214" y="958"/>
                  </a:cubicBezTo>
                  <a:cubicBezTo>
                    <a:pt x="202" y="941"/>
                    <a:pt x="236" y="925"/>
                    <a:pt x="219" y="913"/>
                  </a:cubicBezTo>
                  <a:lnTo>
                    <a:pt x="219" y="913"/>
                  </a:lnTo>
                  <a:cubicBezTo>
                    <a:pt x="220" y="914"/>
                    <a:pt x="221" y="914"/>
                    <a:pt x="222" y="914"/>
                  </a:cubicBezTo>
                  <a:cubicBezTo>
                    <a:pt x="237" y="914"/>
                    <a:pt x="247" y="879"/>
                    <a:pt x="247" y="863"/>
                  </a:cubicBezTo>
                  <a:cubicBezTo>
                    <a:pt x="248" y="864"/>
                    <a:pt x="249" y="864"/>
                    <a:pt x="250" y="864"/>
                  </a:cubicBezTo>
                  <a:cubicBezTo>
                    <a:pt x="254" y="864"/>
                    <a:pt x="258" y="856"/>
                    <a:pt x="262" y="856"/>
                  </a:cubicBezTo>
                  <a:cubicBezTo>
                    <a:pt x="262" y="856"/>
                    <a:pt x="263" y="857"/>
                    <a:pt x="264" y="857"/>
                  </a:cubicBezTo>
                  <a:cubicBezTo>
                    <a:pt x="270" y="846"/>
                    <a:pt x="275" y="829"/>
                    <a:pt x="264" y="824"/>
                  </a:cubicBezTo>
                  <a:cubicBezTo>
                    <a:pt x="303" y="807"/>
                    <a:pt x="275" y="757"/>
                    <a:pt x="314" y="757"/>
                  </a:cubicBezTo>
                  <a:cubicBezTo>
                    <a:pt x="326" y="706"/>
                    <a:pt x="348" y="661"/>
                    <a:pt x="376" y="622"/>
                  </a:cubicBezTo>
                  <a:lnTo>
                    <a:pt x="376" y="622"/>
                  </a:lnTo>
                  <a:cubicBezTo>
                    <a:pt x="387" y="639"/>
                    <a:pt x="342" y="667"/>
                    <a:pt x="365" y="678"/>
                  </a:cubicBezTo>
                  <a:cubicBezTo>
                    <a:pt x="382" y="639"/>
                    <a:pt x="382" y="605"/>
                    <a:pt x="415" y="572"/>
                  </a:cubicBezTo>
                  <a:cubicBezTo>
                    <a:pt x="416" y="571"/>
                    <a:pt x="417" y="571"/>
                    <a:pt x="417" y="571"/>
                  </a:cubicBezTo>
                  <a:lnTo>
                    <a:pt x="417" y="571"/>
                  </a:lnTo>
                  <a:cubicBezTo>
                    <a:pt x="419" y="571"/>
                    <a:pt x="415" y="584"/>
                    <a:pt x="415" y="589"/>
                  </a:cubicBezTo>
                  <a:cubicBezTo>
                    <a:pt x="438" y="549"/>
                    <a:pt x="477" y="527"/>
                    <a:pt x="494" y="488"/>
                  </a:cubicBezTo>
                  <a:cubicBezTo>
                    <a:pt x="478" y="488"/>
                    <a:pt x="491" y="450"/>
                    <a:pt x="489" y="439"/>
                  </a:cubicBezTo>
                  <a:lnTo>
                    <a:pt x="489" y="439"/>
                  </a:lnTo>
                  <a:cubicBezTo>
                    <a:pt x="492" y="445"/>
                    <a:pt x="495" y="446"/>
                    <a:pt x="498" y="446"/>
                  </a:cubicBezTo>
                  <a:cubicBezTo>
                    <a:pt x="505" y="446"/>
                    <a:pt x="513" y="438"/>
                    <a:pt x="520" y="438"/>
                  </a:cubicBezTo>
                  <a:cubicBezTo>
                    <a:pt x="525" y="438"/>
                    <a:pt x="529" y="442"/>
                    <a:pt x="533" y="454"/>
                  </a:cubicBezTo>
                  <a:cubicBezTo>
                    <a:pt x="533" y="448"/>
                    <a:pt x="538" y="443"/>
                    <a:pt x="533" y="437"/>
                  </a:cubicBezTo>
                  <a:cubicBezTo>
                    <a:pt x="538" y="437"/>
                    <a:pt x="544" y="437"/>
                    <a:pt x="544" y="448"/>
                  </a:cubicBezTo>
                  <a:cubicBezTo>
                    <a:pt x="561" y="426"/>
                    <a:pt x="544" y="420"/>
                    <a:pt x="566" y="404"/>
                  </a:cubicBezTo>
                  <a:cubicBezTo>
                    <a:pt x="566" y="409"/>
                    <a:pt x="566" y="415"/>
                    <a:pt x="566" y="420"/>
                  </a:cubicBezTo>
                  <a:cubicBezTo>
                    <a:pt x="572" y="404"/>
                    <a:pt x="572" y="387"/>
                    <a:pt x="594" y="376"/>
                  </a:cubicBezTo>
                  <a:cubicBezTo>
                    <a:pt x="594" y="380"/>
                    <a:pt x="598" y="381"/>
                    <a:pt x="597" y="384"/>
                  </a:cubicBezTo>
                  <a:lnTo>
                    <a:pt x="597" y="384"/>
                  </a:lnTo>
                  <a:cubicBezTo>
                    <a:pt x="618" y="357"/>
                    <a:pt x="629" y="325"/>
                    <a:pt x="667" y="308"/>
                  </a:cubicBezTo>
                  <a:cubicBezTo>
                    <a:pt x="667" y="317"/>
                    <a:pt x="669" y="319"/>
                    <a:pt x="671" y="319"/>
                  </a:cubicBezTo>
                  <a:cubicBezTo>
                    <a:pt x="674" y="319"/>
                    <a:pt x="678" y="316"/>
                    <a:pt x="682" y="316"/>
                  </a:cubicBezTo>
                  <a:cubicBezTo>
                    <a:pt x="685" y="316"/>
                    <a:pt x="687" y="317"/>
                    <a:pt x="690" y="320"/>
                  </a:cubicBezTo>
                  <a:lnTo>
                    <a:pt x="706" y="303"/>
                  </a:lnTo>
                  <a:lnTo>
                    <a:pt x="695" y="303"/>
                  </a:lnTo>
                  <a:cubicBezTo>
                    <a:pt x="706" y="292"/>
                    <a:pt x="718" y="269"/>
                    <a:pt x="734" y="269"/>
                  </a:cubicBezTo>
                  <a:lnTo>
                    <a:pt x="734" y="269"/>
                  </a:lnTo>
                  <a:lnTo>
                    <a:pt x="729" y="280"/>
                  </a:lnTo>
                  <a:lnTo>
                    <a:pt x="757" y="258"/>
                  </a:lnTo>
                  <a:lnTo>
                    <a:pt x="734" y="264"/>
                  </a:lnTo>
                  <a:cubicBezTo>
                    <a:pt x="746" y="247"/>
                    <a:pt x="723" y="247"/>
                    <a:pt x="746" y="236"/>
                  </a:cubicBezTo>
                  <a:lnTo>
                    <a:pt x="746" y="236"/>
                  </a:lnTo>
                  <a:cubicBezTo>
                    <a:pt x="745" y="237"/>
                    <a:pt x="745" y="237"/>
                    <a:pt x="745" y="237"/>
                  </a:cubicBezTo>
                  <a:cubicBezTo>
                    <a:pt x="749" y="237"/>
                    <a:pt x="766" y="230"/>
                    <a:pt x="779" y="230"/>
                  </a:cubicBezTo>
                  <a:cubicBezTo>
                    <a:pt x="785" y="224"/>
                    <a:pt x="790" y="213"/>
                    <a:pt x="802" y="208"/>
                  </a:cubicBezTo>
                  <a:cubicBezTo>
                    <a:pt x="807" y="213"/>
                    <a:pt x="807" y="230"/>
                    <a:pt x="813" y="230"/>
                  </a:cubicBezTo>
                  <a:cubicBezTo>
                    <a:pt x="813" y="215"/>
                    <a:pt x="845" y="209"/>
                    <a:pt x="855" y="191"/>
                  </a:cubicBezTo>
                  <a:lnTo>
                    <a:pt x="855" y="191"/>
                  </a:lnTo>
                  <a:cubicBezTo>
                    <a:pt x="855" y="196"/>
                    <a:pt x="858" y="202"/>
                    <a:pt x="858" y="202"/>
                  </a:cubicBezTo>
                  <a:lnTo>
                    <a:pt x="863" y="185"/>
                  </a:lnTo>
                  <a:cubicBezTo>
                    <a:pt x="869" y="185"/>
                    <a:pt x="874" y="191"/>
                    <a:pt x="874" y="196"/>
                  </a:cubicBezTo>
                  <a:cubicBezTo>
                    <a:pt x="902" y="185"/>
                    <a:pt x="858" y="180"/>
                    <a:pt x="891" y="174"/>
                  </a:cubicBezTo>
                  <a:lnTo>
                    <a:pt x="891" y="174"/>
                  </a:lnTo>
                  <a:cubicBezTo>
                    <a:pt x="891" y="177"/>
                    <a:pt x="891" y="178"/>
                    <a:pt x="891" y="179"/>
                  </a:cubicBezTo>
                  <a:lnTo>
                    <a:pt x="891" y="179"/>
                  </a:lnTo>
                  <a:cubicBezTo>
                    <a:pt x="922" y="172"/>
                    <a:pt x="943" y="151"/>
                    <a:pt x="970" y="146"/>
                  </a:cubicBezTo>
                  <a:lnTo>
                    <a:pt x="970" y="146"/>
                  </a:lnTo>
                  <a:cubicBezTo>
                    <a:pt x="986" y="157"/>
                    <a:pt x="947" y="157"/>
                    <a:pt x="964" y="168"/>
                  </a:cubicBezTo>
                  <a:cubicBezTo>
                    <a:pt x="1003" y="152"/>
                    <a:pt x="1037" y="118"/>
                    <a:pt x="1082" y="112"/>
                  </a:cubicBezTo>
                  <a:lnTo>
                    <a:pt x="1071" y="112"/>
                  </a:lnTo>
                  <a:cubicBezTo>
                    <a:pt x="1071" y="105"/>
                    <a:pt x="1074" y="103"/>
                    <a:pt x="1079" y="103"/>
                  </a:cubicBezTo>
                  <a:cubicBezTo>
                    <a:pt x="1086" y="103"/>
                    <a:pt x="1096" y="107"/>
                    <a:pt x="1105" y="107"/>
                  </a:cubicBezTo>
                  <a:cubicBezTo>
                    <a:pt x="1110" y="107"/>
                    <a:pt x="1115" y="106"/>
                    <a:pt x="1119" y="103"/>
                  </a:cubicBezTo>
                  <a:lnTo>
                    <a:pt x="1119" y="103"/>
                  </a:lnTo>
                  <a:cubicBezTo>
                    <a:pt x="1118" y="107"/>
                    <a:pt x="1120" y="114"/>
                    <a:pt x="1121" y="114"/>
                  </a:cubicBezTo>
                  <a:cubicBezTo>
                    <a:pt x="1121" y="114"/>
                    <a:pt x="1121" y="113"/>
                    <a:pt x="1121" y="112"/>
                  </a:cubicBezTo>
                  <a:cubicBezTo>
                    <a:pt x="1149" y="107"/>
                    <a:pt x="1171" y="96"/>
                    <a:pt x="1216" y="79"/>
                  </a:cubicBezTo>
                  <a:lnTo>
                    <a:pt x="1216" y="79"/>
                  </a:lnTo>
                  <a:lnTo>
                    <a:pt x="1211" y="84"/>
                  </a:lnTo>
                  <a:cubicBezTo>
                    <a:pt x="1214" y="86"/>
                    <a:pt x="1218" y="86"/>
                    <a:pt x="1222" y="86"/>
                  </a:cubicBezTo>
                  <a:cubicBezTo>
                    <a:pt x="1234" y="86"/>
                    <a:pt x="1248" y="83"/>
                    <a:pt x="1260" y="83"/>
                  </a:cubicBezTo>
                  <a:cubicBezTo>
                    <a:pt x="1265" y="83"/>
                    <a:pt x="1269" y="83"/>
                    <a:pt x="1272" y="84"/>
                  </a:cubicBezTo>
                  <a:cubicBezTo>
                    <a:pt x="1278" y="73"/>
                    <a:pt x="1289" y="73"/>
                    <a:pt x="1278" y="68"/>
                  </a:cubicBezTo>
                  <a:lnTo>
                    <a:pt x="1278" y="68"/>
                  </a:lnTo>
                  <a:cubicBezTo>
                    <a:pt x="1291" y="74"/>
                    <a:pt x="1303" y="76"/>
                    <a:pt x="1315" y="76"/>
                  </a:cubicBezTo>
                  <a:cubicBezTo>
                    <a:pt x="1347" y="76"/>
                    <a:pt x="1375" y="60"/>
                    <a:pt x="1403" y="60"/>
                  </a:cubicBezTo>
                  <a:cubicBezTo>
                    <a:pt x="1413" y="60"/>
                    <a:pt x="1424" y="62"/>
                    <a:pt x="1435" y="68"/>
                  </a:cubicBezTo>
                  <a:cubicBezTo>
                    <a:pt x="1429" y="68"/>
                    <a:pt x="1418" y="73"/>
                    <a:pt x="1423" y="73"/>
                  </a:cubicBezTo>
                  <a:cubicBezTo>
                    <a:pt x="1440" y="73"/>
                    <a:pt x="1451" y="68"/>
                    <a:pt x="1468" y="68"/>
                  </a:cubicBezTo>
                  <a:cubicBezTo>
                    <a:pt x="1463" y="56"/>
                    <a:pt x="1463" y="62"/>
                    <a:pt x="1451" y="51"/>
                  </a:cubicBezTo>
                  <a:cubicBezTo>
                    <a:pt x="1457" y="45"/>
                    <a:pt x="1468" y="40"/>
                    <a:pt x="1479" y="40"/>
                  </a:cubicBezTo>
                  <a:lnTo>
                    <a:pt x="1479" y="40"/>
                  </a:lnTo>
                  <a:cubicBezTo>
                    <a:pt x="1463" y="45"/>
                    <a:pt x="1479" y="56"/>
                    <a:pt x="1491" y="68"/>
                  </a:cubicBezTo>
                  <a:cubicBezTo>
                    <a:pt x="1485" y="62"/>
                    <a:pt x="1491" y="56"/>
                    <a:pt x="1491" y="56"/>
                  </a:cubicBezTo>
                  <a:cubicBezTo>
                    <a:pt x="1494" y="60"/>
                    <a:pt x="1496" y="61"/>
                    <a:pt x="1497" y="61"/>
                  </a:cubicBezTo>
                  <a:cubicBezTo>
                    <a:pt x="1503" y="61"/>
                    <a:pt x="1502" y="47"/>
                    <a:pt x="1512" y="47"/>
                  </a:cubicBezTo>
                  <a:cubicBezTo>
                    <a:pt x="1515" y="47"/>
                    <a:pt x="1519" y="48"/>
                    <a:pt x="1524" y="51"/>
                  </a:cubicBezTo>
                  <a:lnTo>
                    <a:pt x="1519" y="56"/>
                  </a:lnTo>
                  <a:cubicBezTo>
                    <a:pt x="1535" y="51"/>
                    <a:pt x="1547" y="45"/>
                    <a:pt x="1558" y="45"/>
                  </a:cubicBezTo>
                  <a:lnTo>
                    <a:pt x="1558" y="45"/>
                  </a:lnTo>
                  <a:cubicBezTo>
                    <a:pt x="1558" y="62"/>
                    <a:pt x="1541" y="51"/>
                    <a:pt x="1541" y="62"/>
                  </a:cubicBezTo>
                  <a:cubicBezTo>
                    <a:pt x="1554" y="62"/>
                    <a:pt x="1569" y="53"/>
                    <a:pt x="1581" y="53"/>
                  </a:cubicBezTo>
                  <a:cubicBezTo>
                    <a:pt x="1585" y="53"/>
                    <a:pt x="1589" y="54"/>
                    <a:pt x="1591" y="56"/>
                  </a:cubicBezTo>
                  <a:cubicBezTo>
                    <a:pt x="1589" y="59"/>
                    <a:pt x="1584" y="59"/>
                    <a:pt x="1579" y="59"/>
                  </a:cubicBezTo>
                  <a:cubicBezTo>
                    <a:pt x="1575" y="59"/>
                    <a:pt x="1569" y="59"/>
                    <a:pt x="1563" y="62"/>
                  </a:cubicBezTo>
                  <a:cubicBezTo>
                    <a:pt x="1580" y="79"/>
                    <a:pt x="1580" y="73"/>
                    <a:pt x="1597" y="79"/>
                  </a:cubicBezTo>
                  <a:lnTo>
                    <a:pt x="1591" y="79"/>
                  </a:lnTo>
                  <a:lnTo>
                    <a:pt x="1619" y="90"/>
                  </a:lnTo>
                  <a:lnTo>
                    <a:pt x="1614" y="84"/>
                  </a:lnTo>
                  <a:cubicBezTo>
                    <a:pt x="1624" y="74"/>
                    <a:pt x="1632" y="72"/>
                    <a:pt x="1641" y="72"/>
                  </a:cubicBezTo>
                  <a:cubicBezTo>
                    <a:pt x="1651" y="72"/>
                    <a:pt x="1661" y="76"/>
                    <a:pt x="1672" y="76"/>
                  </a:cubicBezTo>
                  <a:cubicBezTo>
                    <a:pt x="1677" y="76"/>
                    <a:pt x="1681" y="75"/>
                    <a:pt x="1687" y="73"/>
                  </a:cubicBezTo>
                  <a:lnTo>
                    <a:pt x="1687" y="73"/>
                  </a:lnTo>
                  <a:cubicBezTo>
                    <a:pt x="1659" y="84"/>
                    <a:pt x="1681" y="84"/>
                    <a:pt x="1675" y="96"/>
                  </a:cubicBezTo>
                  <a:cubicBezTo>
                    <a:pt x="1681" y="101"/>
                    <a:pt x="1692" y="107"/>
                    <a:pt x="1687" y="112"/>
                  </a:cubicBezTo>
                  <a:cubicBezTo>
                    <a:pt x="1690" y="110"/>
                    <a:pt x="1693" y="109"/>
                    <a:pt x="1696" y="109"/>
                  </a:cubicBezTo>
                  <a:cubicBezTo>
                    <a:pt x="1704" y="109"/>
                    <a:pt x="1710" y="116"/>
                    <a:pt x="1719" y="116"/>
                  </a:cubicBezTo>
                  <a:cubicBezTo>
                    <a:pt x="1723" y="116"/>
                    <a:pt x="1727" y="115"/>
                    <a:pt x="1731" y="112"/>
                  </a:cubicBezTo>
                  <a:cubicBezTo>
                    <a:pt x="1731" y="118"/>
                    <a:pt x="1743" y="118"/>
                    <a:pt x="1737" y="129"/>
                  </a:cubicBezTo>
                  <a:cubicBezTo>
                    <a:pt x="1754" y="129"/>
                    <a:pt x="1737" y="118"/>
                    <a:pt x="1737" y="112"/>
                  </a:cubicBezTo>
                  <a:cubicBezTo>
                    <a:pt x="1739" y="112"/>
                    <a:pt x="1741" y="112"/>
                    <a:pt x="1743" y="112"/>
                  </a:cubicBezTo>
                  <a:cubicBezTo>
                    <a:pt x="1771" y="112"/>
                    <a:pt x="1788" y="147"/>
                    <a:pt x="1825" y="147"/>
                  </a:cubicBezTo>
                  <a:cubicBezTo>
                    <a:pt x="1827" y="147"/>
                    <a:pt x="1830" y="146"/>
                    <a:pt x="1832" y="146"/>
                  </a:cubicBezTo>
                  <a:cubicBezTo>
                    <a:pt x="1845" y="150"/>
                    <a:pt x="1854" y="151"/>
                    <a:pt x="1863" y="151"/>
                  </a:cubicBezTo>
                  <a:cubicBezTo>
                    <a:pt x="1872" y="151"/>
                    <a:pt x="1880" y="150"/>
                    <a:pt x="1891" y="150"/>
                  </a:cubicBezTo>
                  <a:cubicBezTo>
                    <a:pt x="1897" y="150"/>
                    <a:pt x="1903" y="150"/>
                    <a:pt x="1911" y="152"/>
                  </a:cubicBezTo>
                  <a:cubicBezTo>
                    <a:pt x="1916" y="163"/>
                    <a:pt x="1894" y="163"/>
                    <a:pt x="1894" y="163"/>
                  </a:cubicBezTo>
                  <a:cubicBezTo>
                    <a:pt x="1905" y="180"/>
                    <a:pt x="1916" y="180"/>
                    <a:pt x="1933" y="185"/>
                  </a:cubicBezTo>
                  <a:cubicBezTo>
                    <a:pt x="1927" y="185"/>
                    <a:pt x="1927" y="191"/>
                    <a:pt x="1933" y="196"/>
                  </a:cubicBezTo>
                  <a:cubicBezTo>
                    <a:pt x="1935" y="200"/>
                    <a:pt x="1936" y="201"/>
                    <a:pt x="1938" y="201"/>
                  </a:cubicBezTo>
                  <a:cubicBezTo>
                    <a:pt x="1940" y="201"/>
                    <a:pt x="1942" y="200"/>
                    <a:pt x="1945" y="200"/>
                  </a:cubicBezTo>
                  <a:cubicBezTo>
                    <a:pt x="1948" y="200"/>
                    <a:pt x="1951" y="201"/>
                    <a:pt x="1955" y="208"/>
                  </a:cubicBezTo>
                  <a:cubicBezTo>
                    <a:pt x="1950" y="208"/>
                    <a:pt x="1944" y="213"/>
                    <a:pt x="1933" y="213"/>
                  </a:cubicBezTo>
                  <a:cubicBezTo>
                    <a:pt x="1950" y="219"/>
                    <a:pt x="1967" y="219"/>
                    <a:pt x="1983" y="224"/>
                  </a:cubicBezTo>
                  <a:cubicBezTo>
                    <a:pt x="1983" y="224"/>
                    <a:pt x="1983" y="224"/>
                    <a:pt x="1983" y="224"/>
                  </a:cubicBezTo>
                  <a:lnTo>
                    <a:pt x="1983" y="224"/>
                  </a:lnTo>
                  <a:lnTo>
                    <a:pt x="1995" y="230"/>
                  </a:lnTo>
                  <a:cubicBezTo>
                    <a:pt x="2000" y="202"/>
                    <a:pt x="1955" y="208"/>
                    <a:pt x="1939" y="191"/>
                  </a:cubicBezTo>
                  <a:lnTo>
                    <a:pt x="1955" y="180"/>
                  </a:lnTo>
                  <a:lnTo>
                    <a:pt x="1927" y="180"/>
                  </a:lnTo>
                  <a:cubicBezTo>
                    <a:pt x="1927" y="175"/>
                    <a:pt x="1931" y="167"/>
                    <a:pt x="1938" y="167"/>
                  </a:cubicBezTo>
                  <a:cubicBezTo>
                    <a:pt x="1940" y="167"/>
                    <a:pt x="1942" y="167"/>
                    <a:pt x="1944" y="168"/>
                  </a:cubicBezTo>
                  <a:cubicBezTo>
                    <a:pt x="1933" y="146"/>
                    <a:pt x="1927" y="163"/>
                    <a:pt x="1922" y="146"/>
                  </a:cubicBezTo>
                  <a:lnTo>
                    <a:pt x="1905" y="140"/>
                  </a:lnTo>
                  <a:cubicBezTo>
                    <a:pt x="1909" y="140"/>
                    <a:pt x="1910" y="133"/>
                    <a:pt x="1913" y="133"/>
                  </a:cubicBezTo>
                  <a:cubicBezTo>
                    <a:pt x="1914" y="133"/>
                    <a:pt x="1915" y="134"/>
                    <a:pt x="1916" y="135"/>
                  </a:cubicBezTo>
                  <a:lnTo>
                    <a:pt x="1916" y="135"/>
                  </a:lnTo>
                  <a:cubicBezTo>
                    <a:pt x="1894" y="112"/>
                    <a:pt x="1866" y="129"/>
                    <a:pt x="1866" y="107"/>
                  </a:cubicBezTo>
                  <a:cubicBezTo>
                    <a:pt x="1858" y="105"/>
                    <a:pt x="1853" y="104"/>
                    <a:pt x="1850" y="104"/>
                  </a:cubicBezTo>
                  <a:cubicBezTo>
                    <a:pt x="1837" y="104"/>
                    <a:pt x="1854" y="119"/>
                    <a:pt x="1827" y="124"/>
                  </a:cubicBezTo>
                  <a:lnTo>
                    <a:pt x="1821" y="84"/>
                  </a:lnTo>
                  <a:lnTo>
                    <a:pt x="1810" y="96"/>
                  </a:lnTo>
                  <a:cubicBezTo>
                    <a:pt x="1804" y="96"/>
                    <a:pt x="1799" y="90"/>
                    <a:pt x="1804" y="84"/>
                  </a:cubicBezTo>
                  <a:lnTo>
                    <a:pt x="1804" y="84"/>
                  </a:lnTo>
                  <a:cubicBezTo>
                    <a:pt x="1782" y="90"/>
                    <a:pt x="1804" y="90"/>
                    <a:pt x="1793" y="96"/>
                  </a:cubicBezTo>
                  <a:cubicBezTo>
                    <a:pt x="1776" y="79"/>
                    <a:pt x="1737" y="84"/>
                    <a:pt x="1743" y="62"/>
                  </a:cubicBezTo>
                  <a:lnTo>
                    <a:pt x="1743" y="62"/>
                  </a:lnTo>
                  <a:cubicBezTo>
                    <a:pt x="1731" y="73"/>
                    <a:pt x="1754" y="73"/>
                    <a:pt x="1731" y="79"/>
                  </a:cubicBezTo>
                  <a:cubicBezTo>
                    <a:pt x="1731" y="67"/>
                    <a:pt x="1727" y="64"/>
                    <a:pt x="1721" y="64"/>
                  </a:cubicBezTo>
                  <a:cubicBezTo>
                    <a:pt x="1716" y="64"/>
                    <a:pt x="1711" y="65"/>
                    <a:pt x="1705" y="65"/>
                  </a:cubicBezTo>
                  <a:cubicBezTo>
                    <a:pt x="1700" y="65"/>
                    <a:pt x="1696" y="65"/>
                    <a:pt x="1692" y="62"/>
                  </a:cubicBezTo>
                  <a:cubicBezTo>
                    <a:pt x="1703" y="51"/>
                    <a:pt x="1720" y="62"/>
                    <a:pt x="1703" y="45"/>
                  </a:cubicBezTo>
                  <a:lnTo>
                    <a:pt x="1703" y="45"/>
                  </a:lnTo>
                  <a:cubicBezTo>
                    <a:pt x="1700" y="49"/>
                    <a:pt x="1697" y="50"/>
                    <a:pt x="1693" y="50"/>
                  </a:cubicBezTo>
                  <a:cubicBezTo>
                    <a:pt x="1680" y="50"/>
                    <a:pt x="1666" y="28"/>
                    <a:pt x="1653" y="28"/>
                  </a:cubicBezTo>
                  <a:cubicBezTo>
                    <a:pt x="1653" y="28"/>
                    <a:pt x="1653" y="28"/>
                    <a:pt x="1653" y="23"/>
                  </a:cubicBezTo>
                  <a:cubicBezTo>
                    <a:pt x="1647" y="23"/>
                    <a:pt x="1642" y="34"/>
                    <a:pt x="1642" y="40"/>
                  </a:cubicBezTo>
                  <a:cubicBezTo>
                    <a:pt x="1631" y="40"/>
                    <a:pt x="1608" y="34"/>
                    <a:pt x="1591" y="34"/>
                  </a:cubicBezTo>
                  <a:cubicBezTo>
                    <a:pt x="1591" y="28"/>
                    <a:pt x="1547" y="17"/>
                    <a:pt x="1519" y="12"/>
                  </a:cubicBezTo>
                  <a:cubicBezTo>
                    <a:pt x="1515" y="22"/>
                    <a:pt x="1506" y="24"/>
                    <a:pt x="1495" y="24"/>
                  </a:cubicBezTo>
                  <a:cubicBezTo>
                    <a:pt x="1488" y="24"/>
                    <a:pt x="1480" y="23"/>
                    <a:pt x="1474" y="23"/>
                  </a:cubicBezTo>
                  <a:cubicBezTo>
                    <a:pt x="1474" y="12"/>
                    <a:pt x="1479" y="12"/>
                    <a:pt x="1485" y="6"/>
                  </a:cubicBezTo>
                  <a:lnTo>
                    <a:pt x="1468" y="6"/>
                  </a:lnTo>
                  <a:cubicBezTo>
                    <a:pt x="1468" y="12"/>
                    <a:pt x="1463" y="12"/>
                    <a:pt x="1451" y="12"/>
                  </a:cubicBezTo>
                  <a:lnTo>
                    <a:pt x="1451" y="0"/>
                  </a:lnTo>
                  <a:close/>
                </a:path>
              </a:pathLst>
            </a:custGeom>
            <a:solidFill>
              <a:srgbClr val="EA7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pic>
        <p:nvPicPr>
          <p:cNvPr id="19" name="Picture 18">
            <a:extLst>
              <a:ext uri="{FF2B5EF4-FFF2-40B4-BE49-F238E27FC236}">
                <a16:creationId xmlns:a16="http://schemas.microsoft.com/office/drawing/2014/main" id="{C71C24FE-462C-467B-853F-DC546B6967E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32786" y="312974"/>
            <a:ext cx="7208501" cy="3084373"/>
          </a:xfrm>
          <a:prstGeom prst="rect">
            <a:avLst/>
          </a:prstGeom>
        </p:spPr>
      </p:pic>
      <p:pic>
        <p:nvPicPr>
          <p:cNvPr id="22" name="Picture 2">
            <a:extLst>
              <a:ext uri="{FF2B5EF4-FFF2-40B4-BE49-F238E27FC236}">
                <a16:creationId xmlns:a16="http://schemas.microsoft.com/office/drawing/2014/main" id="{8A5B2206-F1D7-45E9-9B6C-021BD0FFD82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3404299" y="3397347"/>
            <a:ext cx="5358002" cy="3335356"/>
          </a:xfrm>
          <a:prstGeom prst="rect">
            <a:avLst/>
          </a:prstGeom>
        </p:spPr>
      </p:pic>
      <p:pic>
        <p:nvPicPr>
          <p:cNvPr id="1026" name="Picture 2" descr="Hình ảnh Cuốn Sách Học Bút Chì, Sách, Bốn Quyển Sách, Một Cái Bút miễn phí  tải tập tin PNG PSDComment và Vector">
            <a:extLst>
              <a:ext uri="{FF2B5EF4-FFF2-40B4-BE49-F238E27FC236}">
                <a16:creationId xmlns:a16="http://schemas.microsoft.com/office/drawing/2014/main" id="{A4470FDE-30B1-4AC6-B9F2-519103FFD6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6445" y="4707663"/>
            <a:ext cx="2107633" cy="2107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33003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478EF1E9-7AED-42FF-B99C-ED56281CDAFE}"/>
              </a:ext>
            </a:extLst>
          </p:cNvPr>
          <p:cNvSpPr/>
          <p:nvPr/>
        </p:nvSpPr>
        <p:spPr>
          <a:xfrm>
            <a:off x="2466112" y="543770"/>
            <a:ext cx="8947393" cy="6009430"/>
          </a:xfrm>
          <a:prstGeom prst="roundRect">
            <a:avLst>
              <a:gd name="adj" fmla="val 11381"/>
            </a:avLst>
          </a:prstGeom>
          <a:solidFill>
            <a:schemeClr val="accent1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C763C374-1A01-45EE-BC61-AE323A59B19C}"/>
              </a:ext>
            </a:extLst>
          </p:cNvPr>
          <p:cNvSpPr/>
          <p:nvPr/>
        </p:nvSpPr>
        <p:spPr>
          <a:xfrm>
            <a:off x="2438327" y="457847"/>
            <a:ext cx="8947393" cy="6009430"/>
          </a:xfrm>
          <a:prstGeom prst="roundRect">
            <a:avLst>
              <a:gd name="adj" fmla="val 1138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: Rounded Corners 2">
            <a:extLst>
              <a:ext uri="{FF2B5EF4-FFF2-40B4-BE49-F238E27FC236}">
                <a16:creationId xmlns:a16="http://schemas.microsoft.com/office/drawing/2014/main" id="{479CEB17-C25E-4724-A9FD-1BA588436AB5}"/>
              </a:ext>
            </a:extLst>
          </p:cNvPr>
          <p:cNvSpPr/>
          <p:nvPr/>
        </p:nvSpPr>
        <p:spPr>
          <a:xfrm rot="5400000">
            <a:off x="137363" y="1772721"/>
            <a:ext cx="1702411" cy="659878"/>
          </a:xfrm>
          <a:custGeom>
            <a:avLst/>
            <a:gdLst>
              <a:gd name="connsiteX0" fmla="*/ 0 w 9505950"/>
              <a:gd name="connsiteY0" fmla="*/ 692498 h 1384995"/>
              <a:gd name="connsiteX1" fmla="*/ 692498 w 9505950"/>
              <a:gd name="connsiteY1" fmla="*/ 0 h 1384995"/>
              <a:gd name="connsiteX2" fmla="*/ 8813453 w 9505950"/>
              <a:gd name="connsiteY2" fmla="*/ 0 h 1384995"/>
              <a:gd name="connsiteX3" fmla="*/ 9505951 w 9505950"/>
              <a:gd name="connsiteY3" fmla="*/ 692498 h 1384995"/>
              <a:gd name="connsiteX4" fmla="*/ 9505950 w 9505950"/>
              <a:gd name="connsiteY4" fmla="*/ 692498 h 1384995"/>
              <a:gd name="connsiteX5" fmla="*/ 8813452 w 9505950"/>
              <a:gd name="connsiteY5" fmla="*/ 1384996 h 1384995"/>
              <a:gd name="connsiteX6" fmla="*/ 692498 w 9505950"/>
              <a:gd name="connsiteY6" fmla="*/ 1384995 h 1384995"/>
              <a:gd name="connsiteX7" fmla="*/ 0 w 9505950"/>
              <a:gd name="connsiteY7" fmla="*/ 692497 h 1384995"/>
              <a:gd name="connsiteX8" fmla="*/ 0 w 9505950"/>
              <a:gd name="connsiteY8" fmla="*/ 692498 h 13849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505950" h="1384995" fill="none" extrusionOk="0">
                <a:moveTo>
                  <a:pt x="0" y="692498"/>
                </a:moveTo>
                <a:cubicBezTo>
                  <a:pt x="38440" y="346088"/>
                  <a:pt x="258644" y="-52383"/>
                  <a:pt x="692498" y="0"/>
                </a:cubicBezTo>
                <a:cubicBezTo>
                  <a:pt x="4047778" y="-154472"/>
                  <a:pt x="6922746" y="-165626"/>
                  <a:pt x="8813453" y="0"/>
                </a:cubicBezTo>
                <a:cubicBezTo>
                  <a:pt x="9211463" y="-19350"/>
                  <a:pt x="9448468" y="305732"/>
                  <a:pt x="9505951" y="692498"/>
                </a:cubicBezTo>
                <a:lnTo>
                  <a:pt x="9505950" y="692498"/>
                </a:lnTo>
                <a:cubicBezTo>
                  <a:pt x="9505739" y="1062807"/>
                  <a:pt x="9124722" y="1362667"/>
                  <a:pt x="8813452" y="1384996"/>
                </a:cubicBezTo>
                <a:cubicBezTo>
                  <a:pt x="5987043" y="1342792"/>
                  <a:pt x="4602487" y="1223698"/>
                  <a:pt x="692498" y="1384995"/>
                </a:cubicBezTo>
                <a:cubicBezTo>
                  <a:pt x="328420" y="1387342"/>
                  <a:pt x="5421" y="1140560"/>
                  <a:pt x="0" y="692497"/>
                </a:cubicBezTo>
                <a:lnTo>
                  <a:pt x="0" y="692498"/>
                </a:lnTo>
                <a:close/>
              </a:path>
              <a:path w="9505950" h="1384995" stroke="0" extrusionOk="0">
                <a:moveTo>
                  <a:pt x="0" y="692498"/>
                </a:moveTo>
                <a:cubicBezTo>
                  <a:pt x="73310" y="318747"/>
                  <a:pt x="280498" y="-39749"/>
                  <a:pt x="692498" y="0"/>
                </a:cubicBezTo>
                <a:cubicBezTo>
                  <a:pt x="3179683" y="-136090"/>
                  <a:pt x="6220791" y="117287"/>
                  <a:pt x="8813453" y="0"/>
                </a:cubicBezTo>
                <a:cubicBezTo>
                  <a:pt x="9194387" y="4411"/>
                  <a:pt x="9551642" y="341078"/>
                  <a:pt x="9505951" y="692498"/>
                </a:cubicBezTo>
                <a:lnTo>
                  <a:pt x="9505950" y="692498"/>
                </a:lnTo>
                <a:cubicBezTo>
                  <a:pt x="9500823" y="1097893"/>
                  <a:pt x="9121258" y="1397440"/>
                  <a:pt x="8813452" y="1384996"/>
                </a:cubicBezTo>
                <a:cubicBezTo>
                  <a:pt x="5198419" y="1431328"/>
                  <a:pt x="2693001" y="1251055"/>
                  <a:pt x="692498" y="1384995"/>
                </a:cubicBezTo>
                <a:cubicBezTo>
                  <a:pt x="349135" y="1338046"/>
                  <a:pt x="25743" y="1077364"/>
                  <a:pt x="0" y="692497"/>
                </a:cubicBezTo>
                <a:lnTo>
                  <a:pt x="0" y="692498"/>
                </a:lnTo>
                <a:close/>
              </a:path>
            </a:pathLst>
          </a:custGeom>
          <a:solidFill>
            <a:srgbClr val="F3F3F3"/>
          </a:solidFill>
          <a:ln w="76200">
            <a:solidFill>
              <a:srgbClr val="FFB655"/>
            </a:solidFill>
            <a:extLst>
              <a:ext uri="{C807C97D-BFC1-408E-A445-0C87EB9F89A2}">
                <ask:lineSketchStyleProps xmlns="" xmlns:ask="http://schemas.microsoft.com/office/drawing/2018/sketchyshapes" sd="2214188587">
                  <a:custGeom>
                    <a:avLst/>
                    <a:gdLst>
                      <a:gd name="connsiteX0" fmla="*/ 0 w 1702411"/>
                      <a:gd name="connsiteY0" fmla="*/ 329939 h 659878"/>
                      <a:gd name="connsiteX1" fmla="*/ 124018 w 1702411"/>
                      <a:gd name="connsiteY1" fmla="*/ 0 h 659878"/>
                      <a:gd name="connsiteX2" fmla="*/ 1578392 w 1702411"/>
                      <a:gd name="connsiteY2" fmla="*/ 0 h 659878"/>
                      <a:gd name="connsiteX3" fmla="*/ 1702411 w 1702411"/>
                      <a:gd name="connsiteY3" fmla="*/ 329939 h 659878"/>
                      <a:gd name="connsiteX4" fmla="*/ 1702411 w 1702411"/>
                      <a:gd name="connsiteY4" fmla="*/ 329939 h 659878"/>
                      <a:gd name="connsiteX5" fmla="*/ 1578392 w 1702411"/>
                      <a:gd name="connsiteY5" fmla="*/ 659878 h 659878"/>
                      <a:gd name="connsiteX6" fmla="*/ 124018 w 1702411"/>
                      <a:gd name="connsiteY6" fmla="*/ 659878 h 659878"/>
                      <a:gd name="connsiteX7" fmla="*/ 0 w 1702411"/>
                      <a:gd name="connsiteY7" fmla="*/ 329938 h 659878"/>
                      <a:gd name="connsiteX8" fmla="*/ 0 w 1702411"/>
                      <a:gd name="connsiteY8" fmla="*/ 329939 h 659878"/>
                      <a:gd name="connsiteX0" fmla="*/ 0 w 1702411"/>
                      <a:gd name="connsiteY0" fmla="*/ 329939 h 659878"/>
                      <a:gd name="connsiteX1" fmla="*/ 124018 w 1702411"/>
                      <a:gd name="connsiteY1" fmla="*/ 0 h 659878"/>
                      <a:gd name="connsiteX2" fmla="*/ 1578392 w 1702411"/>
                      <a:gd name="connsiteY2" fmla="*/ 0 h 659878"/>
                      <a:gd name="connsiteX3" fmla="*/ 1702411 w 1702411"/>
                      <a:gd name="connsiteY3" fmla="*/ 329939 h 659878"/>
                      <a:gd name="connsiteX4" fmla="*/ 1702411 w 1702411"/>
                      <a:gd name="connsiteY4" fmla="*/ 329939 h 659878"/>
                      <a:gd name="connsiteX5" fmla="*/ 1578392 w 1702411"/>
                      <a:gd name="connsiteY5" fmla="*/ 659878 h 659878"/>
                      <a:gd name="connsiteX6" fmla="*/ 124018 w 1702411"/>
                      <a:gd name="connsiteY6" fmla="*/ 659878 h 659878"/>
                      <a:gd name="connsiteX7" fmla="*/ 0 w 1702411"/>
                      <a:gd name="connsiteY7" fmla="*/ 329938 h 659878"/>
                      <a:gd name="connsiteX8" fmla="*/ 0 w 1702411"/>
                      <a:gd name="connsiteY8" fmla="*/ 329939 h 65987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702411" h="659878" fill="none" extrusionOk="0">
                        <a:moveTo>
                          <a:pt x="0" y="329939"/>
                        </a:moveTo>
                        <a:cubicBezTo>
                          <a:pt x="8157" y="166085"/>
                          <a:pt x="42306" y="-29049"/>
                          <a:pt x="124018" y="0"/>
                        </a:cubicBezTo>
                        <a:cubicBezTo>
                          <a:pt x="693682" y="-104286"/>
                          <a:pt x="1284291" y="-27503"/>
                          <a:pt x="1578392" y="0"/>
                        </a:cubicBezTo>
                        <a:cubicBezTo>
                          <a:pt x="1652862" y="-13190"/>
                          <a:pt x="1678365" y="144634"/>
                          <a:pt x="1702411" y="329939"/>
                        </a:cubicBezTo>
                        <a:lnTo>
                          <a:pt x="1702411" y="329939"/>
                        </a:lnTo>
                        <a:cubicBezTo>
                          <a:pt x="1702281" y="501105"/>
                          <a:pt x="1630306" y="648037"/>
                          <a:pt x="1578392" y="659878"/>
                        </a:cubicBezTo>
                        <a:cubicBezTo>
                          <a:pt x="1068576" y="637825"/>
                          <a:pt x="834047" y="577516"/>
                          <a:pt x="124018" y="659878"/>
                        </a:cubicBezTo>
                        <a:cubicBezTo>
                          <a:pt x="77706" y="663408"/>
                          <a:pt x="3018" y="568203"/>
                          <a:pt x="0" y="329938"/>
                        </a:cubicBezTo>
                        <a:lnTo>
                          <a:pt x="0" y="329939"/>
                        </a:lnTo>
                        <a:close/>
                      </a:path>
                      <a:path w="1702411" h="659878" stroke="0" extrusionOk="0">
                        <a:moveTo>
                          <a:pt x="0" y="329939"/>
                        </a:moveTo>
                        <a:cubicBezTo>
                          <a:pt x="622" y="146524"/>
                          <a:pt x="52818" y="-20532"/>
                          <a:pt x="124018" y="0"/>
                        </a:cubicBezTo>
                        <a:cubicBezTo>
                          <a:pt x="607463" y="-29921"/>
                          <a:pt x="1157612" y="39010"/>
                          <a:pt x="1578392" y="0"/>
                        </a:cubicBezTo>
                        <a:cubicBezTo>
                          <a:pt x="1646151" y="32667"/>
                          <a:pt x="1724326" y="176897"/>
                          <a:pt x="1702411" y="329939"/>
                        </a:cubicBezTo>
                        <a:lnTo>
                          <a:pt x="1702411" y="329939"/>
                        </a:lnTo>
                        <a:cubicBezTo>
                          <a:pt x="1694477" y="530122"/>
                          <a:pt x="1642850" y="663219"/>
                          <a:pt x="1578392" y="659878"/>
                        </a:cubicBezTo>
                        <a:cubicBezTo>
                          <a:pt x="937256" y="650019"/>
                          <a:pt x="504254" y="644675"/>
                          <a:pt x="124018" y="659878"/>
                        </a:cubicBezTo>
                        <a:cubicBezTo>
                          <a:pt x="46997" y="619145"/>
                          <a:pt x="-2696" y="500032"/>
                          <a:pt x="0" y="329938"/>
                        </a:cubicBezTo>
                        <a:lnTo>
                          <a:pt x="0" y="329939"/>
                        </a:lnTo>
                        <a:close/>
                      </a:path>
                      <a:path w="1702411" h="659878" fill="none" stroke="0" extrusionOk="0">
                        <a:moveTo>
                          <a:pt x="0" y="329939"/>
                        </a:moveTo>
                        <a:cubicBezTo>
                          <a:pt x="9966" y="165258"/>
                          <a:pt x="36992" y="-37508"/>
                          <a:pt x="124018" y="0"/>
                        </a:cubicBezTo>
                        <a:cubicBezTo>
                          <a:pt x="680315" y="-68907"/>
                          <a:pt x="1227018" y="-31111"/>
                          <a:pt x="1578392" y="0"/>
                        </a:cubicBezTo>
                        <a:cubicBezTo>
                          <a:pt x="1642023" y="12949"/>
                          <a:pt x="1707994" y="156450"/>
                          <a:pt x="1702411" y="329939"/>
                        </a:cubicBezTo>
                        <a:lnTo>
                          <a:pt x="1702411" y="329939"/>
                        </a:lnTo>
                        <a:cubicBezTo>
                          <a:pt x="1701076" y="512174"/>
                          <a:pt x="1627969" y="650267"/>
                          <a:pt x="1578392" y="659878"/>
                        </a:cubicBezTo>
                        <a:cubicBezTo>
                          <a:pt x="1054261" y="632544"/>
                          <a:pt x="857870" y="590708"/>
                          <a:pt x="124018" y="659878"/>
                        </a:cubicBezTo>
                        <a:cubicBezTo>
                          <a:pt x="69714" y="647908"/>
                          <a:pt x="19780" y="545179"/>
                          <a:pt x="0" y="329938"/>
                        </a:cubicBezTo>
                        <a:lnTo>
                          <a:pt x="0" y="329939"/>
                        </a:ln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146" name="Text Box 4"/>
          <p:cNvSpPr txBox="1">
            <a:spLocks noChangeArrowheads="1"/>
          </p:cNvSpPr>
          <p:nvPr/>
        </p:nvSpPr>
        <p:spPr bwMode="auto">
          <a:xfrm>
            <a:off x="463307" y="306988"/>
            <a:ext cx="17526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aseline="30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aseline="30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aseline="30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aseline="30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aseline="30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sng" strike="noStrike" kern="1200" cap="none" spc="0" normalizeH="0" baseline="0" noProof="0" dirty="0" err="1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kumimoji="0" lang="en-US" altLang="en-US" sz="4000" b="1" i="0" u="sng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</a:p>
        </p:txBody>
      </p:sp>
      <p:sp>
        <p:nvSpPr>
          <p:cNvPr id="6148" name="Text Box 6"/>
          <p:cNvSpPr txBox="1">
            <a:spLocks noChangeArrowheads="1"/>
          </p:cNvSpPr>
          <p:nvPr/>
        </p:nvSpPr>
        <p:spPr bwMode="auto">
          <a:xfrm>
            <a:off x="3056204" y="827585"/>
            <a:ext cx="388920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aseline="30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aseline="30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aseline="30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aseline="30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aseline="30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8m</a:t>
            </a:r>
            <a:r>
              <a:rPr kumimoji="0" lang="en-US" altLang="en-US" sz="2800" b="1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5dm</a:t>
            </a:r>
            <a:r>
              <a:rPr kumimoji="0" lang="en-US" altLang="en-US" sz="2800" b="1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…   8,05m</a:t>
            </a:r>
            <a:r>
              <a:rPr kumimoji="0" lang="en-US" altLang="en-US" sz="2800" b="1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</p:txBody>
      </p:sp>
      <p:sp>
        <p:nvSpPr>
          <p:cNvPr id="6149" name="Text Box 7"/>
          <p:cNvSpPr txBox="1">
            <a:spLocks noChangeArrowheads="1"/>
          </p:cNvSpPr>
          <p:nvPr/>
        </p:nvSpPr>
        <p:spPr bwMode="auto">
          <a:xfrm>
            <a:off x="3056204" y="2711721"/>
            <a:ext cx="340990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aseline="30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aseline="30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aseline="30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aseline="30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aseline="30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8m</a:t>
            </a:r>
            <a:r>
              <a:rPr kumimoji="0" lang="en-US" altLang="en-US" sz="2800" b="1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5dm</a:t>
            </a:r>
            <a:r>
              <a:rPr kumimoji="0" lang="en-US" altLang="en-US" sz="2800" b="1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…  8,5m</a:t>
            </a:r>
            <a:r>
              <a:rPr kumimoji="0" lang="en-US" altLang="en-US" sz="2800" b="1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50" name="Text Box 8"/>
          <p:cNvSpPr txBox="1">
            <a:spLocks noChangeArrowheads="1"/>
          </p:cNvSpPr>
          <p:nvPr/>
        </p:nvSpPr>
        <p:spPr bwMode="auto">
          <a:xfrm>
            <a:off x="3009498" y="4588859"/>
            <a:ext cx="361990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aseline="30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aseline="30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aseline="30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aseline="30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aseline="30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8m</a:t>
            </a:r>
            <a:r>
              <a:rPr kumimoji="0" lang="en-US" altLang="en-US" sz="2800" b="1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5dm</a:t>
            </a:r>
            <a:r>
              <a:rPr kumimoji="0" lang="en-US" altLang="en-US" sz="2800" b="1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…   8,005m</a:t>
            </a:r>
            <a:r>
              <a:rPr kumimoji="0" lang="en-US" altLang="en-US" sz="2800" b="1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52" name="Text Box 10"/>
          <p:cNvSpPr txBox="1">
            <a:spLocks noChangeArrowheads="1"/>
          </p:cNvSpPr>
          <p:nvPr/>
        </p:nvSpPr>
        <p:spPr bwMode="auto">
          <a:xfrm>
            <a:off x="6921766" y="863250"/>
            <a:ext cx="38227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aseline="30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aseline="30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aseline="30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aseline="30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aseline="30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7m</a:t>
            </a:r>
            <a:r>
              <a:rPr kumimoji="0" lang="en-US" altLang="en-US" sz="2800" b="1" i="0" u="none" strike="noStrike" kern="1200" cap="none" spc="0" normalizeH="0" baseline="3000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5dm</a:t>
            </a:r>
            <a:r>
              <a:rPr kumimoji="0" lang="en-US" altLang="en-US" sz="2800" b="1" i="0" u="none" strike="noStrike" kern="1200" cap="none" spc="0" normalizeH="0" baseline="3000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…  7,005m</a:t>
            </a:r>
            <a:r>
              <a:rPr kumimoji="0" lang="en-US" altLang="en-US" sz="2800" b="1" i="0" u="none" strike="noStrike" kern="1200" cap="none" spc="0" normalizeH="0" baseline="3000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878" name="Text Box 14"/>
          <p:cNvSpPr txBox="1">
            <a:spLocks noChangeArrowheads="1"/>
          </p:cNvSpPr>
          <p:nvPr/>
        </p:nvSpPr>
        <p:spPr bwMode="auto">
          <a:xfrm>
            <a:off x="4750373" y="596836"/>
            <a:ext cx="524802" cy="9233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>
              <a:defRPr baseline="30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aseline="30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aseline="30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aseline="30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aseline="30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</p:txBody>
      </p:sp>
      <p:sp>
        <p:nvSpPr>
          <p:cNvPr id="20" name="Text Box 4">
            <a:extLst>
              <a:ext uri="{FF2B5EF4-FFF2-40B4-BE49-F238E27FC236}">
                <a16:creationId xmlns:a16="http://schemas.microsoft.com/office/drawing/2014/main" id="{5BD3D40C-2D3F-452F-8963-E1ABA9A661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9653" y="1153290"/>
            <a:ext cx="1621897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aseline="30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aseline="30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aseline="30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aseline="30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aseline="30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&lt;   ?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</p:txBody>
      </p:sp>
      <p:sp>
        <p:nvSpPr>
          <p:cNvPr id="21" name="Text Box 14">
            <a:extLst>
              <a:ext uri="{FF2B5EF4-FFF2-40B4-BE49-F238E27FC236}">
                <a16:creationId xmlns:a16="http://schemas.microsoft.com/office/drawing/2014/main" id="{757DFFD2-E53A-4418-8C77-0B3C7F8018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18853" y="4419573"/>
            <a:ext cx="512972" cy="9233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>
              <a:defRPr baseline="30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aseline="30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aseline="30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aseline="30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aseline="30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</a:p>
        </p:txBody>
      </p:sp>
      <p:sp>
        <p:nvSpPr>
          <p:cNvPr id="22" name="Text Box 14">
            <a:extLst>
              <a:ext uri="{FF2B5EF4-FFF2-40B4-BE49-F238E27FC236}">
                <a16:creationId xmlns:a16="http://schemas.microsoft.com/office/drawing/2014/main" id="{D79F537F-8DED-4D68-B823-F9062D494C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16100" y="2493997"/>
            <a:ext cx="512972" cy="9233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>
              <a:defRPr baseline="30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aseline="30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aseline="30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aseline="30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aseline="30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</a:p>
        </p:txBody>
      </p:sp>
      <p:sp>
        <p:nvSpPr>
          <p:cNvPr id="23" name="Text Box 10">
            <a:extLst>
              <a:ext uri="{FF2B5EF4-FFF2-40B4-BE49-F238E27FC236}">
                <a16:creationId xmlns:a16="http://schemas.microsoft.com/office/drawing/2014/main" id="{0069270C-8B8C-4370-9C09-E56B91AA6D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09434" y="2743682"/>
            <a:ext cx="332014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aseline="30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aseline="30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aseline="30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aseline="30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aseline="30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7m</a:t>
            </a:r>
            <a:r>
              <a:rPr kumimoji="0" lang="en-US" altLang="en-US" sz="2800" b="1" i="0" u="none" strike="noStrike" kern="1200" cap="none" spc="0" normalizeH="0" baseline="3000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5dm</a:t>
            </a:r>
            <a:r>
              <a:rPr kumimoji="0" lang="en-US" altLang="en-US" sz="2800" b="1" i="0" u="none" strike="noStrike" kern="1200" cap="none" spc="0" normalizeH="0" baseline="3000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…  7,5 m</a:t>
            </a:r>
            <a:r>
              <a:rPr kumimoji="0" lang="en-US" altLang="en-US" sz="2800" b="1" i="0" u="none" strike="noStrike" kern="1200" cap="none" spc="0" normalizeH="0" baseline="3000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 Box 10">
            <a:extLst>
              <a:ext uri="{FF2B5EF4-FFF2-40B4-BE49-F238E27FC236}">
                <a16:creationId xmlns:a16="http://schemas.microsoft.com/office/drawing/2014/main" id="{8454FB65-66EF-4A3E-8CF8-DE6537E1BB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39809" y="4562389"/>
            <a:ext cx="394851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aseline="30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aseline="30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aseline="30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aseline="30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aseline="30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2,94dm</a:t>
            </a:r>
            <a:r>
              <a:rPr kumimoji="0" lang="en-US" altLang="en-US" sz="2800" b="1" i="0" u="none" strike="noStrike" kern="1200" cap="none" spc="0" normalizeH="0" baseline="3000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…   2dm</a:t>
            </a:r>
            <a:r>
              <a:rPr kumimoji="0" lang="en-US" altLang="en-US" sz="2800" b="1" i="0" u="none" strike="noStrike" kern="1200" cap="none" spc="0" normalizeH="0" baseline="3000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94cm</a:t>
            </a:r>
            <a:r>
              <a:rPr kumimoji="0" lang="en-US" altLang="en-US" sz="2800" b="1" i="0" u="none" strike="noStrike" kern="1200" cap="none" spc="0" normalizeH="0" baseline="3000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 Box 14">
            <a:extLst>
              <a:ext uri="{FF2B5EF4-FFF2-40B4-BE49-F238E27FC236}">
                <a16:creationId xmlns:a16="http://schemas.microsoft.com/office/drawing/2014/main" id="{A1C192E2-98B0-4E6E-AD69-12C899CA18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74851" y="653256"/>
            <a:ext cx="512972" cy="9233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>
              <a:defRPr baseline="30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aseline="30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aseline="30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aseline="30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aseline="30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</p:txBody>
      </p:sp>
      <p:sp>
        <p:nvSpPr>
          <p:cNvPr id="26" name="Text Box 14">
            <a:extLst>
              <a:ext uri="{FF2B5EF4-FFF2-40B4-BE49-F238E27FC236}">
                <a16:creationId xmlns:a16="http://schemas.microsoft.com/office/drawing/2014/main" id="{2C8E4AF5-6D8E-4274-9084-661EBA81CC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20011" y="2586231"/>
            <a:ext cx="512972" cy="9233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>
              <a:defRPr baseline="30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aseline="30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aseline="30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aseline="30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aseline="30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</a:p>
        </p:txBody>
      </p:sp>
      <p:sp>
        <p:nvSpPr>
          <p:cNvPr id="27" name="Text Box 14">
            <a:extLst>
              <a:ext uri="{FF2B5EF4-FFF2-40B4-BE49-F238E27FC236}">
                <a16:creationId xmlns:a16="http://schemas.microsoft.com/office/drawing/2014/main" id="{C00E4BF7-1B5A-4243-AE86-DE7737F425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54731" y="4339394"/>
            <a:ext cx="512972" cy="9233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>
              <a:defRPr baseline="30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aseline="30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aseline="30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aseline="30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aseline="30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</a:p>
        </p:txBody>
      </p:sp>
      <p:sp>
        <p:nvSpPr>
          <p:cNvPr id="3" name="Ngoặc móc Phải 2">
            <a:extLst>
              <a:ext uri="{FF2B5EF4-FFF2-40B4-BE49-F238E27FC236}">
                <a16:creationId xmlns:a16="http://schemas.microsoft.com/office/drawing/2014/main" id="{A553B8B4-9CDC-410E-A48F-3075EF339BDF}"/>
              </a:ext>
            </a:extLst>
          </p:cNvPr>
          <p:cNvSpPr/>
          <p:nvPr/>
        </p:nvSpPr>
        <p:spPr bwMode="auto">
          <a:xfrm rot="5400000">
            <a:off x="3697370" y="823671"/>
            <a:ext cx="329920" cy="1279587"/>
          </a:xfrm>
          <a:prstGeom prst="rightBrace">
            <a:avLst>
              <a:gd name="adj1" fmla="val 27580"/>
              <a:gd name="adj2" fmla="val 50000"/>
            </a:avLst>
          </a:prstGeom>
          <a:noFill/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3000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Ngoặc móc Phải 29">
            <a:extLst>
              <a:ext uri="{FF2B5EF4-FFF2-40B4-BE49-F238E27FC236}">
                <a16:creationId xmlns:a16="http://schemas.microsoft.com/office/drawing/2014/main" id="{4726F2E1-4904-4252-A47C-4144E314E2CD}"/>
              </a:ext>
            </a:extLst>
          </p:cNvPr>
          <p:cNvSpPr/>
          <p:nvPr/>
        </p:nvSpPr>
        <p:spPr bwMode="auto">
          <a:xfrm rot="5400000">
            <a:off x="3695572" y="2657808"/>
            <a:ext cx="329920" cy="1279587"/>
          </a:xfrm>
          <a:prstGeom prst="rightBrace">
            <a:avLst>
              <a:gd name="adj1" fmla="val 31429"/>
              <a:gd name="adj2" fmla="val 50000"/>
            </a:avLst>
          </a:prstGeom>
          <a:noFill/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3000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Ngoặc móc Phải 30">
            <a:extLst>
              <a:ext uri="{FF2B5EF4-FFF2-40B4-BE49-F238E27FC236}">
                <a16:creationId xmlns:a16="http://schemas.microsoft.com/office/drawing/2014/main" id="{FB3B92DB-4ACA-4E2B-A674-D7051735F96A}"/>
              </a:ext>
            </a:extLst>
          </p:cNvPr>
          <p:cNvSpPr/>
          <p:nvPr/>
        </p:nvSpPr>
        <p:spPr bwMode="auto">
          <a:xfrm rot="5400000">
            <a:off x="3623216" y="4564621"/>
            <a:ext cx="329920" cy="1279587"/>
          </a:xfrm>
          <a:prstGeom prst="rightBrace">
            <a:avLst>
              <a:gd name="adj1" fmla="val 42978"/>
              <a:gd name="adj2" fmla="val 50000"/>
            </a:avLst>
          </a:prstGeom>
          <a:noFill/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3000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Ngoặc móc Phải 31">
            <a:extLst>
              <a:ext uri="{FF2B5EF4-FFF2-40B4-BE49-F238E27FC236}">
                <a16:creationId xmlns:a16="http://schemas.microsoft.com/office/drawing/2014/main" id="{1B52811B-B966-4B3A-8E98-5E96421DA32E}"/>
              </a:ext>
            </a:extLst>
          </p:cNvPr>
          <p:cNvSpPr/>
          <p:nvPr/>
        </p:nvSpPr>
        <p:spPr bwMode="auto">
          <a:xfrm rot="5400000">
            <a:off x="7510389" y="841895"/>
            <a:ext cx="329920" cy="1279587"/>
          </a:xfrm>
          <a:prstGeom prst="rightBrace">
            <a:avLst>
              <a:gd name="adj1" fmla="val 42978"/>
              <a:gd name="adj2" fmla="val 50000"/>
            </a:avLst>
          </a:prstGeom>
          <a:noFill/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3000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Text Box 10">
            <a:extLst>
              <a:ext uri="{FF2B5EF4-FFF2-40B4-BE49-F238E27FC236}">
                <a16:creationId xmlns:a16="http://schemas.microsoft.com/office/drawing/2014/main" id="{9ECAC9C7-E043-40AB-BA27-18FE232E12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17523" y="1588951"/>
            <a:ext cx="132279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aseline="30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aseline="30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aseline="30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aseline="30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aseline="30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8, 05m</a:t>
            </a:r>
            <a:r>
              <a:rPr kumimoji="0" lang="en-US" altLang="en-US" sz="2800" b="1" i="0" u="none" strike="noStrike" kern="1200" cap="none" spc="0" normalizeH="0" baseline="3000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Text Box 10">
            <a:extLst>
              <a:ext uri="{FF2B5EF4-FFF2-40B4-BE49-F238E27FC236}">
                <a16:creationId xmlns:a16="http://schemas.microsoft.com/office/drawing/2014/main" id="{286D839E-A198-462B-BC78-ADD9EF60C5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42003" y="3451298"/>
            <a:ext cx="132279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aseline="30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aseline="30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aseline="30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aseline="30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aseline="30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8, 05m</a:t>
            </a:r>
            <a:r>
              <a:rPr kumimoji="0" lang="en-US" altLang="en-US" sz="2800" b="1" i="0" u="none" strike="noStrike" kern="1200" cap="none" spc="0" normalizeH="0" baseline="3000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Text Box 10">
            <a:extLst>
              <a:ext uri="{FF2B5EF4-FFF2-40B4-BE49-F238E27FC236}">
                <a16:creationId xmlns:a16="http://schemas.microsoft.com/office/drawing/2014/main" id="{36C72AC0-4C79-4AAE-A2DD-E33226D174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42302" y="5369374"/>
            <a:ext cx="132279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aseline="30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aseline="30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aseline="30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aseline="30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aseline="30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8, 05m</a:t>
            </a:r>
            <a:r>
              <a:rPr kumimoji="0" lang="en-US" altLang="en-US" sz="2800" b="1" i="0" u="none" strike="noStrike" kern="1200" cap="none" spc="0" normalizeH="0" baseline="3000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Ngoặc móc Phải 37">
            <a:extLst>
              <a:ext uri="{FF2B5EF4-FFF2-40B4-BE49-F238E27FC236}">
                <a16:creationId xmlns:a16="http://schemas.microsoft.com/office/drawing/2014/main" id="{27D9B6A4-9C76-465D-B258-D44859A32525}"/>
              </a:ext>
            </a:extLst>
          </p:cNvPr>
          <p:cNvSpPr/>
          <p:nvPr/>
        </p:nvSpPr>
        <p:spPr bwMode="auto">
          <a:xfrm rot="5400000">
            <a:off x="7629752" y="2760109"/>
            <a:ext cx="329920" cy="1279587"/>
          </a:xfrm>
          <a:prstGeom prst="rightBrace">
            <a:avLst>
              <a:gd name="adj1" fmla="val 39128"/>
              <a:gd name="adj2" fmla="val 50000"/>
            </a:avLst>
          </a:prstGeom>
          <a:noFill/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3000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Ngoặc móc Phải 38">
            <a:extLst>
              <a:ext uri="{FF2B5EF4-FFF2-40B4-BE49-F238E27FC236}">
                <a16:creationId xmlns:a16="http://schemas.microsoft.com/office/drawing/2014/main" id="{2E97BB67-8C55-49EE-8F9D-05E9A4BB13D7}"/>
              </a:ext>
            </a:extLst>
          </p:cNvPr>
          <p:cNvSpPr/>
          <p:nvPr/>
        </p:nvSpPr>
        <p:spPr bwMode="auto">
          <a:xfrm rot="5400000">
            <a:off x="9593716" y="4554265"/>
            <a:ext cx="329920" cy="1279587"/>
          </a:xfrm>
          <a:prstGeom prst="rightBrace">
            <a:avLst>
              <a:gd name="adj1" fmla="val 35279"/>
              <a:gd name="adj2" fmla="val 50000"/>
            </a:avLst>
          </a:prstGeom>
          <a:noFill/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3000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Text Box 10">
            <a:extLst>
              <a:ext uri="{FF2B5EF4-FFF2-40B4-BE49-F238E27FC236}">
                <a16:creationId xmlns:a16="http://schemas.microsoft.com/office/drawing/2014/main" id="{0715F330-B160-49B9-9D88-E970959C55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81555" y="1644742"/>
            <a:ext cx="150233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aseline="30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aseline="30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aseline="30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aseline="30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aseline="30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7, 005m</a:t>
            </a:r>
            <a:r>
              <a:rPr kumimoji="0" lang="en-US" altLang="en-US" sz="2800" b="1" i="0" u="none" strike="noStrike" kern="1200" cap="none" spc="0" normalizeH="0" baseline="3000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Text Box 10">
            <a:extLst>
              <a:ext uri="{FF2B5EF4-FFF2-40B4-BE49-F238E27FC236}">
                <a16:creationId xmlns:a16="http://schemas.microsoft.com/office/drawing/2014/main" id="{00B10694-FE8B-4BEC-A5BE-87A483A525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84711" y="3616483"/>
            <a:ext cx="150233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aseline="30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aseline="30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aseline="30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aseline="30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aseline="30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7, 005m</a:t>
            </a:r>
            <a:r>
              <a:rPr kumimoji="0" lang="en-US" altLang="en-US" sz="2800" b="1" i="0" u="none" strike="noStrike" kern="1200" cap="none" spc="0" normalizeH="0" baseline="3000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Text Box 10">
            <a:extLst>
              <a:ext uri="{FF2B5EF4-FFF2-40B4-BE49-F238E27FC236}">
                <a16:creationId xmlns:a16="http://schemas.microsoft.com/office/drawing/2014/main" id="{36E4DD3B-EE2A-40E7-8D16-D9EE9ECF22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87275" y="5249191"/>
            <a:ext cx="150233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aseline="30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aseline="30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aseline="30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aseline="30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aseline="30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2, 094m</a:t>
            </a:r>
            <a:r>
              <a:rPr kumimoji="0" lang="en-US" altLang="en-US" sz="2800" b="1" i="0" u="none" strike="noStrike" kern="1200" cap="none" spc="0" normalizeH="0" baseline="3000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8221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68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12" grpId="0" animBg="1"/>
      <p:bldP spid="44" grpId="0" animBg="1"/>
      <p:bldP spid="6146" grpId="0"/>
      <p:bldP spid="6148" grpId="0"/>
      <p:bldP spid="6149" grpId="0"/>
      <p:bldP spid="6150" grpId="0"/>
      <p:bldP spid="6152" grpId="0"/>
      <p:bldP spid="36878" grpId="0" animBg="1"/>
      <p:bldP spid="20" grpId="0"/>
      <p:bldP spid="21" grpId="0" animBg="1"/>
      <p:bldP spid="22" grpId="0" animBg="1"/>
      <p:bldP spid="23" grpId="0"/>
      <p:bldP spid="24" grpId="0"/>
      <p:bldP spid="25" grpId="0" animBg="1"/>
      <p:bldP spid="26" grpId="0" animBg="1"/>
      <p:bldP spid="27" grpId="0" animBg="1"/>
      <p:bldP spid="3" grpId="0" animBg="1"/>
      <p:bldP spid="30" grpId="0" animBg="1"/>
      <p:bldP spid="31" grpId="0" animBg="1"/>
      <p:bldP spid="32" grpId="0" animBg="1"/>
      <p:bldP spid="35" grpId="0"/>
      <p:bldP spid="36" grpId="0"/>
      <p:bldP spid="37" grpId="0"/>
      <p:bldP spid="38" grpId="0" animBg="1"/>
      <p:bldP spid="39" grpId="0" animBg="1"/>
      <p:bldP spid="40" grpId="0"/>
      <p:bldP spid="41" grpId="0"/>
      <p:bldP spid="4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NDENT_LEVEL" val="0"/>
  <p:tag name="GENSWF_ADVANCE_TIME" val="25.997"/>
  <p:tag name="ISPRING_CUSTOM_TIMING_USED" val="1"/>
  <p:tag name="GENSWF_SLIDE_TITLE" val="Trang bìa"/>
  <p:tag name="TIMING" val="|1.355|2.11|1.624|1.626|3.858|1.454|1.391|1.422|1.562|1.515"/>
  <p:tag name="ISPRING_SLIDE_ID_2" val="{80925AB4-089C-44E8-8CEE-EC25776BB75D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NDENT_LEVEL" val="0"/>
  <p:tag name="GENSWF_ADVANCE_TIME" val="25.997"/>
  <p:tag name="ISPRING_CUSTOM_TIMING_USED" val="1"/>
  <p:tag name="GENSWF_SLIDE_TITLE" val="Trang bìa"/>
  <p:tag name="TIMING" val="|1.355|2.11|1.624|1.626|3.858|1.454|1.391|1.422|1.562|1.515"/>
  <p:tag name="ISPRING_SLIDE_ID_2" val="{80925AB4-089C-44E8-8CEE-EC25776BB75D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NDENT_LEVEL" val="0"/>
  <p:tag name="GENSWF_ADVANCE_TIME" val="25.997"/>
  <p:tag name="ISPRING_CUSTOM_TIMING_USED" val="1"/>
  <p:tag name="GENSWF_SLIDE_TITLE" val="Trang bìa"/>
  <p:tag name="TIMING" val="|1.355|2.11|1.624|1.626|3.858|1.454|1.391|1.422|1.562|1.515"/>
  <p:tag name="ISPRING_SLIDE_ID_2" val="{80925AB4-089C-44E8-8CEE-EC25776BB75D}"/>
</p:tagLst>
</file>

<file path=ppt/theme/theme1.xml><?xml version="1.0" encoding="utf-8"?>
<a:theme xmlns:a="http://schemas.openxmlformats.org/drawingml/2006/main" name="Online Learning Planner by Sildesgo">
  <a:themeElements>
    <a:clrScheme name="Simple Light">
      <a:dk1>
        <a:srgbClr val="7C7C7C"/>
      </a:dk1>
      <a:lt1>
        <a:srgbClr val="FFFFFF"/>
      </a:lt1>
      <a:dk2>
        <a:srgbClr val="7C7C7C"/>
      </a:dk2>
      <a:lt2>
        <a:srgbClr val="F3F3F3"/>
      </a:lt2>
      <a:accent1>
        <a:srgbClr val="4D8CF5"/>
      </a:accent1>
      <a:accent2>
        <a:srgbClr val="34A853"/>
      </a:accent2>
      <a:accent3>
        <a:srgbClr val="FBBC05"/>
      </a:accent3>
      <a:accent4>
        <a:srgbClr val="EA4335"/>
      </a:accent4>
      <a:accent5>
        <a:srgbClr val="F1F1F1"/>
      </a:accent5>
      <a:accent6>
        <a:srgbClr val="1C1C3D"/>
      </a:accent6>
      <a:hlink>
        <a:srgbClr val="7C7C7C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ractical Life Subject for Middle School - 6th Grade: Bullying Prevention by Slidesgo">
  <a:themeElements>
    <a:clrScheme name="Simple Light">
      <a:dk1>
        <a:srgbClr val="1F4788"/>
      </a:dk1>
      <a:lt1>
        <a:srgbClr val="F9E5DF"/>
      </a:lt1>
      <a:dk2>
        <a:srgbClr val="421D19"/>
      </a:dk2>
      <a:lt2>
        <a:srgbClr val="EF9985"/>
      </a:lt2>
      <a:accent1>
        <a:srgbClr val="E55436"/>
      </a:accent1>
      <a:accent2>
        <a:srgbClr val="029C9A"/>
      </a:accent2>
      <a:accent3>
        <a:srgbClr val="F4A92B"/>
      </a:accent3>
      <a:accent4>
        <a:srgbClr val="21A5D1"/>
      </a:accent4>
      <a:accent5>
        <a:srgbClr val="F4B389"/>
      </a:accent5>
      <a:accent6>
        <a:srgbClr val="FFFFFF"/>
      </a:accent6>
      <a:hlink>
        <a:srgbClr val="21A5D1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Social Skills Subject for Middle School - 6th Grade: How to Treat Your Teachers by Slidesgo">
  <a:themeElements>
    <a:clrScheme name="Simple Light">
      <a:dk1>
        <a:srgbClr val="3C3B66"/>
      </a:dk1>
      <a:lt1>
        <a:srgbClr val="FFFFFF"/>
      </a:lt1>
      <a:dk2>
        <a:srgbClr val="9C61AA"/>
      </a:dk2>
      <a:lt2>
        <a:srgbClr val="FAEDDA"/>
      </a:lt2>
      <a:accent1>
        <a:srgbClr val="FFD9A6"/>
      </a:accent1>
      <a:accent2>
        <a:srgbClr val="E2B779"/>
      </a:accent2>
      <a:accent3>
        <a:srgbClr val="C6813C"/>
      </a:accent3>
      <a:accent4>
        <a:srgbClr val="A34801"/>
      </a:accent4>
      <a:accent5>
        <a:srgbClr val="EA7322"/>
      </a:accent5>
      <a:accent6>
        <a:srgbClr val="DF3434"/>
      </a:accent6>
      <a:hlink>
        <a:srgbClr val="A34801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439</TotalTime>
  <Words>531</Words>
  <Application>Microsoft Office PowerPoint</Application>
  <PresentationFormat>Widescreen</PresentationFormat>
  <Paragraphs>80</Paragraphs>
  <Slides>13</Slides>
  <Notes>5</Notes>
  <HiddenSlides>0</HiddenSlides>
  <MMClips>6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13</vt:i4>
      </vt:variant>
    </vt:vector>
  </HeadingPairs>
  <TitlesOfParts>
    <vt:vector size="31" baseType="lpstr">
      <vt:lpstr>Aharoni</vt:lpstr>
      <vt:lpstr>Arial</vt:lpstr>
      <vt:lpstr>Bebas Neue</vt:lpstr>
      <vt:lpstr>Calibri</vt:lpstr>
      <vt:lpstr>Cambria Math</vt:lpstr>
      <vt:lpstr>Londrina Solid</vt:lpstr>
      <vt:lpstr>Nunito</vt:lpstr>
      <vt:lpstr>Nunito Black</vt:lpstr>
      <vt:lpstr>Patrick Hand SC</vt:lpstr>
      <vt:lpstr>PT Sans</vt:lpstr>
      <vt:lpstr>Roboto Condensed Light</vt:lpstr>
      <vt:lpstr>Times New Roman</vt:lpstr>
      <vt:lpstr>Ubuntu</vt:lpstr>
      <vt:lpstr>Ubuntu Light</vt:lpstr>
      <vt:lpstr>Wellfleet</vt:lpstr>
      <vt:lpstr>Online Learning Planner by Sildesgo</vt:lpstr>
      <vt:lpstr>Practical Life Subject for Middle School - 6th Grade: Bullying Prevention by Slidesgo</vt:lpstr>
      <vt:lpstr>Social Skills Subject for Middle School - 6th Grade: How to Treat Your Teachers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Admin</cp:lastModifiedBy>
  <cp:revision>14</cp:revision>
  <dcterms:created xsi:type="dcterms:W3CDTF">2022-03-28T16:48:43Z</dcterms:created>
  <dcterms:modified xsi:type="dcterms:W3CDTF">2023-04-07T12:42:46Z</dcterms:modified>
</cp:coreProperties>
</file>