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6" r:id="rId2"/>
  </p:sldMasterIdLst>
  <p:notesMasterIdLst>
    <p:notesMasterId r:id="rId22"/>
  </p:notesMasterIdLst>
  <p:sldIdLst>
    <p:sldId id="333" r:id="rId3"/>
    <p:sldId id="334" r:id="rId4"/>
    <p:sldId id="259" r:id="rId5"/>
    <p:sldId id="858" r:id="rId6"/>
    <p:sldId id="325" r:id="rId7"/>
    <p:sldId id="340" r:id="rId8"/>
    <p:sldId id="860" r:id="rId9"/>
    <p:sldId id="861" r:id="rId10"/>
    <p:sldId id="862" r:id="rId11"/>
    <p:sldId id="863" r:id="rId12"/>
    <p:sldId id="864" r:id="rId13"/>
    <p:sldId id="865" r:id="rId14"/>
    <p:sldId id="866" r:id="rId15"/>
    <p:sldId id="339" r:id="rId16"/>
    <p:sldId id="859" r:id="rId17"/>
    <p:sldId id="301" r:id="rId18"/>
    <p:sldId id="302" r:id="rId19"/>
    <p:sldId id="303" r:id="rId20"/>
    <p:sldId id="867" r:id="rId21"/>
  </p:sldIdLst>
  <p:sldSz cx="12161838" cy="6858000"/>
  <p:notesSz cx="6858000" cy="9144000"/>
  <p:embeddedFontLst>
    <p:embeddedFont>
      <p:font typeface="Bahnschrift SemiBold Condensed" panose="020B0502040204020203" pitchFamily="34" charset="0"/>
      <p:bold r:id="rId23"/>
    </p:embeddedFont>
    <p:embeddedFont>
      <p:font typeface="Bayon" panose="020B0604020202020204" charset="0"/>
      <p:regular r:id="rId24"/>
    </p:embeddedFont>
    <p:embeddedFont>
      <p:font typeface="Nunito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tamaran" panose="020B060402020202020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Arial-Rounded" panose="020B0500000000000000" charset="0"/>
      <p:regular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1EFE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092B09-456D-461E-BBCF-5472D40017C9}">
  <a:tblStyle styleId="{11092B09-456D-461E-BBCF-5472D40017C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734" autoAdjust="0"/>
  </p:normalViewPr>
  <p:slideViewPr>
    <p:cSldViewPr snapToGrid="0">
      <p:cViewPr varScale="1">
        <p:scale>
          <a:sx n="59" d="100"/>
          <a:sy n="59" d="100"/>
        </p:scale>
        <p:origin x="9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Giấy A3 để hoàn thành bảng </a:t>
            </a:r>
          </a:p>
        </p:txBody>
      </p:sp>
    </p:spTree>
    <p:extLst>
      <p:ext uri="{BB962C8B-B14F-4D97-AF65-F5344CB8AC3E}">
        <p14:creationId xmlns:p14="http://schemas.microsoft.com/office/powerpoint/2010/main" val="3245595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194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e21d0db47f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e21d0db47f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GVHD luật chơi rõ ràng: thầy có 10 ô số. Và phía sau các ô số sẽ là những món quà vô cùng thú vị. Các em sẽ giành đc món quà với đk sẽ phải vượt qua 6 thử thách của thầy. Các em có sẵn sàng chơi không?</a:t>
            </a:r>
          </a:p>
          <a:p>
            <a:r>
              <a:rPr lang="en-US"/>
              <a:t>Nhấp vào các số để tới câu hỏi</a:t>
            </a:r>
          </a:p>
          <a:p>
            <a:r>
              <a:rPr lang="en-US"/>
              <a:t>Quay lại thì xuất hiện món quà</a:t>
            </a:r>
          </a:p>
          <a:p>
            <a:r>
              <a:rPr lang="en-US"/>
              <a:t>Tặng 1 tráng pháo tay hay 1 cái ôm từ thầy giáo là những món quà vô cùng ý nghĩa nên thầy cứ mạnh dạn tặng hs nhé! Và nhớ nói cho hs hiểu đó là món quà may mắn</a:t>
            </a:r>
          </a:p>
          <a:p>
            <a:r>
              <a:rPr lang="en-US"/>
              <a:t>Snack là 1 gói bim bim</a:t>
            </a:r>
          </a:p>
          <a:p>
            <a:r>
              <a:rPr lang="en-US"/>
              <a:t>Sau khi lật hết 6 ô hoàn thành thử thách thì nhấp vào mũi tên để tới phần kết luận</a:t>
            </a:r>
          </a:p>
        </p:txBody>
      </p:sp>
    </p:spTree>
    <p:extLst>
      <p:ext uri="{BB962C8B-B14F-4D97-AF65-F5344CB8AC3E}">
        <p14:creationId xmlns:p14="http://schemas.microsoft.com/office/powerpoint/2010/main" val="854052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842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100"/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1102439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642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3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ring Season by Slidesg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15416" y="-629239"/>
            <a:ext cx="14147101" cy="8174480"/>
            <a:chOff x="-688265" y="-471929"/>
            <a:chExt cx="10636640" cy="6130860"/>
          </a:xfrm>
        </p:grpSpPr>
        <p:sp>
          <p:nvSpPr>
            <p:cNvPr id="10" name="Google Shape;10;p2"/>
            <p:cNvSpPr/>
            <p:nvPr/>
          </p:nvSpPr>
          <p:spPr>
            <a:xfrm rot="10071667" flipH="1">
              <a:off x="7260510" y="-259226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 rot="1246101" flipH="1">
              <a:off x="-518440" y="3475949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-7755859">
              <a:off x="8016431" y="2362808"/>
              <a:ext cx="1467463" cy="1895634"/>
            </a:xfrm>
            <a:custGeom>
              <a:avLst/>
              <a:gdLst/>
              <a:ahLst/>
              <a:cxnLst/>
              <a:rect l="l" t="t" r="r" b="b"/>
              <a:pathLst>
                <a:path w="169" h="218" extrusionOk="0">
                  <a:moveTo>
                    <a:pt x="166" y="213"/>
                  </a:moveTo>
                  <a:cubicBezTo>
                    <a:pt x="148" y="196"/>
                    <a:pt x="132" y="179"/>
                    <a:pt x="116" y="160"/>
                  </a:cubicBezTo>
                  <a:cubicBezTo>
                    <a:pt x="111" y="107"/>
                    <a:pt x="102" y="54"/>
                    <a:pt x="92" y="1"/>
                  </a:cubicBezTo>
                  <a:cubicBezTo>
                    <a:pt x="91" y="0"/>
                    <a:pt x="90" y="0"/>
                    <a:pt x="90" y="2"/>
                  </a:cubicBezTo>
                  <a:cubicBezTo>
                    <a:pt x="98" y="51"/>
                    <a:pt x="105" y="101"/>
                    <a:pt x="111" y="151"/>
                  </a:cubicBezTo>
                  <a:cubicBezTo>
                    <a:pt x="111" y="151"/>
                    <a:pt x="110" y="150"/>
                    <a:pt x="110" y="150"/>
                  </a:cubicBezTo>
                  <a:cubicBezTo>
                    <a:pt x="109" y="150"/>
                    <a:pt x="108" y="150"/>
                    <a:pt x="108" y="149"/>
                  </a:cubicBezTo>
                  <a:cubicBezTo>
                    <a:pt x="93" y="130"/>
                    <a:pt x="80" y="110"/>
                    <a:pt x="69" y="89"/>
                  </a:cubicBezTo>
                  <a:cubicBezTo>
                    <a:pt x="68" y="87"/>
                    <a:pt x="66" y="88"/>
                    <a:pt x="67" y="90"/>
                  </a:cubicBezTo>
                  <a:cubicBezTo>
                    <a:pt x="76" y="109"/>
                    <a:pt x="87" y="128"/>
                    <a:pt x="99" y="146"/>
                  </a:cubicBezTo>
                  <a:cubicBezTo>
                    <a:pt x="65" y="132"/>
                    <a:pt x="33" y="116"/>
                    <a:pt x="4" y="93"/>
                  </a:cubicBezTo>
                  <a:cubicBezTo>
                    <a:pt x="2" y="91"/>
                    <a:pt x="0" y="94"/>
                    <a:pt x="1" y="95"/>
                  </a:cubicBezTo>
                  <a:cubicBezTo>
                    <a:pt x="32" y="121"/>
                    <a:pt x="66" y="141"/>
                    <a:pt x="104" y="153"/>
                  </a:cubicBezTo>
                  <a:cubicBezTo>
                    <a:pt x="121" y="176"/>
                    <a:pt x="141" y="198"/>
                    <a:pt x="163" y="216"/>
                  </a:cubicBezTo>
                  <a:cubicBezTo>
                    <a:pt x="165" y="218"/>
                    <a:pt x="169" y="215"/>
                    <a:pt x="166" y="213"/>
                  </a:cubicBezTo>
                  <a:close/>
                  <a:moveTo>
                    <a:pt x="111" y="153"/>
                  </a:moveTo>
                  <a:cubicBezTo>
                    <a:pt x="111" y="153"/>
                    <a:pt x="111" y="154"/>
                    <a:pt x="111" y="154"/>
                  </a:cubicBezTo>
                  <a:cubicBezTo>
                    <a:pt x="111" y="154"/>
                    <a:pt x="111" y="154"/>
                    <a:pt x="111" y="153"/>
                  </a:cubicBezTo>
                  <a:cubicBezTo>
                    <a:pt x="111" y="153"/>
                    <a:pt x="111" y="153"/>
                    <a:pt x="111" y="1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8581213">
              <a:off x="-207090" y="789150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-255861" y="-471927"/>
              <a:ext cx="1938154" cy="2022842"/>
              <a:chOff x="5053013" y="4689476"/>
              <a:chExt cx="1271588" cy="132715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5370513" y="4689476"/>
                <a:ext cx="403225" cy="622300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5" extrusionOk="0">
                    <a:moveTo>
                      <a:pt x="15" y="92"/>
                    </a:moveTo>
                    <a:cubicBezTo>
                      <a:pt x="6" y="75"/>
                      <a:pt x="0" y="56"/>
                      <a:pt x="3" y="38"/>
                    </a:cubicBezTo>
                    <a:cubicBezTo>
                      <a:pt x="6" y="20"/>
                      <a:pt x="21" y="2"/>
                      <a:pt x="40" y="1"/>
                    </a:cubicBezTo>
                    <a:cubicBezTo>
                      <a:pt x="52" y="0"/>
                      <a:pt x="63" y="6"/>
                      <a:pt x="72" y="14"/>
                    </a:cubicBezTo>
                    <a:cubicBezTo>
                      <a:pt x="80" y="22"/>
                      <a:pt x="86" y="33"/>
                      <a:pt x="91" y="44"/>
                    </a:cubicBezTo>
                    <a:cubicBezTo>
                      <a:pt x="102" y="71"/>
                      <a:pt x="107" y="102"/>
                      <a:pt x="105" y="132"/>
                    </a:cubicBezTo>
                    <a:cubicBezTo>
                      <a:pt x="104" y="141"/>
                      <a:pt x="101" y="158"/>
                      <a:pt x="91" y="162"/>
                    </a:cubicBezTo>
                    <a:cubicBezTo>
                      <a:pt x="82" y="165"/>
                      <a:pt x="71" y="155"/>
                      <a:pt x="64" y="150"/>
                    </a:cubicBezTo>
                    <a:cubicBezTo>
                      <a:pt x="44" y="134"/>
                      <a:pt x="27" y="115"/>
                      <a:pt x="15" y="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65751" y="4689475"/>
                <a:ext cx="336550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89" h="141" extrusionOk="0">
                    <a:moveTo>
                      <a:pt x="26" y="14"/>
                    </a:moveTo>
                    <a:cubicBezTo>
                      <a:pt x="0" y="45"/>
                      <a:pt x="24" y="89"/>
                      <a:pt x="46" y="115"/>
                    </a:cubicBezTo>
                    <a:cubicBezTo>
                      <a:pt x="53" y="122"/>
                      <a:pt x="59" y="129"/>
                      <a:pt x="67" y="135"/>
                    </a:cubicBezTo>
                    <a:cubicBezTo>
                      <a:pt x="72" y="138"/>
                      <a:pt x="78" y="141"/>
                      <a:pt x="83" y="138"/>
                    </a:cubicBezTo>
                    <a:cubicBezTo>
                      <a:pt x="88" y="135"/>
                      <a:pt x="89" y="129"/>
                      <a:pt x="89" y="124"/>
                    </a:cubicBezTo>
                    <a:cubicBezTo>
                      <a:pt x="89" y="114"/>
                      <a:pt x="87" y="104"/>
                      <a:pt x="85" y="94"/>
                    </a:cubicBezTo>
                    <a:cubicBezTo>
                      <a:pt x="82" y="82"/>
                      <a:pt x="58" y="0"/>
                      <a:pt x="34" y="26"/>
                    </a:cubicBezTo>
                    <a:cubicBezTo>
                      <a:pt x="24" y="38"/>
                      <a:pt x="30" y="60"/>
                      <a:pt x="35" y="72"/>
                    </a:cubicBezTo>
                    <a:cubicBezTo>
                      <a:pt x="39" y="82"/>
                      <a:pt x="44" y="90"/>
                      <a:pt x="49" y="98"/>
                    </a:cubicBezTo>
                    <a:cubicBezTo>
                      <a:pt x="52" y="102"/>
                      <a:pt x="55" y="106"/>
                      <a:pt x="59" y="110"/>
                    </a:cubicBezTo>
                    <a:cubicBezTo>
                      <a:pt x="61" y="113"/>
                      <a:pt x="64" y="117"/>
                      <a:pt x="67" y="118"/>
                    </a:cubicBezTo>
                    <a:cubicBezTo>
                      <a:pt x="83" y="123"/>
                      <a:pt x="72" y="87"/>
                      <a:pt x="71" y="82"/>
                    </a:cubicBezTo>
                    <a:cubicBezTo>
                      <a:pt x="67" y="71"/>
                      <a:pt x="63" y="60"/>
                      <a:pt x="57" y="50"/>
                    </a:cubicBezTo>
                    <a:cubicBezTo>
                      <a:pt x="53" y="44"/>
                      <a:pt x="50" y="36"/>
                      <a:pt x="42" y="37"/>
                    </a:cubicBezTo>
                    <a:cubicBezTo>
                      <a:pt x="41" y="37"/>
                      <a:pt x="41" y="38"/>
                      <a:pt x="41" y="38"/>
                    </a:cubicBezTo>
                    <a:cubicBezTo>
                      <a:pt x="43" y="58"/>
                      <a:pt x="48" y="76"/>
                      <a:pt x="59" y="93"/>
                    </a:cubicBezTo>
                    <a:cubicBezTo>
                      <a:pt x="60" y="94"/>
                      <a:pt x="62" y="93"/>
                      <a:pt x="61" y="91"/>
                    </a:cubicBezTo>
                    <a:cubicBezTo>
                      <a:pt x="53" y="77"/>
                      <a:pt x="47" y="62"/>
                      <a:pt x="45" y="46"/>
                    </a:cubicBezTo>
                    <a:cubicBezTo>
                      <a:pt x="44" y="42"/>
                      <a:pt x="42" y="41"/>
                      <a:pt x="46" y="42"/>
                    </a:cubicBezTo>
                    <a:cubicBezTo>
                      <a:pt x="49" y="43"/>
                      <a:pt x="48" y="43"/>
                      <a:pt x="50" y="45"/>
                    </a:cubicBezTo>
                    <a:cubicBezTo>
                      <a:pt x="53" y="48"/>
                      <a:pt x="55" y="52"/>
                      <a:pt x="57" y="56"/>
                    </a:cubicBezTo>
                    <a:cubicBezTo>
                      <a:pt x="61" y="63"/>
                      <a:pt x="64" y="70"/>
                      <a:pt x="66" y="78"/>
                    </a:cubicBezTo>
                    <a:cubicBezTo>
                      <a:pt x="69" y="85"/>
                      <a:pt x="71" y="93"/>
                      <a:pt x="72" y="101"/>
                    </a:cubicBezTo>
                    <a:cubicBezTo>
                      <a:pt x="73" y="103"/>
                      <a:pt x="73" y="106"/>
                      <a:pt x="73" y="108"/>
                    </a:cubicBezTo>
                    <a:cubicBezTo>
                      <a:pt x="73" y="112"/>
                      <a:pt x="73" y="113"/>
                      <a:pt x="69" y="113"/>
                    </a:cubicBezTo>
                    <a:cubicBezTo>
                      <a:pt x="63" y="113"/>
                      <a:pt x="61" y="109"/>
                      <a:pt x="58" y="105"/>
                    </a:cubicBezTo>
                    <a:cubicBezTo>
                      <a:pt x="48" y="92"/>
                      <a:pt x="39" y="77"/>
                      <a:pt x="35" y="62"/>
                    </a:cubicBezTo>
                    <a:cubicBezTo>
                      <a:pt x="34" y="55"/>
                      <a:pt x="32" y="47"/>
                      <a:pt x="33" y="39"/>
                    </a:cubicBezTo>
                    <a:cubicBezTo>
                      <a:pt x="34" y="33"/>
                      <a:pt x="35" y="29"/>
                      <a:pt x="41" y="27"/>
                    </a:cubicBezTo>
                    <a:cubicBezTo>
                      <a:pt x="47" y="24"/>
                      <a:pt x="51" y="27"/>
                      <a:pt x="55" y="32"/>
                    </a:cubicBezTo>
                    <a:cubicBezTo>
                      <a:pt x="64" y="43"/>
                      <a:pt x="70" y="59"/>
                      <a:pt x="75" y="73"/>
                    </a:cubicBezTo>
                    <a:cubicBezTo>
                      <a:pt x="81" y="88"/>
                      <a:pt x="85" y="103"/>
                      <a:pt x="86" y="119"/>
                    </a:cubicBezTo>
                    <a:cubicBezTo>
                      <a:pt x="86" y="122"/>
                      <a:pt x="87" y="129"/>
                      <a:pt x="85" y="131"/>
                    </a:cubicBezTo>
                    <a:cubicBezTo>
                      <a:pt x="83" y="134"/>
                      <a:pt x="74" y="134"/>
                      <a:pt x="71" y="133"/>
                    </a:cubicBezTo>
                    <a:cubicBezTo>
                      <a:pt x="70" y="132"/>
                      <a:pt x="69" y="131"/>
                      <a:pt x="68" y="130"/>
                    </a:cubicBezTo>
                    <a:cubicBezTo>
                      <a:pt x="62" y="125"/>
                      <a:pt x="56" y="118"/>
                      <a:pt x="50" y="112"/>
                    </a:cubicBezTo>
                    <a:cubicBezTo>
                      <a:pt x="29" y="88"/>
                      <a:pt x="3" y="44"/>
                      <a:pt x="28" y="15"/>
                    </a:cubicBezTo>
                    <a:cubicBezTo>
                      <a:pt x="29" y="14"/>
                      <a:pt x="27" y="13"/>
                      <a:pt x="26" y="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532438" y="4724401"/>
                <a:ext cx="192088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51" h="91" extrusionOk="0">
                    <a:moveTo>
                      <a:pt x="1" y="2"/>
                    </a:moveTo>
                    <a:cubicBezTo>
                      <a:pt x="37" y="13"/>
                      <a:pt x="43" y="57"/>
                      <a:pt x="48" y="89"/>
                    </a:cubicBezTo>
                    <a:cubicBezTo>
                      <a:pt x="48" y="91"/>
                      <a:pt x="51" y="91"/>
                      <a:pt x="51" y="89"/>
                    </a:cubicBezTo>
                    <a:cubicBezTo>
                      <a:pt x="47" y="58"/>
                      <a:pt x="39" y="6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724525" y="4818063"/>
                <a:ext cx="523875" cy="53498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2" extrusionOk="0">
                    <a:moveTo>
                      <a:pt x="40" y="36"/>
                    </a:moveTo>
                    <a:cubicBezTo>
                      <a:pt x="52" y="22"/>
                      <a:pt x="66" y="9"/>
                      <a:pt x="85" y="4"/>
                    </a:cubicBezTo>
                    <a:cubicBezTo>
                      <a:pt x="103" y="0"/>
                      <a:pt x="124" y="6"/>
                      <a:pt x="133" y="23"/>
                    </a:cubicBezTo>
                    <a:cubicBezTo>
                      <a:pt x="139" y="33"/>
                      <a:pt x="138" y="46"/>
                      <a:pt x="134" y="57"/>
                    </a:cubicBezTo>
                    <a:cubicBezTo>
                      <a:pt x="130" y="68"/>
                      <a:pt x="123" y="78"/>
                      <a:pt x="115" y="86"/>
                    </a:cubicBezTo>
                    <a:cubicBezTo>
                      <a:pt x="94" y="108"/>
                      <a:pt x="68" y="125"/>
                      <a:pt x="40" y="135"/>
                    </a:cubicBezTo>
                    <a:cubicBezTo>
                      <a:pt x="31" y="138"/>
                      <a:pt x="14" y="142"/>
                      <a:pt x="7" y="135"/>
                    </a:cubicBezTo>
                    <a:cubicBezTo>
                      <a:pt x="0" y="127"/>
                      <a:pt x="5" y="113"/>
                      <a:pt x="7" y="105"/>
                    </a:cubicBezTo>
                    <a:cubicBezTo>
                      <a:pt x="13" y="80"/>
                      <a:pt x="24" y="56"/>
                      <a:pt x="40" y="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800725" y="4829176"/>
                <a:ext cx="455612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6" extrusionOk="0">
                    <a:moveTo>
                      <a:pt x="96" y="11"/>
                    </a:moveTo>
                    <a:cubicBezTo>
                      <a:pt x="57" y="0"/>
                      <a:pt x="26" y="40"/>
                      <a:pt x="11" y="71"/>
                    </a:cubicBezTo>
                    <a:cubicBezTo>
                      <a:pt x="7" y="79"/>
                      <a:pt x="4" y="88"/>
                      <a:pt x="2" y="98"/>
                    </a:cubicBezTo>
                    <a:cubicBezTo>
                      <a:pt x="0" y="103"/>
                      <a:pt x="0" y="110"/>
                      <a:pt x="5" y="113"/>
                    </a:cubicBezTo>
                    <a:cubicBezTo>
                      <a:pt x="10" y="116"/>
                      <a:pt x="15" y="115"/>
                      <a:pt x="20" y="113"/>
                    </a:cubicBezTo>
                    <a:cubicBezTo>
                      <a:pt x="29" y="109"/>
                      <a:pt x="38" y="103"/>
                      <a:pt x="46" y="98"/>
                    </a:cubicBezTo>
                    <a:cubicBezTo>
                      <a:pt x="56" y="90"/>
                      <a:pt x="121" y="35"/>
                      <a:pt x="87" y="24"/>
                    </a:cubicBezTo>
                    <a:cubicBezTo>
                      <a:pt x="72" y="19"/>
                      <a:pt x="55" y="34"/>
                      <a:pt x="46" y="43"/>
                    </a:cubicBezTo>
                    <a:cubicBezTo>
                      <a:pt x="39" y="50"/>
                      <a:pt x="33" y="58"/>
                      <a:pt x="28" y="66"/>
                    </a:cubicBezTo>
                    <a:cubicBezTo>
                      <a:pt x="25" y="71"/>
                      <a:pt x="23" y="75"/>
                      <a:pt x="21" y="80"/>
                    </a:cubicBezTo>
                    <a:cubicBezTo>
                      <a:pt x="19" y="83"/>
                      <a:pt x="16" y="87"/>
                      <a:pt x="17" y="91"/>
                    </a:cubicBezTo>
                    <a:cubicBezTo>
                      <a:pt x="18" y="107"/>
                      <a:pt x="47" y="83"/>
                      <a:pt x="51" y="80"/>
                    </a:cubicBezTo>
                    <a:cubicBezTo>
                      <a:pt x="60" y="72"/>
                      <a:pt x="68" y="64"/>
                      <a:pt x="75" y="54"/>
                    </a:cubicBezTo>
                    <a:cubicBezTo>
                      <a:pt x="79" y="48"/>
                      <a:pt x="85" y="42"/>
                      <a:pt x="81" y="35"/>
                    </a:cubicBezTo>
                    <a:cubicBezTo>
                      <a:pt x="81" y="35"/>
                      <a:pt x="80" y="34"/>
                      <a:pt x="79" y="35"/>
                    </a:cubicBezTo>
                    <a:cubicBezTo>
                      <a:pt x="62" y="44"/>
                      <a:pt x="48" y="56"/>
                      <a:pt x="37" y="73"/>
                    </a:cubicBezTo>
                    <a:cubicBezTo>
                      <a:pt x="36" y="74"/>
                      <a:pt x="38" y="76"/>
                      <a:pt x="39" y="75"/>
                    </a:cubicBezTo>
                    <a:cubicBezTo>
                      <a:pt x="48" y="61"/>
                      <a:pt x="60" y="50"/>
                      <a:pt x="74" y="41"/>
                    </a:cubicBezTo>
                    <a:cubicBezTo>
                      <a:pt x="77" y="39"/>
                      <a:pt x="78" y="37"/>
                      <a:pt x="78" y="41"/>
                    </a:cubicBezTo>
                    <a:cubicBezTo>
                      <a:pt x="79" y="44"/>
                      <a:pt x="78" y="44"/>
                      <a:pt x="77" y="46"/>
                    </a:cubicBezTo>
                    <a:cubicBezTo>
                      <a:pt x="76" y="50"/>
                      <a:pt x="72" y="53"/>
                      <a:pt x="69" y="57"/>
                    </a:cubicBezTo>
                    <a:cubicBezTo>
                      <a:pt x="64" y="63"/>
                      <a:pt x="59" y="69"/>
                      <a:pt x="54" y="74"/>
                    </a:cubicBezTo>
                    <a:cubicBezTo>
                      <a:pt x="48" y="80"/>
                      <a:pt x="41" y="85"/>
                      <a:pt x="34" y="89"/>
                    </a:cubicBezTo>
                    <a:cubicBezTo>
                      <a:pt x="32" y="90"/>
                      <a:pt x="31" y="91"/>
                      <a:pt x="29" y="92"/>
                    </a:cubicBezTo>
                    <a:cubicBezTo>
                      <a:pt x="25" y="94"/>
                      <a:pt x="24" y="95"/>
                      <a:pt x="22" y="90"/>
                    </a:cubicBezTo>
                    <a:cubicBezTo>
                      <a:pt x="20" y="85"/>
                      <a:pt x="23" y="82"/>
                      <a:pt x="25" y="77"/>
                    </a:cubicBezTo>
                    <a:cubicBezTo>
                      <a:pt x="33" y="63"/>
                      <a:pt x="43" y="49"/>
                      <a:pt x="56" y="39"/>
                    </a:cubicBezTo>
                    <a:cubicBezTo>
                      <a:pt x="61" y="35"/>
                      <a:pt x="68" y="30"/>
                      <a:pt x="75" y="28"/>
                    </a:cubicBezTo>
                    <a:cubicBezTo>
                      <a:pt x="81" y="26"/>
                      <a:pt x="85" y="26"/>
                      <a:pt x="90" y="30"/>
                    </a:cubicBezTo>
                    <a:cubicBezTo>
                      <a:pt x="95" y="35"/>
                      <a:pt x="94" y="39"/>
                      <a:pt x="91" y="45"/>
                    </a:cubicBezTo>
                    <a:cubicBezTo>
                      <a:pt x="84" y="58"/>
                      <a:pt x="72" y="70"/>
                      <a:pt x="62" y="80"/>
                    </a:cubicBezTo>
                    <a:cubicBezTo>
                      <a:pt x="50" y="91"/>
                      <a:pt x="37" y="102"/>
                      <a:pt x="23" y="109"/>
                    </a:cubicBezTo>
                    <a:cubicBezTo>
                      <a:pt x="20" y="110"/>
                      <a:pt x="15" y="114"/>
                      <a:pt x="12" y="113"/>
                    </a:cubicBezTo>
                    <a:cubicBezTo>
                      <a:pt x="9" y="112"/>
                      <a:pt x="5" y="103"/>
                      <a:pt x="5" y="101"/>
                    </a:cubicBezTo>
                    <a:cubicBezTo>
                      <a:pt x="5" y="100"/>
                      <a:pt x="6" y="98"/>
                      <a:pt x="6" y="97"/>
                    </a:cubicBezTo>
                    <a:cubicBezTo>
                      <a:pt x="9" y="89"/>
                      <a:pt x="12" y="81"/>
                      <a:pt x="15" y="73"/>
                    </a:cubicBezTo>
                    <a:cubicBezTo>
                      <a:pt x="29" y="44"/>
                      <a:pt x="58" y="3"/>
                      <a:pt x="95" y="14"/>
                    </a:cubicBezTo>
                    <a:cubicBezTo>
                      <a:pt x="96" y="14"/>
                      <a:pt x="97" y="12"/>
                      <a:pt x="96" y="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962651" y="4927601"/>
                <a:ext cx="277812" cy="312738"/>
              </a:xfrm>
              <a:custGeom>
                <a:avLst/>
                <a:gdLst/>
                <a:ahLst/>
                <a:cxnLst/>
                <a:rect l="l" t="t" r="r" b="b"/>
                <a:pathLst>
                  <a:path w="74" h="83" extrusionOk="0">
                    <a:moveTo>
                      <a:pt x="63" y="1"/>
                    </a:moveTo>
                    <a:cubicBezTo>
                      <a:pt x="67" y="39"/>
                      <a:pt x="29" y="62"/>
                      <a:pt x="2" y="79"/>
                    </a:cubicBezTo>
                    <a:cubicBezTo>
                      <a:pt x="0" y="81"/>
                      <a:pt x="2" y="83"/>
                      <a:pt x="4" y="82"/>
                    </a:cubicBezTo>
                    <a:cubicBezTo>
                      <a:pt x="30" y="66"/>
                      <a:pt x="74" y="38"/>
                      <a:pt x="64" y="1"/>
                    </a:cubicBezTo>
                    <a:cubicBezTo>
                      <a:pt x="64" y="0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740401" y="5319713"/>
                <a:ext cx="58420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23" extrusionOk="0">
                    <a:moveTo>
                      <a:pt x="109" y="25"/>
                    </a:moveTo>
                    <a:cubicBezTo>
                      <a:pt x="125" y="34"/>
                      <a:pt x="141" y="46"/>
                      <a:pt x="148" y="64"/>
                    </a:cubicBezTo>
                    <a:cubicBezTo>
                      <a:pt x="155" y="81"/>
                      <a:pt x="152" y="103"/>
                      <a:pt x="137" y="114"/>
                    </a:cubicBezTo>
                    <a:cubicBezTo>
                      <a:pt x="128" y="122"/>
                      <a:pt x="115" y="123"/>
                      <a:pt x="104" y="121"/>
                    </a:cubicBezTo>
                    <a:cubicBezTo>
                      <a:pt x="92" y="119"/>
                      <a:pt x="81" y="113"/>
                      <a:pt x="71" y="106"/>
                    </a:cubicBezTo>
                    <a:cubicBezTo>
                      <a:pt x="47" y="90"/>
                      <a:pt x="26" y="67"/>
                      <a:pt x="12" y="40"/>
                    </a:cubicBezTo>
                    <a:cubicBezTo>
                      <a:pt x="7" y="32"/>
                      <a:pt x="0" y="16"/>
                      <a:pt x="7" y="8"/>
                    </a:cubicBezTo>
                    <a:cubicBezTo>
                      <a:pt x="13" y="0"/>
                      <a:pt x="27" y="2"/>
                      <a:pt x="36" y="3"/>
                    </a:cubicBezTo>
                    <a:cubicBezTo>
                      <a:pt x="62" y="5"/>
                      <a:pt x="87" y="12"/>
                      <a:pt x="109" y="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834063" y="5380038"/>
                <a:ext cx="463550" cy="40798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08" extrusionOk="0">
                    <a:moveTo>
                      <a:pt x="118" y="80"/>
                    </a:moveTo>
                    <a:cubicBezTo>
                      <a:pt x="123" y="40"/>
                      <a:pt x="78" y="15"/>
                      <a:pt x="46" y="6"/>
                    </a:cubicBezTo>
                    <a:cubicBezTo>
                      <a:pt x="37" y="3"/>
                      <a:pt x="27" y="1"/>
                      <a:pt x="18" y="1"/>
                    </a:cubicBezTo>
                    <a:cubicBezTo>
                      <a:pt x="12" y="0"/>
                      <a:pt x="5" y="1"/>
                      <a:pt x="3" y="7"/>
                    </a:cubicBezTo>
                    <a:cubicBezTo>
                      <a:pt x="0" y="12"/>
                      <a:pt x="3" y="17"/>
                      <a:pt x="5" y="21"/>
                    </a:cubicBezTo>
                    <a:cubicBezTo>
                      <a:pt x="10" y="30"/>
                      <a:pt x="18" y="37"/>
                      <a:pt x="25" y="44"/>
                    </a:cubicBezTo>
                    <a:cubicBezTo>
                      <a:pt x="34" y="53"/>
                      <a:pt x="99" y="108"/>
                      <a:pt x="104" y="74"/>
                    </a:cubicBezTo>
                    <a:cubicBezTo>
                      <a:pt x="106" y="58"/>
                      <a:pt x="89" y="44"/>
                      <a:pt x="78" y="36"/>
                    </a:cubicBezTo>
                    <a:cubicBezTo>
                      <a:pt x="70" y="30"/>
                      <a:pt x="62" y="25"/>
                      <a:pt x="53" y="22"/>
                    </a:cubicBezTo>
                    <a:cubicBezTo>
                      <a:pt x="48" y="20"/>
                      <a:pt x="43" y="18"/>
                      <a:pt x="38" y="17"/>
                    </a:cubicBezTo>
                    <a:cubicBezTo>
                      <a:pt x="35" y="16"/>
                      <a:pt x="30" y="14"/>
                      <a:pt x="27" y="15"/>
                    </a:cubicBezTo>
                    <a:cubicBezTo>
                      <a:pt x="11" y="19"/>
                      <a:pt x="39" y="43"/>
                      <a:pt x="43" y="46"/>
                    </a:cubicBezTo>
                    <a:cubicBezTo>
                      <a:pt x="52" y="54"/>
                      <a:pt x="62" y="61"/>
                      <a:pt x="73" y="67"/>
                    </a:cubicBezTo>
                    <a:cubicBezTo>
                      <a:pt x="79" y="70"/>
                      <a:pt x="86" y="74"/>
                      <a:pt x="92" y="69"/>
                    </a:cubicBezTo>
                    <a:cubicBezTo>
                      <a:pt x="93" y="69"/>
                      <a:pt x="92" y="68"/>
                      <a:pt x="92" y="67"/>
                    </a:cubicBezTo>
                    <a:cubicBezTo>
                      <a:pt x="80" y="52"/>
                      <a:pt x="66" y="40"/>
                      <a:pt x="48" y="31"/>
                    </a:cubicBezTo>
                    <a:cubicBezTo>
                      <a:pt x="46" y="31"/>
                      <a:pt x="45" y="33"/>
                      <a:pt x="46" y="34"/>
                    </a:cubicBezTo>
                    <a:cubicBezTo>
                      <a:pt x="61" y="41"/>
                      <a:pt x="74" y="51"/>
                      <a:pt x="85" y="63"/>
                    </a:cubicBezTo>
                    <a:cubicBezTo>
                      <a:pt x="87" y="66"/>
                      <a:pt x="90" y="66"/>
                      <a:pt x="86" y="67"/>
                    </a:cubicBezTo>
                    <a:cubicBezTo>
                      <a:pt x="83" y="68"/>
                      <a:pt x="83" y="67"/>
                      <a:pt x="81" y="67"/>
                    </a:cubicBezTo>
                    <a:cubicBezTo>
                      <a:pt x="77" y="66"/>
                      <a:pt x="73" y="63"/>
                      <a:pt x="69" y="61"/>
                    </a:cubicBezTo>
                    <a:cubicBezTo>
                      <a:pt x="62" y="57"/>
                      <a:pt x="55" y="53"/>
                      <a:pt x="49" y="48"/>
                    </a:cubicBezTo>
                    <a:cubicBezTo>
                      <a:pt x="43" y="43"/>
                      <a:pt x="37" y="38"/>
                      <a:pt x="31" y="31"/>
                    </a:cubicBezTo>
                    <a:cubicBezTo>
                      <a:pt x="30" y="30"/>
                      <a:pt x="29" y="28"/>
                      <a:pt x="27" y="27"/>
                    </a:cubicBezTo>
                    <a:cubicBezTo>
                      <a:pt x="25" y="23"/>
                      <a:pt x="24" y="22"/>
                      <a:pt x="28" y="20"/>
                    </a:cubicBezTo>
                    <a:cubicBezTo>
                      <a:pt x="33" y="17"/>
                      <a:pt x="37" y="19"/>
                      <a:pt x="42" y="21"/>
                    </a:cubicBezTo>
                    <a:cubicBezTo>
                      <a:pt x="57" y="26"/>
                      <a:pt x="72" y="34"/>
                      <a:pt x="84" y="45"/>
                    </a:cubicBezTo>
                    <a:cubicBezTo>
                      <a:pt x="89" y="50"/>
                      <a:pt x="95" y="56"/>
                      <a:pt x="98" y="62"/>
                    </a:cubicBezTo>
                    <a:cubicBezTo>
                      <a:pt x="101" y="68"/>
                      <a:pt x="102" y="72"/>
                      <a:pt x="98" y="77"/>
                    </a:cubicBezTo>
                    <a:cubicBezTo>
                      <a:pt x="95" y="83"/>
                      <a:pt x="90" y="82"/>
                      <a:pt x="84" y="80"/>
                    </a:cubicBezTo>
                    <a:cubicBezTo>
                      <a:pt x="70" y="76"/>
                      <a:pt x="56" y="66"/>
                      <a:pt x="45" y="57"/>
                    </a:cubicBezTo>
                    <a:cubicBezTo>
                      <a:pt x="32" y="48"/>
                      <a:pt x="20" y="37"/>
                      <a:pt x="10" y="24"/>
                    </a:cubicBezTo>
                    <a:cubicBezTo>
                      <a:pt x="8" y="21"/>
                      <a:pt x="4" y="17"/>
                      <a:pt x="4" y="13"/>
                    </a:cubicBezTo>
                    <a:cubicBezTo>
                      <a:pt x="5" y="10"/>
                      <a:pt x="13" y="5"/>
                      <a:pt x="15" y="5"/>
                    </a:cubicBezTo>
                    <a:cubicBezTo>
                      <a:pt x="16" y="5"/>
                      <a:pt x="18" y="5"/>
                      <a:pt x="19" y="5"/>
                    </a:cubicBezTo>
                    <a:cubicBezTo>
                      <a:pt x="28" y="6"/>
                      <a:pt x="36" y="8"/>
                      <a:pt x="44" y="11"/>
                    </a:cubicBezTo>
                    <a:cubicBezTo>
                      <a:pt x="75" y="19"/>
                      <a:pt x="120" y="42"/>
                      <a:pt x="116" y="80"/>
                    </a:cubicBezTo>
                    <a:cubicBezTo>
                      <a:pt x="115" y="81"/>
                      <a:pt x="118" y="81"/>
                      <a:pt x="118" y="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883275" y="5541963"/>
                <a:ext cx="346075" cy="25241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7" extrusionOk="0">
                    <a:moveTo>
                      <a:pt x="91" y="49"/>
                    </a:moveTo>
                    <a:cubicBezTo>
                      <a:pt x="55" y="60"/>
                      <a:pt x="25" y="26"/>
                      <a:pt x="4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22" y="28"/>
                      <a:pt x="56" y="67"/>
                      <a:pt x="91" y="51"/>
                    </a:cubicBezTo>
                    <a:cubicBezTo>
                      <a:pt x="92" y="50"/>
                      <a:pt x="91" y="49"/>
                      <a:pt x="91" y="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053013" y="5180013"/>
                <a:ext cx="6604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1" extrusionOk="0">
                    <a:moveTo>
                      <a:pt x="80" y="1"/>
                    </a:moveTo>
                    <a:cubicBezTo>
                      <a:pt x="61" y="0"/>
                      <a:pt x="41" y="2"/>
                      <a:pt x="26" y="13"/>
                    </a:cubicBezTo>
                    <a:cubicBezTo>
                      <a:pt x="10" y="23"/>
                      <a:pt x="0" y="44"/>
                      <a:pt x="7" y="61"/>
                    </a:cubicBezTo>
                    <a:cubicBezTo>
                      <a:pt x="11" y="72"/>
                      <a:pt x="21" y="81"/>
                      <a:pt x="31" y="85"/>
                    </a:cubicBezTo>
                    <a:cubicBezTo>
                      <a:pt x="42" y="90"/>
                      <a:pt x="54" y="91"/>
                      <a:pt x="66" y="90"/>
                    </a:cubicBezTo>
                    <a:cubicBezTo>
                      <a:pt x="96" y="90"/>
                      <a:pt x="126" y="82"/>
                      <a:pt x="152" y="68"/>
                    </a:cubicBezTo>
                    <a:cubicBezTo>
                      <a:pt x="160" y="63"/>
                      <a:pt x="175" y="54"/>
                      <a:pt x="174" y="43"/>
                    </a:cubicBezTo>
                    <a:cubicBezTo>
                      <a:pt x="174" y="33"/>
                      <a:pt x="160" y="27"/>
                      <a:pt x="153" y="23"/>
                    </a:cubicBezTo>
                    <a:cubicBezTo>
                      <a:pt x="130" y="11"/>
                      <a:pt x="105" y="3"/>
                      <a:pt x="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099051" y="5202238"/>
                <a:ext cx="520700" cy="26828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1" extrusionOk="0">
                    <a:moveTo>
                      <a:pt x="0" y="36"/>
                    </a:moveTo>
                    <a:cubicBezTo>
                      <a:pt x="18" y="0"/>
                      <a:pt x="69" y="4"/>
                      <a:pt x="101" y="14"/>
                    </a:cubicBezTo>
                    <a:cubicBezTo>
                      <a:pt x="110" y="17"/>
                      <a:pt x="119" y="20"/>
                      <a:pt x="128" y="25"/>
                    </a:cubicBezTo>
                    <a:cubicBezTo>
                      <a:pt x="132" y="28"/>
                      <a:pt x="138" y="32"/>
                      <a:pt x="137" y="38"/>
                    </a:cubicBezTo>
                    <a:cubicBezTo>
                      <a:pt x="136" y="44"/>
                      <a:pt x="131" y="47"/>
                      <a:pt x="127" y="49"/>
                    </a:cubicBezTo>
                    <a:cubicBezTo>
                      <a:pt x="118" y="53"/>
                      <a:pt x="107" y="56"/>
                      <a:pt x="98" y="58"/>
                    </a:cubicBezTo>
                    <a:cubicBezTo>
                      <a:pt x="86" y="60"/>
                      <a:pt x="1" y="71"/>
                      <a:pt x="15" y="39"/>
                    </a:cubicBezTo>
                    <a:cubicBezTo>
                      <a:pt x="22" y="25"/>
                      <a:pt x="44" y="22"/>
                      <a:pt x="58" y="21"/>
                    </a:cubicBezTo>
                    <a:cubicBezTo>
                      <a:pt x="68" y="21"/>
                      <a:pt x="77" y="22"/>
                      <a:pt x="87" y="24"/>
                    </a:cubicBezTo>
                    <a:cubicBezTo>
                      <a:pt x="92" y="24"/>
                      <a:pt x="97" y="26"/>
                      <a:pt x="102" y="27"/>
                    </a:cubicBezTo>
                    <a:cubicBezTo>
                      <a:pt x="105" y="28"/>
                      <a:pt x="110" y="29"/>
                      <a:pt x="112" y="32"/>
                    </a:cubicBezTo>
                    <a:cubicBezTo>
                      <a:pt x="123" y="44"/>
                      <a:pt x="86" y="49"/>
                      <a:pt x="81" y="49"/>
                    </a:cubicBezTo>
                    <a:cubicBezTo>
                      <a:pt x="69" y="51"/>
                      <a:pt x="57" y="52"/>
                      <a:pt x="46" y="50"/>
                    </a:cubicBezTo>
                    <a:cubicBezTo>
                      <a:pt x="39" y="49"/>
                      <a:pt x="31" y="49"/>
                      <a:pt x="28" y="42"/>
                    </a:cubicBezTo>
                    <a:cubicBezTo>
                      <a:pt x="27" y="41"/>
                      <a:pt x="28" y="40"/>
                      <a:pt x="29" y="40"/>
                    </a:cubicBezTo>
                    <a:cubicBezTo>
                      <a:pt x="47" y="34"/>
                      <a:pt x="66" y="32"/>
                      <a:pt x="86" y="34"/>
                    </a:cubicBezTo>
                    <a:cubicBezTo>
                      <a:pt x="87" y="35"/>
                      <a:pt x="87" y="37"/>
                      <a:pt x="85" y="37"/>
                    </a:cubicBezTo>
                    <a:cubicBezTo>
                      <a:pt x="69" y="35"/>
                      <a:pt x="53" y="36"/>
                      <a:pt x="37" y="41"/>
                    </a:cubicBezTo>
                    <a:cubicBezTo>
                      <a:pt x="34" y="41"/>
                      <a:pt x="32" y="40"/>
                      <a:pt x="34" y="44"/>
                    </a:cubicBezTo>
                    <a:cubicBezTo>
                      <a:pt x="36" y="46"/>
                      <a:pt x="36" y="45"/>
                      <a:pt x="38" y="46"/>
                    </a:cubicBezTo>
                    <a:cubicBezTo>
                      <a:pt x="42" y="48"/>
                      <a:pt x="47" y="47"/>
                      <a:pt x="52" y="48"/>
                    </a:cubicBezTo>
                    <a:cubicBezTo>
                      <a:pt x="60" y="48"/>
                      <a:pt x="67" y="48"/>
                      <a:pt x="75" y="48"/>
                    </a:cubicBezTo>
                    <a:cubicBezTo>
                      <a:pt x="83" y="47"/>
                      <a:pt x="91" y="45"/>
                      <a:pt x="99" y="43"/>
                    </a:cubicBezTo>
                    <a:cubicBezTo>
                      <a:pt x="101" y="43"/>
                      <a:pt x="103" y="42"/>
                      <a:pt x="105" y="41"/>
                    </a:cubicBezTo>
                    <a:cubicBezTo>
                      <a:pt x="109" y="40"/>
                      <a:pt x="110" y="40"/>
                      <a:pt x="108" y="35"/>
                    </a:cubicBezTo>
                    <a:cubicBezTo>
                      <a:pt x="106" y="30"/>
                      <a:pt x="101" y="30"/>
                      <a:pt x="96" y="29"/>
                    </a:cubicBezTo>
                    <a:cubicBezTo>
                      <a:pt x="81" y="25"/>
                      <a:pt x="64" y="23"/>
                      <a:pt x="48" y="26"/>
                    </a:cubicBezTo>
                    <a:cubicBezTo>
                      <a:pt x="41" y="27"/>
                      <a:pt x="33" y="29"/>
                      <a:pt x="27" y="33"/>
                    </a:cubicBezTo>
                    <a:cubicBezTo>
                      <a:pt x="21" y="36"/>
                      <a:pt x="18" y="39"/>
                      <a:pt x="18" y="45"/>
                    </a:cubicBezTo>
                    <a:cubicBezTo>
                      <a:pt x="18" y="51"/>
                      <a:pt x="22" y="54"/>
                      <a:pt x="28" y="56"/>
                    </a:cubicBezTo>
                    <a:cubicBezTo>
                      <a:pt x="43" y="59"/>
                      <a:pt x="59" y="59"/>
                      <a:pt x="74" y="58"/>
                    </a:cubicBezTo>
                    <a:cubicBezTo>
                      <a:pt x="90" y="57"/>
                      <a:pt x="106" y="54"/>
                      <a:pt x="121" y="49"/>
                    </a:cubicBezTo>
                    <a:cubicBezTo>
                      <a:pt x="124" y="48"/>
                      <a:pt x="130" y="46"/>
                      <a:pt x="132" y="43"/>
                    </a:cubicBezTo>
                    <a:cubicBezTo>
                      <a:pt x="133" y="40"/>
                      <a:pt x="129" y="31"/>
                      <a:pt x="127" y="30"/>
                    </a:cubicBezTo>
                    <a:cubicBezTo>
                      <a:pt x="126" y="29"/>
                      <a:pt x="125" y="29"/>
                      <a:pt x="124" y="28"/>
                    </a:cubicBezTo>
                    <a:cubicBezTo>
                      <a:pt x="116" y="24"/>
                      <a:pt x="108" y="21"/>
                      <a:pt x="100" y="19"/>
                    </a:cubicBezTo>
                    <a:cubicBezTo>
                      <a:pt x="70" y="10"/>
                      <a:pt x="19" y="3"/>
                      <a:pt x="2" y="38"/>
                    </a:cubicBezTo>
                    <a:cubicBezTo>
                      <a:pt x="2" y="39"/>
                      <a:pt x="0" y="38"/>
                      <a:pt x="0" y="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113338" y="5407026"/>
                <a:ext cx="388938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4" extrusionOk="0">
                    <a:moveTo>
                      <a:pt x="1" y="1"/>
                    </a:moveTo>
                    <a:cubicBezTo>
                      <a:pt x="26" y="29"/>
                      <a:pt x="69" y="17"/>
                      <a:pt x="100" y="9"/>
                    </a:cubicBezTo>
                    <a:cubicBezTo>
                      <a:pt x="102" y="8"/>
                      <a:pt x="103" y="11"/>
                      <a:pt x="101" y="12"/>
                    </a:cubicBezTo>
                    <a:cubicBezTo>
                      <a:pt x="71" y="20"/>
                      <a:pt x="21" y="34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486401" y="5365751"/>
                <a:ext cx="358775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95" h="173" extrusionOk="0">
                    <a:moveTo>
                      <a:pt x="5" y="88"/>
                    </a:moveTo>
                    <a:cubicBezTo>
                      <a:pt x="1" y="106"/>
                      <a:pt x="0" y="126"/>
                      <a:pt x="8" y="143"/>
                    </a:cubicBezTo>
                    <a:cubicBezTo>
                      <a:pt x="15" y="160"/>
                      <a:pt x="34" y="173"/>
                      <a:pt x="52" y="170"/>
                    </a:cubicBezTo>
                    <a:cubicBezTo>
                      <a:pt x="64" y="167"/>
                      <a:pt x="74" y="159"/>
                      <a:pt x="80" y="149"/>
                    </a:cubicBezTo>
                    <a:cubicBezTo>
                      <a:pt x="86" y="139"/>
                      <a:pt x="89" y="127"/>
                      <a:pt x="91" y="115"/>
                    </a:cubicBezTo>
                    <a:cubicBezTo>
                      <a:pt x="95" y="86"/>
                      <a:pt x="92" y="55"/>
                      <a:pt x="82" y="27"/>
                    </a:cubicBezTo>
                    <a:cubicBezTo>
                      <a:pt x="79" y="18"/>
                      <a:pt x="72" y="2"/>
                      <a:pt x="61" y="1"/>
                    </a:cubicBezTo>
                    <a:cubicBezTo>
                      <a:pt x="52" y="0"/>
                      <a:pt x="44" y="13"/>
                      <a:pt x="38" y="20"/>
                    </a:cubicBezTo>
                    <a:cubicBezTo>
                      <a:pt x="22" y="40"/>
                      <a:pt x="11" y="63"/>
                      <a:pt x="5" y="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494338" y="5459413"/>
                <a:ext cx="263525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70" h="141" extrusionOk="0">
                    <a:moveTo>
                      <a:pt x="33" y="136"/>
                    </a:moveTo>
                    <a:cubicBezTo>
                      <a:pt x="0" y="113"/>
                      <a:pt x="12" y="63"/>
                      <a:pt x="27" y="33"/>
                    </a:cubicBezTo>
                    <a:cubicBezTo>
                      <a:pt x="31" y="25"/>
                      <a:pt x="36" y="16"/>
                      <a:pt x="42" y="9"/>
                    </a:cubicBezTo>
                    <a:cubicBezTo>
                      <a:pt x="45" y="4"/>
                      <a:pt x="50" y="0"/>
                      <a:pt x="57" y="2"/>
                    </a:cubicBezTo>
                    <a:cubicBezTo>
                      <a:pt x="62" y="3"/>
                      <a:pt x="64" y="9"/>
                      <a:pt x="65" y="13"/>
                    </a:cubicBezTo>
                    <a:cubicBezTo>
                      <a:pt x="68" y="23"/>
                      <a:pt x="69" y="34"/>
                      <a:pt x="69" y="43"/>
                    </a:cubicBezTo>
                    <a:cubicBezTo>
                      <a:pt x="70" y="56"/>
                      <a:pt x="67" y="141"/>
                      <a:pt x="38" y="122"/>
                    </a:cubicBezTo>
                    <a:cubicBezTo>
                      <a:pt x="25" y="113"/>
                      <a:pt x="25" y="91"/>
                      <a:pt x="27" y="77"/>
                    </a:cubicBezTo>
                    <a:cubicBezTo>
                      <a:pt x="28" y="67"/>
                      <a:pt x="30" y="58"/>
                      <a:pt x="34" y="49"/>
                    </a:cubicBezTo>
                    <a:cubicBezTo>
                      <a:pt x="36" y="44"/>
                      <a:pt x="38" y="39"/>
                      <a:pt x="40" y="35"/>
                    </a:cubicBezTo>
                    <a:cubicBezTo>
                      <a:pt x="41" y="32"/>
                      <a:pt x="43" y="27"/>
                      <a:pt x="46" y="25"/>
                    </a:cubicBezTo>
                    <a:cubicBezTo>
                      <a:pt x="60" y="16"/>
                      <a:pt x="59" y="53"/>
                      <a:pt x="59" y="58"/>
                    </a:cubicBezTo>
                    <a:cubicBezTo>
                      <a:pt x="58" y="70"/>
                      <a:pt x="57" y="82"/>
                      <a:pt x="54" y="94"/>
                    </a:cubicBezTo>
                    <a:cubicBezTo>
                      <a:pt x="52" y="100"/>
                      <a:pt x="50" y="108"/>
                      <a:pt x="43" y="110"/>
                    </a:cubicBezTo>
                    <a:cubicBezTo>
                      <a:pt x="42" y="110"/>
                      <a:pt x="41" y="109"/>
                      <a:pt x="41" y="109"/>
                    </a:cubicBezTo>
                    <a:cubicBezTo>
                      <a:pt x="38" y="89"/>
                      <a:pt x="38" y="70"/>
                      <a:pt x="44" y="52"/>
                    </a:cubicBezTo>
                    <a:cubicBezTo>
                      <a:pt x="45" y="50"/>
                      <a:pt x="47" y="51"/>
                      <a:pt x="47" y="52"/>
                    </a:cubicBezTo>
                    <a:cubicBezTo>
                      <a:pt x="42" y="68"/>
                      <a:pt x="41" y="84"/>
                      <a:pt x="43" y="100"/>
                    </a:cubicBezTo>
                    <a:cubicBezTo>
                      <a:pt x="43" y="104"/>
                      <a:pt x="42" y="106"/>
                      <a:pt x="45" y="104"/>
                    </a:cubicBezTo>
                    <a:cubicBezTo>
                      <a:pt x="48" y="102"/>
                      <a:pt x="47" y="102"/>
                      <a:pt x="48" y="100"/>
                    </a:cubicBezTo>
                    <a:cubicBezTo>
                      <a:pt x="50" y="96"/>
                      <a:pt x="51" y="91"/>
                      <a:pt x="52" y="87"/>
                    </a:cubicBezTo>
                    <a:cubicBezTo>
                      <a:pt x="54" y="80"/>
                      <a:pt x="55" y="72"/>
                      <a:pt x="56" y="64"/>
                    </a:cubicBezTo>
                    <a:cubicBezTo>
                      <a:pt x="56" y="56"/>
                      <a:pt x="56" y="48"/>
                      <a:pt x="55" y="40"/>
                    </a:cubicBezTo>
                    <a:cubicBezTo>
                      <a:pt x="55" y="38"/>
                      <a:pt x="55" y="35"/>
                      <a:pt x="54" y="34"/>
                    </a:cubicBezTo>
                    <a:cubicBezTo>
                      <a:pt x="53" y="29"/>
                      <a:pt x="53" y="28"/>
                      <a:pt x="49" y="29"/>
                    </a:cubicBezTo>
                    <a:cubicBezTo>
                      <a:pt x="44" y="31"/>
                      <a:pt x="43" y="35"/>
                      <a:pt x="41" y="40"/>
                    </a:cubicBezTo>
                    <a:cubicBezTo>
                      <a:pt x="34" y="55"/>
                      <a:pt x="29" y="71"/>
                      <a:pt x="30" y="87"/>
                    </a:cubicBezTo>
                    <a:cubicBezTo>
                      <a:pt x="30" y="95"/>
                      <a:pt x="31" y="103"/>
                      <a:pt x="33" y="110"/>
                    </a:cubicBezTo>
                    <a:cubicBezTo>
                      <a:pt x="36" y="115"/>
                      <a:pt x="38" y="119"/>
                      <a:pt x="44" y="120"/>
                    </a:cubicBezTo>
                    <a:cubicBezTo>
                      <a:pt x="50" y="121"/>
                      <a:pt x="54" y="117"/>
                      <a:pt x="56" y="112"/>
                    </a:cubicBezTo>
                    <a:cubicBezTo>
                      <a:pt x="62" y="98"/>
                      <a:pt x="64" y="82"/>
                      <a:pt x="65" y="67"/>
                    </a:cubicBezTo>
                    <a:cubicBezTo>
                      <a:pt x="67" y="51"/>
                      <a:pt x="67" y="34"/>
                      <a:pt x="64" y="19"/>
                    </a:cubicBezTo>
                    <a:cubicBezTo>
                      <a:pt x="64" y="16"/>
                      <a:pt x="63" y="9"/>
                      <a:pt x="60" y="7"/>
                    </a:cubicBezTo>
                    <a:cubicBezTo>
                      <a:pt x="57" y="6"/>
                      <a:pt x="49" y="8"/>
                      <a:pt x="47" y="10"/>
                    </a:cubicBezTo>
                    <a:cubicBezTo>
                      <a:pt x="46" y="11"/>
                      <a:pt x="45" y="12"/>
                      <a:pt x="44" y="13"/>
                    </a:cubicBezTo>
                    <a:cubicBezTo>
                      <a:pt x="39" y="20"/>
                      <a:pt x="35" y="27"/>
                      <a:pt x="31" y="35"/>
                    </a:cubicBezTo>
                    <a:cubicBezTo>
                      <a:pt x="17" y="63"/>
                      <a:pt x="3" y="112"/>
                      <a:pt x="34" y="134"/>
                    </a:cubicBezTo>
                    <a:cubicBezTo>
                      <a:pt x="35" y="135"/>
                      <a:pt x="34" y="137"/>
                      <a:pt x="33" y="1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686426" y="5594351"/>
                <a:ext cx="139700" cy="377825"/>
              </a:xfrm>
              <a:custGeom>
                <a:avLst/>
                <a:gdLst/>
                <a:ahLst/>
                <a:cxnLst/>
                <a:rect l="l" t="t" r="r" b="b"/>
                <a:pathLst>
                  <a:path w="37" h="100" extrusionOk="0">
                    <a:moveTo>
                      <a:pt x="1" y="98"/>
                    </a:moveTo>
                    <a:cubicBezTo>
                      <a:pt x="33" y="79"/>
                      <a:pt x="27" y="34"/>
                      <a:pt x="24" y="2"/>
                    </a:cubicBezTo>
                    <a:cubicBezTo>
                      <a:pt x="24" y="0"/>
                      <a:pt x="27" y="0"/>
                      <a:pt x="27" y="2"/>
                    </a:cubicBezTo>
                    <a:cubicBezTo>
                      <a:pt x="31" y="32"/>
                      <a:pt x="37" y="84"/>
                      <a:pt x="1" y="99"/>
                    </a:cubicBezTo>
                    <a:cubicBezTo>
                      <a:pt x="1" y="100"/>
                      <a:pt x="0" y="98"/>
                      <a:pt x="1" y="9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630863" y="5199063"/>
                <a:ext cx="211138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59" extrusionOk="0">
                    <a:moveTo>
                      <a:pt x="2" y="35"/>
                    </a:moveTo>
                    <a:cubicBezTo>
                      <a:pt x="3" y="44"/>
                      <a:pt x="10" y="53"/>
                      <a:pt x="19" y="57"/>
                    </a:cubicBezTo>
                    <a:cubicBezTo>
                      <a:pt x="22" y="58"/>
                      <a:pt x="26" y="59"/>
                      <a:pt x="30" y="59"/>
                    </a:cubicBezTo>
                    <a:cubicBezTo>
                      <a:pt x="40" y="59"/>
                      <a:pt x="49" y="52"/>
                      <a:pt x="52" y="43"/>
                    </a:cubicBezTo>
                    <a:cubicBezTo>
                      <a:pt x="56" y="33"/>
                      <a:pt x="53" y="22"/>
                      <a:pt x="45" y="15"/>
                    </a:cubicBezTo>
                    <a:cubicBezTo>
                      <a:pt x="28" y="0"/>
                      <a:pt x="0" y="11"/>
                      <a:pt x="2" y="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576888" y="5172076"/>
                <a:ext cx="306388" cy="306388"/>
              </a:xfrm>
              <a:custGeom>
                <a:avLst/>
                <a:gdLst/>
                <a:ahLst/>
                <a:cxnLst/>
                <a:rect l="l" t="t" r="r" b="b"/>
                <a:pathLst>
                  <a:path w="81" h="81" extrusionOk="0">
                    <a:moveTo>
                      <a:pt x="26" y="11"/>
                    </a:moveTo>
                    <a:cubicBezTo>
                      <a:pt x="6" y="19"/>
                      <a:pt x="0" y="41"/>
                      <a:pt x="11" y="59"/>
                    </a:cubicBezTo>
                    <a:cubicBezTo>
                      <a:pt x="16" y="67"/>
                      <a:pt x="23" y="76"/>
                      <a:pt x="33" y="78"/>
                    </a:cubicBezTo>
                    <a:cubicBezTo>
                      <a:pt x="43" y="81"/>
                      <a:pt x="53" y="77"/>
                      <a:pt x="61" y="72"/>
                    </a:cubicBezTo>
                    <a:cubicBezTo>
                      <a:pt x="78" y="61"/>
                      <a:pt x="81" y="37"/>
                      <a:pt x="70" y="20"/>
                    </a:cubicBezTo>
                    <a:cubicBezTo>
                      <a:pt x="60" y="5"/>
                      <a:pt x="37" y="0"/>
                      <a:pt x="22" y="12"/>
                    </a:cubicBezTo>
                    <a:cubicBezTo>
                      <a:pt x="21" y="14"/>
                      <a:pt x="23" y="16"/>
                      <a:pt x="24" y="15"/>
                    </a:cubicBezTo>
                    <a:cubicBezTo>
                      <a:pt x="38" y="5"/>
                      <a:pt x="57" y="7"/>
                      <a:pt x="67" y="21"/>
                    </a:cubicBezTo>
                    <a:cubicBezTo>
                      <a:pt x="78" y="36"/>
                      <a:pt x="76" y="59"/>
                      <a:pt x="59" y="70"/>
                    </a:cubicBezTo>
                    <a:cubicBezTo>
                      <a:pt x="53" y="74"/>
                      <a:pt x="44" y="77"/>
                      <a:pt x="36" y="76"/>
                    </a:cubicBezTo>
                    <a:cubicBezTo>
                      <a:pt x="27" y="75"/>
                      <a:pt x="20" y="67"/>
                      <a:pt x="15" y="60"/>
                    </a:cubicBezTo>
                    <a:cubicBezTo>
                      <a:pt x="3" y="43"/>
                      <a:pt x="7" y="21"/>
                      <a:pt x="27" y="13"/>
                    </a:cubicBezTo>
                    <a:cubicBezTo>
                      <a:pt x="28" y="12"/>
                      <a:pt x="27" y="10"/>
                      <a:pt x="26" y="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" name="Google Shape;32;p2"/>
            <p:cNvGrpSpPr/>
            <p:nvPr/>
          </p:nvGrpSpPr>
          <p:grpSpPr>
            <a:xfrm>
              <a:off x="-255848" y="1758519"/>
              <a:ext cx="816534" cy="813241"/>
              <a:chOff x="3168651" y="847725"/>
              <a:chExt cx="787400" cy="784225"/>
            </a:xfrm>
          </p:grpSpPr>
          <p:sp>
            <p:nvSpPr>
              <p:cNvPr id="33" name="Google Shape;33;p2"/>
              <p:cNvSpPr/>
              <p:nvPr/>
            </p:nvSpPr>
            <p:spPr>
              <a:xfrm>
                <a:off x="3168650" y="847725"/>
                <a:ext cx="787400" cy="784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8" extrusionOk="0">
                    <a:moveTo>
                      <a:pt x="35" y="165"/>
                    </a:moveTo>
                    <a:cubicBezTo>
                      <a:pt x="53" y="183"/>
                      <a:pt x="79" y="193"/>
                      <a:pt x="104" y="199"/>
                    </a:cubicBezTo>
                    <a:cubicBezTo>
                      <a:pt x="125" y="205"/>
                      <a:pt x="149" y="208"/>
                      <a:pt x="169" y="199"/>
                    </a:cubicBezTo>
                    <a:cubicBezTo>
                      <a:pt x="192" y="189"/>
                      <a:pt x="205" y="164"/>
                      <a:pt x="207" y="139"/>
                    </a:cubicBezTo>
                    <a:cubicBezTo>
                      <a:pt x="209" y="114"/>
                      <a:pt x="200" y="89"/>
                      <a:pt x="188" y="67"/>
                    </a:cubicBezTo>
                    <a:cubicBezTo>
                      <a:pt x="178" y="50"/>
                      <a:pt x="166" y="33"/>
                      <a:pt x="150" y="21"/>
                    </a:cubicBezTo>
                    <a:cubicBezTo>
                      <a:pt x="135" y="8"/>
                      <a:pt x="115" y="0"/>
                      <a:pt x="95" y="2"/>
                    </a:cubicBezTo>
                    <a:cubicBezTo>
                      <a:pt x="73" y="4"/>
                      <a:pt x="53" y="16"/>
                      <a:pt x="40" y="32"/>
                    </a:cubicBezTo>
                    <a:cubicBezTo>
                      <a:pt x="10" y="68"/>
                      <a:pt x="0" y="129"/>
                      <a:pt x="35" y="1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259138" y="908051"/>
                <a:ext cx="666750" cy="67468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9" extrusionOk="0">
                    <a:moveTo>
                      <a:pt x="5" y="94"/>
                    </a:moveTo>
                    <a:cubicBezTo>
                      <a:pt x="4" y="124"/>
                      <a:pt x="25" y="150"/>
                      <a:pt x="53" y="162"/>
                    </a:cubicBezTo>
                    <a:cubicBezTo>
                      <a:pt x="80" y="174"/>
                      <a:pt x="120" y="179"/>
                      <a:pt x="147" y="162"/>
                    </a:cubicBezTo>
                    <a:cubicBezTo>
                      <a:pt x="158" y="156"/>
                      <a:pt x="167" y="145"/>
                      <a:pt x="171" y="132"/>
                    </a:cubicBezTo>
                    <a:cubicBezTo>
                      <a:pt x="175" y="116"/>
                      <a:pt x="169" y="100"/>
                      <a:pt x="161" y="86"/>
                    </a:cubicBezTo>
                    <a:cubicBezTo>
                      <a:pt x="152" y="71"/>
                      <a:pt x="142" y="57"/>
                      <a:pt x="130" y="44"/>
                    </a:cubicBezTo>
                    <a:cubicBezTo>
                      <a:pt x="119" y="32"/>
                      <a:pt x="107" y="21"/>
                      <a:pt x="92" y="14"/>
                    </a:cubicBezTo>
                    <a:cubicBezTo>
                      <a:pt x="64" y="0"/>
                      <a:pt x="32" y="8"/>
                      <a:pt x="16" y="36"/>
                    </a:cubicBezTo>
                    <a:cubicBezTo>
                      <a:pt x="9" y="48"/>
                      <a:pt x="4" y="64"/>
                      <a:pt x="3" y="79"/>
                    </a:cubicBezTo>
                    <a:cubicBezTo>
                      <a:pt x="3" y="95"/>
                      <a:pt x="11" y="108"/>
                      <a:pt x="23" y="120"/>
                    </a:cubicBezTo>
                    <a:cubicBezTo>
                      <a:pt x="45" y="142"/>
                      <a:pt x="73" y="157"/>
                      <a:pt x="104" y="163"/>
                    </a:cubicBezTo>
                    <a:cubicBezTo>
                      <a:pt x="117" y="166"/>
                      <a:pt x="134" y="170"/>
                      <a:pt x="145" y="160"/>
                    </a:cubicBezTo>
                    <a:cubicBezTo>
                      <a:pt x="155" y="151"/>
                      <a:pt x="155" y="135"/>
                      <a:pt x="154" y="122"/>
                    </a:cubicBezTo>
                    <a:cubicBezTo>
                      <a:pt x="153" y="105"/>
                      <a:pt x="149" y="89"/>
                      <a:pt x="142" y="74"/>
                    </a:cubicBezTo>
                    <a:cubicBezTo>
                      <a:pt x="137" y="60"/>
                      <a:pt x="128" y="40"/>
                      <a:pt x="114" y="32"/>
                    </a:cubicBezTo>
                    <a:cubicBezTo>
                      <a:pt x="101" y="25"/>
                      <a:pt x="82" y="26"/>
                      <a:pt x="67" y="27"/>
                    </a:cubicBezTo>
                    <a:cubicBezTo>
                      <a:pt x="51" y="29"/>
                      <a:pt x="33" y="33"/>
                      <a:pt x="19" y="42"/>
                    </a:cubicBezTo>
                    <a:cubicBezTo>
                      <a:pt x="6" y="50"/>
                      <a:pt x="11" y="62"/>
                      <a:pt x="16" y="73"/>
                    </a:cubicBezTo>
                    <a:cubicBezTo>
                      <a:pt x="23" y="89"/>
                      <a:pt x="31" y="104"/>
                      <a:pt x="41" y="118"/>
                    </a:cubicBezTo>
                    <a:cubicBezTo>
                      <a:pt x="50" y="130"/>
                      <a:pt x="60" y="146"/>
                      <a:pt x="74" y="152"/>
                    </a:cubicBezTo>
                    <a:cubicBezTo>
                      <a:pt x="88" y="158"/>
                      <a:pt x="102" y="150"/>
                      <a:pt x="114" y="143"/>
                    </a:cubicBezTo>
                    <a:cubicBezTo>
                      <a:pt x="126" y="135"/>
                      <a:pt x="141" y="123"/>
                      <a:pt x="147" y="109"/>
                    </a:cubicBezTo>
                    <a:cubicBezTo>
                      <a:pt x="153" y="96"/>
                      <a:pt x="144" y="85"/>
                      <a:pt x="135" y="76"/>
                    </a:cubicBezTo>
                    <a:cubicBezTo>
                      <a:pt x="122" y="65"/>
                      <a:pt x="108" y="55"/>
                      <a:pt x="94" y="47"/>
                    </a:cubicBezTo>
                    <a:cubicBezTo>
                      <a:pt x="86" y="43"/>
                      <a:pt x="78" y="39"/>
                      <a:pt x="70" y="35"/>
                    </a:cubicBezTo>
                    <a:cubicBezTo>
                      <a:pt x="64" y="33"/>
                      <a:pt x="57" y="30"/>
                      <a:pt x="50" y="31"/>
                    </a:cubicBezTo>
                    <a:cubicBezTo>
                      <a:pt x="38" y="35"/>
                      <a:pt x="36" y="52"/>
                      <a:pt x="33" y="62"/>
                    </a:cubicBezTo>
                    <a:cubicBezTo>
                      <a:pt x="30" y="78"/>
                      <a:pt x="29" y="95"/>
                      <a:pt x="38" y="110"/>
                    </a:cubicBezTo>
                    <a:cubicBezTo>
                      <a:pt x="46" y="122"/>
                      <a:pt x="60" y="128"/>
                      <a:pt x="73" y="133"/>
                    </a:cubicBezTo>
                    <a:cubicBezTo>
                      <a:pt x="86" y="137"/>
                      <a:pt x="107" y="144"/>
                      <a:pt x="120" y="137"/>
                    </a:cubicBezTo>
                    <a:cubicBezTo>
                      <a:pt x="132" y="130"/>
                      <a:pt x="131" y="111"/>
                      <a:pt x="130" y="100"/>
                    </a:cubicBezTo>
                    <a:cubicBezTo>
                      <a:pt x="127" y="85"/>
                      <a:pt x="121" y="71"/>
                      <a:pt x="110" y="61"/>
                    </a:cubicBezTo>
                    <a:cubicBezTo>
                      <a:pt x="100" y="51"/>
                      <a:pt x="87" y="46"/>
                      <a:pt x="73" y="47"/>
                    </a:cubicBezTo>
                    <a:cubicBezTo>
                      <a:pt x="62" y="48"/>
                      <a:pt x="49" y="54"/>
                      <a:pt x="48" y="66"/>
                    </a:cubicBezTo>
                    <a:cubicBezTo>
                      <a:pt x="47" y="80"/>
                      <a:pt x="59" y="94"/>
                      <a:pt x="68" y="102"/>
                    </a:cubicBezTo>
                    <a:cubicBezTo>
                      <a:pt x="75" y="107"/>
                      <a:pt x="91" y="119"/>
                      <a:pt x="98" y="107"/>
                    </a:cubicBezTo>
                    <a:cubicBezTo>
                      <a:pt x="103" y="96"/>
                      <a:pt x="93" y="84"/>
                      <a:pt x="84" y="79"/>
                    </a:cubicBezTo>
                    <a:cubicBezTo>
                      <a:pt x="77" y="75"/>
                      <a:pt x="63" y="73"/>
                      <a:pt x="64" y="86"/>
                    </a:cubicBezTo>
                    <a:cubicBezTo>
                      <a:pt x="65" y="97"/>
                      <a:pt x="75" y="108"/>
                      <a:pt x="85" y="112"/>
                    </a:cubicBezTo>
                    <a:cubicBezTo>
                      <a:pt x="87" y="113"/>
                      <a:pt x="89" y="110"/>
                      <a:pt x="87" y="109"/>
                    </a:cubicBezTo>
                    <a:cubicBezTo>
                      <a:pt x="81" y="106"/>
                      <a:pt x="76" y="103"/>
                      <a:pt x="72" y="97"/>
                    </a:cubicBezTo>
                    <a:cubicBezTo>
                      <a:pt x="71" y="94"/>
                      <a:pt x="69" y="90"/>
                      <a:pt x="69" y="87"/>
                    </a:cubicBezTo>
                    <a:cubicBezTo>
                      <a:pt x="68" y="82"/>
                      <a:pt x="73" y="79"/>
                      <a:pt x="78" y="81"/>
                    </a:cubicBezTo>
                    <a:cubicBezTo>
                      <a:pt x="85" y="83"/>
                      <a:pt x="91" y="88"/>
                      <a:pt x="93" y="95"/>
                    </a:cubicBezTo>
                    <a:cubicBezTo>
                      <a:pt x="96" y="100"/>
                      <a:pt x="94" y="109"/>
                      <a:pt x="85" y="107"/>
                    </a:cubicBezTo>
                    <a:cubicBezTo>
                      <a:pt x="81" y="106"/>
                      <a:pt x="78" y="104"/>
                      <a:pt x="74" y="102"/>
                    </a:cubicBezTo>
                    <a:cubicBezTo>
                      <a:pt x="64" y="95"/>
                      <a:pt x="53" y="83"/>
                      <a:pt x="52" y="70"/>
                    </a:cubicBezTo>
                    <a:cubicBezTo>
                      <a:pt x="50" y="53"/>
                      <a:pt x="73" y="49"/>
                      <a:pt x="85" y="52"/>
                    </a:cubicBezTo>
                    <a:cubicBezTo>
                      <a:pt x="112" y="57"/>
                      <a:pt x="128" y="87"/>
                      <a:pt x="126" y="112"/>
                    </a:cubicBezTo>
                    <a:cubicBezTo>
                      <a:pt x="126" y="121"/>
                      <a:pt x="124" y="132"/>
                      <a:pt x="114" y="135"/>
                    </a:cubicBezTo>
                    <a:cubicBezTo>
                      <a:pt x="107" y="137"/>
                      <a:pt x="99" y="135"/>
                      <a:pt x="92" y="134"/>
                    </a:cubicBezTo>
                    <a:cubicBezTo>
                      <a:pt x="80" y="132"/>
                      <a:pt x="67" y="127"/>
                      <a:pt x="56" y="121"/>
                    </a:cubicBezTo>
                    <a:cubicBezTo>
                      <a:pt x="44" y="113"/>
                      <a:pt x="36" y="102"/>
                      <a:pt x="35" y="88"/>
                    </a:cubicBezTo>
                    <a:cubicBezTo>
                      <a:pt x="34" y="74"/>
                      <a:pt x="37" y="59"/>
                      <a:pt x="41" y="47"/>
                    </a:cubicBezTo>
                    <a:cubicBezTo>
                      <a:pt x="44" y="39"/>
                      <a:pt x="49" y="34"/>
                      <a:pt x="58" y="35"/>
                    </a:cubicBezTo>
                    <a:cubicBezTo>
                      <a:pt x="65" y="36"/>
                      <a:pt x="72" y="39"/>
                      <a:pt x="78" y="42"/>
                    </a:cubicBezTo>
                    <a:cubicBezTo>
                      <a:pt x="90" y="47"/>
                      <a:pt x="101" y="54"/>
                      <a:pt x="112" y="61"/>
                    </a:cubicBezTo>
                    <a:cubicBezTo>
                      <a:pt x="122" y="68"/>
                      <a:pt x="134" y="77"/>
                      <a:pt x="141" y="87"/>
                    </a:cubicBezTo>
                    <a:cubicBezTo>
                      <a:pt x="153" y="102"/>
                      <a:pt x="142" y="116"/>
                      <a:pt x="130" y="127"/>
                    </a:cubicBezTo>
                    <a:cubicBezTo>
                      <a:pt x="121" y="135"/>
                      <a:pt x="110" y="143"/>
                      <a:pt x="98" y="148"/>
                    </a:cubicBezTo>
                    <a:cubicBezTo>
                      <a:pt x="81" y="155"/>
                      <a:pt x="69" y="147"/>
                      <a:pt x="58" y="135"/>
                    </a:cubicBezTo>
                    <a:cubicBezTo>
                      <a:pt x="41" y="116"/>
                      <a:pt x="27" y="94"/>
                      <a:pt x="18" y="70"/>
                    </a:cubicBezTo>
                    <a:cubicBezTo>
                      <a:pt x="15" y="64"/>
                      <a:pt x="12" y="56"/>
                      <a:pt x="14" y="50"/>
                    </a:cubicBezTo>
                    <a:cubicBezTo>
                      <a:pt x="17" y="44"/>
                      <a:pt x="29" y="40"/>
                      <a:pt x="36" y="38"/>
                    </a:cubicBezTo>
                    <a:cubicBezTo>
                      <a:pt x="49" y="33"/>
                      <a:pt x="64" y="30"/>
                      <a:pt x="78" y="30"/>
                    </a:cubicBezTo>
                    <a:cubicBezTo>
                      <a:pt x="93" y="29"/>
                      <a:pt x="111" y="30"/>
                      <a:pt x="121" y="42"/>
                    </a:cubicBezTo>
                    <a:cubicBezTo>
                      <a:pt x="130" y="53"/>
                      <a:pt x="136" y="65"/>
                      <a:pt x="141" y="77"/>
                    </a:cubicBezTo>
                    <a:cubicBezTo>
                      <a:pt x="145" y="90"/>
                      <a:pt x="149" y="103"/>
                      <a:pt x="150" y="116"/>
                    </a:cubicBezTo>
                    <a:cubicBezTo>
                      <a:pt x="151" y="128"/>
                      <a:pt x="153" y="144"/>
                      <a:pt x="146" y="155"/>
                    </a:cubicBezTo>
                    <a:cubicBezTo>
                      <a:pt x="137" y="167"/>
                      <a:pt x="119" y="163"/>
                      <a:pt x="107" y="161"/>
                    </a:cubicBezTo>
                    <a:cubicBezTo>
                      <a:pt x="95" y="158"/>
                      <a:pt x="83" y="155"/>
                      <a:pt x="72" y="150"/>
                    </a:cubicBezTo>
                    <a:cubicBezTo>
                      <a:pt x="51" y="140"/>
                      <a:pt x="28" y="125"/>
                      <a:pt x="15" y="106"/>
                    </a:cubicBezTo>
                    <a:cubicBezTo>
                      <a:pt x="0" y="83"/>
                      <a:pt x="8" y="50"/>
                      <a:pt x="24" y="30"/>
                    </a:cubicBezTo>
                    <a:cubicBezTo>
                      <a:pt x="42" y="7"/>
                      <a:pt x="71" y="6"/>
                      <a:pt x="96" y="19"/>
                    </a:cubicBezTo>
                    <a:cubicBezTo>
                      <a:pt x="119" y="32"/>
                      <a:pt x="137" y="55"/>
                      <a:pt x="151" y="77"/>
                    </a:cubicBezTo>
                    <a:cubicBezTo>
                      <a:pt x="166" y="100"/>
                      <a:pt x="177" y="128"/>
                      <a:pt x="154" y="151"/>
                    </a:cubicBezTo>
                    <a:cubicBezTo>
                      <a:pt x="136" y="169"/>
                      <a:pt x="106" y="171"/>
                      <a:pt x="81" y="167"/>
                    </a:cubicBezTo>
                    <a:cubicBezTo>
                      <a:pt x="56" y="163"/>
                      <a:pt x="32" y="151"/>
                      <a:pt x="18" y="129"/>
                    </a:cubicBezTo>
                    <a:cubicBezTo>
                      <a:pt x="11" y="118"/>
                      <a:pt x="7" y="106"/>
                      <a:pt x="7" y="94"/>
                    </a:cubicBezTo>
                    <a:cubicBezTo>
                      <a:pt x="7" y="92"/>
                      <a:pt x="5" y="92"/>
                      <a:pt x="5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" name="Google Shape;35;p2"/>
            <p:cNvSpPr/>
            <p:nvPr/>
          </p:nvSpPr>
          <p:spPr>
            <a:xfrm>
              <a:off x="8493524" y="-144551"/>
              <a:ext cx="724575" cy="583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5400000">
              <a:off x="100975" y="2865675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466261" y="3206230"/>
              <a:ext cx="2466448" cy="2447096"/>
              <a:chOff x="6437313" y="3054351"/>
              <a:chExt cx="603250" cy="598487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6727826" y="3054350"/>
                <a:ext cx="123825" cy="274637"/>
              </a:xfrm>
              <a:custGeom>
                <a:avLst/>
                <a:gdLst/>
                <a:ahLst/>
                <a:cxnLst/>
                <a:rect l="l" t="t" r="r" b="b"/>
                <a:pathLst>
                  <a:path w="33" h="73" extrusionOk="0">
                    <a:moveTo>
                      <a:pt x="1" y="38"/>
                    </a:moveTo>
                    <a:cubicBezTo>
                      <a:pt x="0" y="50"/>
                      <a:pt x="1" y="62"/>
                      <a:pt x="3" y="73"/>
                    </a:cubicBezTo>
                    <a:cubicBezTo>
                      <a:pt x="10" y="68"/>
                      <a:pt x="17" y="60"/>
                      <a:pt x="24" y="43"/>
                    </a:cubicBezTo>
                    <a:cubicBezTo>
                      <a:pt x="29" y="31"/>
                      <a:pt x="33" y="0"/>
                      <a:pt x="20" y="2"/>
                    </a:cubicBezTo>
                    <a:cubicBezTo>
                      <a:pt x="8" y="4"/>
                      <a:pt x="2" y="27"/>
                      <a:pt x="1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738938" y="3076576"/>
                <a:ext cx="6350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47" extrusionOk="0">
                    <a:moveTo>
                      <a:pt x="16" y="0"/>
                    </a:moveTo>
                    <a:cubicBezTo>
                      <a:pt x="3" y="11"/>
                      <a:pt x="0" y="30"/>
                      <a:pt x="2" y="46"/>
                    </a:cubicBezTo>
                    <a:cubicBezTo>
                      <a:pt x="2" y="47"/>
                      <a:pt x="3" y="47"/>
                      <a:pt x="3" y="46"/>
                    </a:cubicBezTo>
                    <a:cubicBezTo>
                      <a:pt x="3" y="37"/>
                      <a:pt x="3" y="29"/>
                      <a:pt x="5" y="20"/>
                    </a:cubicBezTo>
                    <a:cubicBezTo>
                      <a:pt x="7" y="13"/>
                      <a:pt x="11" y="6"/>
                      <a:pt x="17" y="0"/>
                    </a:cubicBezTo>
                    <a:cubicBezTo>
                      <a:pt x="17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6742113" y="3265488"/>
                <a:ext cx="4763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1"/>
                    </a:move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742113" y="3287713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6799263" y="3076575"/>
                <a:ext cx="2540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1" extrusionOk="0">
                    <a:moveTo>
                      <a:pt x="4" y="1"/>
                    </a:moveTo>
                    <a:cubicBezTo>
                      <a:pt x="7" y="10"/>
                      <a:pt x="3" y="21"/>
                      <a:pt x="0" y="29"/>
                    </a:cubicBezTo>
                    <a:cubicBezTo>
                      <a:pt x="0" y="30"/>
                      <a:pt x="1" y="31"/>
                      <a:pt x="1" y="30"/>
                    </a:cubicBezTo>
                    <a:cubicBezTo>
                      <a:pt x="3" y="25"/>
                      <a:pt x="5" y="19"/>
                      <a:pt x="5" y="14"/>
                    </a:cubicBezTo>
                    <a:cubicBezTo>
                      <a:pt x="6" y="9"/>
                      <a:pt x="6" y="5"/>
                      <a:pt x="4" y="1"/>
                    </a:cubicBezTo>
                    <a:cubicBezTo>
                      <a:pt x="4" y="0"/>
                      <a:pt x="3" y="0"/>
                      <a:pt x="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6791326" y="3205163"/>
                <a:ext cx="7938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1" y="1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788151" y="32305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6632576" y="3375025"/>
                <a:ext cx="117475" cy="277812"/>
              </a:xfrm>
              <a:custGeom>
                <a:avLst/>
                <a:gdLst/>
                <a:ahLst/>
                <a:cxnLst/>
                <a:rect l="l" t="t" r="r" b="b"/>
                <a:pathLst>
                  <a:path w="31" h="74" extrusionOk="0">
                    <a:moveTo>
                      <a:pt x="30" y="35"/>
                    </a:moveTo>
                    <a:cubicBezTo>
                      <a:pt x="31" y="23"/>
                      <a:pt x="29" y="11"/>
                      <a:pt x="27" y="0"/>
                    </a:cubicBezTo>
                    <a:cubicBezTo>
                      <a:pt x="21" y="5"/>
                      <a:pt x="14" y="14"/>
                      <a:pt x="8" y="31"/>
                    </a:cubicBezTo>
                    <a:cubicBezTo>
                      <a:pt x="3" y="43"/>
                      <a:pt x="0" y="74"/>
                      <a:pt x="12" y="72"/>
                    </a:cubicBezTo>
                    <a:cubicBezTo>
                      <a:pt x="25" y="69"/>
                      <a:pt x="30" y="46"/>
                      <a:pt x="30" y="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6681788" y="3452813"/>
                <a:ext cx="60325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6" h="47" extrusionOk="0">
                    <a:moveTo>
                      <a:pt x="0" y="47"/>
                    </a:moveTo>
                    <a:cubicBezTo>
                      <a:pt x="13" y="36"/>
                      <a:pt x="16" y="16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9"/>
                      <a:pt x="13" y="17"/>
                      <a:pt x="11" y="26"/>
                    </a:cubicBezTo>
                    <a:cubicBezTo>
                      <a:pt x="9" y="34"/>
                      <a:pt x="6" y="41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727826" y="3427413"/>
                <a:ext cx="3175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6727826" y="3411538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6656388" y="3513138"/>
                <a:ext cx="2540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1" extrusionOk="0">
                    <a:moveTo>
                      <a:pt x="4" y="30"/>
                    </a:moveTo>
                    <a:cubicBezTo>
                      <a:pt x="0" y="21"/>
                      <a:pt x="4" y="10"/>
                      <a:pt x="7" y="1"/>
                    </a:cubicBezTo>
                    <a:cubicBezTo>
                      <a:pt x="7" y="1"/>
                      <a:pt x="6" y="0"/>
                      <a:pt x="5" y="1"/>
                    </a:cubicBezTo>
                    <a:cubicBezTo>
                      <a:pt x="3" y="6"/>
                      <a:pt x="2" y="12"/>
                      <a:pt x="2" y="17"/>
                    </a:cubicBezTo>
                    <a:cubicBezTo>
                      <a:pt x="1" y="22"/>
                      <a:pt x="1" y="26"/>
                      <a:pt x="3" y="30"/>
                    </a:cubicBezTo>
                    <a:cubicBezTo>
                      <a:pt x="3" y="31"/>
                      <a:pt x="4" y="30"/>
                      <a:pt x="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678613" y="3487738"/>
                <a:ext cx="7938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1" y="3"/>
                    </a:moveTo>
                    <a:cubicBezTo>
                      <a:pt x="1" y="2"/>
                      <a:pt x="2" y="2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6686551" y="34718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6761163" y="3340101"/>
                <a:ext cx="279400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74" h="33" extrusionOk="0">
                    <a:moveTo>
                      <a:pt x="35" y="1"/>
                    </a:moveTo>
                    <a:cubicBezTo>
                      <a:pt x="24" y="0"/>
                      <a:pt x="12" y="1"/>
                      <a:pt x="0" y="3"/>
                    </a:cubicBezTo>
                    <a:cubicBezTo>
                      <a:pt x="6" y="10"/>
                      <a:pt x="14" y="17"/>
                      <a:pt x="30" y="24"/>
                    </a:cubicBezTo>
                    <a:cubicBezTo>
                      <a:pt x="42" y="29"/>
                      <a:pt x="74" y="33"/>
                      <a:pt x="71" y="20"/>
                    </a:cubicBezTo>
                    <a:cubicBezTo>
                      <a:pt x="69" y="8"/>
                      <a:pt x="46" y="2"/>
                      <a:pt x="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840538" y="3351213"/>
                <a:ext cx="177800" cy="65088"/>
              </a:xfrm>
              <a:custGeom>
                <a:avLst/>
                <a:gdLst/>
                <a:ahLst/>
                <a:cxnLst/>
                <a:rect l="l" t="t" r="r" b="b"/>
                <a:pathLst>
                  <a:path w="47" h="17" extrusionOk="0">
                    <a:moveTo>
                      <a:pt x="47" y="16"/>
                    </a:moveTo>
                    <a:cubicBezTo>
                      <a:pt x="36" y="3"/>
                      <a:pt x="17" y="0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9" y="3"/>
                      <a:pt x="18" y="3"/>
                      <a:pt x="26" y="5"/>
                    </a:cubicBezTo>
                    <a:cubicBezTo>
                      <a:pt x="34" y="7"/>
                      <a:pt x="41" y="11"/>
                      <a:pt x="46" y="17"/>
                    </a:cubicBezTo>
                    <a:cubicBezTo>
                      <a:pt x="47" y="17"/>
                      <a:pt x="47" y="16"/>
                      <a:pt x="47" y="1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6818313" y="3355975"/>
                <a:ext cx="63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6802438" y="3355975"/>
                <a:ext cx="476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0" y="1"/>
                      <a:pt x="1" y="2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900863" y="3411538"/>
                <a:ext cx="112712" cy="269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7" extrusionOk="0">
                    <a:moveTo>
                      <a:pt x="30" y="4"/>
                    </a:moveTo>
                    <a:cubicBezTo>
                      <a:pt x="21" y="7"/>
                      <a:pt x="10" y="3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6" y="3"/>
                      <a:pt x="11" y="5"/>
                      <a:pt x="17" y="5"/>
                    </a:cubicBezTo>
                    <a:cubicBezTo>
                      <a:pt x="21" y="6"/>
                      <a:pt x="26" y="6"/>
                      <a:pt x="30" y="4"/>
                    </a:cubicBezTo>
                    <a:cubicBezTo>
                      <a:pt x="30" y="4"/>
                      <a:pt x="30" y="3"/>
                      <a:pt x="30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6873876" y="3405188"/>
                <a:ext cx="1111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1"/>
                    </a:move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6859588" y="3400425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437313" y="3246438"/>
                <a:ext cx="282575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75" h="31" extrusionOk="0">
                    <a:moveTo>
                      <a:pt x="40" y="30"/>
                    </a:moveTo>
                    <a:cubicBezTo>
                      <a:pt x="52" y="31"/>
                      <a:pt x="63" y="29"/>
                      <a:pt x="75" y="27"/>
                    </a:cubicBezTo>
                    <a:cubicBezTo>
                      <a:pt x="69" y="21"/>
                      <a:pt x="61" y="14"/>
                      <a:pt x="44" y="8"/>
                    </a:cubicBezTo>
                    <a:cubicBezTo>
                      <a:pt x="32" y="3"/>
                      <a:pt x="0" y="0"/>
                      <a:pt x="3" y="12"/>
                    </a:cubicBezTo>
                    <a:cubicBezTo>
                      <a:pt x="6" y="25"/>
                      <a:pt x="29" y="30"/>
                      <a:pt x="40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459538" y="3295650"/>
                <a:ext cx="1809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8" h="16" extrusionOk="0">
                    <a:moveTo>
                      <a:pt x="1" y="0"/>
                    </a:moveTo>
                    <a:cubicBezTo>
                      <a:pt x="12" y="13"/>
                      <a:pt x="31" y="16"/>
                      <a:pt x="47" y="13"/>
                    </a:cubicBezTo>
                    <a:cubicBezTo>
                      <a:pt x="48" y="13"/>
                      <a:pt x="48" y="12"/>
                      <a:pt x="47" y="12"/>
                    </a:cubicBezTo>
                    <a:cubicBezTo>
                      <a:pt x="39" y="12"/>
                      <a:pt x="30" y="13"/>
                      <a:pt x="22" y="11"/>
                    </a:cubicBezTo>
                    <a:cubicBezTo>
                      <a:pt x="14" y="9"/>
                      <a:pt x="7" y="6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6656388" y="3340100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673851" y="3340100"/>
                <a:ext cx="4763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6464301" y="3268663"/>
                <a:ext cx="112712" cy="269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7" extrusionOk="0">
                    <a:moveTo>
                      <a:pt x="1" y="4"/>
                    </a:moveTo>
                    <a:cubicBezTo>
                      <a:pt x="9" y="0"/>
                      <a:pt x="20" y="4"/>
                      <a:pt x="29" y="7"/>
                    </a:cubicBezTo>
                    <a:cubicBezTo>
                      <a:pt x="30" y="7"/>
                      <a:pt x="30" y="6"/>
                      <a:pt x="30" y="5"/>
                    </a:cubicBezTo>
                    <a:cubicBezTo>
                      <a:pt x="25" y="3"/>
                      <a:pt x="19" y="2"/>
                      <a:pt x="14" y="2"/>
                    </a:cubicBezTo>
                    <a:cubicBezTo>
                      <a:pt x="9" y="1"/>
                      <a:pt x="4" y="1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6591301" y="3290888"/>
                <a:ext cx="158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1" y="1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618288" y="3298825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6757988" y="3167063"/>
                <a:ext cx="271463" cy="1730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46" extrusionOk="0">
                    <a:moveTo>
                      <a:pt x="22" y="19"/>
                    </a:moveTo>
                    <a:cubicBezTo>
                      <a:pt x="13" y="26"/>
                      <a:pt x="6" y="36"/>
                      <a:pt x="0" y="45"/>
                    </a:cubicBezTo>
                    <a:cubicBezTo>
                      <a:pt x="8" y="46"/>
                      <a:pt x="18" y="45"/>
                      <a:pt x="35" y="38"/>
                    </a:cubicBezTo>
                    <a:cubicBezTo>
                      <a:pt x="47" y="33"/>
                      <a:pt x="72" y="14"/>
                      <a:pt x="62" y="7"/>
                    </a:cubicBezTo>
                    <a:cubicBezTo>
                      <a:pt x="52" y="0"/>
                      <a:pt x="31" y="12"/>
                      <a:pt x="22" y="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6813551" y="3194050"/>
                <a:ext cx="166688" cy="93663"/>
              </a:xfrm>
              <a:custGeom>
                <a:avLst/>
                <a:gdLst/>
                <a:ahLst/>
                <a:cxnLst/>
                <a:rect l="l" t="t" r="r" b="b"/>
                <a:pathLst>
                  <a:path w="44" h="25" extrusionOk="0">
                    <a:moveTo>
                      <a:pt x="44" y="2"/>
                    </a:moveTo>
                    <a:cubicBezTo>
                      <a:pt x="27" y="0"/>
                      <a:pt x="10" y="11"/>
                      <a:pt x="1" y="24"/>
                    </a:cubicBezTo>
                    <a:cubicBezTo>
                      <a:pt x="0" y="24"/>
                      <a:pt x="1" y="25"/>
                      <a:pt x="1" y="25"/>
                    </a:cubicBezTo>
                    <a:cubicBezTo>
                      <a:pt x="8" y="19"/>
                      <a:pt x="13" y="12"/>
                      <a:pt x="21" y="8"/>
                    </a:cubicBezTo>
                    <a:cubicBezTo>
                      <a:pt x="28" y="4"/>
                      <a:pt x="36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799263" y="3295650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88151" y="3309938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6897688" y="3208338"/>
                <a:ext cx="9048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23" y="1"/>
                    </a:moveTo>
                    <a:cubicBezTo>
                      <a:pt x="19" y="9"/>
                      <a:pt x="9" y="14"/>
                      <a:pt x="0" y="18"/>
                    </a:cubicBezTo>
                    <a:cubicBezTo>
                      <a:pt x="0" y="19"/>
                      <a:pt x="0" y="20"/>
                      <a:pt x="1" y="20"/>
                    </a:cubicBezTo>
                    <a:cubicBezTo>
                      <a:pt x="6" y="18"/>
                      <a:pt x="11" y="15"/>
                      <a:pt x="15" y="11"/>
                    </a:cubicBezTo>
                    <a:cubicBezTo>
                      <a:pt x="19" y="8"/>
                      <a:pt x="22" y="5"/>
                      <a:pt x="24" y="1"/>
                    </a:cubicBezTo>
                    <a:cubicBezTo>
                      <a:pt x="24" y="1"/>
                      <a:pt x="23" y="0"/>
                      <a:pt x="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6873876" y="3287713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6859588" y="3302000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6451601" y="3362325"/>
                <a:ext cx="268288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71" h="47" extrusionOk="0">
                    <a:moveTo>
                      <a:pt x="49" y="27"/>
                    </a:moveTo>
                    <a:cubicBezTo>
                      <a:pt x="58" y="20"/>
                      <a:pt x="65" y="10"/>
                      <a:pt x="71" y="0"/>
                    </a:cubicBezTo>
                    <a:cubicBezTo>
                      <a:pt x="63" y="0"/>
                      <a:pt x="53" y="1"/>
                      <a:pt x="36" y="8"/>
                    </a:cubicBezTo>
                    <a:cubicBezTo>
                      <a:pt x="24" y="14"/>
                      <a:pt x="0" y="34"/>
                      <a:pt x="10" y="41"/>
                    </a:cubicBezTo>
                    <a:cubicBezTo>
                      <a:pt x="21" y="47"/>
                      <a:pt x="41" y="35"/>
                      <a:pt x="49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500813" y="3416300"/>
                <a:ext cx="161925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3" h="26" extrusionOk="0">
                    <a:moveTo>
                      <a:pt x="1" y="25"/>
                    </a:moveTo>
                    <a:cubicBezTo>
                      <a:pt x="18" y="26"/>
                      <a:pt x="33" y="14"/>
                      <a:pt x="43" y="1"/>
                    </a:cubicBezTo>
                    <a:cubicBezTo>
                      <a:pt x="43" y="0"/>
                      <a:pt x="43" y="0"/>
                      <a:pt x="42" y="0"/>
                    </a:cubicBezTo>
                    <a:cubicBezTo>
                      <a:pt x="36" y="6"/>
                      <a:pt x="30" y="13"/>
                      <a:pt x="23" y="18"/>
                    </a:cubicBezTo>
                    <a:cubicBezTo>
                      <a:pt x="16" y="22"/>
                      <a:pt x="9" y="24"/>
                      <a:pt x="1" y="24"/>
                    </a:cubicBezTo>
                    <a:cubicBezTo>
                      <a:pt x="0" y="24"/>
                      <a:pt x="0" y="25"/>
                      <a:pt x="1" y="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6670676" y="3397250"/>
                <a:ext cx="11113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2"/>
                    </a:move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1" y="3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6686551" y="3386138"/>
                <a:ext cx="31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1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492875" y="3422650"/>
                <a:ext cx="9048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1" y="20"/>
                    </a:moveTo>
                    <a:cubicBezTo>
                      <a:pt x="5" y="11"/>
                      <a:pt x="15" y="6"/>
                      <a:pt x="23" y="1"/>
                    </a:cubicBezTo>
                    <a:cubicBezTo>
                      <a:pt x="24" y="1"/>
                      <a:pt x="23" y="0"/>
                      <a:pt x="22" y="0"/>
                    </a:cubicBezTo>
                    <a:cubicBezTo>
                      <a:pt x="17" y="2"/>
                      <a:pt x="13" y="5"/>
                      <a:pt x="9" y="9"/>
                    </a:cubicBezTo>
                    <a:cubicBezTo>
                      <a:pt x="5" y="12"/>
                      <a:pt x="2" y="15"/>
                      <a:pt x="0" y="19"/>
                    </a:cubicBezTo>
                    <a:cubicBezTo>
                      <a:pt x="0" y="20"/>
                      <a:pt x="1" y="20"/>
                      <a:pt x="1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6591301" y="3408363"/>
                <a:ext cx="158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1" y="2"/>
                    </a:moveTo>
                    <a:cubicBezTo>
                      <a:pt x="2" y="2"/>
                      <a:pt x="3" y="1"/>
                      <a:pt x="3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6618288" y="3400425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753226" y="3370263"/>
                <a:ext cx="174625" cy="27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72" extrusionOk="0">
                    <a:moveTo>
                      <a:pt x="27" y="22"/>
                    </a:moveTo>
                    <a:cubicBezTo>
                      <a:pt x="20" y="13"/>
                      <a:pt x="10" y="6"/>
                      <a:pt x="1" y="0"/>
                    </a:cubicBezTo>
                    <a:cubicBezTo>
                      <a:pt x="0" y="8"/>
                      <a:pt x="1" y="18"/>
                      <a:pt x="7" y="35"/>
                    </a:cubicBezTo>
                    <a:cubicBezTo>
                      <a:pt x="12" y="47"/>
                      <a:pt x="31" y="72"/>
                      <a:pt x="39" y="62"/>
                    </a:cubicBezTo>
                    <a:cubicBezTo>
                      <a:pt x="46" y="52"/>
                      <a:pt x="34" y="31"/>
                      <a:pt x="27" y="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6802438" y="3427413"/>
                <a:ext cx="9842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26" h="44" extrusionOk="0">
                    <a:moveTo>
                      <a:pt x="24" y="44"/>
                    </a:moveTo>
                    <a:cubicBezTo>
                      <a:pt x="26" y="27"/>
                      <a:pt x="14" y="10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7" y="8"/>
                      <a:pt x="13" y="13"/>
                      <a:pt x="18" y="21"/>
                    </a:cubicBezTo>
                    <a:cubicBezTo>
                      <a:pt x="22" y="28"/>
                      <a:pt x="24" y="36"/>
                      <a:pt x="23" y="44"/>
                    </a:cubicBezTo>
                    <a:cubicBezTo>
                      <a:pt x="23" y="44"/>
                      <a:pt x="24" y="44"/>
                      <a:pt x="24" y="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6788151" y="3411538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1"/>
                    </a:move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777038" y="3400425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10376" y="3509963"/>
                <a:ext cx="71437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19" h="24" extrusionOk="0">
                    <a:moveTo>
                      <a:pt x="19" y="23"/>
                    </a:moveTo>
                    <a:cubicBezTo>
                      <a:pt x="10" y="19"/>
                      <a:pt x="5" y="9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6"/>
                      <a:pt x="5" y="11"/>
                      <a:pt x="8" y="15"/>
                    </a:cubicBezTo>
                    <a:cubicBezTo>
                      <a:pt x="11" y="19"/>
                      <a:pt x="14" y="22"/>
                      <a:pt x="19" y="24"/>
                    </a:cubicBezTo>
                    <a:cubicBezTo>
                      <a:pt x="19" y="24"/>
                      <a:pt x="19" y="23"/>
                      <a:pt x="19" y="2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6794501" y="3487738"/>
                <a:ext cx="7938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2"/>
                    </a:move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788151" y="34718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6550026" y="3065463"/>
                <a:ext cx="180975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71" extrusionOk="0">
                    <a:moveTo>
                      <a:pt x="20" y="49"/>
                    </a:moveTo>
                    <a:cubicBezTo>
                      <a:pt x="28" y="58"/>
                      <a:pt x="38" y="65"/>
                      <a:pt x="47" y="71"/>
                    </a:cubicBezTo>
                    <a:cubicBezTo>
                      <a:pt x="48" y="63"/>
                      <a:pt x="47" y="53"/>
                      <a:pt x="39" y="36"/>
                    </a:cubicBezTo>
                    <a:cubicBezTo>
                      <a:pt x="34" y="24"/>
                      <a:pt x="14" y="0"/>
                      <a:pt x="7" y="10"/>
                    </a:cubicBezTo>
                    <a:cubicBezTo>
                      <a:pt x="0" y="21"/>
                      <a:pt x="13" y="41"/>
                      <a:pt x="20" y="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6580188" y="3114676"/>
                <a:ext cx="98425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43" extrusionOk="0">
                    <a:moveTo>
                      <a:pt x="1" y="1"/>
                    </a:moveTo>
                    <a:cubicBezTo>
                      <a:pt x="0" y="18"/>
                      <a:pt x="12" y="33"/>
                      <a:pt x="25" y="43"/>
                    </a:cubicBezTo>
                    <a:cubicBezTo>
                      <a:pt x="25" y="43"/>
                      <a:pt x="26" y="43"/>
                      <a:pt x="25" y="42"/>
                    </a:cubicBezTo>
                    <a:cubicBezTo>
                      <a:pt x="19" y="36"/>
                      <a:pt x="13" y="30"/>
                      <a:pt x="8" y="23"/>
                    </a:cubicBezTo>
                    <a:cubicBezTo>
                      <a:pt x="4" y="16"/>
                      <a:pt x="1" y="9"/>
                      <a:pt x="1" y="1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6686551" y="3284538"/>
                <a:ext cx="6350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6700838" y="3298825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6591301" y="3106738"/>
                <a:ext cx="79375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21" h="24" extrusionOk="0">
                    <a:moveTo>
                      <a:pt x="1" y="1"/>
                    </a:moveTo>
                    <a:cubicBezTo>
                      <a:pt x="10" y="5"/>
                      <a:pt x="15" y="15"/>
                      <a:pt x="19" y="23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18" y="17"/>
                      <a:pt x="15" y="13"/>
                      <a:pt x="12" y="9"/>
                    </a:cubicBezTo>
                    <a:cubicBezTo>
                      <a:pt x="9" y="5"/>
                      <a:pt x="6" y="2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673851" y="3205163"/>
                <a:ext cx="1270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1" y="1"/>
                    </a:moveTo>
                    <a:cubicBezTo>
                      <a:pt x="1" y="2"/>
                      <a:pt x="1" y="3"/>
                      <a:pt x="2" y="3"/>
                    </a:cubicBezTo>
                    <a:cubicBezTo>
                      <a:pt x="2" y="4"/>
                      <a:pt x="3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6689726" y="32305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6692901" y="3298826"/>
                <a:ext cx="101600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27" h="28" extrusionOk="0">
                    <a:moveTo>
                      <a:pt x="5" y="6"/>
                    </a:moveTo>
                    <a:cubicBezTo>
                      <a:pt x="2" y="8"/>
                      <a:pt x="0" y="11"/>
                      <a:pt x="0" y="14"/>
                    </a:cubicBezTo>
                    <a:cubicBezTo>
                      <a:pt x="0" y="18"/>
                      <a:pt x="1" y="21"/>
                      <a:pt x="4" y="24"/>
                    </a:cubicBezTo>
                    <a:cubicBezTo>
                      <a:pt x="7" y="27"/>
                      <a:pt x="11" y="28"/>
                      <a:pt x="15" y="27"/>
                    </a:cubicBezTo>
                    <a:cubicBezTo>
                      <a:pt x="23" y="24"/>
                      <a:pt x="27" y="14"/>
                      <a:pt x="23" y="7"/>
                    </a:cubicBezTo>
                    <a:cubicBezTo>
                      <a:pt x="20" y="0"/>
                      <a:pt x="9" y="2"/>
                      <a:pt x="5" y="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686551" y="3306763"/>
                <a:ext cx="112712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27" extrusionOk="0">
                    <a:moveTo>
                      <a:pt x="18" y="2"/>
                    </a:moveTo>
                    <a:cubicBezTo>
                      <a:pt x="13" y="0"/>
                      <a:pt x="7" y="5"/>
                      <a:pt x="5" y="9"/>
                    </a:cubicBezTo>
                    <a:cubicBezTo>
                      <a:pt x="3" y="15"/>
                      <a:pt x="6" y="21"/>
                      <a:pt x="11" y="23"/>
                    </a:cubicBezTo>
                    <a:cubicBezTo>
                      <a:pt x="24" y="27"/>
                      <a:pt x="30" y="4"/>
                      <a:pt x="17" y="2"/>
                    </a:cubicBezTo>
                    <a:cubicBezTo>
                      <a:pt x="16" y="2"/>
                      <a:pt x="16" y="3"/>
                      <a:pt x="16" y="3"/>
                    </a:cubicBezTo>
                    <a:cubicBezTo>
                      <a:pt x="28" y="5"/>
                      <a:pt x="23" y="25"/>
                      <a:pt x="12" y="22"/>
                    </a:cubicBezTo>
                    <a:cubicBezTo>
                      <a:pt x="0" y="19"/>
                      <a:pt x="6" y="0"/>
                      <a:pt x="18" y="3"/>
                    </a:cubicBezTo>
                    <a:cubicBezTo>
                      <a:pt x="18" y="3"/>
                      <a:pt x="18" y="2"/>
                      <a:pt x="18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734176" y="3325813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1"/>
                    </a:moveTo>
                    <a:cubicBezTo>
                      <a:pt x="1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6727826" y="3340100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719888" y="335121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6746876" y="3340100"/>
                <a:ext cx="6350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1"/>
                      <a:pt x="1" y="1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6738938" y="3367088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6731001" y="3348038"/>
                <a:ext cx="7938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6723063" y="3367088"/>
                <a:ext cx="7938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746876" y="3359150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6742113" y="3375025"/>
                <a:ext cx="1111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6757988" y="3351213"/>
                <a:ext cx="6350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6753226" y="3328988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6738938" y="3325813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6716713" y="3332163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1"/>
                      <a:pt x="2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6708776" y="3362325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6734176" y="3355975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1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6731001" y="3378200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6734176" y="3332163"/>
                <a:ext cx="127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2"/>
                    </a:moveTo>
                    <a:cubicBezTo>
                      <a:pt x="2" y="3"/>
                      <a:pt x="3" y="1"/>
                      <a:pt x="2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6757988" y="3336925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" name="Google Shape;114;p2"/>
            <p:cNvGrpSpPr/>
            <p:nvPr/>
          </p:nvGrpSpPr>
          <p:grpSpPr>
            <a:xfrm>
              <a:off x="6869401" y="4302713"/>
              <a:ext cx="1170944" cy="1170944"/>
              <a:chOff x="3884613" y="4403726"/>
              <a:chExt cx="995363" cy="995363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3884613" y="4403726"/>
                <a:ext cx="995363" cy="995363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258" y="128"/>
                    </a:moveTo>
                    <a:cubicBezTo>
                      <a:pt x="255" y="125"/>
                      <a:pt x="250" y="123"/>
                      <a:pt x="246" y="122"/>
                    </a:cubicBezTo>
                    <a:cubicBezTo>
                      <a:pt x="238" y="120"/>
                      <a:pt x="231" y="119"/>
                      <a:pt x="224" y="119"/>
                    </a:cubicBezTo>
                    <a:cubicBezTo>
                      <a:pt x="229" y="117"/>
                      <a:pt x="234" y="116"/>
                      <a:pt x="239" y="114"/>
                    </a:cubicBezTo>
                    <a:cubicBezTo>
                      <a:pt x="244" y="112"/>
                      <a:pt x="248" y="110"/>
                      <a:pt x="252" y="107"/>
                    </a:cubicBezTo>
                    <a:cubicBezTo>
                      <a:pt x="256" y="103"/>
                      <a:pt x="258" y="98"/>
                      <a:pt x="257" y="94"/>
                    </a:cubicBezTo>
                    <a:cubicBezTo>
                      <a:pt x="257" y="89"/>
                      <a:pt x="253" y="85"/>
                      <a:pt x="248" y="83"/>
                    </a:cubicBezTo>
                    <a:cubicBezTo>
                      <a:pt x="244" y="82"/>
                      <a:pt x="239" y="82"/>
                      <a:pt x="234" y="82"/>
                    </a:cubicBezTo>
                    <a:cubicBezTo>
                      <a:pt x="224" y="83"/>
                      <a:pt x="213" y="87"/>
                      <a:pt x="203" y="91"/>
                    </a:cubicBezTo>
                    <a:cubicBezTo>
                      <a:pt x="210" y="85"/>
                      <a:pt x="217" y="79"/>
                      <a:pt x="223" y="73"/>
                    </a:cubicBezTo>
                    <a:cubicBezTo>
                      <a:pt x="227" y="70"/>
                      <a:pt x="230" y="66"/>
                      <a:pt x="233" y="62"/>
                    </a:cubicBezTo>
                    <a:cubicBezTo>
                      <a:pt x="235" y="57"/>
                      <a:pt x="235" y="52"/>
                      <a:pt x="232" y="47"/>
                    </a:cubicBezTo>
                    <a:cubicBezTo>
                      <a:pt x="230" y="44"/>
                      <a:pt x="225" y="42"/>
                      <a:pt x="220" y="42"/>
                    </a:cubicBezTo>
                    <a:cubicBezTo>
                      <a:pt x="215" y="42"/>
                      <a:pt x="211" y="44"/>
                      <a:pt x="207" y="46"/>
                    </a:cubicBezTo>
                    <a:cubicBezTo>
                      <a:pt x="197" y="51"/>
                      <a:pt x="189" y="58"/>
                      <a:pt x="182" y="66"/>
                    </a:cubicBezTo>
                    <a:cubicBezTo>
                      <a:pt x="186" y="58"/>
                      <a:pt x="189" y="50"/>
                      <a:pt x="193" y="42"/>
                    </a:cubicBezTo>
                    <a:cubicBezTo>
                      <a:pt x="195" y="37"/>
                      <a:pt x="197" y="33"/>
                      <a:pt x="197" y="28"/>
                    </a:cubicBezTo>
                    <a:cubicBezTo>
                      <a:pt x="197" y="23"/>
                      <a:pt x="195" y="18"/>
                      <a:pt x="191" y="15"/>
                    </a:cubicBezTo>
                    <a:cubicBezTo>
                      <a:pt x="187" y="12"/>
                      <a:pt x="182" y="12"/>
                      <a:pt x="178" y="14"/>
                    </a:cubicBezTo>
                    <a:cubicBezTo>
                      <a:pt x="173" y="16"/>
                      <a:pt x="170" y="20"/>
                      <a:pt x="167" y="24"/>
                    </a:cubicBezTo>
                    <a:cubicBezTo>
                      <a:pt x="160" y="32"/>
                      <a:pt x="156" y="42"/>
                      <a:pt x="152" y="52"/>
                    </a:cubicBezTo>
                    <a:cubicBezTo>
                      <a:pt x="152" y="43"/>
                      <a:pt x="153" y="34"/>
                      <a:pt x="153" y="25"/>
                    </a:cubicBezTo>
                    <a:cubicBezTo>
                      <a:pt x="153" y="20"/>
                      <a:pt x="153" y="15"/>
                      <a:pt x="151" y="11"/>
                    </a:cubicBezTo>
                    <a:cubicBezTo>
                      <a:pt x="149" y="6"/>
                      <a:pt x="145" y="2"/>
                      <a:pt x="141" y="1"/>
                    </a:cubicBezTo>
                    <a:cubicBezTo>
                      <a:pt x="136" y="0"/>
                      <a:pt x="131" y="2"/>
                      <a:pt x="128" y="6"/>
                    </a:cubicBezTo>
                    <a:cubicBezTo>
                      <a:pt x="125" y="9"/>
                      <a:pt x="123" y="14"/>
                      <a:pt x="122" y="18"/>
                    </a:cubicBezTo>
                    <a:cubicBezTo>
                      <a:pt x="120" y="26"/>
                      <a:pt x="119" y="33"/>
                      <a:pt x="119" y="40"/>
                    </a:cubicBezTo>
                    <a:cubicBezTo>
                      <a:pt x="117" y="35"/>
                      <a:pt x="115" y="30"/>
                      <a:pt x="113" y="25"/>
                    </a:cubicBezTo>
                    <a:cubicBezTo>
                      <a:pt x="112" y="20"/>
                      <a:pt x="110" y="16"/>
                      <a:pt x="106" y="12"/>
                    </a:cubicBezTo>
                    <a:cubicBezTo>
                      <a:pt x="103" y="8"/>
                      <a:pt x="98" y="6"/>
                      <a:pt x="93" y="7"/>
                    </a:cubicBezTo>
                    <a:cubicBezTo>
                      <a:pt x="89" y="7"/>
                      <a:pt x="85" y="11"/>
                      <a:pt x="83" y="16"/>
                    </a:cubicBezTo>
                    <a:cubicBezTo>
                      <a:pt x="81" y="20"/>
                      <a:pt x="81" y="25"/>
                      <a:pt x="82" y="30"/>
                    </a:cubicBezTo>
                    <a:cubicBezTo>
                      <a:pt x="83" y="40"/>
                      <a:pt x="86" y="51"/>
                      <a:pt x="90" y="61"/>
                    </a:cubicBezTo>
                    <a:cubicBezTo>
                      <a:pt x="85" y="54"/>
                      <a:pt x="79" y="47"/>
                      <a:pt x="73" y="41"/>
                    </a:cubicBezTo>
                    <a:cubicBezTo>
                      <a:pt x="69" y="37"/>
                      <a:pt x="66" y="34"/>
                      <a:pt x="61" y="31"/>
                    </a:cubicBezTo>
                    <a:cubicBezTo>
                      <a:pt x="57" y="29"/>
                      <a:pt x="51" y="29"/>
                      <a:pt x="47" y="32"/>
                    </a:cubicBezTo>
                    <a:cubicBezTo>
                      <a:pt x="43" y="34"/>
                      <a:pt x="41" y="39"/>
                      <a:pt x="41" y="44"/>
                    </a:cubicBezTo>
                    <a:cubicBezTo>
                      <a:pt x="41" y="49"/>
                      <a:pt x="43" y="53"/>
                      <a:pt x="46" y="57"/>
                    </a:cubicBezTo>
                    <a:cubicBezTo>
                      <a:pt x="51" y="67"/>
                      <a:pt x="58" y="75"/>
                      <a:pt x="66" y="83"/>
                    </a:cubicBezTo>
                    <a:cubicBezTo>
                      <a:pt x="58" y="78"/>
                      <a:pt x="50" y="75"/>
                      <a:pt x="42" y="71"/>
                    </a:cubicBezTo>
                    <a:cubicBezTo>
                      <a:pt x="37" y="69"/>
                      <a:pt x="32" y="67"/>
                      <a:pt x="27" y="67"/>
                    </a:cubicBezTo>
                    <a:cubicBezTo>
                      <a:pt x="23" y="67"/>
                      <a:pt x="17" y="69"/>
                      <a:pt x="15" y="73"/>
                    </a:cubicBezTo>
                    <a:cubicBezTo>
                      <a:pt x="12" y="77"/>
                      <a:pt x="12" y="82"/>
                      <a:pt x="14" y="86"/>
                    </a:cubicBezTo>
                    <a:cubicBezTo>
                      <a:pt x="16" y="91"/>
                      <a:pt x="20" y="94"/>
                      <a:pt x="23" y="97"/>
                    </a:cubicBezTo>
                    <a:cubicBezTo>
                      <a:pt x="32" y="104"/>
                      <a:pt x="42" y="108"/>
                      <a:pt x="52" y="112"/>
                    </a:cubicBezTo>
                    <a:cubicBezTo>
                      <a:pt x="43" y="112"/>
                      <a:pt x="34" y="111"/>
                      <a:pt x="25" y="111"/>
                    </a:cubicBezTo>
                    <a:cubicBezTo>
                      <a:pt x="20" y="111"/>
                      <a:pt x="15" y="111"/>
                      <a:pt x="10" y="113"/>
                    </a:cubicBezTo>
                    <a:cubicBezTo>
                      <a:pt x="6" y="115"/>
                      <a:pt x="2" y="119"/>
                      <a:pt x="1" y="123"/>
                    </a:cubicBezTo>
                    <a:cubicBezTo>
                      <a:pt x="0" y="128"/>
                      <a:pt x="2" y="133"/>
                      <a:pt x="6" y="136"/>
                    </a:cubicBezTo>
                    <a:cubicBezTo>
                      <a:pt x="9" y="139"/>
                      <a:pt x="14" y="141"/>
                      <a:pt x="18" y="142"/>
                    </a:cubicBezTo>
                    <a:cubicBezTo>
                      <a:pt x="25" y="144"/>
                      <a:pt x="33" y="145"/>
                      <a:pt x="40" y="145"/>
                    </a:cubicBezTo>
                    <a:cubicBezTo>
                      <a:pt x="35" y="147"/>
                      <a:pt x="30" y="149"/>
                      <a:pt x="25" y="151"/>
                    </a:cubicBezTo>
                    <a:cubicBezTo>
                      <a:pt x="20" y="153"/>
                      <a:pt x="15" y="154"/>
                      <a:pt x="12" y="158"/>
                    </a:cubicBezTo>
                    <a:cubicBezTo>
                      <a:pt x="8" y="161"/>
                      <a:pt x="5" y="166"/>
                      <a:pt x="6" y="171"/>
                    </a:cubicBezTo>
                    <a:cubicBezTo>
                      <a:pt x="7" y="175"/>
                      <a:pt x="11" y="179"/>
                      <a:pt x="15" y="181"/>
                    </a:cubicBezTo>
                    <a:cubicBezTo>
                      <a:pt x="20" y="183"/>
                      <a:pt x="25" y="183"/>
                      <a:pt x="29" y="182"/>
                    </a:cubicBezTo>
                    <a:cubicBezTo>
                      <a:pt x="40" y="181"/>
                      <a:pt x="50" y="178"/>
                      <a:pt x="60" y="174"/>
                    </a:cubicBezTo>
                    <a:cubicBezTo>
                      <a:pt x="53" y="179"/>
                      <a:pt x="47" y="185"/>
                      <a:pt x="40" y="191"/>
                    </a:cubicBezTo>
                    <a:cubicBezTo>
                      <a:pt x="37" y="195"/>
                      <a:pt x="33" y="198"/>
                      <a:pt x="31" y="203"/>
                    </a:cubicBezTo>
                    <a:cubicBezTo>
                      <a:pt x="29" y="207"/>
                      <a:pt x="29" y="213"/>
                      <a:pt x="31" y="217"/>
                    </a:cubicBezTo>
                    <a:cubicBezTo>
                      <a:pt x="34" y="221"/>
                      <a:pt x="39" y="223"/>
                      <a:pt x="44" y="223"/>
                    </a:cubicBezTo>
                    <a:cubicBezTo>
                      <a:pt x="48" y="223"/>
                      <a:pt x="53" y="221"/>
                      <a:pt x="57" y="218"/>
                    </a:cubicBezTo>
                    <a:cubicBezTo>
                      <a:pt x="66" y="213"/>
                      <a:pt x="75" y="206"/>
                      <a:pt x="82" y="198"/>
                    </a:cubicBezTo>
                    <a:cubicBezTo>
                      <a:pt x="78" y="206"/>
                      <a:pt x="74" y="214"/>
                      <a:pt x="71" y="222"/>
                    </a:cubicBezTo>
                    <a:cubicBezTo>
                      <a:pt x="69" y="227"/>
                      <a:pt x="67" y="232"/>
                      <a:pt x="67" y="237"/>
                    </a:cubicBezTo>
                    <a:cubicBezTo>
                      <a:pt x="67" y="241"/>
                      <a:pt x="68" y="247"/>
                      <a:pt x="73" y="250"/>
                    </a:cubicBezTo>
                    <a:cubicBezTo>
                      <a:pt x="76" y="252"/>
                      <a:pt x="82" y="252"/>
                      <a:pt x="86" y="250"/>
                    </a:cubicBezTo>
                    <a:cubicBezTo>
                      <a:pt x="90" y="248"/>
                      <a:pt x="94" y="245"/>
                      <a:pt x="97" y="241"/>
                    </a:cubicBezTo>
                    <a:cubicBezTo>
                      <a:pt x="103" y="232"/>
                      <a:pt x="108" y="222"/>
                      <a:pt x="112" y="213"/>
                    </a:cubicBezTo>
                    <a:cubicBezTo>
                      <a:pt x="111" y="221"/>
                      <a:pt x="111" y="230"/>
                      <a:pt x="111" y="239"/>
                    </a:cubicBezTo>
                    <a:cubicBezTo>
                      <a:pt x="111" y="244"/>
                      <a:pt x="111" y="249"/>
                      <a:pt x="113" y="254"/>
                    </a:cubicBezTo>
                    <a:cubicBezTo>
                      <a:pt x="115" y="258"/>
                      <a:pt x="118" y="262"/>
                      <a:pt x="123" y="263"/>
                    </a:cubicBezTo>
                    <a:cubicBezTo>
                      <a:pt x="128" y="264"/>
                      <a:pt x="133" y="262"/>
                      <a:pt x="136" y="258"/>
                    </a:cubicBezTo>
                    <a:cubicBezTo>
                      <a:pt x="139" y="255"/>
                      <a:pt x="141" y="250"/>
                      <a:pt x="142" y="246"/>
                    </a:cubicBezTo>
                    <a:cubicBezTo>
                      <a:pt x="144" y="239"/>
                      <a:pt x="145" y="231"/>
                      <a:pt x="145" y="224"/>
                    </a:cubicBezTo>
                    <a:cubicBezTo>
                      <a:pt x="147" y="229"/>
                      <a:pt x="148" y="234"/>
                      <a:pt x="150" y="240"/>
                    </a:cubicBezTo>
                    <a:cubicBezTo>
                      <a:pt x="152" y="244"/>
                      <a:pt x="154" y="249"/>
                      <a:pt x="157" y="252"/>
                    </a:cubicBezTo>
                    <a:cubicBezTo>
                      <a:pt x="161" y="256"/>
                      <a:pt x="166" y="259"/>
                      <a:pt x="170" y="258"/>
                    </a:cubicBezTo>
                    <a:cubicBezTo>
                      <a:pt x="175" y="257"/>
                      <a:pt x="179" y="253"/>
                      <a:pt x="181" y="249"/>
                    </a:cubicBezTo>
                    <a:cubicBezTo>
                      <a:pt x="182" y="244"/>
                      <a:pt x="182" y="240"/>
                      <a:pt x="182" y="235"/>
                    </a:cubicBezTo>
                    <a:cubicBezTo>
                      <a:pt x="181" y="224"/>
                      <a:pt x="177" y="214"/>
                      <a:pt x="173" y="204"/>
                    </a:cubicBezTo>
                    <a:cubicBezTo>
                      <a:pt x="179" y="211"/>
                      <a:pt x="185" y="217"/>
                      <a:pt x="191" y="224"/>
                    </a:cubicBezTo>
                    <a:cubicBezTo>
                      <a:pt x="194" y="227"/>
                      <a:pt x="198" y="231"/>
                      <a:pt x="202" y="233"/>
                    </a:cubicBezTo>
                    <a:cubicBezTo>
                      <a:pt x="207" y="235"/>
                      <a:pt x="212" y="235"/>
                      <a:pt x="217" y="233"/>
                    </a:cubicBezTo>
                    <a:cubicBezTo>
                      <a:pt x="221" y="230"/>
                      <a:pt x="222" y="225"/>
                      <a:pt x="222" y="220"/>
                    </a:cubicBezTo>
                    <a:cubicBezTo>
                      <a:pt x="222" y="216"/>
                      <a:pt x="220" y="211"/>
                      <a:pt x="218" y="207"/>
                    </a:cubicBezTo>
                    <a:cubicBezTo>
                      <a:pt x="213" y="198"/>
                      <a:pt x="206" y="190"/>
                      <a:pt x="198" y="182"/>
                    </a:cubicBezTo>
                    <a:cubicBezTo>
                      <a:pt x="206" y="186"/>
                      <a:pt x="214" y="190"/>
                      <a:pt x="222" y="193"/>
                    </a:cubicBezTo>
                    <a:cubicBezTo>
                      <a:pt x="227" y="195"/>
                      <a:pt x="231" y="197"/>
                      <a:pt x="236" y="197"/>
                    </a:cubicBezTo>
                    <a:cubicBezTo>
                      <a:pt x="241" y="197"/>
                      <a:pt x="246" y="196"/>
                      <a:pt x="249" y="192"/>
                    </a:cubicBezTo>
                    <a:cubicBezTo>
                      <a:pt x="252" y="188"/>
                      <a:pt x="252" y="182"/>
                      <a:pt x="250" y="178"/>
                    </a:cubicBezTo>
                    <a:cubicBezTo>
                      <a:pt x="248" y="174"/>
                      <a:pt x="244" y="170"/>
                      <a:pt x="240" y="167"/>
                    </a:cubicBezTo>
                    <a:cubicBezTo>
                      <a:pt x="232" y="161"/>
                      <a:pt x="222" y="156"/>
                      <a:pt x="212" y="152"/>
                    </a:cubicBezTo>
                    <a:cubicBezTo>
                      <a:pt x="221" y="153"/>
                      <a:pt x="230" y="153"/>
                      <a:pt x="239" y="153"/>
                    </a:cubicBezTo>
                    <a:cubicBezTo>
                      <a:pt x="244" y="153"/>
                      <a:pt x="249" y="153"/>
                      <a:pt x="253" y="151"/>
                    </a:cubicBezTo>
                    <a:cubicBezTo>
                      <a:pt x="258" y="149"/>
                      <a:pt x="262" y="146"/>
                      <a:pt x="263" y="141"/>
                    </a:cubicBezTo>
                    <a:cubicBezTo>
                      <a:pt x="264" y="136"/>
                      <a:pt x="262" y="131"/>
                      <a:pt x="258" y="1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035426" y="4554538"/>
                <a:ext cx="693738" cy="69373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79" y="72"/>
                    </a:moveTo>
                    <a:cubicBezTo>
                      <a:pt x="176" y="71"/>
                      <a:pt x="172" y="70"/>
                      <a:pt x="169" y="70"/>
                    </a:cubicBezTo>
                    <a:cubicBezTo>
                      <a:pt x="164" y="69"/>
                      <a:pt x="159" y="70"/>
                      <a:pt x="153" y="71"/>
                    </a:cubicBezTo>
                    <a:cubicBezTo>
                      <a:pt x="157" y="69"/>
                      <a:pt x="160" y="67"/>
                      <a:pt x="164" y="65"/>
                    </a:cubicBezTo>
                    <a:cubicBezTo>
                      <a:pt x="167" y="63"/>
                      <a:pt x="169" y="61"/>
                      <a:pt x="172" y="58"/>
                    </a:cubicBezTo>
                    <a:cubicBezTo>
                      <a:pt x="174" y="55"/>
                      <a:pt x="175" y="52"/>
                      <a:pt x="173" y="48"/>
                    </a:cubicBezTo>
                    <a:cubicBezTo>
                      <a:pt x="172" y="45"/>
                      <a:pt x="169" y="43"/>
                      <a:pt x="166" y="43"/>
                    </a:cubicBezTo>
                    <a:cubicBezTo>
                      <a:pt x="163" y="42"/>
                      <a:pt x="159" y="43"/>
                      <a:pt x="156" y="44"/>
                    </a:cubicBezTo>
                    <a:cubicBezTo>
                      <a:pt x="149" y="46"/>
                      <a:pt x="142" y="50"/>
                      <a:pt x="136" y="54"/>
                    </a:cubicBezTo>
                    <a:cubicBezTo>
                      <a:pt x="140" y="49"/>
                      <a:pt x="143" y="44"/>
                      <a:pt x="147" y="39"/>
                    </a:cubicBezTo>
                    <a:cubicBezTo>
                      <a:pt x="149" y="36"/>
                      <a:pt x="151" y="33"/>
                      <a:pt x="152" y="30"/>
                    </a:cubicBezTo>
                    <a:cubicBezTo>
                      <a:pt x="153" y="26"/>
                      <a:pt x="152" y="22"/>
                      <a:pt x="150" y="20"/>
                    </a:cubicBezTo>
                    <a:cubicBezTo>
                      <a:pt x="147" y="17"/>
                      <a:pt x="144" y="17"/>
                      <a:pt x="141" y="18"/>
                    </a:cubicBezTo>
                    <a:cubicBezTo>
                      <a:pt x="137" y="18"/>
                      <a:pt x="134" y="20"/>
                      <a:pt x="132" y="22"/>
                    </a:cubicBezTo>
                    <a:cubicBezTo>
                      <a:pt x="126" y="27"/>
                      <a:pt x="121" y="33"/>
                      <a:pt x="117" y="40"/>
                    </a:cubicBezTo>
                    <a:cubicBezTo>
                      <a:pt x="119" y="34"/>
                      <a:pt x="121" y="28"/>
                      <a:pt x="122" y="21"/>
                    </a:cubicBezTo>
                    <a:cubicBezTo>
                      <a:pt x="123" y="18"/>
                      <a:pt x="123" y="15"/>
                      <a:pt x="123" y="11"/>
                    </a:cubicBezTo>
                    <a:cubicBezTo>
                      <a:pt x="122" y="8"/>
                      <a:pt x="120" y="4"/>
                      <a:pt x="117" y="3"/>
                    </a:cubicBezTo>
                    <a:cubicBezTo>
                      <a:pt x="114" y="2"/>
                      <a:pt x="110" y="3"/>
                      <a:pt x="107" y="4"/>
                    </a:cubicBezTo>
                    <a:cubicBezTo>
                      <a:pt x="105" y="6"/>
                      <a:pt x="103" y="9"/>
                      <a:pt x="101" y="12"/>
                    </a:cubicBezTo>
                    <a:cubicBezTo>
                      <a:pt x="98" y="19"/>
                      <a:pt x="96" y="26"/>
                      <a:pt x="95" y="34"/>
                    </a:cubicBezTo>
                    <a:cubicBezTo>
                      <a:pt x="94" y="28"/>
                      <a:pt x="93" y="22"/>
                      <a:pt x="92" y="15"/>
                    </a:cubicBezTo>
                    <a:cubicBezTo>
                      <a:pt x="91" y="12"/>
                      <a:pt x="90" y="8"/>
                      <a:pt x="88" y="6"/>
                    </a:cubicBezTo>
                    <a:cubicBezTo>
                      <a:pt x="87" y="3"/>
                      <a:pt x="83" y="0"/>
                      <a:pt x="80" y="0"/>
                    </a:cubicBezTo>
                    <a:cubicBezTo>
                      <a:pt x="77" y="0"/>
                      <a:pt x="74" y="3"/>
                      <a:pt x="72" y="5"/>
                    </a:cubicBezTo>
                    <a:cubicBezTo>
                      <a:pt x="70" y="8"/>
                      <a:pt x="70" y="12"/>
                      <a:pt x="69" y="15"/>
                    </a:cubicBezTo>
                    <a:cubicBezTo>
                      <a:pt x="69" y="20"/>
                      <a:pt x="69" y="25"/>
                      <a:pt x="70" y="31"/>
                    </a:cubicBezTo>
                    <a:cubicBezTo>
                      <a:pt x="68" y="27"/>
                      <a:pt x="66" y="24"/>
                      <a:pt x="64" y="20"/>
                    </a:cubicBezTo>
                    <a:cubicBezTo>
                      <a:pt x="63" y="18"/>
                      <a:pt x="61" y="15"/>
                      <a:pt x="58" y="12"/>
                    </a:cubicBezTo>
                    <a:cubicBezTo>
                      <a:pt x="55" y="10"/>
                      <a:pt x="51" y="9"/>
                      <a:pt x="48" y="11"/>
                    </a:cubicBezTo>
                    <a:cubicBezTo>
                      <a:pt x="45" y="12"/>
                      <a:pt x="43" y="15"/>
                      <a:pt x="42" y="18"/>
                    </a:cubicBezTo>
                    <a:cubicBezTo>
                      <a:pt x="42" y="21"/>
                      <a:pt x="42" y="25"/>
                      <a:pt x="43" y="28"/>
                    </a:cubicBezTo>
                    <a:cubicBezTo>
                      <a:pt x="45" y="35"/>
                      <a:pt x="49" y="42"/>
                      <a:pt x="53" y="48"/>
                    </a:cubicBezTo>
                    <a:cubicBezTo>
                      <a:pt x="49" y="44"/>
                      <a:pt x="44" y="41"/>
                      <a:pt x="38" y="37"/>
                    </a:cubicBezTo>
                    <a:cubicBezTo>
                      <a:pt x="36" y="35"/>
                      <a:pt x="33" y="33"/>
                      <a:pt x="29" y="32"/>
                    </a:cubicBezTo>
                    <a:cubicBezTo>
                      <a:pt x="26" y="31"/>
                      <a:pt x="22" y="32"/>
                      <a:pt x="20" y="34"/>
                    </a:cubicBezTo>
                    <a:cubicBezTo>
                      <a:pt x="17" y="37"/>
                      <a:pt x="17" y="40"/>
                      <a:pt x="17" y="43"/>
                    </a:cubicBezTo>
                    <a:cubicBezTo>
                      <a:pt x="18" y="47"/>
                      <a:pt x="20" y="50"/>
                      <a:pt x="22" y="52"/>
                    </a:cubicBezTo>
                    <a:cubicBezTo>
                      <a:pt x="27" y="58"/>
                      <a:pt x="33" y="63"/>
                      <a:pt x="39" y="67"/>
                    </a:cubicBezTo>
                    <a:cubicBezTo>
                      <a:pt x="33" y="65"/>
                      <a:pt x="27" y="64"/>
                      <a:pt x="21" y="62"/>
                    </a:cubicBezTo>
                    <a:cubicBezTo>
                      <a:pt x="18" y="61"/>
                      <a:pt x="14" y="61"/>
                      <a:pt x="11" y="61"/>
                    </a:cubicBezTo>
                    <a:cubicBezTo>
                      <a:pt x="7" y="62"/>
                      <a:pt x="4" y="64"/>
                      <a:pt x="3" y="67"/>
                    </a:cubicBezTo>
                    <a:cubicBezTo>
                      <a:pt x="1" y="70"/>
                      <a:pt x="2" y="74"/>
                      <a:pt x="4" y="77"/>
                    </a:cubicBezTo>
                    <a:cubicBezTo>
                      <a:pt x="6" y="79"/>
                      <a:pt x="9" y="81"/>
                      <a:pt x="12" y="83"/>
                    </a:cubicBezTo>
                    <a:cubicBezTo>
                      <a:pt x="19" y="86"/>
                      <a:pt x="26" y="88"/>
                      <a:pt x="34" y="89"/>
                    </a:cubicBezTo>
                    <a:cubicBezTo>
                      <a:pt x="27" y="90"/>
                      <a:pt x="21" y="91"/>
                      <a:pt x="15" y="92"/>
                    </a:cubicBezTo>
                    <a:cubicBezTo>
                      <a:pt x="12" y="93"/>
                      <a:pt x="8" y="94"/>
                      <a:pt x="5" y="96"/>
                    </a:cubicBezTo>
                    <a:cubicBezTo>
                      <a:pt x="2" y="97"/>
                      <a:pt x="0" y="101"/>
                      <a:pt x="0" y="104"/>
                    </a:cubicBezTo>
                    <a:cubicBezTo>
                      <a:pt x="0" y="107"/>
                      <a:pt x="2" y="110"/>
                      <a:pt x="5" y="112"/>
                    </a:cubicBezTo>
                    <a:cubicBezTo>
                      <a:pt x="8" y="114"/>
                      <a:pt x="11" y="114"/>
                      <a:pt x="15" y="115"/>
                    </a:cubicBezTo>
                    <a:cubicBezTo>
                      <a:pt x="20" y="115"/>
                      <a:pt x="25" y="115"/>
                      <a:pt x="30" y="114"/>
                    </a:cubicBezTo>
                    <a:cubicBezTo>
                      <a:pt x="27" y="116"/>
                      <a:pt x="23" y="118"/>
                      <a:pt x="20" y="120"/>
                    </a:cubicBezTo>
                    <a:cubicBezTo>
                      <a:pt x="17" y="122"/>
                      <a:pt x="14" y="123"/>
                      <a:pt x="12" y="126"/>
                    </a:cubicBezTo>
                    <a:cubicBezTo>
                      <a:pt x="10" y="129"/>
                      <a:pt x="9" y="133"/>
                      <a:pt x="10" y="136"/>
                    </a:cubicBezTo>
                    <a:cubicBezTo>
                      <a:pt x="11" y="139"/>
                      <a:pt x="15" y="141"/>
                      <a:pt x="18" y="142"/>
                    </a:cubicBezTo>
                    <a:cubicBezTo>
                      <a:pt x="21" y="142"/>
                      <a:pt x="24" y="142"/>
                      <a:pt x="28" y="141"/>
                    </a:cubicBezTo>
                    <a:cubicBezTo>
                      <a:pt x="35" y="139"/>
                      <a:pt x="42" y="135"/>
                      <a:pt x="48" y="131"/>
                    </a:cubicBezTo>
                    <a:cubicBezTo>
                      <a:pt x="44" y="135"/>
                      <a:pt x="40" y="140"/>
                      <a:pt x="37" y="146"/>
                    </a:cubicBezTo>
                    <a:cubicBezTo>
                      <a:pt x="35" y="148"/>
                      <a:pt x="33" y="151"/>
                      <a:pt x="32" y="155"/>
                    </a:cubicBezTo>
                    <a:cubicBezTo>
                      <a:pt x="31" y="158"/>
                      <a:pt x="31" y="162"/>
                      <a:pt x="34" y="165"/>
                    </a:cubicBezTo>
                    <a:cubicBezTo>
                      <a:pt x="36" y="167"/>
                      <a:pt x="40" y="168"/>
                      <a:pt x="43" y="167"/>
                    </a:cubicBezTo>
                    <a:cubicBezTo>
                      <a:pt x="46" y="166"/>
                      <a:pt x="49" y="164"/>
                      <a:pt x="52" y="162"/>
                    </a:cubicBezTo>
                    <a:cubicBezTo>
                      <a:pt x="58" y="157"/>
                      <a:pt x="62" y="151"/>
                      <a:pt x="66" y="145"/>
                    </a:cubicBezTo>
                    <a:cubicBezTo>
                      <a:pt x="65" y="151"/>
                      <a:pt x="63" y="157"/>
                      <a:pt x="62" y="163"/>
                    </a:cubicBezTo>
                    <a:cubicBezTo>
                      <a:pt x="61" y="166"/>
                      <a:pt x="60" y="170"/>
                      <a:pt x="61" y="173"/>
                    </a:cubicBezTo>
                    <a:cubicBezTo>
                      <a:pt x="62" y="177"/>
                      <a:pt x="64" y="180"/>
                      <a:pt x="67" y="181"/>
                    </a:cubicBezTo>
                    <a:cubicBezTo>
                      <a:pt x="70" y="183"/>
                      <a:pt x="74" y="182"/>
                      <a:pt x="76" y="180"/>
                    </a:cubicBezTo>
                    <a:cubicBezTo>
                      <a:pt x="79" y="178"/>
                      <a:pt x="81" y="175"/>
                      <a:pt x="82" y="172"/>
                    </a:cubicBezTo>
                    <a:cubicBezTo>
                      <a:pt x="86" y="165"/>
                      <a:pt x="88" y="158"/>
                      <a:pt x="89" y="150"/>
                    </a:cubicBezTo>
                    <a:cubicBezTo>
                      <a:pt x="90" y="157"/>
                      <a:pt x="91" y="163"/>
                      <a:pt x="92" y="169"/>
                    </a:cubicBezTo>
                    <a:cubicBezTo>
                      <a:pt x="93" y="172"/>
                      <a:pt x="93" y="176"/>
                      <a:pt x="95" y="179"/>
                    </a:cubicBezTo>
                    <a:cubicBezTo>
                      <a:pt x="97" y="182"/>
                      <a:pt x="100" y="184"/>
                      <a:pt x="104" y="184"/>
                    </a:cubicBezTo>
                    <a:cubicBezTo>
                      <a:pt x="107" y="184"/>
                      <a:pt x="110" y="182"/>
                      <a:pt x="112" y="179"/>
                    </a:cubicBezTo>
                    <a:cubicBezTo>
                      <a:pt x="114" y="176"/>
                      <a:pt x="114" y="173"/>
                      <a:pt x="114" y="169"/>
                    </a:cubicBezTo>
                    <a:cubicBezTo>
                      <a:pt x="115" y="164"/>
                      <a:pt x="114" y="159"/>
                      <a:pt x="113" y="154"/>
                    </a:cubicBezTo>
                    <a:cubicBezTo>
                      <a:pt x="115" y="157"/>
                      <a:pt x="117" y="161"/>
                      <a:pt x="119" y="164"/>
                    </a:cubicBezTo>
                    <a:cubicBezTo>
                      <a:pt x="121" y="167"/>
                      <a:pt x="123" y="170"/>
                      <a:pt x="126" y="172"/>
                    </a:cubicBezTo>
                    <a:cubicBezTo>
                      <a:pt x="129" y="174"/>
                      <a:pt x="132" y="175"/>
                      <a:pt x="136" y="174"/>
                    </a:cubicBezTo>
                    <a:cubicBezTo>
                      <a:pt x="139" y="173"/>
                      <a:pt x="141" y="169"/>
                      <a:pt x="141" y="166"/>
                    </a:cubicBezTo>
                    <a:cubicBezTo>
                      <a:pt x="142" y="163"/>
                      <a:pt x="141" y="160"/>
                      <a:pt x="140" y="156"/>
                    </a:cubicBezTo>
                    <a:cubicBezTo>
                      <a:pt x="138" y="149"/>
                      <a:pt x="134" y="142"/>
                      <a:pt x="130" y="136"/>
                    </a:cubicBezTo>
                    <a:cubicBezTo>
                      <a:pt x="135" y="140"/>
                      <a:pt x="140" y="144"/>
                      <a:pt x="145" y="147"/>
                    </a:cubicBezTo>
                    <a:cubicBezTo>
                      <a:pt x="148" y="149"/>
                      <a:pt x="151" y="151"/>
                      <a:pt x="154" y="152"/>
                    </a:cubicBezTo>
                    <a:cubicBezTo>
                      <a:pt x="158" y="153"/>
                      <a:pt x="162" y="153"/>
                      <a:pt x="164" y="150"/>
                    </a:cubicBezTo>
                    <a:cubicBezTo>
                      <a:pt x="167" y="148"/>
                      <a:pt x="167" y="144"/>
                      <a:pt x="166" y="141"/>
                    </a:cubicBezTo>
                    <a:cubicBezTo>
                      <a:pt x="166" y="138"/>
                      <a:pt x="164" y="135"/>
                      <a:pt x="162" y="132"/>
                    </a:cubicBezTo>
                    <a:cubicBezTo>
                      <a:pt x="157" y="126"/>
                      <a:pt x="151" y="122"/>
                      <a:pt x="144" y="118"/>
                    </a:cubicBezTo>
                    <a:cubicBezTo>
                      <a:pt x="150" y="119"/>
                      <a:pt x="156" y="121"/>
                      <a:pt x="163" y="122"/>
                    </a:cubicBezTo>
                    <a:cubicBezTo>
                      <a:pt x="166" y="123"/>
                      <a:pt x="169" y="124"/>
                      <a:pt x="173" y="123"/>
                    </a:cubicBezTo>
                    <a:cubicBezTo>
                      <a:pt x="176" y="122"/>
                      <a:pt x="180" y="120"/>
                      <a:pt x="181" y="117"/>
                    </a:cubicBezTo>
                    <a:cubicBezTo>
                      <a:pt x="182" y="114"/>
                      <a:pt x="181" y="111"/>
                      <a:pt x="180" y="108"/>
                    </a:cubicBezTo>
                    <a:cubicBezTo>
                      <a:pt x="178" y="105"/>
                      <a:pt x="175" y="103"/>
                      <a:pt x="172" y="102"/>
                    </a:cubicBezTo>
                    <a:cubicBezTo>
                      <a:pt x="165" y="98"/>
                      <a:pt x="158" y="96"/>
                      <a:pt x="150" y="95"/>
                    </a:cubicBezTo>
                    <a:cubicBezTo>
                      <a:pt x="156" y="94"/>
                      <a:pt x="162" y="93"/>
                      <a:pt x="169" y="92"/>
                    </a:cubicBezTo>
                    <a:cubicBezTo>
                      <a:pt x="172" y="91"/>
                      <a:pt x="176" y="91"/>
                      <a:pt x="178" y="89"/>
                    </a:cubicBezTo>
                    <a:cubicBezTo>
                      <a:pt x="181" y="87"/>
                      <a:pt x="184" y="84"/>
                      <a:pt x="184" y="80"/>
                    </a:cubicBezTo>
                    <a:cubicBezTo>
                      <a:pt x="184" y="77"/>
                      <a:pt x="182" y="74"/>
                      <a:pt x="179" y="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148138" y="4672013"/>
                <a:ext cx="468312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3" extrusionOk="0">
                    <a:moveTo>
                      <a:pt x="115" y="35"/>
                    </a:moveTo>
                    <a:cubicBezTo>
                      <a:pt x="113" y="35"/>
                      <a:pt x="110" y="35"/>
                      <a:pt x="108" y="35"/>
                    </a:cubicBezTo>
                    <a:cubicBezTo>
                      <a:pt x="105" y="36"/>
                      <a:pt x="102" y="37"/>
                      <a:pt x="98" y="38"/>
                    </a:cubicBezTo>
                    <a:cubicBezTo>
                      <a:pt x="100" y="36"/>
                      <a:pt x="102" y="35"/>
                      <a:pt x="104" y="33"/>
                    </a:cubicBezTo>
                    <a:cubicBezTo>
                      <a:pt x="106" y="31"/>
                      <a:pt x="107" y="29"/>
                      <a:pt x="108" y="27"/>
                    </a:cubicBezTo>
                    <a:cubicBezTo>
                      <a:pt x="109" y="25"/>
                      <a:pt x="109" y="23"/>
                      <a:pt x="108" y="21"/>
                    </a:cubicBezTo>
                    <a:cubicBezTo>
                      <a:pt x="107" y="19"/>
                      <a:pt x="104" y="18"/>
                      <a:pt x="102" y="18"/>
                    </a:cubicBezTo>
                    <a:cubicBezTo>
                      <a:pt x="100" y="18"/>
                      <a:pt x="98" y="19"/>
                      <a:pt x="96" y="20"/>
                    </a:cubicBezTo>
                    <a:cubicBezTo>
                      <a:pt x="92" y="23"/>
                      <a:pt x="88" y="26"/>
                      <a:pt x="84" y="30"/>
                    </a:cubicBezTo>
                    <a:cubicBezTo>
                      <a:pt x="86" y="26"/>
                      <a:pt x="88" y="22"/>
                      <a:pt x="89" y="18"/>
                    </a:cubicBezTo>
                    <a:cubicBezTo>
                      <a:pt x="90" y="16"/>
                      <a:pt x="91" y="14"/>
                      <a:pt x="91" y="12"/>
                    </a:cubicBezTo>
                    <a:cubicBezTo>
                      <a:pt x="91" y="10"/>
                      <a:pt x="90" y="7"/>
                      <a:pt x="88" y="6"/>
                    </a:cubicBezTo>
                    <a:cubicBezTo>
                      <a:pt x="86" y="5"/>
                      <a:pt x="84" y="5"/>
                      <a:pt x="82" y="6"/>
                    </a:cubicBezTo>
                    <a:cubicBezTo>
                      <a:pt x="80" y="7"/>
                      <a:pt x="78" y="8"/>
                      <a:pt x="77" y="10"/>
                    </a:cubicBezTo>
                    <a:cubicBezTo>
                      <a:pt x="74" y="14"/>
                      <a:pt x="72" y="19"/>
                      <a:pt x="70" y="24"/>
                    </a:cubicBezTo>
                    <a:cubicBezTo>
                      <a:pt x="71" y="19"/>
                      <a:pt x="71" y="15"/>
                      <a:pt x="71" y="11"/>
                    </a:cubicBezTo>
                    <a:cubicBezTo>
                      <a:pt x="70" y="9"/>
                      <a:pt x="70" y="6"/>
                      <a:pt x="70" y="4"/>
                    </a:cubicBezTo>
                    <a:cubicBezTo>
                      <a:pt x="69" y="2"/>
                      <a:pt x="67" y="0"/>
                      <a:pt x="65" y="0"/>
                    </a:cubicBezTo>
                    <a:cubicBezTo>
                      <a:pt x="62" y="0"/>
                      <a:pt x="60" y="1"/>
                      <a:pt x="59" y="2"/>
                    </a:cubicBezTo>
                    <a:cubicBezTo>
                      <a:pt x="57" y="4"/>
                      <a:pt x="56" y="6"/>
                      <a:pt x="56" y="8"/>
                    </a:cubicBezTo>
                    <a:cubicBezTo>
                      <a:pt x="55" y="13"/>
                      <a:pt x="55" y="18"/>
                      <a:pt x="55" y="23"/>
                    </a:cubicBezTo>
                    <a:cubicBezTo>
                      <a:pt x="53" y="19"/>
                      <a:pt x="52" y="15"/>
                      <a:pt x="50" y="12"/>
                    </a:cubicBezTo>
                    <a:cubicBezTo>
                      <a:pt x="49" y="10"/>
                      <a:pt x="48" y="7"/>
                      <a:pt x="47" y="6"/>
                    </a:cubicBezTo>
                    <a:cubicBezTo>
                      <a:pt x="45" y="4"/>
                      <a:pt x="43" y="3"/>
                      <a:pt x="40" y="4"/>
                    </a:cubicBezTo>
                    <a:cubicBezTo>
                      <a:pt x="38" y="4"/>
                      <a:pt x="37" y="6"/>
                      <a:pt x="36" y="8"/>
                    </a:cubicBezTo>
                    <a:cubicBezTo>
                      <a:pt x="35" y="10"/>
                      <a:pt x="35" y="13"/>
                      <a:pt x="36" y="15"/>
                    </a:cubicBezTo>
                    <a:cubicBezTo>
                      <a:pt x="36" y="18"/>
                      <a:pt x="37" y="21"/>
                      <a:pt x="39" y="25"/>
                    </a:cubicBezTo>
                    <a:cubicBezTo>
                      <a:pt x="37" y="23"/>
                      <a:pt x="35" y="21"/>
                      <a:pt x="33" y="19"/>
                    </a:cubicBezTo>
                    <a:cubicBezTo>
                      <a:pt x="32" y="17"/>
                      <a:pt x="30" y="16"/>
                      <a:pt x="28" y="15"/>
                    </a:cubicBezTo>
                    <a:cubicBezTo>
                      <a:pt x="26" y="14"/>
                      <a:pt x="23" y="14"/>
                      <a:pt x="21" y="15"/>
                    </a:cubicBezTo>
                    <a:cubicBezTo>
                      <a:pt x="19" y="16"/>
                      <a:pt x="19" y="19"/>
                      <a:pt x="19" y="21"/>
                    </a:cubicBezTo>
                    <a:cubicBezTo>
                      <a:pt x="19" y="23"/>
                      <a:pt x="20" y="25"/>
                      <a:pt x="21" y="27"/>
                    </a:cubicBezTo>
                    <a:cubicBezTo>
                      <a:pt x="23" y="31"/>
                      <a:pt x="27" y="35"/>
                      <a:pt x="30" y="39"/>
                    </a:cubicBezTo>
                    <a:cubicBezTo>
                      <a:pt x="27" y="37"/>
                      <a:pt x="23" y="35"/>
                      <a:pt x="19" y="34"/>
                    </a:cubicBezTo>
                    <a:cubicBezTo>
                      <a:pt x="17" y="33"/>
                      <a:pt x="15" y="32"/>
                      <a:pt x="12" y="32"/>
                    </a:cubicBezTo>
                    <a:cubicBezTo>
                      <a:pt x="10" y="32"/>
                      <a:pt x="8" y="33"/>
                      <a:pt x="6" y="35"/>
                    </a:cubicBezTo>
                    <a:cubicBezTo>
                      <a:pt x="5" y="37"/>
                      <a:pt x="5" y="39"/>
                      <a:pt x="6" y="41"/>
                    </a:cubicBezTo>
                    <a:cubicBezTo>
                      <a:pt x="7" y="43"/>
                      <a:pt x="9" y="45"/>
                      <a:pt x="11" y="46"/>
                    </a:cubicBezTo>
                    <a:cubicBezTo>
                      <a:pt x="15" y="49"/>
                      <a:pt x="19" y="51"/>
                      <a:pt x="24" y="53"/>
                    </a:cubicBezTo>
                    <a:cubicBezTo>
                      <a:pt x="20" y="53"/>
                      <a:pt x="16" y="52"/>
                      <a:pt x="12" y="53"/>
                    </a:cubicBezTo>
                    <a:cubicBezTo>
                      <a:pt x="9" y="53"/>
                      <a:pt x="7" y="53"/>
                      <a:pt x="5" y="54"/>
                    </a:cubicBezTo>
                    <a:cubicBezTo>
                      <a:pt x="3" y="54"/>
                      <a:pt x="1" y="56"/>
                      <a:pt x="1" y="58"/>
                    </a:cubicBezTo>
                    <a:cubicBezTo>
                      <a:pt x="0" y="61"/>
                      <a:pt x="1" y="63"/>
                      <a:pt x="3" y="64"/>
                    </a:cubicBezTo>
                    <a:cubicBezTo>
                      <a:pt x="5" y="66"/>
                      <a:pt x="7" y="67"/>
                      <a:pt x="9" y="67"/>
                    </a:cubicBezTo>
                    <a:cubicBezTo>
                      <a:pt x="14" y="68"/>
                      <a:pt x="19" y="68"/>
                      <a:pt x="24" y="68"/>
                    </a:cubicBezTo>
                    <a:cubicBezTo>
                      <a:pt x="20" y="70"/>
                      <a:pt x="16" y="71"/>
                      <a:pt x="12" y="73"/>
                    </a:cubicBezTo>
                    <a:cubicBezTo>
                      <a:pt x="10" y="74"/>
                      <a:pt x="8" y="75"/>
                      <a:pt x="6" y="76"/>
                    </a:cubicBezTo>
                    <a:cubicBezTo>
                      <a:pt x="5" y="78"/>
                      <a:pt x="4" y="80"/>
                      <a:pt x="4" y="83"/>
                    </a:cubicBezTo>
                    <a:cubicBezTo>
                      <a:pt x="5" y="85"/>
                      <a:pt x="7" y="86"/>
                      <a:pt x="9" y="87"/>
                    </a:cubicBezTo>
                    <a:cubicBezTo>
                      <a:pt x="11" y="88"/>
                      <a:pt x="13" y="88"/>
                      <a:pt x="15" y="87"/>
                    </a:cubicBezTo>
                    <a:cubicBezTo>
                      <a:pt x="19" y="87"/>
                      <a:pt x="22" y="86"/>
                      <a:pt x="25" y="84"/>
                    </a:cubicBezTo>
                    <a:cubicBezTo>
                      <a:pt x="23" y="86"/>
                      <a:pt x="22" y="88"/>
                      <a:pt x="20" y="90"/>
                    </a:cubicBezTo>
                    <a:cubicBezTo>
                      <a:pt x="18" y="91"/>
                      <a:pt x="16" y="93"/>
                      <a:pt x="16" y="95"/>
                    </a:cubicBezTo>
                    <a:cubicBezTo>
                      <a:pt x="15" y="97"/>
                      <a:pt x="14" y="100"/>
                      <a:pt x="16" y="102"/>
                    </a:cubicBezTo>
                    <a:cubicBezTo>
                      <a:pt x="17" y="104"/>
                      <a:pt x="19" y="104"/>
                      <a:pt x="22" y="104"/>
                    </a:cubicBezTo>
                    <a:cubicBezTo>
                      <a:pt x="24" y="104"/>
                      <a:pt x="26" y="103"/>
                      <a:pt x="28" y="102"/>
                    </a:cubicBezTo>
                    <a:cubicBezTo>
                      <a:pt x="32" y="100"/>
                      <a:pt x="36" y="96"/>
                      <a:pt x="39" y="93"/>
                    </a:cubicBezTo>
                    <a:cubicBezTo>
                      <a:pt x="37" y="96"/>
                      <a:pt x="36" y="100"/>
                      <a:pt x="34" y="104"/>
                    </a:cubicBezTo>
                    <a:cubicBezTo>
                      <a:pt x="33" y="106"/>
                      <a:pt x="33" y="108"/>
                      <a:pt x="33" y="111"/>
                    </a:cubicBezTo>
                    <a:cubicBezTo>
                      <a:pt x="32" y="113"/>
                      <a:pt x="33" y="115"/>
                      <a:pt x="35" y="117"/>
                    </a:cubicBezTo>
                    <a:cubicBezTo>
                      <a:pt x="37" y="118"/>
                      <a:pt x="40" y="118"/>
                      <a:pt x="42" y="117"/>
                    </a:cubicBezTo>
                    <a:cubicBezTo>
                      <a:pt x="44" y="116"/>
                      <a:pt x="45" y="114"/>
                      <a:pt x="47" y="112"/>
                    </a:cubicBezTo>
                    <a:cubicBezTo>
                      <a:pt x="50" y="108"/>
                      <a:pt x="52" y="104"/>
                      <a:pt x="53" y="99"/>
                    </a:cubicBezTo>
                    <a:cubicBezTo>
                      <a:pt x="53" y="103"/>
                      <a:pt x="53" y="107"/>
                      <a:pt x="53" y="111"/>
                    </a:cubicBezTo>
                    <a:cubicBezTo>
                      <a:pt x="53" y="114"/>
                      <a:pt x="53" y="116"/>
                      <a:pt x="54" y="118"/>
                    </a:cubicBezTo>
                    <a:cubicBezTo>
                      <a:pt x="55" y="120"/>
                      <a:pt x="57" y="122"/>
                      <a:pt x="59" y="123"/>
                    </a:cubicBezTo>
                    <a:cubicBezTo>
                      <a:pt x="61" y="123"/>
                      <a:pt x="64" y="122"/>
                      <a:pt x="65" y="120"/>
                    </a:cubicBezTo>
                    <a:cubicBezTo>
                      <a:pt x="66" y="118"/>
                      <a:pt x="67" y="116"/>
                      <a:pt x="68" y="114"/>
                    </a:cubicBezTo>
                    <a:cubicBezTo>
                      <a:pt x="69" y="109"/>
                      <a:pt x="69" y="104"/>
                      <a:pt x="69" y="99"/>
                    </a:cubicBezTo>
                    <a:cubicBezTo>
                      <a:pt x="70" y="103"/>
                      <a:pt x="72" y="107"/>
                      <a:pt x="73" y="111"/>
                    </a:cubicBezTo>
                    <a:cubicBezTo>
                      <a:pt x="74" y="113"/>
                      <a:pt x="75" y="115"/>
                      <a:pt x="77" y="117"/>
                    </a:cubicBezTo>
                    <a:cubicBezTo>
                      <a:pt x="79" y="118"/>
                      <a:pt x="81" y="119"/>
                      <a:pt x="83" y="119"/>
                    </a:cubicBezTo>
                    <a:cubicBezTo>
                      <a:pt x="85" y="118"/>
                      <a:pt x="87" y="116"/>
                      <a:pt x="88" y="114"/>
                    </a:cubicBezTo>
                    <a:cubicBezTo>
                      <a:pt x="88" y="112"/>
                      <a:pt x="88" y="110"/>
                      <a:pt x="88" y="108"/>
                    </a:cubicBezTo>
                    <a:cubicBezTo>
                      <a:pt x="87" y="104"/>
                      <a:pt x="86" y="101"/>
                      <a:pt x="85" y="98"/>
                    </a:cubicBezTo>
                    <a:cubicBezTo>
                      <a:pt x="87" y="100"/>
                      <a:pt x="89" y="101"/>
                      <a:pt x="90" y="103"/>
                    </a:cubicBezTo>
                    <a:cubicBezTo>
                      <a:pt x="92" y="105"/>
                      <a:pt x="94" y="107"/>
                      <a:pt x="96" y="108"/>
                    </a:cubicBezTo>
                    <a:cubicBezTo>
                      <a:pt x="98" y="108"/>
                      <a:pt x="101" y="109"/>
                      <a:pt x="102" y="107"/>
                    </a:cubicBezTo>
                    <a:cubicBezTo>
                      <a:pt x="104" y="106"/>
                      <a:pt x="105" y="104"/>
                      <a:pt x="105" y="101"/>
                    </a:cubicBezTo>
                    <a:cubicBezTo>
                      <a:pt x="105" y="99"/>
                      <a:pt x="104" y="97"/>
                      <a:pt x="103" y="95"/>
                    </a:cubicBezTo>
                    <a:cubicBezTo>
                      <a:pt x="100" y="91"/>
                      <a:pt x="97" y="87"/>
                      <a:pt x="93" y="84"/>
                    </a:cubicBezTo>
                    <a:cubicBezTo>
                      <a:pt x="97" y="86"/>
                      <a:pt x="101" y="87"/>
                      <a:pt x="105" y="89"/>
                    </a:cubicBezTo>
                    <a:cubicBezTo>
                      <a:pt x="107" y="90"/>
                      <a:pt x="109" y="90"/>
                      <a:pt x="111" y="91"/>
                    </a:cubicBezTo>
                    <a:cubicBezTo>
                      <a:pt x="114" y="91"/>
                      <a:pt x="116" y="90"/>
                      <a:pt x="117" y="88"/>
                    </a:cubicBezTo>
                    <a:cubicBezTo>
                      <a:pt x="118" y="86"/>
                      <a:pt x="118" y="83"/>
                      <a:pt x="117" y="81"/>
                    </a:cubicBezTo>
                    <a:cubicBezTo>
                      <a:pt x="116" y="79"/>
                      <a:pt x="115" y="78"/>
                      <a:pt x="113" y="77"/>
                    </a:cubicBezTo>
                    <a:cubicBezTo>
                      <a:pt x="109" y="73"/>
                      <a:pt x="104" y="71"/>
                      <a:pt x="100" y="70"/>
                    </a:cubicBezTo>
                    <a:cubicBezTo>
                      <a:pt x="104" y="70"/>
                      <a:pt x="108" y="70"/>
                      <a:pt x="112" y="70"/>
                    </a:cubicBezTo>
                    <a:cubicBezTo>
                      <a:pt x="114" y="70"/>
                      <a:pt x="117" y="70"/>
                      <a:pt x="119" y="69"/>
                    </a:cubicBezTo>
                    <a:cubicBezTo>
                      <a:pt x="121" y="68"/>
                      <a:pt x="123" y="66"/>
                      <a:pt x="123" y="64"/>
                    </a:cubicBezTo>
                    <a:cubicBezTo>
                      <a:pt x="124" y="62"/>
                      <a:pt x="122" y="60"/>
                      <a:pt x="121" y="58"/>
                    </a:cubicBezTo>
                    <a:cubicBezTo>
                      <a:pt x="119" y="57"/>
                      <a:pt x="117" y="56"/>
                      <a:pt x="115" y="55"/>
                    </a:cubicBezTo>
                    <a:cubicBezTo>
                      <a:pt x="110" y="54"/>
                      <a:pt x="105" y="54"/>
                      <a:pt x="100" y="54"/>
                    </a:cubicBezTo>
                    <a:cubicBezTo>
                      <a:pt x="104" y="53"/>
                      <a:pt x="108" y="51"/>
                      <a:pt x="111" y="50"/>
                    </a:cubicBezTo>
                    <a:cubicBezTo>
                      <a:pt x="113" y="49"/>
                      <a:pt x="116" y="48"/>
                      <a:pt x="117" y="46"/>
                    </a:cubicBezTo>
                    <a:cubicBezTo>
                      <a:pt x="119" y="44"/>
                      <a:pt x="120" y="42"/>
                      <a:pt x="119" y="40"/>
                    </a:cubicBezTo>
                    <a:cubicBezTo>
                      <a:pt x="119" y="38"/>
                      <a:pt x="117" y="36"/>
                      <a:pt x="115" y="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281488" y="4792663"/>
                <a:ext cx="206375" cy="217488"/>
              </a:xfrm>
              <a:custGeom>
                <a:avLst/>
                <a:gdLst/>
                <a:ahLst/>
                <a:cxnLst/>
                <a:rect l="l" t="t" r="r" b="b"/>
                <a:pathLst>
                  <a:path w="55" h="58" extrusionOk="0">
                    <a:moveTo>
                      <a:pt x="12" y="2"/>
                    </a:moveTo>
                    <a:cubicBezTo>
                      <a:pt x="11" y="5"/>
                      <a:pt x="12" y="9"/>
                      <a:pt x="10" y="11"/>
                    </a:cubicBezTo>
                    <a:cubicBezTo>
                      <a:pt x="10" y="12"/>
                      <a:pt x="8" y="13"/>
                      <a:pt x="7" y="13"/>
                    </a:cubicBezTo>
                    <a:cubicBezTo>
                      <a:pt x="5" y="14"/>
                      <a:pt x="3" y="15"/>
                      <a:pt x="2" y="17"/>
                    </a:cubicBezTo>
                    <a:cubicBezTo>
                      <a:pt x="1" y="19"/>
                      <a:pt x="0" y="21"/>
                      <a:pt x="2" y="23"/>
                    </a:cubicBezTo>
                    <a:cubicBezTo>
                      <a:pt x="2" y="24"/>
                      <a:pt x="3" y="24"/>
                      <a:pt x="4" y="25"/>
                    </a:cubicBezTo>
                    <a:cubicBezTo>
                      <a:pt x="7" y="28"/>
                      <a:pt x="0" y="35"/>
                      <a:pt x="3" y="39"/>
                    </a:cubicBezTo>
                    <a:cubicBezTo>
                      <a:pt x="4" y="43"/>
                      <a:pt x="10" y="42"/>
                      <a:pt x="12" y="46"/>
                    </a:cubicBezTo>
                    <a:cubicBezTo>
                      <a:pt x="13" y="47"/>
                      <a:pt x="13" y="48"/>
                      <a:pt x="13" y="49"/>
                    </a:cubicBezTo>
                    <a:cubicBezTo>
                      <a:pt x="14" y="55"/>
                      <a:pt x="22" y="58"/>
                      <a:pt x="27" y="55"/>
                    </a:cubicBezTo>
                    <a:cubicBezTo>
                      <a:pt x="30" y="53"/>
                      <a:pt x="31" y="49"/>
                      <a:pt x="34" y="48"/>
                    </a:cubicBezTo>
                    <a:cubicBezTo>
                      <a:pt x="39" y="46"/>
                      <a:pt x="44" y="49"/>
                      <a:pt x="47" y="46"/>
                    </a:cubicBezTo>
                    <a:cubicBezTo>
                      <a:pt x="51" y="43"/>
                      <a:pt x="47" y="36"/>
                      <a:pt x="49" y="32"/>
                    </a:cubicBezTo>
                    <a:cubicBezTo>
                      <a:pt x="50" y="28"/>
                      <a:pt x="55" y="25"/>
                      <a:pt x="54" y="21"/>
                    </a:cubicBezTo>
                    <a:cubicBezTo>
                      <a:pt x="52" y="16"/>
                      <a:pt x="44" y="19"/>
                      <a:pt x="43" y="13"/>
                    </a:cubicBezTo>
                    <a:cubicBezTo>
                      <a:pt x="42" y="10"/>
                      <a:pt x="42" y="8"/>
                      <a:pt x="42" y="6"/>
                    </a:cubicBezTo>
                    <a:cubicBezTo>
                      <a:pt x="42" y="4"/>
                      <a:pt x="41" y="2"/>
                      <a:pt x="39" y="1"/>
                    </a:cubicBezTo>
                    <a:cubicBezTo>
                      <a:pt x="36" y="1"/>
                      <a:pt x="34" y="3"/>
                      <a:pt x="32" y="4"/>
                    </a:cubicBezTo>
                    <a:cubicBezTo>
                      <a:pt x="29" y="5"/>
                      <a:pt x="27" y="5"/>
                      <a:pt x="25" y="4"/>
                    </a:cubicBezTo>
                    <a:cubicBezTo>
                      <a:pt x="23" y="3"/>
                      <a:pt x="22" y="2"/>
                      <a:pt x="20" y="1"/>
                    </a:cubicBezTo>
                    <a:cubicBezTo>
                      <a:pt x="19" y="1"/>
                      <a:pt x="17" y="0"/>
                      <a:pt x="15" y="0"/>
                    </a:cubicBezTo>
                    <a:cubicBezTo>
                      <a:pt x="14" y="0"/>
                      <a:pt x="13" y="1"/>
                      <a:pt x="12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371976" y="4845051"/>
                <a:ext cx="17463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5"/>
                    </a:moveTo>
                    <a:cubicBezTo>
                      <a:pt x="5" y="5"/>
                      <a:pt x="5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337051" y="48561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367213" y="48942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4" y="6"/>
                    </a:moveTo>
                    <a:cubicBezTo>
                      <a:pt x="7" y="6"/>
                      <a:pt x="7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344988" y="4919663"/>
                <a:ext cx="3333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4" y="6"/>
                    </a:moveTo>
                    <a:cubicBezTo>
                      <a:pt x="8" y="6"/>
                      <a:pt x="9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389438" y="48783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337051" y="4889501"/>
                <a:ext cx="2698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397376" y="49164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402138" y="4840288"/>
                <a:ext cx="222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4"/>
                    </a:moveTo>
                    <a:cubicBezTo>
                      <a:pt x="6" y="4"/>
                      <a:pt x="6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427538" y="4870451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2"/>
                    </a:moveTo>
                    <a:cubicBezTo>
                      <a:pt x="4" y="1"/>
                      <a:pt x="4" y="1"/>
                      <a:pt x="3" y="1"/>
                    </a:cubicBezTo>
                    <a:cubicBezTo>
                      <a:pt x="0" y="0"/>
                      <a:pt x="0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364038" y="4870451"/>
                <a:ext cx="190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424363" y="4905376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344988" y="4822826"/>
                <a:ext cx="19050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5"/>
                      <a:pt x="4" y="5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0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311651" y="4889501"/>
                <a:ext cx="17463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359276" y="4960938"/>
                <a:ext cx="190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443413" y="4875213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4" name="Google Shape;134;p2"/>
            <p:cNvSpPr/>
            <p:nvPr/>
          </p:nvSpPr>
          <p:spPr>
            <a:xfrm>
              <a:off x="-1" y="4560399"/>
              <a:ext cx="724575" cy="583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 rot="-5400000">
              <a:off x="8543875" y="720475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6" name="Google Shape;136;p2"/>
            <p:cNvGrpSpPr/>
            <p:nvPr/>
          </p:nvGrpSpPr>
          <p:grpSpPr>
            <a:xfrm>
              <a:off x="7946477" y="991286"/>
              <a:ext cx="1938154" cy="2022842"/>
              <a:chOff x="5053013" y="4689476"/>
              <a:chExt cx="1271588" cy="1327150"/>
            </a:xfrm>
          </p:grpSpPr>
          <p:sp>
            <p:nvSpPr>
              <p:cNvPr id="137" name="Google Shape;137;p2"/>
              <p:cNvSpPr/>
              <p:nvPr/>
            </p:nvSpPr>
            <p:spPr>
              <a:xfrm>
                <a:off x="5370513" y="4689476"/>
                <a:ext cx="403225" cy="622300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5" extrusionOk="0">
                    <a:moveTo>
                      <a:pt x="15" y="92"/>
                    </a:moveTo>
                    <a:cubicBezTo>
                      <a:pt x="6" y="75"/>
                      <a:pt x="0" y="56"/>
                      <a:pt x="3" y="38"/>
                    </a:cubicBezTo>
                    <a:cubicBezTo>
                      <a:pt x="6" y="20"/>
                      <a:pt x="21" y="2"/>
                      <a:pt x="40" y="1"/>
                    </a:cubicBezTo>
                    <a:cubicBezTo>
                      <a:pt x="52" y="0"/>
                      <a:pt x="63" y="6"/>
                      <a:pt x="72" y="14"/>
                    </a:cubicBezTo>
                    <a:cubicBezTo>
                      <a:pt x="80" y="22"/>
                      <a:pt x="86" y="33"/>
                      <a:pt x="91" y="44"/>
                    </a:cubicBezTo>
                    <a:cubicBezTo>
                      <a:pt x="102" y="71"/>
                      <a:pt x="107" y="102"/>
                      <a:pt x="105" y="132"/>
                    </a:cubicBezTo>
                    <a:cubicBezTo>
                      <a:pt x="104" y="141"/>
                      <a:pt x="101" y="158"/>
                      <a:pt x="91" y="162"/>
                    </a:cubicBezTo>
                    <a:cubicBezTo>
                      <a:pt x="82" y="165"/>
                      <a:pt x="71" y="155"/>
                      <a:pt x="64" y="150"/>
                    </a:cubicBezTo>
                    <a:cubicBezTo>
                      <a:pt x="44" y="134"/>
                      <a:pt x="27" y="115"/>
                      <a:pt x="15" y="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5365751" y="4689475"/>
                <a:ext cx="336550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89" h="141" extrusionOk="0">
                    <a:moveTo>
                      <a:pt x="26" y="14"/>
                    </a:moveTo>
                    <a:cubicBezTo>
                      <a:pt x="0" y="45"/>
                      <a:pt x="24" y="89"/>
                      <a:pt x="46" y="115"/>
                    </a:cubicBezTo>
                    <a:cubicBezTo>
                      <a:pt x="53" y="122"/>
                      <a:pt x="59" y="129"/>
                      <a:pt x="67" y="135"/>
                    </a:cubicBezTo>
                    <a:cubicBezTo>
                      <a:pt x="72" y="138"/>
                      <a:pt x="78" y="141"/>
                      <a:pt x="83" y="138"/>
                    </a:cubicBezTo>
                    <a:cubicBezTo>
                      <a:pt x="88" y="135"/>
                      <a:pt x="89" y="129"/>
                      <a:pt x="89" y="124"/>
                    </a:cubicBezTo>
                    <a:cubicBezTo>
                      <a:pt x="89" y="114"/>
                      <a:pt x="87" y="104"/>
                      <a:pt x="85" y="94"/>
                    </a:cubicBezTo>
                    <a:cubicBezTo>
                      <a:pt x="82" y="82"/>
                      <a:pt x="58" y="0"/>
                      <a:pt x="34" y="26"/>
                    </a:cubicBezTo>
                    <a:cubicBezTo>
                      <a:pt x="24" y="38"/>
                      <a:pt x="30" y="60"/>
                      <a:pt x="35" y="72"/>
                    </a:cubicBezTo>
                    <a:cubicBezTo>
                      <a:pt x="39" y="82"/>
                      <a:pt x="44" y="90"/>
                      <a:pt x="49" y="98"/>
                    </a:cubicBezTo>
                    <a:cubicBezTo>
                      <a:pt x="52" y="102"/>
                      <a:pt x="55" y="106"/>
                      <a:pt x="59" y="110"/>
                    </a:cubicBezTo>
                    <a:cubicBezTo>
                      <a:pt x="61" y="113"/>
                      <a:pt x="64" y="117"/>
                      <a:pt x="67" y="118"/>
                    </a:cubicBezTo>
                    <a:cubicBezTo>
                      <a:pt x="83" y="123"/>
                      <a:pt x="72" y="87"/>
                      <a:pt x="71" y="82"/>
                    </a:cubicBezTo>
                    <a:cubicBezTo>
                      <a:pt x="67" y="71"/>
                      <a:pt x="63" y="60"/>
                      <a:pt x="57" y="50"/>
                    </a:cubicBezTo>
                    <a:cubicBezTo>
                      <a:pt x="53" y="44"/>
                      <a:pt x="50" y="36"/>
                      <a:pt x="42" y="37"/>
                    </a:cubicBezTo>
                    <a:cubicBezTo>
                      <a:pt x="41" y="37"/>
                      <a:pt x="41" y="38"/>
                      <a:pt x="41" y="38"/>
                    </a:cubicBezTo>
                    <a:cubicBezTo>
                      <a:pt x="43" y="58"/>
                      <a:pt x="48" y="76"/>
                      <a:pt x="59" y="93"/>
                    </a:cubicBezTo>
                    <a:cubicBezTo>
                      <a:pt x="60" y="94"/>
                      <a:pt x="62" y="93"/>
                      <a:pt x="61" y="91"/>
                    </a:cubicBezTo>
                    <a:cubicBezTo>
                      <a:pt x="53" y="77"/>
                      <a:pt x="47" y="62"/>
                      <a:pt x="45" y="46"/>
                    </a:cubicBezTo>
                    <a:cubicBezTo>
                      <a:pt x="44" y="42"/>
                      <a:pt x="42" y="41"/>
                      <a:pt x="46" y="42"/>
                    </a:cubicBezTo>
                    <a:cubicBezTo>
                      <a:pt x="49" y="43"/>
                      <a:pt x="48" y="43"/>
                      <a:pt x="50" y="45"/>
                    </a:cubicBezTo>
                    <a:cubicBezTo>
                      <a:pt x="53" y="48"/>
                      <a:pt x="55" y="52"/>
                      <a:pt x="57" y="56"/>
                    </a:cubicBezTo>
                    <a:cubicBezTo>
                      <a:pt x="61" y="63"/>
                      <a:pt x="64" y="70"/>
                      <a:pt x="66" y="78"/>
                    </a:cubicBezTo>
                    <a:cubicBezTo>
                      <a:pt x="69" y="85"/>
                      <a:pt x="71" y="93"/>
                      <a:pt x="72" y="101"/>
                    </a:cubicBezTo>
                    <a:cubicBezTo>
                      <a:pt x="73" y="103"/>
                      <a:pt x="73" y="106"/>
                      <a:pt x="73" y="108"/>
                    </a:cubicBezTo>
                    <a:cubicBezTo>
                      <a:pt x="73" y="112"/>
                      <a:pt x="73" y="113"/>
                      <a:pt x="69" y="113"/>
                    </a:cubicBezTo>
                    <a:cubicBezTo>
                      <a:pt x="63" y="113"/>
                      <a:pt x="61" y="109"/>
                      <a:pt x="58" y="105"/>
                    </a:cubicBezTo>
                    <a:cubicBezTo>
                      <a:pt x="48" y="92"/>
                      <a:pt x="39" y="77"/>
                      <a:pt x="35" y="62"/>
                    </a:cubicBezTo>
                    <a:cubicBezTo>
                      <a:pt x="34" y="55"/>
                      <a:pt x="32" y="47"/>
                      <a:pt x="33" y="39"/>
                    </a:cubicBezTo>
                    <a:cubicBezTo>
                      <a:pt x="34" y="33"/>
                      <a:pt x="35" y="29"/>
                      <a:pt x="41" y="27"/>
                    </a:cubicBezTo>
                    <a:cubicBezTo>
                      <a:pt x="47" y="24"/>
                      <a:pt x="51" y="27"/>
                      <a:pt x="55" y="32"/>
                    </a:cubicBezTo>
                    <a:cubicBezTo>
                      <a:pt x="64" y="43"/>
                      <a:pt x="70" y="59"/>
                      <a:pt x="75" y="73"/>
                    </a:cubicBezTo>
                    <a:cubicBezTo>
                      <a:pt x="81" y="88"/>
                      <a:pt x="85" y="103"/>
                      <a:pt x="86" y="119"/>
                    </a:cubicBezTo>
                    <a:cubicBezTo>
                      <a:pt x="86" y="122"/>
                      <a:pt x="87" y="129"/>
                      <a:pt x="85" y="131"/>
                    </a:cubicBezTo>
                    <a:cubicBezTo>
                      <a:pt x="83" y="134"/>
                      <a:pt x="74" y="134"/>
                      <a:pt x="71" y="133"/>
                    </a:cubicBezTo>
                    <a:cubicBezTo>
                      <a:pt x="70" y="132"/>
                      <a:pt x="69" y="131"/>
                      <a:pt x="68" y="130"/>
                    </a:cubicBezTo>
                    <a:cubicBezTo>
                      <a:pt x="62" y="125"/>
                      <a:pt x="56" y="118"/>
                      <a:pt x="50" y="112"/>
                    </a:cubicBezTo>
                    <a:cubicBezTo>
                      <a:pt x="29" y="88"/>
                      <a:pt x="3" y="44"/>
                      <a:pt x="28" y="15"/>
                    </a:cubicBezTo>
                    <a:cubicBezTo>
                      <a:pt x="29" y="14"/>
                      <a:pt x="27" y="13"/>
                      <a:pt x="26" y="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5532438" y="4724401"/>
                <a:ext cx="192088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51" h="91" extrusionOk="0">
                    <a:moveTo>
                      <a:pt x="1" y="2"/>
                    </a:moveTo>
                    <a:cubicBezTo>
                      <a:pt x="37" y="13"/>
                      <a:pt x="43" y="57"/>
                      <a:pt x="48" y="89"/>
                    </a:cubicBezTo>
                    <a:cubicBezTo>
                      <a:pt x="48" y="91"/>
                      <a:pt x="51" y="91"/>
                      <a:pt x="51" y="89"/>
                    </a:cubicBezTo>
                    <a:cubicBezTo>
                      <a:pt x="47" y="58"/>
                      <a:pt x="39" y="6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5724525" y="4818063"/>
                <a:ext cx="523875" cy="53498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2" extrusionOk="0">
                    <a:moveTo>
                      <a:pt x="40" y="36"/>
                    </a:moveTo>
                    <a:cubicBezTo>
                      <a:pt x="52" y="22"/>
                      <a:pt x="66" y="9"/>
                      <a:pt x="85" y="4"/>
                    </a:cubicBezTo>
                    <a:cubicBezTo>
                      <a:pt x="103" y="0"/>
                      <a:pt x="124" y="6"/>
                      <a:pt x="133" y="23"/>
                    </a:cubicBezTo>
                    <a:cubicBezTo>
                      <a:pt x="139" y="33"/>
                      <a:pt x="138" y="46"/>
                      <a:pt x="134" y="57"/>
                    </a:cubicBezTo>
                    <a:cubicBezTo>
                      <a:pt x="130" y="68"/>
                      <a:pt x="123" y="78"/>
                      <a:pt x="115" y="86"/>
                    </a:cubicBezTo>
                    <a:cubicBezTo>
                      <a:pt x="94" y="108"/>
                      <a:pt x="68" y="125"/>
                      <a:pt x="40" y="135"/>
                    </a:cubicBezTo>
                    <a:cubicBezTo>
                      <a:pt x="31" y="138"/>
                      <a:pt x="14" y="142"/>
                      <a:pt x="7" y="135"/>
                    </a:cubicBezTo>
                    <a:cubicBezTo>
                      <a:pt x="0" y="127"/>
                      <a:pt x="5" y="113"/>
                      <a:pt x="7" y="105"/>
                    </a:cubicBezTo>
                    <a:cubicBezTo>
                      <a:pt x="13" y="80"/>
                      <a:pt x="24" y="56"/>
                      <a:pt x="40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5800725" y="4829176"/>
                <a:ext cx="455612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6" extrusionOk="0">
                    <a:moveTo>
                      <a:pt x="96" y="11"/>
                    </a:moveTo>
                    <a:cubicBezTo>
                      <a:pt x="57" y="0"/>
                      <a:pt x="26" y="40"/>
                      <a:pt x="11" y="71"/>
                    </a:cubicBezTo>
                    <a:cubicBezTo>
                      <a:pt x="7" y="79"/>
                      <a:pt x="4" y="88"/>
                      <a:pt x="2" y="98"/>
                    </a:cubicBezTo>
                    <a:cubicBezTo>
                      <a:pt x="0" y="103"/>
                      <a:pt x="0" y="110"/>
                      <a:pt x="5" y="113"/>
                    </a:cubicBezTo>
                    <a:cubicBezTo>
                      <a:pt x="10" y="116"/>
                      <a:pt x="15" y="115"/>
                      <a:pt x="20" y="113"/>
                    </a:cubicBezTo>
                    <a:cubicBezTo>
                      <a:pt x="29" y="109"/>
                      <a:pt x="38" y="103"/>
                      <a:pt x="46" y="98"/>
                    </a:cubicBezTo>
                    <a:cubicBezTo>
                      <a:pt x="56" y="90"/>
                      <a:pt x="121" y="35"/>
                      <a:pt x="87" y="24"/>
                    </a:cubicBezTo>
                    <a:cubicBezTo>
                      <a:pt x="72" y="19"/>
                      <a:pt x="55" y="34"/>
                      <a:pt x="46" y="43"/>
                    </a:cubicBezTo>
                    <a:cubicBezTo>
                      <a:pt x="39" y="50"/>
                      <a:pt x="33" y="58"/>
                      <a:pt x="28" y="66"/>
                    </a:cubicBezTo>
                    <a:cubicBezTo>
                      <a:pt x="25" y="71"/>
                      <a:pt x="23" y="75"/>
                      <a:pt x="21" y="80"/>
                    </a:cubicBezTo>
                    <a:cubicBezTo>
                      <a:pt x="19" y="83"/>
                      <a:pt x="16" y="87"/>
                      <a:pt x="17" y="91"/>
                    </a:cubicBezTo>
                    <a:cubicBezTo>
                      <a:pt x="18" y="107"/>
                      <a:pt x="47" y="83"/>
                      <a:pt x="51" y="80"/>
                    </a:cubicBezTo>
                    <a:cubicBezTo>
                      <a:pt x="60" y="72"/>
                      <a:pt x="68" y="64"/>
                      <a:pt x="75" y="54"/>
                    </a:cubicBezTo>
                    <a:cubicBezTo>
                      <a:pt x="79" y="48"/>
                      <a:pt x="85" y="42"/>
                      <a:pt x="81" y="35"/>
                    </a:cubicBezTo>
                    <a:cubicBezTo>
                      <a:pt x="81" y="35"/>
                      <a:pt x="80" y="34"/>
                      <a:pt x="79" y="35"/>
                    </a:cubicBezTo>
                    <a:cubicBezTo>
                      <a:pt x="62" y="44"/>
                      <a:pt x="48" y="56"/>
                      <a:pt x="37" y="73"/>
                    </a:cubicBezTo>
                    <a:cubicBezTo>
                      <a:pt x="36" y="74"/>
                      <a:pt x="38" y="76"/>
                      <a:pt x="39" y="75"/>
                    </a:cubicBezTo>
                    <a:cubicBezTo>
                      <a:pt x="48" y="61"/>
                      <a:pt x="60" y="50"/>
                      <a:pt x="74" y="41"/>
                    </a:cubicBezTo>
                    <a:cubicBezTo>
                      <a:pt x="77" y="39"/>
                      <a:pt x="78" y="37"/>
                      <a:pt x="78" y="41"/>
                    </a:cubicBezTo>
                    <a:cubicBezTo>
                      <a:pt x="79" y="44"/>
                      <a:pt x="78" y="44"/>
                      <a:pt x="77" y="46"/>
                    </a:cubicBezTo>
                    <a:cubicBezTo>
                      <a:pt x="76" y="50"/>
                      <a:pt x="72" y="53"/>
                      <a:pt x="69" y="57"/>
                    </a:cubicBezTo>
                    <a:cubicBezTo>
                      <a:pt x="64" y="63"/>
                      <a:pt x="59" y="69"/>
                      <a:pt x="54" y="74"/>
                    </a:cubicBezTo>
                    <a:cubicBezTo>
                      <a:pt x="48" y="80"/>
                      <a:pt x="41" y="85"/>
                      <a:pt x="34" y="89"/>
                    </a:cubicBezTo>
                    <a:cubicBezTo>
                      <a:pt x="32" y="90"/>
                      <a:pt x="31" y="91"/>
                      <a:pt x="29" y="92"/>
                    </a:cubicBezTo>
                    <a:cubicBezTo>
                      <a:pt x="25" y="94"/>
                      <a:pt x="24" y="95"/>
                      <a:pt x="22" y="90"/>
                    </a:cubicBezTo>
                    <a:cubicBezTo>
                      <a:pt x="20" y="85"/>
                      <a:pt x="23" y="82"/>
                      <a:pt x="25" y="77"/>
                    </a:cubicBezTo>
                    <a:cubicBezTo>
                      <a:pt x="33" y="63"/>
                      <a:pt x="43" y="49"/>
                      <a:pt x="56" y="39"/>
                    </a:cubicBezTo>
                    <a:cubicBezTo>
                      <a:pt x="61" y="35"/>
                      <a:pt x="68" y="30"/>
                      <a:pt x="75" y="28"/>
                    </a:cubicBezTo>
                    <a:cubicBezTo>
                      <a:pt x="81" y="26"/>
                      <a:pt x="85" y="26"/>
                      <a:pt x="90" y="30"/>
                    </a:cubicBezTo>
                    <a:cubicBezTo>
                      <a:pt x="95" y="35"/>
                      <a:pt x="94" y="39"/>
                      <a:pt x="91" y="45"/>
                    </a:cubicBezTo>
                    <a:cubicBezTo>
                      <a:pt x="84" y="58"/>
                      <a:pt x="72" y="70"/>
                      <a:pt x="62" y="80"/>
                    </a:cubicBezTo>
                    <a:cubicBezTo>
                      <a:pt x="50" y="91"/>
                      <a:pt x="37" y="102"/>
                      <a:pt x="23" y="109"/>
                    </a:cubicBezTo>
                    <a:cubicBezTo>
                      <a:pt x="20" y="110"/>
                      <a:pt x="15" y="114"/>
                      <a:pt x="12" y="113"/>
                    </a:cubicBezTo>
                    <a:cubicBezTo>
                      <a:pt x="9" y="112"/>
                      <a:pt x="5" y="103"/>
                      <a:pt x="5" y="101"/>
                    </a:cubicBezTo>
                    <a:cubicBezTo>
                      <a:pt x="5" y="100"/>
                      <a:pt x="6" y="98"/>
                      <a:pt x="6" y="97"/>
                    </a:cubicBezTo>
                    <a:cubicBezTo>
                      <a:pt x="9" y="89"/>
                      <a:pt x="12" y="81"/>
                      <a:pt x="15" y="73"/>
                    </a:cubicBezTo>
                    <a:cubicBezTo>
                      <a:pt x="29" y="44"/>
                      <a:pt x="58" y="3"/>
                      <a:pt x="95" y="14"/>
                    </a:cubicBezTo>
                    <a:cubicBezTo>
                      <a:pt x="96" y="14"/>
                      <a:pt x="97" y="12"/>
                      <a:pt x="96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5962651" y="4927601"/>
                <a:ext cx="277812" cy="312738"/>
              </a:xfrm>
              <a:custGeom>
                <a:avLst/>
                <a:gdLst/>
                <a:ahLst/>
                <a:cxnLst/>
                <a:rect l="l" t="t" r="r" b="b"/>
                <a:pathLst>
                  <a:path w="74" h="83" extrusionOk="0">
                    <a:moveTo>
                      <a:pt x="63" y="1"/>
                    </a:moveTo>
                    <a:cubicBezTo>
                      <a:pt x="67" y="39"/>
                      <a:pt x="29" y="62"/>
                      <a:pt x="2" y="79"/>
                    </a:cubicBezTo>
                    <a:cubicBezTo>
                      <a:pt x="0" y="81"/>
                      <a:pt x="2" y="83"/>
                      <a:pt x="4" y="82"/>
                    </a:cubicBezTo>
                    <a:cubicBezTo>
                      <a:pt x="30" y="66"/>
                      <a:pt x="74" y="38"/>
                      <a:pt x="64" y="1"/>
                    </a:cubicBezTo>
                    <a:cubicBezTo>
                      <a:pt x="64" y="0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5740401" y="5319713"/>
                <a:ext cx="58420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23" extrusionOk="0">
                    <a:moveTo>
                      <a:pt x="109" y="25"/>
                    </a:moveTo>
                    <a:cubicBezTo>
                      <a:pt x="125" y="34"/>
                      <a:pt x="141" y="46"/>
                      <a:pt x="148" y="64"/>
                    </a:cubicBezTo>
                    <a:cubicBezTo>
                      <a:pt x="155" y="81"/>
                      <a:pt x="152" y="103"/>
                      <a:pt x="137" y="114"/>
                    </a:cubicBezTo>
                    <a:cubicBezTo>
                      <a:pt x="128" y="122"/>
                      <a:pt x="115" y="123"/>
                      <a:pt x="104" y="121"/>
                    </a:cubicBezTo>
                    <a:cubicBezTo>
                      <a:pt x="92" y="119"/>
                      <a:pt x="81" y="113"/>
                      <a:pt x="71" y="106"/>
                    </a:cubicBezTo>
                    <a:cubicBezTo>
                      <a:pt x="47" y="90"/>
                      <a:pt x="26" y="67"/>
                      <a:pt x="12" y="40"/>
                    </a:cubicBezTo>
                    <a:cubicBezTo>
                      <a:pt x="7" y="32"/>
                      <a:pt x="0" y="16"/>
                      <a:pt x="7" y="8"/>
                    </a:cubicBezTo>
                    <a:cubicBezTo>
                      <a:pt x="13" y="0"/>
                      <a:pt x="27" y="2"/>
                      <a:pt x="36" y="3"/>
                    </a:cubicBezTo>
                    <a:cubicBezTo>
                      <a:pt x="62" y="5"/>
                      <a:pt x="87" y="12"/>
                      <a:pt x="109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5834063" y="5380038"/>
                <a:ext cx="463550" cy="40798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08" extrusionOk="0">
                    <a:moveTo>
                      <a:pt x="118" y="80"/>
                    </a:moveTo>
                    <a:cubicBezTo>
                      <a:pt x="123" y="40"/>
                      <a:pt x="78" y="15"/>
                      <a:pt x="46" y="6"/>
                    </a:cubicBezTo>
                    <a:cubicBezTo>
                      <a:pt x="37" y="3"/>
                      <a:pt x="27" y="1"/>
                      <a:pt x="18" y="1"/>
                    </a:cubicBezTo>
                    <a:cubicBezTo>
                      <a:pt x="12" y="0"/>
                      <a:pt x="5" y="1"/>
                      <a:pt x="3" y="7"/>
                    </a:cubicBezTo>
                    <a:cubicBezTo>
                      <a:pt x="0" y="12"/>
                      <a:pt x="3" y="17"/>
                      <a:pt x="5" y="21"/>
                    </a:cubicBezTo>
                    <a:cubicBezTo>
                      <a:pt x="10" y="30"/>
                      <a:pt x="18" y="37"/>
                      <a:pt x="25" y="44"/>
                    </a:cubicBezTo>
                    <a:cubicBezTo>
                      <a:pt x="34" y="53"/>
                      <a:pt x="99" y="108"/>
                      <a:pt x="104" y="74"/>
                    </a:cubicBezTo>
                    <a:cubicBezTo>
                      <a:pt x="106" y="58"/>
                      <a:pt x="89" y="44"/>
                      <a:pt x="78" y="36"/>
                    </a:cubicBezTo>
                    <a:cubicBezTo>
                      <a:pt x="70" y="30"/>
                      <a:pt x="62" y="25"/>
                      <a:pt x="53" y="22"/>
                    </a:cubicBezTo>
                    <a:cubicBezTo>
                      <a:pt x="48" y="20"/>
                      <a:pt x="43" y="18"/>
                      <a:pt x="38" y="17"/>
                    </a:cubicBezTo>
                    <a:cubicBezTo>
                      <a:pt x="35" y="16"/>
                      <a:pt x="30" y="14"/>
                      <a:pt x="27" y="15"/>
                    </a:cubicBezTo>
                    <a:cubicBezTo>
                      <a:pt x="11" y="19"/>
                      <a:pt x="39" y="43"/>
                      <a:pt x="43" y="46"/>
                    </a:cubicBezTo>
                    <a:cubicBezTo>
                      <a:pt x="52" y="54"/>
                      <a:pt x="62" y="61"/>
                      <a:pt x="73" y="67"/>
                    </a:cubicBezTo>
                    <a:cubicBezTo>
                      <a:pt x="79" y="70"/>
                      <a:pt x="86" y="74"/>
                      <a:pt x="92" y="69"/>
                    </a:cubicBezTo>
                    <a:cubicBezTo>
                      <a:pt x="93" y="69"/>
                      <a:pt x="92" y="68"/>
                      <a:pt x="92" y="67"/>
                    </a:cubicBezTo>
                    <a:cubicBezTo>
                      <a:pt x="80" y="52"/>
                      <a:pt x="66" y="40"/>
                      <a:pt x="48" y="31"/>
                    </a:cubicBezTo>
                    <a:cubicBezTo>
                      <a:pt x="46" y="31"/>
                      <a:pt x="45" y="33"/>
                      <a:pt x="46" y="34"/>
                    </a:cubicBezTo>
                    <a:cubicBezTo>
                      <a:pt x="61" y="41"/>
                      <a:pt x="74" y="51"/>
                      <a:pt x="85" y="63"/>
                    </a:cubicBezTo>
                    <a:cubicBezTo>
                      <a:pt x="87" y="66"/>
                      <a:pt x="90" y="66"/>
                      <a:pt x="86" y="67"/>
                    </a:cubicBezTo>
                    <a:cubicBezTo>
                      <a:pt x="83" y="68"/>
                      <a:pt x="83" y="67"/>
                      <a:pt x="81" y="67"/>
                    </a:cubicBezTo>
                    <a:cubicBezTo>
                      <a:pt x="77" y="66"/>
                      <a:pt x="73" y="63"/>
                      <a:pt x="69" y="61"/>
                    </a:cubicBezTo>
                    <a:cubicBezTo>
                      <a:pt x="62" y="57"/>
                      <a:pt x="55" y="53"/>
                      <a:pt x="49" y="48"/>
                    </a:cubicBezTo>
                    <a:cubicBezTo>
                      <a:pt x="43" y="43"/>
                      <a:pt x="37" y="38"/>
                      <a:pt x="31" y="31"/>
                    </a:cubicBezTo>
                    <a:cubicBezTo>
                      <a:pt x="30" y="30"/>
                      <a:pt x="29" y="28"/>
                      <a:pt x="27" y="27"/>
                    </a:cubicBezTo>
                    <a:cubicBezTo>
                      <a:pt x="25" y="23"/>
                      <a:pt x="24" y="22"/>
                      <a:pt x="28" y="20"/>
                    </a:cubicBezTo>
                    <a:cubicBezTo>
                      <a:pt x="33" y="17"/>
                      <a:pt x="37" y="19"/>
                      <a:pt x="42" y="21"/>
                    </a:cubicBezTo>
                    <a:cubicBezTo>
                      <a:pt x="57" y="26"/>
                      <a:pt x="72" y="34"/>
                      <a:pt x="84" y="45"/>
                    </a:cubicBezTo>
                    <a:cubicBezTo>
                      <a:pt x="89" y="50"/>
                      <a:pt x="95" y="56"/>
                      <a:pt x="98" y="62"/>
                    </a:cubicBezTo>
                    <a:cubicBezTo>
                      <a:pt x="101" y="68"/>
                      <a:pt x="102" y="72"/>
                      <a:pt x="98" y="77"/>
                    </a:cubicBezTo>
                    <a:cubicBezTo>
                      <a:pt x="95" y="83"/>
                      <a:pt x="90" y="82"/>
                      <a:pt x="84" y="80"/>
                    </a:cubicBezTo>
                    <a:cubicBezTo>
                      <a:pt x="70" y="76"/>
                      <a:pt x="56" y="66"/>
                      <a:pt x="45" y="57"/>
                    </a:cubicBezTo>
                    <a:cubicBezTo>
                      <a:pt x="32" y="48"/>
                      <a:pt x="20" y="37"/>
                      <a:pt x="10" y="24"/>
                    </a:cubicBezTo>
                    <a:cubicBezTo>
                      <a:pt x="8" y="21"/>
                      <a:pt x="4" y="17"/>
                      <a:pt x="4" y="13"/>
                    </a:cubicBezTo>
                    <a:cubicBezTo>
                      <a:pt x="5" y="10"/>
                      <a:pt x="13" y="5"/>
                      <a:pt x="15" y="5"/>
                    </a:cubicBezTo>
                    <a:cubicBezTo>
                      <a:pt x="16" y="5"/>
                      <a:pt x="18" y="5"/>
                      <a:pt x="19" y="5"/>
                    </a:cubicBezTo>
                    <a:cubicBezTo>
                      <a:pt x="28" y="6"/>
                      <a:pt x="36" y="8"/>
                      <a:pt x="44" y="11"/>
                    </a:cubicBezTo>
                    <a:cubicBezTo>
                      <a:pt x="75" y="19"/>
                      <a:pt x="120" y="42"/>
                      <a:pt x="116" y="80"/>
                    </a:cubicBezTo>
                    <a:cubicBezTo>
                      <a:pt x="115" y="81"/>
                      <a:pt x="118" y="81"/>
                      <a:pt x="118" y="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5883275" y="5541963"/>
                <a:ext cx="346075" cy="25241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7" extrusionOk="0">
                    <a:moveTo>
                      <a:pt x="91" y="49"/>
                    </a:moveTo>
                    <a:cubicBezTo>
                      <a:pt x="55" y="60"/>
                      <a:pt x="25" y="26"/>
                      <a:pt x="4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22" y="28"/>
                      <a:pt x="56" y="67"/>
                      <a:pt x="91" y="51"/>
                    </a:cubicBezTo>
                    <a:cubicBezTo>
                      <a:pt x="92" y="50"/>
                      <a:pt x="91" y="49"/>
                      <a:pt x="91" y="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5053013" y="5180013"/>
                <a:ext cx="6604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1" extrusionOk="0">
                    <a:moveTo>
                      <a:pt x="80" y="1"/>
                    </a:moveTo>
                    <a:cubicBezTo>
                      <a:pt x="61" y="0"/>
                      <a:pt x="41" y="2"/>
                      <a:pt x="26" y="13"/>
                    </a:cubicBezTo>
                    <a:cubicBezTo>
                      <a:pt x="10" y="23"/>
                      <a:pt x="0" y="44"/>
                      <a:pt x="7" y="61"/>
                    </a:cubicBezTo>
                    <a:cubicBezTo>
                      <a:pt x="11" y="72"/>
                      <a:pt x="21" y="81"/>
                      <a:pt x="31" y="85"/>
                    </a:cubicBezTo>
                    <a:cubicBezTo>
                      <a:pt x="42" y="90"/>
                      <a:pt x="54" y="91"/>
                      <a:pt x="66" y="90"/>
                    </a:cubicBezTo>
                    <a:cubicBezTo>
                      <a:pt x="96" y="90"/>
                      <a:pt x="126" y="82"/>
                      <a:pt x="152" y="68"/>
                    </a:cubicBezTo>
                    <a:cubicBezTo>
                      <a:pt x="160" y="63"/>
                      <a:pt x="175" y="54"/>
                      <a:pt x="174" y="43"/>
                    </a:cubicBezTo>
                    <a:cubicBezTo>
                      <a:pt x="174" y="33"/>
                      <a:pt x="160" y="27"/>
                      <a:pt x="153" y="23"/>
                    </a:cubicBezTo>
                    <a:cubicBezTo>
                      <a:pt x="130" y="11"/>
                      <a:pt x="105" y="3"/>
                      <a:pt x="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5099051" y="5202238"/>
                <a:ext cx="520700" cy="26828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1" extrusionOk="0">
                    <a:moveTo>
                      <a:pt x="0" y="36"/>
                    </a:moveTo>
                    <a:cubicBezTo>
                      <a:pt x="18" y="0"/>
                      <a:pt x="69" y="4"/>
                      <a:pt x="101" y="14"/>
                    </a:cubicBezTo>
                    <a:cubicBezTo>
                      <a:pt x="110" y="17"/>
                      <a:pt x="119" y="20"/>
                      <a:pt x="128" y="25"/>
                    </a:cubicBezTo>
                    <a:cubicBezTo>
                      <a:pt x="132" y="28"/>
                      <a:pt x="138" y="32"/>
                      <a:pt x="137" y="38"/>
                    </a:cubicBezTo>
                    <a:cubicBezTo>
                      <a:pt x="136" y="44"/>
                      <a:pt x="131" y="47"/>
                      <a:pt x="127" y="49"/>
                    </a:cubicBezTo>
                    <a:cubicBezTo>
                      <a:pt x="118" y="53"/>
                      <a:pt x="107" y="56"/>
                      <a:pt x="98" y="58"/>
                    </a:cubicBezTo>
                    <a:cubicBezTo>
                      <a:pt x="86" y="60"/>
                      <a:pt x="1" y="71"/>
                      <a:pt x="15" y="39"/>
                    </a:cubicBezTo>
                    <a:cubicBezTo>
                      <a:pt x="22" y="25"/>
                      <a:pt x="44" y="22"/>
                      <a:pt x="58" y="21"/>
                    </a:cubicBezTo>
                    <a:cubicBezTo>
                      <a:pt x="68" y="21"/>
                      <a:pt x="77" y="22"/>
                      <a:pt x="87" y="24"/>
                    </a:cubicBezTo>
                    <a:cubicBezTo>
                      <a:pt x="92" y="24"/>
                      <a:pt x="97" y="26"/>
                      <a:pt x="102" y="27"/>
                    </a:cubicBezTo>
                    <a:cubicBezTo>
                      <a:pt x="105" y="28"/>
                      <a:pt x="110" y="29"/>
                      <a:pt x="112" y="32"/>
                    </a:cubicBezTo>
                    <a:cubicBezTo>
                      <a:pt x="123" y="44"/>
                      <a:pt x="86" y="49"/>
                      <a:pt x="81" y="49"/>
                    </a:cubicBezTo>
                    <a:cubicBezTo>
                      <a:pt x="69" y="51"/>
                      <a:pt x="57" y="52"/>
                      <a:pt x="46" y="50"/>
                    </a:cubicBezTo>
                    <a:cubicBezTo>
                      <a:pt x="39" y="49"/>
                      <a:pt x="31" y="49"/>
                      <a:pt x="28" y="42"/>
                    </a:cubicBezTo>
                    <a:cubicBezTo>
                      <a:pt x="27" y="41"/>
                      <a:pt x="28" y="40"/>
                      <a:pt x="29" y="40"/>
                    </a:cubicBezTo>
                    <a:cubicBezTo>
                      <a:pt x="47" y="34"/>
                      <a:pt x="66" y="32"/>
                      <a:pt x="86" y="34"/>
                    </a:cubicBezTo>
                    <a:cubicBezTo>
                      <a:pt x="87" y="35"/>
                      <a:pt x="87" y="37"/>
                      <a:pt x="85" y="37"/>
                    </a:cubicBezTo>
                    <a:cubicBezTo>
                      <a:pt x="69" y="35"/>
                      <a:pt x="53" y="36"/>
                      <a:pt x="37" y="41"/>
                    </a:cubicBezTo>
                    <a:cubicBezTo>
                      <a:pt x="34" y="41"/>
                      <a:pt x="32" y="40"/>
                      <a:pt x="34" y="44"/>
                    </a:cubicBezTo>
                    <a:cubicBezTo>
                      <a:pt x="36" y="46"/>
                      <a:pt x="36" y="45"/>
                      <a:pt x="38" y="46"/>
                    </a:cubicBezTo>
                    <a:cubicBezTo>
                      <a:pt x="42" y="48"/>
                      <a:pt x="47" y="47"/>
                      <a:pt x="52" y="48"/>
                    </a:cubicBezTo>
                    <a:cubicBezTo>
                      <a:pt x="60" y="48"/>
                      <a:pt x="67" y="48"/>
                      <a:pt x="75" y="48"/>
                    </a:cubicBezTo>
                    <a:cubicBezTo>
                      <a:pt x="83" y="47"/>
                      <a:pt x="91" y="45"/>
                      <a:pt x="99" y="43"/>
                    </a:cubicBezTo>
                    <a:cubicBezTo>
                      <a:pt x="101" y="43"/>
                      <a:pt x="103" y="42"/>
                      <a:pt x="105" y="41"/>
                    </a:cubicBezTo>
                    <a:cubicBezTo>
                      <a:pt x="109" y="40"/>
                      <a:pt x="110" y="40"/>
                      <a:pt x="108" y="35"/>
                    </a:cubicBezTo>
                    <a:cubicBezTo>
                      <a:pt x="106" y="30"/>
                      <a:pt x="101" y="30"/>
                      <a:pt x="96" y="29"/>
                    </a:cubicBezTo>
                    <a:cubicBezTo>
                      <a:pt x="81" y="25"/>
                      <a:pt x="64" y="23"/>
                      <a:pt x="48" y="26"/>
                    </a:cubicBezTo>
                    <a:cubicBezTo>
                      <a:pt x="41" y="27"/>
                      <a:pt x="33" y="29"/>
                      <a:pt x="27" y="33"/>
                    </a:cubicBezTo>
                    <a:cubicBezTo>
                      <a:pt x="21" y="36"/>
                      <a:pt x="18" y="39"/>
                      <a:pt x="18" y="45"/>
                    </a:cubicBezTo>
                    <a:cubicBezTo>
                      <a:pt x="18" y="51"/>
                      <a:pt x="22" y="54"/>
                      <a:pt x="28" y="56"/>
                    </a:cubicBezTo>
                    <a:cubicBezTo>
                      <a:pt x="43" y="59"/>
                      <a:pt x="59" y="59"/>
                      <a:pt x="74" y="58"/>
                    </a:cubicBezTo>
                    <a:cubicBezTo>
                      <a:pt x="90" y="57"/>
                      <a:pt x="106" y="54"/>
                      <a:pt x="121" y="49"/>
                    </a:cubicBezTo>
                    <a:cubicBezTo>
                      <a:pt x="124" y="48"/>
                      <a:pt x="130" y="46"/>
                      <a:pt x="132" y="43"/>
                    </a:cubicBezTo>
                    <a:cubicBezTo>
                      <a:pt x="133" y="40"/>
                      <a:pt x="129" y="31"/>
                      <a:pt x="127" y="30"/>
                    </a:cubicBezTo>
                    <a:cubicBezTo>
                      <a:pt x="126" y="29"/>
                      <a:pt x="125" y="29"/>
                      <a:pt x="124" y="28"/>
                    </a:cubicBezTo>
                    <a:cubicBezTo>
                      <a:pt x="116" y="24"/>
                      <a:pt x="108" y="21"/>
                      <a:pt x="100" y="19"/>
                    </a:cubicBezTo>
                    <a:cubicBezTo>
                      <a:pt x="70" y="10"/>
                      <a:pt x="19" y="3"/>
                      <a:pt x="2" y="38"/>
                    </a:cubicBezTo>
                    <a:cubicBezTo>
                      <a:pt x="2" y="39"/>
                      <a:pt x="0" y="38"/>
                      <a:pt x="0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5113338" y="5407026"/>
                <a:ext cx="388938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4" extrusionOk="0">
                    <a:moveTo>
                      <a:pt x="1" y="1"/>
                    </a:moveTo>
                    <a:cubicBezTo>
                      <a:pt x="26" y="29"/>
                      <a:pt x="69" y="17"/>
                      <a:pt x="100" y="9"/>
                    </a:cubicBezTo>
                    <a:cubicBezTo>
                      <a:pt x="102" y="8"/>
                      <a:pt x="103" y="11"/>
                      <a:pt x="101" y="12"/>
                    </a:cubicBezTo>
                    <a:cubicBezTo>
                      <a:pt x="71" y="20"/>
                      <a:pt x="21" y="34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5486401" y="5365751"/>
                <a:ext cx="358775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95" h="173" extrusionOk="0">
                    <a:moveTo>
                      <a:pt x="5" y="88"/>
                    </a:moveTo>
                    <a:cubicBezTo>
                      <a:pt x="1" y="106"/>
                      <a:pt x="0" y="126"/>
                      <a:pt x="8" y="143"/>
                    </a:cubicBezTo>
                    <a:cubicBezTo>
                      <a:pt x="15" y="160"/>
                      <a:pt x="34" y="173"/>
                      <a:pt x="52" y="170"/>
                    </a:cubicBezTo>
                    <a:cubicBezTo>
                      <a:pt x="64" y="167"/>
                      <a:pt x="74" y="159"/>
                      <a:pt x="80" y="149"/>
                    </a:cubicBezTo>
                    <a:cubicBezTo>
                      <a:pt x="86" y="139"/>
                      <a:pt x="89" y="127"/>
                      <a:pt x="91" y="115"/>
                    </a:cubicBezTo>
                    <a:cubicBezTo>
                      <a:pt x="95" y="86"/>
                      <a:pt x="92" y="55"/>
                      <a:pt x="82" y="27"/>
                    </a:cubicBezTo>
                    <a:cubicBezTo>
                      <a:pt x="79" y="18"/>
                      <a:pt x="72" y="2"/>
                      <a:pt x="61" y="1"/>
                    </a:cubicBezTo>
                    <a:cubicBezTo>
                      <a:pt x="52" y="0"/>
                      <a:pt x="44" y="13"/>
                      <a:pt x="38" y="20"/>
                    </a:cubicBezTo>
                    <a:cubicBezTo>
                      <a:pt x="22" y="40"/>
                      <a:pt x="11" y="63"/>
                      <a:pt x="5" y="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5494338" y="5459413"/>
                <a:ext cx="263525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70" h="141" extrusionOk="0">
                    <a:moveTo>
                      <a:pt x="33" y="136"/>
                    </a:moveTo>
                    <a:cubicBezTo>
                      <a:pt x="0" y="113"/>
                      <a:pt x="12" y="63"/>
                      <a:pt x="27" y="33"/>
                    </a:cubicBezTo>
                    <a:cubicBezTo>
                      <a:pt x="31" y="25"/>
                      <a:pt x="36" y="16"/>
                      <a:pt x="42" y="9"/>
                    </a:cubicBezTo>
                    <a:cubicBezTo>
                      <a:pt x="45" y="4"/>
                      <a:pt x="50" y="0"/>
                      <a:pt x="57" y="2"/>
                    </a:cubicBezTo>
                    <a:cubicBezTo>
                      <a:pt x="62" y="3"/>
                      <a:pt x="64" y="9"/>
                      <a:pt x="65" y="13"/>
                    </a:cubicBezTo>
                    <a:cubicBezTo>
                      <a:pt x="68" y="23"/>
                      <a:pt x="69" y="34"/>
                      <a:pt x="69" y="43"/>
                    </a:cubicBezTo>
                    <a:cubicBezTo>
                      <a:pt x="70" y="56"/>
                      <a:pt x="67" y="141"/>
                      <a:pt x="38" y="122"/>
                    </a:cubicBezTo>
                    <a:cubicBezTo>
                      <a:pt x="25" y="113"/>
                      <a:pt x="25" y="91"/>
                      <a:pt x="27" y="77"/>
                    </a:cubicBezTo>
                    <a:cubicBezTo>
                      <a:pt x="28" y="67"/>
                      <a:pt x="30" y="58"/>
                      <a:pt x="34" y="49"/>
                    </a:cubicBezTo>
                    <a:cubicBezTo>
                      <a:pt x="36" y="44"/>
                      <a:pt x="38" y="39"/>
                      <a:pt x="40" y="35"/>
                    </a:cubicBezTo>
                    <a:cubicBezTo>
                      <a:pt x="41" y="32"/>
                      <a:pt x="43" y="27"/>
                      <a:pt x="46" y="25"/>
                    </a:cubicBezTo>
                    <a:cubicBezTo>
                      <a:pt x="60" y="16"/>
                      <a:pt x="59" y="53"/>
                      <a:pt x="59" y="58"/>
                    </a:cubicBezTo>
                    <a:cubicBezTo>
                      <a:pt x="58" y="70"/>
                      <a:pt x="57" y="82"/>
                      <a:pt x="54" y="94"/>
                    </a:cubicBezTo>
                    <a:cubicBezTo>
                      <a:pt x="52" y="100"/>
                      <a:pt x="50" y="108"/>
                      <a:pt x="43" y="110"/>
                    </a:cubicBezTo>
                    <a:cubicBezTo>
                      <a:pt x="42" y="110"/>
                      <a:pt x="41" y="109"/>
                      <a:pt x="41" y="109"/>
                    </a:cubicBezTo>
                    <a:cubicBezTo>
                      <a:pt x="38" y="89"/>
                      <a:pt x="38" y="70"/>
                      <a:pt x="44" y="52"/>
                    </a:cubicBezTo>
                    <a:cubicBezTo>
                      <a:pt x="45" y="50"/>
                      <a:pt x="47" y="51"/>
                      <a:pt x="47" y="52"/>
                    </a:cubicBezTo>
                    <a:cubicBezTo>
                      <a:pt x="42" y="68"/>
                      <a:pt x="41" y="84"/>
                      <a:pt x="43" y="100"/>
                    </a:cubicBezTo>
                    <a:cubicBezTo>
                      <a:pt x="43" y="104"/>
                      <a:pt x="42" y="106"/>
                      <a:pt x="45" y="104"/>
                    </a:cubicBezTo>
                    <a:cubicBezTo>
                      <a:pt x="48" y="102"/>
                      <a:pt x="47" y="102"/>
                      <a:pt x="48" y="100"/>
                    </a:cubicBezTo>
                    <a:cubicBezTo>
                      <a:pt x="50" y="96"/>
                      <a:pt x="51" y="91"/>
                      <a:pt x="52" y="87"/>
                    </a:cubicBezTo>
                    <a:cubicBezTo>
                      <a:pt x="54" y="80"/>
                      <a:pt x="55" y="72"/>
                      <a:pt x="56" y="64"/>
                    </a:cubicBezTo>
                    <a:cubicBezTo>
                      <a:pt x="56" y="56"/>
                      <a:pt x="56" y="48"/>
                      <a:pt x="55" y="40"/>
                    </a:cubicBezTo>
                    <a:cubicBezTo>
                      <a:pt x="55" y="38"/>
                      <a:pt x="55" y="35"/>
                      <a:pt x="54" y="34"/>
                    </a:cubicBezTo>
                    <a:cubicBezTo>
                      <a:pt x="53" y="29"/>
                      <a:pt x="53" y="28"/>
                      <a:pt x="49" y="29"/>
                    </a:cubicBezTo>
                    <a:cubicBezTo>
                      <a:pt x="44" y="31"/>
                      <a:pt x="43" y="35"/>
                      <a:pt x="41" y="40"/>
                    </a:cubicBezTo>
                    <a:cubicBezTo>
                      <a:pt x="34" y="55"/>
                      <a:pt x="29" y="71"/>
                      <a:pt x="30" y="87"/>
                    </a:cubicBezTo>
                    <a:cubicBezTo>
                      <a:pt x="30" y="95"/>
                      <a:pt x="31" y="103"/>
                      <a:pt x="33" y="110"/>
                    </a:cubicBezTo>
                    <a:cubicBezTo>
                      <a:pt x="36" y="115"/>
                      <a:pt x="38" y="119"/>
                      <a:pt x="44" y="120"/>
                    </a:cubicBezTo>
                    <a:cubicBezTo>
                      <a:pt x="50" y="121"/>
                      <a:pt x="54" y="117"/>
                      <a:pt x="56" y="112"/>
                    </a:cubicBezTo>
                    <a:cubicBezTo>
                      <a:pt x="62" y="98"/>
                      <a:pt x="64" y="82"/>
                      <a:pt x="65" y="67"/>
                    </a:cubicBezTo>
                    <a:cubicBezTo>
                      <a:pt x="67" y="51"/>
                      <a:pt x="67" y="34"/>
                      <a:pt x="64" y="19"/>
                    </a:cubicBezTo>
                    <a:cubicBezTo>
                      <a:pt x="64" y="16"/>
                      <a:pt x="63" y="9"/>
                      <a:pt x="60" y="7"/>
                    </a:cubicBezTo>
                    <a:cubicBezTo>
                      <a:pt x="57" y="6"/>
                      <a:pt x="49" y="8"/>
                      <a:pt x="47" y="10"/>
                    </a:cubicBezTo>
                    <a:cubicBezTo>
                      <a:pt x="46" y="11"/>
                      <a:pt x="45" y="12"/>
                      <a:pt x="44" y="13"/>
                    </a:cubicBezTo>
                    <a:cubicBezTo>
                      <a:pt x="39" y="20"/>
                      <a:pt x="35" y="27"/>
                      <a:pt x="31" y="35"/>
                    </a:cubicBezTo>
                    <a:cubicBezTo>
                      <a:pt x="17" y="63"/>
                      <a:pt x="3" y="112"/>
                      <a:pt x="34" y="134"/>
                    </a:cubicBezTo>
                    <a:cubicBezTo>
                      <a:pt x="35" y="135"/>
                      <a:pt x="34" y="137"/>
                      <a:pt x="33" y="1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5686426" y="5594351"/>
                <a:ext cx="139700" cy="377825"/>
              </a:xfrm>
              <a:custGeom>
                <a:avLst/>
                <a:gdLst/>
                <a:ahLst/>
                <a:cxnLst/>
                <a:rect l="l" t="t" r="r" b="b"/>
                <a:pathLst>
                  <a:path w="37" h="100" extrusionOk="0">
                    <a:moveTo>
                      <a:pt x="1" y="98"/>
                    </a:moveTo>
                    <a:cubicBezTo>
                      <a:pt x="33" y="79"/>
                      <a:pt x="27" y="34"/>
                      <a:pt x="24" y="2"/>
                    </a:cubicBezTo>
                    <a:cubicBezTo>
                      <a:pt x="24" y="0"/>
                      <a:pt x="27" y="0"/>
                      <a:pt x="27" y="2"/>
                    </a:cubicBezTo>
                    <a:cubicBezTo>
                      <a:pt x="31" y="32"/>
                      <a:pt x="37" y="84"/>
                      <a:pt x="1" y="99"/>
                    </a:cubicBezTo>
                    <a:cubicBezTo>
                      <a:pt x="1" y="100"/>
                      <a:pt x="0" y="98"/>
                      <a:pt x="1" y="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5630863" y="5199063"/>
                <a:ext cx="211138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59" extrusionOk="0">
                    <a:moveTo>
                      <a:pt x="2" y="35"/>
                    </a:moveTo>
                    <a:cubicBezTo>
                      <a:pt x="3" y="44"/>
                      <a:pt x="10" y="53"/>
                      <a:pt x="19" y="57"/>
                    </a:cubicBezTo>
                    <a:cubicBezTo>
                      <a:pt x="22" y="58"/>
                      <a:pt x="26" y="59"/>
                      <a:pt x="30" y="59"/>
                    </a:cubicBezTo>
                    <a:cubicBezTo>
                      <a:pt x="40" y="59"/>
                      <a:pt x="49" y="52"/>
                      <a:pt x="52" y="43"/>
                    </a:cubicBezTo>
                    <a:cubicBezTo>
                      <a:pt x="56" y="33"/>
                      <a:pt x="53" y="22"/>
                      <a:pt x="45" y="15"/>
                    </a:cubicBezTo>
                    <a:cubicBezTo>
                      <a:pt x="28" y="0"/>
                      <a:pt x="0" y="11"/>
                      <a:pt x="2" y="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5576888" y="5172076"/>
                <a:ext cx="306388" cy="306388"/>
              </a:xfrm>
              <a:custGeom>
                <a:avLst/>
                <a:gdLst/>
                <a:ahLst/>
                <a:cxnLst/>
                <a:rect l="l" t="t" r="r" b="b"/>
                <a:pathLst>
                  <a:path w="81" h="81" extrusionOk="0">
                    <a:moveTo>
                      <a:pt x="26" y="11"/>
                    </a:moveTo>
                    <a:cubicBezTo>
                      <a:pt x="6" y="19"/>
                      <a:pt x="0" y="41"/>
                      <a:pt x="11" y="59"/>
                    </a:cubicBezTo>
                    <a:cubicBezTo>
                      <a:pt x="16" y="67"/>
                      <a:pt x="23" y="76"/>
                      <a:pt x="33" y="78"/>
                    </a:cubicBezTo>
                    <a:cubicBezTo>
                      <a:pt x="43" y="81"/>
                      <a:pt x="53" y="77"/>
                      <a:pt x="61" y="72"/>
                    </a:cubicBezTo>
                    <a:cubicBezTo>
                      <a:pt x="78" y="61"/>
                      <a:pt x="81" y="37"/>
                      <a:pt x="70" y="20"/>
                    </a:cubicBezTo>
                    <a:cubicBezTo>
                      <a:pt x="60" y="5"/>
                      <a:pt x="37" y="0"/>
                      <a:pt x="22" y="12"/>
                    </a:cubicBezTo>
                    <a:cubicBezTo>
                      <a:pt x="21" y="14"/>
                      <a:pt x="23" y="16"/>
                      <a:pt x="24" y="15"/>
                    </a:cubicBezTo>
                    <a:cubicBezTo>
                      <a:pt x="38" y="5"/>
                      <a:pt x="57" y="7"/>
                      <a:pt x="67" y="21"/>
                    </a:cubicBezTo>
                    <a:cubicBezTo>
                      <a:pt x="78" y="36"/>
                      <a:pt x="76" y="59"/>
                      <a:pt x="59" y="70"/>
                    </a:cubicBezTo>
                    <a:cubicBezTo>
                      <a:pt x="53" y="74"/>
                      <a:pt x="44" y="77"/>
                      <a:pt x="36" y="76"/>
                    </a:cubicBezTo>
                    <a:cubicBezTo>
                      <a:pt x="27" y="75"/>
                      <a:pt x="20" y="67"/>
                      <a:pt x="15" y="60"/>
                    </a:cubicBezTo>
                    <a:cubicBezTo>
                      <a:pt x="3" y="43"/>
                      <a:pt x="7" y="21"/>
                      <a:pt x="27" y="13"/>
                    </a:cubicBezTo>
                    <a:cubicBezTo>
                      <a:pt x="28" y="12"/>
                      <a:pt x="27" y="10"/>
                      <a:pt x="26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" name="Google Shape;154;p2"/>
            <p:cNvGrpSpPr/>
            <p:nvPr/>
          </p:nvGrpSpPr>
          <p:grpSpPr>
            <a:xfrm>
              <a:off x="1367201" y="-471924"/>
              <a:ext cx="1170944" cy="1170944"/>
              <a:chOff x="3884613" y="4403726"/>
              <a:chExt cx="995363" cy="995363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3884613" y="4403726"/>
                <a:ext cx="995363" cy="995363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258" y="128"/>
                    </a:moveTo>
                    <a:cubicBezTo>
                      <a:pt x="255" y="125"/>
                      <a:pt x="250" y="123"/>
                      <a:pt x="246" y="122"/>
                    </a:cubicBezTo>
                    <a:cubicBezTo>
                      <a:pt x="238" y="120"/>
                      <a:pt x="231" y="119"/>
                      <a:pt x="224" y="119"/>
                    </a:cubicBezTo>
                    <a:cubicBezTo>
                      <a:pt x="229" y="117"/>
                      <a:pt x="234" y="116"/>
                      <a:pt x="239" y="114"/>
                    </a:cubicBezTo>
                    <a:cubicBezTo>
                      <a:pt x="244" y="112"/>
                      <a:pt x="248" y="110"/>
                      <a:pt x="252" y="107"/>
                    </a:cubicBezTo>
                    <a:cubicBezTo>
                      <a:pt x="256" y="103"/>
                      <a:pt x="258" y="98"/>
                      <a:pt x="257" y="94"/>
                    </a:cubicBezTo>
                    <a:cubicBezTo>
                      <a:pt x="257" y="89"/>
                      <a:pt x="253" y="85"/>
                      <a:pt x="248" y="83"/>
                    </a:cubicBezTo>
                    <a:cubicBezTo>
                      <a:pt x="244" y="82"/>
                      <a:pt x="239" y="82"/>
                      <a:pt x="234" y="82"/>
                    </a:cubicBezTo>
                    <a:cubicBezTo>
                      <a:pt x="224" y="83"/>
                      <a:pt x="213" y="87"/>
                      <a:pt x="203" y="91"/>
                    </a:cubicBezTo>
                    <a:cubicBezTo>
                      <a:pt x="210" y="85"/>
                      <a:pt x="217" y="79"/>
                      <a:pt x="223" y="73"/>
                    </a:cubicBezTo>
                    <a:cubicBezTo>
                      <a:pt x="227" y="70"/>
                      <a:pt x="230" y="66"/>
                      <a:pt x="233" y="62"/>
                    </a:cubicBezTo>
                    <a:cubicBezTo>
                      <a:pt x="235" y="57"/>
                      <a:pt x="235" y="52"/>
                      <a:pt x="232" y="47"/>
                    </a:cubicBezTo>
                    <a:cubicBezTo>
                      <a:pt x="230" y="44"/>
                      <a:pt x="225" y="42"/>
                      <a:pt x="220" y="42"/>
                    </a:cubicBezTo>
                    <a:cubicBezTo>
                      <a:pt x="215" y="42"/>
                      <a:pt x="211" y="44"/>
                      <a:pt x="207" y="46"/>
                    </a:cubicBezTo>
                    <a:cubicBezTo>
                      <a:pt x="197" y="51"/>
                      <a:pt x="189" y="58"/>
                      <a:pt x="182" y="66"/>
                    </a:cubicBezTo>
                    <a:cubicBezTo>
                      <a:pt x="186" y="58"/>
                      <a:pt x="189" y="50"/>
                      <a:pt x="193" y="42"/>
                    </a:cubicBezTo>
                    <a:cubicBezTo>
                      <a:pt x="195" y="37"/>
                      <a:pt x="197" y="33"/>
                      <a:pt x="197" y="28"/>
                    </a:cubicBezTo>
                    <a:cubicBezTo>
                      <a:pt x="197" y="23"/>
                      <a:pt x="195" y="18"/>
                      <a:pt x="191" y="15"/>
                    </a:cubicBezTo>
                    <a:cubicBezTo>
                      <a:pt x="187" y="12"/>
                      <a:pt x="182" y="12"/>
                      <a:pt x="178" y="14"/>
                    </a:cubicBezTo>
                    <a:cubicBezTo>
                      <a:pt x="173" y="16"/>
                      <a:pt x="170" y="20"/>
                      <a:pt x="167" y="24"/>
                    </a:cubicBezTo>
                    <a:cubicBezTo>
                      <a:pt x="160" y="32"/>
                      <a:pt x="156" y="42"/>
                      <a:pt x="152" y="52"/>
                    </a:cubicBezTo>
                    <a:cubicBezTo>
                      <a:pt x="152" y="43"/>
                      <a:pt x="153" y="34"/>
                      <a:pt x="153" y="25"/>
                    </a:cubicBezTo>
                    <a:cubicBezTo>
                      <a:pt x="153" y="20"/>
                      <a:pt x="153" y="15"/>
                      <a:pt x="151" y="11"/>
                    </a:cubicBezTo>
                    <a:cubicBezTo>
                      <a:pt x="149" y="6"/>
                      <a:pt x="145" y="2"/>
                      <a:pt x="141" y="1"/>
                    </a:cubicBezTo>
                    <a:cubicBezTo>
                      <a:pt x="136" y="0"/>
                      <a:pt x="131" y="2"/>
                      <a:pt x="128" y="6"/>
                    </a:cubicBezTo>
                    <a:cubicBezTo>
                      <a:pt x="125" y="9"/>
                      <a:pt x="123" y="14"/>
                      <a:pt x="122" y="18"/>
                    </a:cubicBezTo>
                    <a:cubicBezTo>
                      <a:pt x="120" y="26"/>
                      <a:pt x="119" y="33"/>
                      <a:pt x="119" y="40"/>
                    </a:cubicBezTo>
                    <a:cubicBezTo>
                      <a:pt x="117" y="35"/>
                      <a:pt x="115" y="30"/>
                      <a:pt x="113" y="25"/>
                    </a:cubicBezTo>
                    <a:cubicBezTo>
                      <a:pt x="112" y="20"/>
                      <a:pt x="110" y="16"/>
                      <a:pt x="106" y="12"/>
                    </a:cubicBezTo>
                    <a:cubicBezTo>
                      <a:pt x="103" y="8"/>
                      <a:pt x="98" y="6"/>
                      <a:pt x="93" y="7"/>
                    </a:cubicBezTo>
                    <a:cubicBezTo>
                      <a:pt x="89" y="7"/>
                      <a:pt x="85" y="11"/>
                      <a:pt x="83" y="16"/>
                    </a:cubicBezTo>
                    <a:cubicBezTo>
                      <a:pt x="81" y="20"/>
                      <a:pt x="81" y="25"/>
                      <a:pt x="82" y="30"/>
                    </a:cubicBezTo>
                    <a:cubicBezTo>
                      <a:pt x="83" y="40"/>
                      <a:pt x="86" y="51"/>
                      <a:pt x="90" y="61"/>
                    </a:cubicBezTo>
                    <a:cubicBezTo>
                      <a:pt x="85" y="54"/>
                      <a:pt x="79" y="47"/>
                      <a:pt x="73" y="41"/>
                    </a:cubicBezTo>
                    <a:cubicBezTo>
                      <a:pt x="69" y="37"/>
                      <a:pt x="66" y="34"/>
                      <a:pt x="61" y="31"/>
                    </a:cubicBezTo>
                    <a:cubicBezTo>
                      <a:pt x="57" y="29"/>
                      <a:pt x="51" y="29"/>
                      <a:pt x="47" y="32"/>
                    </a:cubicBezTo>
                    <a:cubicBezTo>
                      <a:pt x="43" y="34"/>
                      <a:pt x="41" y="39"/>
                      <a:pt x="41" y="44"/>
                    </a:cubicBezTo>
                    <a:cubicBezTo>
                      <a:pt x="41" y="49"/>
                      <a:pt x="43" y="53"/>
                      <a:pt x="46" y="57"/>
                    </a:cubicBezTo>
                    <a:cubicBezTo>
                      <a:pt x="51" y="67"/>
                      <a:pt x="58" y="75"/>
                      <a:pt x="66" y="83"/>
                    </a:cubicBezTo>
                    <a:cubicBezTo>
                      <a:pt x="58" y="78"/>
                      <a:pt x="50" y="75"/>
                      <a:pt x="42" y="71"/>
                    </a:cubicBezTo>
                    <a:cubicBezTo>
                      <a:pt x="37" y="69"/>
                      <a:pt x="32" y="67"/>
                      <a:pt x="27" y="67"/>
                    </a:cubicBezTo>
                    <a:cubicBezTo>
                      <a:pt x="23" y="67"/>
                      <a:pt x="17" y="69"/>
                      <a:pt x="15" y="73"/>
                    </a:cubicBezTo>
                    <a:cubicBezTo>
                      <a:pt x="12" y="77"/>
                      <a:pt x="12" y="82"/>
                      <a:pt x="14" y="86"/>
                    </a:cubicBezTo>
                    <a:cubicBezTo>
                      <a:pt x="16" y="91"/>
                      <a:pt x="20" y="94"/>
                      <a:pt x="23" y="97"/>
                    </a:cubicBezTo>
                    <a:cubicBezTo>
                      <a:pt x="32" y="104"/>
                      <a:pt x="42" y="108"/>
                      <a:pt x="52" y="112"/>
                    </a:cubicBezTo>
                    <a:cubicBezTo>
                      <a:pt x="43" y="112"/>
                      <a:pt x="34" y="111"/>
                      <a:pt x="25" y="111"/>
                    </a:cubicBezTo>
                    <a:cubicBezTo>
                      <a:pt x="20" y="111"/>
                      <a:pt x="15" y="111"/>
                      <a:pt x="10" y="113"/>
                    </a:cubicBezTo>
                    <a:cubicBezTo>
                      <a:pt x="6" y="115"/>
                      <a:pt x="2" y="119"/>
                      <a:pt x="1" y="123"/>
                    </a:cubicBezTo>
                    <a:cubicBezTo>
                      <a:pt x="0" y="128"/>
                      <a:pt x="2" y="133"/>
                      <a:pt x="6" y="136"/>
                    </a:cubicBezTo>
                    <a:cubicBezTo>
                      <a:pt x="9" y="139"/>
                      <a:pt x="14" y="141"/>
                      <a:pt x="18" y="142"/>
                    </a:cubicBezTo>
                    <a:cubicBezTo>
                      <a:pt x="25" y="144"/>
                      <a:pt x="33" y="145"/>
                      <a:pt x="40" y="145"/>
                    </a:cubicBezTo>
                    <a:cubicBezTo>
                      <a:pt x="35" y="147"/>
                      <a:pt x="30" y="149"/>
                      <a:pt x="25" y="151"/>
                    </a:cubicBezTo>
                    <a:cubicBezTo>
                      <a:pt x="20" y="153"/>
                      <a:pt x="15" y="154"/>
                      <a:pt x="12" y="158"/>
                    </a:cubicBezTo>
                    <a:cubicBezTo>
                      <a:pt x="8" y="161"/>
                      <a:pt x="5" y="166"/>
                      <a:pt x="6" y="171"/>
                    </a:cubicBezTo>
                    <a:cubicBezTo>
                      <a:pt x="7" y="175"/>
                      <a:pt x="11" y="179"/>
                      <a:pt x="15" y="181"/>
                    </a:cubicBezTo>
                    <a:cubicBezTo>
                      <a:pt x="20" y="183"/>
                      <a:pt x="25" y="183"/>
                      <a:pt x="29" y="182"/>
                    </a:cubicBezTo>
                    <a:cubicBezTo>
                      <a:pt x="40" y="181"/>
                      <a:pt x="50" y="178"/>
                      <a:pt x="60" y="174"/>
                    </a:cubicBezTo>
                    <a:cubicBezTo>
                      <a:pt x="53" y="179"/>
                      <a:pt x="47" y="185"/>
                      <a:pt x="40" y="191"/>
                    </a:cubicBezTo>
                    <a:cubicBezTo>
                      <a:pt x="37" y="195"/>
                      <a:pt x="33" y="198"/>
                      <a:pt x="31" y="203"/>
                    </a:cubicBezTo>
                    <a:cubicBezTo>
                      <a:pt x="29" y="207"/>
                      <a:pt x="29" y="213"/>
                      <a:pt x="31" y="217"/>
                    </a:cubicBezTo>
                    <a:cubicBezTo>
                      <a:pt x="34" y="221"/>
                      <a:pt x="39" y="223"/>
                      <a:pt x="44" y="223"/>
                    </a:cubicBezTo>
                    <a:cubicBezTo>
                      <a:pt x="48" y="223"/>
                      <a:pt x="53" y="221"/>
                      <a:pt x="57" y="218"/>
                    </a:cubicBezTo>
                    <a:cubicBezTo>
                      <a:pt x="66" y="213"/>
                      <a:pt x="75" y="206"/>
                      <a:pt x="82" y="198"/>
                    </a:cubicBezTo>
                    <a:cubicBezTo>
                      <a:pt x="78" y="206"/>
                      <a:pt x="74" y="214"/>
                      <a:pt x="71" y="222"/>
                    </a:cubicBezTo>
                    <a:cubicBezTo>
                      <a:pt x="69" y="227"/>
                      <a:pt x="67" y="232"/>
                      <a:pt x="67" y="237"/>
                    </a:cubicBezTo>
                    <a:cubicBezTo>
                      <a:pt x="67" y="241"/>
                      <a:pt x="68" y="247"/>
                      <a:pt x="73" y="250"/>
                    </a:cubicBezTo>
                    <a:cubicBezTo>
                      <a:pt x="76" y="252"/>
                      <a:pt x="82" y="252"/>
                      <a:pt x="86" y="250"/>
                    </a:cubicBezTo>
                    <a:cubicBezTo>
                      <a:pt x="90" y="248"/>
                      <a:pt x="94" y="245"/>
                      <a:pt x="97" y="241"/>
                    </a:cubicBezTo>
                    <a:cubicBezTo>
                      <a:pt x="103" y="232"/>
                      <a:pt x="108" y="222"/>
                      <a:pt x="112" y="213"/>
                    </a:cubicBezTo>
                    <a:cubicBezTo>
                      <a:pt x="111" y="221"/>
                      <a:pt x="111" y="230"/>
                      <a:pt x="111" y="239"/>
                    </a:cubicBezTo>
                    <a:cubicBezTo>
                      <a:pt x="111" y="244"/>
                      <a:pt x="111" y="249"/>
                      <a:pt x="113" y="254"/>
                    </a:cubicBezTo>
                    <a:cubicBezTo>
                      <a:pt x="115" y="258"/>
                      <a:pt x="118" y="262"/>
                      <a:pt x="123" y="263"/>
                    </a:cubicBezTo>
                    <a:cubicBezTo>
                      <a:pt x="128" y="264"/>
                      <a:pt x="133" y="262"/>
                      <a:pt x="136" y="258"/>
                    </a:cubicBezTo>
                    <a:cubicBezTo>
                      <a:pt x="139" y="255"/>
                      <a:pt x="141" y="250"/>
                      <a:pt x="142" y="246"/>
                    </a:cubicBezTo>
                    <a:cubicBezTo>
                      <a:pt x="144" y="239"/>
                      <a:pt x="145" y="231"/>
                      <a:pt x="145" y="224"/>
                    </a:cubicBezTo>
                    <a:cubicBezTo>
                      <a:pt x="147" y="229"/>
                      <a:pt x="148" y="234"/>
                      <a:pt x="150" y="240"/>
                    </a:cubicBezTo>
                    <a:cubicBezTo>
                      <a:pt x="152" y="244"/>
                      <a:pt x="154" y="249"/>
                      <a:pt x="157" y="252"/>
                    </a:cubicBezTo>
                    <a:cubicBezTo>
                      <a:pt x="161" y="256"/>
                      <a:pt x="166" y="259"/>
                      <a:pt x="170" y="258"/>
                    </a:cubicBezTo>
                    <a:cubicBezTo>
                      <a:pt x="175" y="257"/>
                      <a:pt x="179" y="253"/>
                      <a:pt x="181" y="249"/>
                    </a:cubicBezTo>
                    <a:cubicBezTo>
                      <a:pt x="182" y="244"/>
                      <a:pt x="182" y="240"/>
                      <a:pt x="182" y="235"/>
                    </a:cubicBezTo>
                    <a:cubicBezTo>
                      <a:pt x="181" y="224"/>
                      <a:pt x="177" y="214"/>
                      <a:pt x="173" y="204"/>
                    </a:cubicBezTo>
                    <a:cubicBezTo>
                      <a:pt x="179" y="211"/>
                      <a:pt x="185" y="217"/>
                      <a:pt x="191" y="224"/>
                    </a:cubicBezTo>
                    <a:cubicBezTo>
                      <a:pt x="194" y="227"/>
                      <a:pt x="198" y="231"/>
                      <a:pt x="202" y="233"/>
                    </a:cubicBezTo>
                    <a:cubicBezTo>
                      <a:pt x="207" y="235"/>
                      <a:pt x="212" y="235"/>
                      <a:pt x="217" y="233"/>
                    </a:cubicBezTo>
                    <a:cubicBezTo>
                      <a:pt x="221" y="230"/>
                      <a:pt x="222" y="225"/>
                      <a:pt x="222" y="220"/>
                    </a:cubicBezTo>
                    <a:cubicBezTo>
                      <a:pt x="222" y="216"/>
                      <a:pt x="220" y="211"/>
                      <a:pt x="218" y="207"/>
                    </a:cubicBezTo>
                    <a:cubicBezTo>
                      <a:pt x="213" y="198"/>
                      <a:pt x="206" y="190"/>
                      <a:pt x="198" y="182"/>
                    </a:cubicBezTo>
                    <a:cubicBezTo>
                      <a:pt x="206" y="186"/>
                      <a:pt x="214" y="190"/>
                      <a:pt x="222" y="193"/>
                    </a:cubicBezTo>
                    <a:cubicBezTo>
                      <a:pt x="227" y="195"/>
                      <a:pt x="231" y="197"/>
                      <a:pt x="236" y="197"/>
                    </a:cubicBezTo>
                    <a:cubicBezTo>
                      <a:pt x="241" y="197"/>
                      <a:pt x="246" y="196"/>
                      <a:pt x="249" y="192"/>
                    </a:cubicBezTo>
                    <a:cubicBezTo>
                      <a:pt x="252" y="188"/>
                      <a:pt x="252" y="182"/>
                      <a:pt x="250" y="178"/>
                    </a:cubicBezTo>
                    <a:cubicBezTo>
                      <a:pt x="248" y="174"/>
                      <a:pt x="244" y="170"/>
                      <a:pt x="240" y="167"/>
                    </a:cubicBezTo>
                    <a:cubicBezTo>
                      <a:pt x="232" y="161"/>
                      <a:pt x="222" y="156"/>
                      <a:pt x="212" y="152"/>
                    </a:cubicBezTo>
                    <a:cubicBezTo>
                      <a:pt x="221" y="153"/>
                      <a:pt x="230" y="153"/>
                      <a:pt x="239" y="153"/>
                    </a:cubicBezTo>
                    <a:cubicBezTo>
                      <a:pt x="244" y="153"/>
                      <a:pt x="249" y="153"/>
                      <a:pt x="253" y="151"/>
                    </a:cubicBezTo>
                    <a:cubicBezTo>
                      <a:pt x="258" y="149"/>
                      <a:pt x="262" y="146"/>
                      <a:pt x="263" y="141"/>
                    </a:cubicBezTo>
                    <a:cubicBezTo>
                      <a:pt x="264" y="136"/>
                      <a:pt x="262" y="131"/>
                      <a:pt x="258" y="12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4035426" y="4554538"/>
                <a:ext cx="693738" cy="69373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79" y="72"/>
                    </a:moveTo>
                    <a:cubicBezTo>
                      <a:pt x="176" y="71"/>
                      <a:pt x="172" y="70"/>
                      <a:pt x="169" y="70"/>
                    </a:cubicBezTo>
                    <a:cubicBezTo>
                      <a:pt x="164" y="69"/>
                      <a:pt x="159" y="70"/>
                      <a:pt x="153" y="71"/>
                    </a:cubicBezTo>
                    <a:cubicBezTo>
                      <a:pt x="157" y="69"/>
                      <a:pt x="160" y="67"/>
                      <a:pt x="164" y="65"/>
                    </a:cubicBezTo>
                    <a:cubicBezTo>
                      <a:pt x="167" y="63"/>
                      <a:pt x="169" y="61"/>
                      <a:pt x="172" y="58"/>
                    </a:cubicBezTo>
                    <a:cubicBezTo>
                      <a:pt x="174" y="55"/>
                      <a:pt x="175" y="52"/>
                      <a:pt x="173" y="48"/>
                    </a:cubicBezTo>
                    <a:cubicBezTo>
                      <a:pt x="172" y="45"/>
                      <a:pt x="169" y="43"/>
                      <a:pt x="166" y="43"/>
                    </a:cubicBezTo>
                    <a:cubicBezTo>
                      <a:pt x="163" y="42"/>
                      <a:pt x="159" y="43"/>
                      <a:pt x="156" y="44"/>
                    </a:cubicBezTo>
                    <a:cubicBezTo>
                      <a:pt x="149" y="46"/>
                      <a:pt x="142" y="50"/>
                      <a:pt x="136" y="54"/>
                    </a:cubicBezTo>
                    <a:cubicBezTo>
                      <a:pt x="140" y="49"/>
                      <a:pt x="143" y="44"/>
                      <a:pt x="147" y="39"/>
                    </a:cubicBezTo>
                    <a:cubicBezTo>
                      <a:pt x="149" y="36"/>
                      <a:pt x="151" y="33"/>
                      <a:pt x="152" y="30"/>
                    </a:cubicBezTo>
                    <a:cubicBezTo>
                      <a:pt x="153" y="26"/>
                      <a:pt x="152" y="22"/>
                      <a:pt x="150" y="20"/>
                    </a:cubicBezTo>
                    <a:cubicBezTo>
                      <a:pt x="147" y="17"/>
                      <a:pt x="144" y="17"/>
                      <a:pt x="141" y="18"/>
                    </a:cubicBezTo>
                    <a:cubicBezTo>
                      <a:pt x="137" y="18"/>
                      <a:pt x="134" y="20"/>
                      <a:pt x="132" y="22"/>
                    </a:cubicBezTo>
                    <a:cubicBezTo>
                      <a:pt x="126" y="27"/>
                      <a:pt x="121" y="33"/>
                      <a:pt x="117" y="40"/>
                    </a:cubicBezTo>
                    <a:cubicBezTo>
                      <a:pt x="119" y="34"/>
                      <a:pt x="121" y="28"/>
                      <a:pt x="122" y="21"/>
                    </a:cubicBezTo>
                    <a:cubicBezTo>
                      <a:pt x="123" y="18"/>
                      <a:pt x="123" y="15"/>
                      <a:pt x="123" y="11"/>
                    </a:cubicBezTo>
                    <a:cubicBezTo>
                      <a:pt x="122" y="8"/>
                      <a:pt x="120" y="4"/>
                      <a:pt x="117" y="3"/>
                    </a:cubicBezTo>
                    <a:cubicBezTo>
                      <a:pt x="114" y="2"/>
                      <a:pt x="110" y="3"/>
                      <a:pt x="107" y="4"/>
                    </a:cubicBezTo>
                    <a:cubicBezTo>
                      <a:pt x="105" y="6"/>
                      <a:pt x="103" y="9"/>
                      <a:pt x="101" y="12"/>
                    </a:cubicBezTo>
                    <a:cubicBezTo>
                      <a:pt x="98" y="19"/>
                      <a:pt x="96" y="26"/>
                      <a:pt x="95" y="34"/>
                    </a:cubicBezTo>
                    <a:cubicBezTo>
                      <a:pt x="94" y="28"/>
                      <a:pt x="93" y="22"/>
                      <a:pt x="92" y="15"/>
                    </a:cubicBezTo>
                    <a:cubicBezTo>
                      <a:pt x="91" y="12"/>
                      <a:pt x="90" y="8"/>
                      <a:pt x="88" y="6"/>
                    </a:cubicBezTo>
                    <a:cubicBezTo>
                      <a:pt x="87" y="3"/>
                      <a:pt x="83" y="0"/>
                      <a:pt x="80" y="0"/>
                    </a:cubicBezTo>
                    <a:cubicBezTo>
                      <a:pt x="77" y="0"/>
                      <a:pt x="74" y="3"/>
                      <a:pt x="72" y="5"/>
                    </a:cubicBezTo>
                    <a:cubicBezTo>
                      <a:pt x="70" y="8"/>
                      <a:pt x="70" y="12"/>
                      <a:pt x="69" y="15"/>
                    </a:cubicBezTo>
                    <a:cubicBezTo>
                      <a:pt x="69" y="20"/>
                      <a:pt x="69" y="25"/>
                      <a:pt x="70" y="31"/>
                    </a:cubicBezTo>
                    <a:cubicBezTo>
                      <a:pt x="68" y="27"/>
                      <a:pt x="66" y="24"/>
                      <a:pt x="64" y="20"/>
                    </a:cubicBezTo>
                    <a:cubicBezTo>
                      <a:pt x="63" y="18"/>
                      <a:pt x="61" y="15"/>
                      <a:pt x="58" y="12"/>
                    </a:cubicBezTo>
                    <a:cubicBezTo>
                      <a:pt x="55" y="10"/>
                      <a:pt x="51" y="9"/>
                      <a:pt x="48" y="11"/>
                    </a:cubicBezTo>
                    <a:cubicBezTo>
                      <a:pt x="45" y="12"/>
                      <a:pt x="43" y="15"/>
                      <a:pt x="42" y="18"/>
                    </a:cubicBezTo>
                    <a:cubicBezTo>
                      <a:pt x="42" y="21"/>
                      <a:pt x="42" y="25"/>
                      <a:pt x="43" y="28"/>
                    </a:cubicBezTo>
                    <a:cubicBezTo>
                      <a:pt x="45" y="35"/>
                      <a:pt x="49" y="42"/>
                      <a:pt x="53" y="48"/>
                    </a:cubicBezTo>
                    <a:cubicBezTo>
                      <a:pt x="49" y="44"/>
                      <a:pt x="44" y="41"/>
                      <a:pt x="38" y="37"/>
                    </a:cubicBezTo>
                    <a:cubicBezTo>
                      <a:pt x="36" y="35"/>
                      <a:pt x="33" y="33"/>
                      <a:pt x="29" y="32"/>
                    </a:cubicBezTo>
                    <a:cubicBezTo>
                      <a:pt x="26" y="31"/>
                      <a:pt x="22" y="32"/>
                      <a:pt x="20" y="34"/>
                    </a:cubicBezTo>
                    <a:cubicBezTo>
                      <a:pt x="17" y="37"/>
                      <a:pt x="17" y="40"/>
                      <a:pt x="17" y="43"/>
                    </a:cubicBezTo>
                    <a:cubicBezTo>
                      <a:pt x="18" y="47"/>
                      <a:pt x="20" y="50"/>
                      <a:pt x="22" y="52"/>
                    </a:cubicBezTo>
                    <a:cubicBezTo>
                      <a:pt x="27" y="58"/>
                      <a:pt x="33" y="63"/>
                      <a:pt x="39" y="67"/>
                    </a:cubicBezTo>
                    <a:cubicBezTo>
                      <a:pt x="33" y="65"/>
                      <a:pt x="27" y="64"/>
                      <a:pt x="21" y="62"/>
                    </a:cubicBezTo>
                    <a:cubicBezTo>
                      <a:pt x="18" y="61"/>
                      <a:pt x="14" y="61"/>
                      <a:pt x="11" y="61"/>
                    </a:cubicBezTo>
                    <a:cubicBezTo>
                      <a:pt x="7" y="62"/>
                      <a:pt x="4" y="64"/>
                      <a:pt x="3" y="67"/>
                    </a:cubicBezTo>
                    <a:cubicBezTo>
                      <a:pt x="1" y="70"/>
                      <a:pt x="2" y="74"/>
                      <a:pt x="4" y="77"/>
                    </a:cubicBezTo>
                    <a:cubicBezTo>
                      <a:pt x="6" y="79"/>
                      <a:pt x="9" y="81"/>
                      <a:pt x="12" y="83"/>
                    </a:cubicBezTo>
                    <a:cubicBezTo>
                      <a:pt x="19" y="86"/>
                      <a:pt x="26" y="88"/>
                      <a:pt x="34" y="89"/>
                    </a:cubicBezTo>
                    <a:cubicBezTo>
                      <a:pt x="27" y="90"/>
                      <a:pt x="21" y="91"/>
                      <a:pt x="15" y="92"/>
                    </a:cubicBezTo>
                    <a:cubicBezTo>
                      <a:pt x="12" y="93"/>
                      <a:pt x="8" y="94"/>
                      <a:pt x="5" y="96"/>
                    </a:cubicBezTo>
                    <a:cubicBezTo>
                      <a:pt x="2" y="97"/>
                      <a:pt x="0" y="101"/>
                      <a:pt x="0" y="104"/>
                    </a:cubicBezTo>
                    <a:cubicBezTo>
                      <a:pt x="0" y="107"/>
                      <a:pt x="2" y="110"/>
                      <a:pt x="5" y="112"/>
                    </a:cubicBezTo>
                    <a:cubicBezTo>
                      <a:pt x="8" y="114"/>
                      <a:pt x="11" y="114"/>
                      <a:pt x="15" y="115"/>
                    </a:cubicBezTo>
                    <a:cubicBezTo>
                      <a:pt x="20" y="115"/>
                      <a:pt x="25" y="115"/>
                      <a:pt x="30" y="114"/>
                    </a:cubicBezTo>
                    <a:cubicBezTo>
                      <a:pt x="27" y="116"/>
                      <a:pt x="23" y="118"/>
                      <a:pt x="20" y="120"/>
                    </a:cubicBezTo>
                    <a:cubicBezTo>
                      <a:pt x="17" y="122"/>
                      <a:pt x="14" y="123"/>
                      <a:pt x="12" y="126"/>
                    </a:cubicBezTo>
                    <a:cubicBezTo>
                      <a:pt x="10" y="129"/>
                      <a:pt x="9" y="133"/>
                      <a:pt x="10" y="136"/>
                    </a:cubicBezTo>
                    <a:cubicBezTo>
                      <a:pt x="11" y="139"/>
                      <a:pt x="15" y="141"/>
                      <a:pt x="18" y="142"/>
                    </a:cubicBezTo>
                    <a:cubicBezTo>
                      <a:pt x="21" y="142"/>
                      <a:pt x="24" y="142"/>
                      <a:pt x="28" y="141"/>
                    </a:cubicBezTo>
                    <a:cubicBezTo>
                      <a:pt x="35" y="139"/>
                      <a:pt x="42" y="135"/>
                      <a:pt x="48" y="131"/>
                    </a:cubicBezTo>
                    <a:cubicBezTo>
                      <a:pt x="44" y="135"/>
                      <a:pt x="40" y="140"/>
                      <a:pt x="37" y="146"/>
                    </a:cubicBezTo>
                    <a:cubicBezTo>
                      <a:pt x="35" y="148"/>
                      <a:pt x="33" y="151"/>
                      <a:pt x="32" y="155"/>
                    </a:cubicBezTo>
                    <a:cubicBezTo>
                      <a:pt x="31" y="158"/>
                      <a:pt x="31" y="162"/>
                      <a:pt x="34" y="165"/>
                    </a:cubicBezTo>
                    <a:cubicBezTo>
                      <a:pt x="36" y="167"/>
                      <a:pt x="40" y="168"/>
                      <a:pt x="43" y="167"/>
                    </a:cubicBezTo>
                    <a:cubicBezTo>
                      <a:pt x="46" y="166"/>
                      <a:pt x="49" y="164"/>
                      <a:pt x="52" y="162"/>
                    </a:cubicBezTo>
                    <a:cubicBezTo>
                      <a:pt x="58" y="157"/>
                      <a:pt x="62" y="151"/>
                      <a:pt x="66" y="145"/>
                    </a:cubicBezTo>
                    <a:cubicBezTo>
                      <a:pt x="65" y="151"/>
                      <a:pt x="63" y="157"/>
                      <a:pt x="62" y="163"/>
                    </a:cubicBezTo>
                    <a:cubicBezTo>
                      <a:pt x="61" y="166"/>
                      <a:pt x="60" y="170"/>
                      <a:pt x="61" y="173"/>
                    </a:cubicBezTo>
                    <a:cubicBezTo>
                      <a:pt x="62" y="177"/>
                      <a:pt x="64" y="180"/>
                      <a:pt x="67" y="181"/>
                    </a:cubicBezTo>
                    <a:cubicBezTo>
                      <a:pt x="70" y="183"/>
                      <a:pt x="74" y="182"/>
                      <a:pt x="76" y="180"/>
                    </a:cubicBezTo>
                    <a:cubicBezTo>
                      <a:pt x="79" y="178"/>
                      <a:pt x="81" y="175"/>
                      <a:pt x="82" y="172"/>
                    </a:cubicBezTo>
                    <a:cubicBezTo>
                      <a:pt x="86" y="165"/>
                      <a:pt x="88" y="158"/>
                      <a:pt x="89" y="150"/>
                    </a:cubicBezTo>
                    <a:cubicBezTo>
                      <a:pt x="90" y="157"/>
                      <a:pt x="91" y="163"/>
                      <a:pt x="92" y="169"/>
                    </a:cubicBezTo>
                    <a:cubicBezTo>
                      <a:pt x="93" y="172"/>
                      <a:pt x="93" y="176"/>
                      <a:pt x="95" y="179"/>
                    </a:cubicBezTo>
                    <a:cubicBezTo>
                      <a:pt x="97" y="182"/>
                      <a:pt x="100" y="184"/>
                      <a:pt x="104" y="184"/>
                    </a:cubicBezTo>
                    <a:cubicBezTo>
                      <a:pt x="107" y="184"/>
                      <a:pt x="110" y="182"/>
                      <a:pt x="112" y="179"/>
                    </a:cubicBezTo>
                    <a:cubicBezTo>
                      <a:pt x="114" y="176"/>
                      <a:pt x="114" y="173"/>
                      <a:pt x="114" y="169"/>
                    </a:cubicBezTo>
                    <a:cubicBezTo>
                      <a:pt x="115" y="164"/>
                      <a:pt x="114" y="159"/>
                      <a:pt x="113" y="154"/>
                    </a:cubicBezTo>
                    <a:cubicBezTo>
                      <a:pt x="115" y="157"/>
                      <a:pt x="117" y="161"/>
                      <a:pt x="119" y="164"/>
                    </a:cubicBezTo>
                    <a:cubicBezTo>
                      <a:pt x="121" y="167"/>
                      <a:pt x="123" y="170"/>
                      <a:pt x="126" y="172"/>
                    </a:cubicBezTo>
                    <a:cubicBezTo>
                      <a:pt x="129" y="174"/>
                      <a:pt x="132" y="175"/>
                      <a:pt x="136" y="174"/>
                    </a:cubicBezTo>
                    <a:cubicBezTo>
                      <a:pt x="139" y="173"/>
                      <a:pt x="141" y="169"/>
                      <a:pt x="141" y="166"/>
                    </a:cubicBezTo>
                    <a:cubicBezTo>
                      <a:pt x="142" y="163"/>
                      <a:pt x="141" y="160"/>
                      <a:pt x="140" y="156"/>
                    </a:cubicBezTo>
                    <a:cubicBezTo>
                      <a:pt x="138" y="149"/>
                      <a:pt x="134" y="142"/>
                      <a:pt x="130" y="136"/>
                    </a:cubicBezTo>
                    <a:cubicBezTo>
                      <a:pt x="135" y="140"/>
                      <a:pt x="140" y="144"/>
                      <a:pt x="145" y="147"/>
                    </a:cubicBezTo>
                    <a:cubicBezTo>
                      <a:pt x="148" y="149"/>
                      <a:pt x="151" y="151"/>
                      <a:pt x="154" y="152"/>
                    </a:cubicBezTo>
                    <a:cubicBezTo>
                      <a:pt x="158" y="153"/>
                      <a:pt x="162" y="153"/>
                      <a:pt x="164" y="150"/>
                    </a:cubicBezTo>
                    <a:cubicBezTo>
                      <a:pt x="167" y="148"/>
                      <a:pt x="167" y="144"/>
                      <a:pt x="166" y="141"/>
                    </a:cubicBezTo>
                    <a:cubicBezTo>
                      <a:pt x="166" y="138"/>
                      <a:pt x="164" y="135"/>
                      <a:pt x="162" y="132"/>
                    </a:cubicBezTo>
                    <a:cubicBezTo>
                      <a:pt x="157" y="126"/>
                      <a:pt x="151" y="122"/>
                      <a:pt x="144" y="118"/>
                    </a:cubicBezTo>
                    <a:cubicBezTo>
                      <a:pt x="150" y="119"/>
                      <a:pt x="156" y="121"/>
                      <a:pt x="163" y="122"/>
                    </a:cubicBezTo>
                    <a:cubicBezTo>
                      <a:pt x="166" y="123"/>
                      <a:pt x="169" y="124"/>
                      <a:pt x="173" y="123"/>
                    </a:cubicBezTo>
                    <a:cubicBezTo>
                      <a:pt x="176" y="122"/>
                      <a:pt x="180" y="120"/>
                      <a:pt x="181" y="117"/>
                    </a:cubicBezTo>
                    <a:cubicBezTo>
                      <a:pt x="182" y="114"/>
                      <a:pt x="181" y="111"/>
                      <a:pt x="180" y="108"/>
                    </a:cubicBezTo>
                    <a:cubicBezTo>
                      <a:pt x="178" y="105"/>
                      <a:pt x="175" y="103"/>
                      <a:pt x="172" y="102"/>
                    </a:cubicBezTo>
                    <a:cubicBezTo>
                      <a:pt x="165" y="98"/>
                      <a:pt x="158" y="96"/>
                      <a:pt x="150" y="95"/>
                    </a:cubicBezTo>
                    <a:cubicBezTo>
                      <a:pt x="156" y="94"/>
                      <a:pt x="162" y="93"/>
                      <a:pt x="169" y="92"/>
                    </a:cubicBezTo>
                    <a:cubicBezTo>
                      <a:pt x="172" y="91"/>
                      <a:pt x="176" y="91"/>
                      <a:pt x="178" y="89"/>
                    </a:cubicBezTo>
                    <a:cubicBezTo>
                      <a:pt x="181" y="87"/>
                      <a:pt x="184" y="84"/>
                      <a:pt x="184" y="80"/>
                    </a:cubicBezTo>
                    <a:cubicBezTo>
                      <a:pt x="184" y="77"/>
                      <a:pt x="182" y="74"/>
                      <a:pt x="179" y="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4148138" y="4672013"/>
                <a:ext cx="468312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3" extrusionOk="0">
                    <a:moveTo>
                      <a:pt x="115" y="35"/>
                    </a:moveTo>
                    <a:cubicBezTo>
                      <a:pt x="113" y="35"/>
                      <a:pt x="110" y="35"/>
                      <a:pt x="108" y="35"/>
                    </a:cubicBezTo>
                    <a:cubicBezTo>
                      <a:pt x="105" y="36"/>
                      <a:pt x="102" y="37"/>
                      <a:pt x="98" y="38"/>
                    </a:cubicBezTo>
                    <a:cubicBezTo>
                      <a:pt x="100" y="36"/>
                      <a:pt x="102" y="35"/>
                      <a:pt x="104" y="33"/>
                    </a:cubicBezTo>
                    <a:cubicBezTo>
                      <a:pt x="106" y="31"/>
                      <a:pt x="107" y="29"/>
                      <a:pt x="108" y="27"/>
                    </a:cubicBezTo>
                    <a:cubicBezTo>
                      <a:pt x="109" y="25"/>
                      <a:pt x="109" y="23"/>
                      <a:pt x="108" y="21"/>
                    </a:cubicBezTo>
                    <a:cubicBezTo>
                      <a:pt x="107" y="19"/>
                      <a:pt x="104" y="18"/>
                      <a:pt x="102" y="18"/>
                    </a:cubicBezTo>
                    <a:cubicBezTo>
                      <a:pt x="100" y="18"/>
                      <a:pt x="98" y="19"/>
                      <a:pt x="96" y="20"/>
                    </a:cubicBezTo>
                    <a:cubicBezTo>
                      <a:pt x="92" y="23"/>
                      <a:pt x="88" y="26"/>
                      <a:pt x="84" y="30"/>
                    </a:cubicBezTo>
                    <a:cubicBezTo>
                      <a:pt x="86" y="26"/>
                      <a:pt x="88" y="22"/>
                      <a:pt x="89" y="18"/>
                    </a:cubicBezTo>
                    <a:cubicBezTo>
                      <a:pt x="90" y="16"/>
                      <a:pt x="91" y="14"/>
                      <a:pt x="91" y="12"/>
                    </a:cubicBezTo>
                    <a:cubicBezTo>
                      <a:pt x="91" y="10"/>
                      <a:pt x="90" y="7"/>
                      <a:pt x="88" y="6"/>
                    </a:cubicBezTo>
                    <a:cubicBezTo>
                      <a:pt x="86" y="5"/>
                      <a:pt x="84" y="5"/>
                      <a:pt x="82" y="6"/>
                    </a:cubicBezTo>
                    <a:cubicBezTo>
                      <a:pt x="80" y="7"/>
                      <a:pt x="78" y="8"/>
                      <a:pt x="77" y="10"/>
                    </a:cubicBezTo>
                    <a:cubicBezTo>
                      <a:pt x="74" y="14"/>
                      <a:pt x="72" y="19"/>
                      <a:pt x="70" y="24"/>
                    </a:cubicBezTo>
                    <a:cubicBezTo>
                      <a:pt x="71" y="19"/>
                      <a:pt x="71" y="15"/>
                      <a:pt x="71" y="11"/>
                    </a:cubicBezTo>
                    <a:cubicBezTo>
                      <a:pt x="70" y="9"/>
                      <a:pt x="70" y="6"/>
                      <a:pt x="70" y="4"/>
                    </a:cubicBezTo>
                    <a:cubicBezTo>
                      <a:pt x="69" y="2"/>
                      <a:pt x="67" y="0"/>
                      <a:pt x="65" y="0"/>
                    </a:cubicBezTo>
                    <a:cubicBezTo>
                      <a:pt x="62" y="0"/>
                      <a:pt x="60" y="1"/>
                      <a:pt x="59" y="2"/>
                    </a:cubicBezTo>
                    <a:cubicBezTo>
                      <a:pt x="57" y="4"/>
                      <a:pt x="56" y="6"/>
                      <a:pt x="56" y="8"/>
                    </a:cubicBezTo>
                    <a:cubicBezTo>
                      <a:pt x="55" y="13"/>
                      <a:pt x="55" y="18"/>
                      <a:pt x="55" y="23"/>
                    </a:cubicBezTo>
                    <a:cubicBezTo>
                      <a:pt x="53" y="19"/>
                      <a:pt x="52" y="15"/>
                      <a:pt x="50" y="12"/>
                    </a:cubicBezTo>
                    <a:cubicBezTo>
                      <a:pt x="49" y="10"/>
                      <a:pt x="48" y="7"/>
                      <a:pt x="47" y="6"/>
                    </a:cubicBezTo>
                    <a:cubicBezTo>
                      <a:pt x="45" y="4"/>
                      <a:pt x="43" y="3"/>
                      <a:pt x="40" y="4"/>
                    </a:cubicBezTo>
                    <a:cubicBezTo>
                      <a:pt x="38" y="4"/>
                      <a:pt x="37" y="6"/>
                      <a:pt x="36" y="8"/>
                    </a:cubicBezTo>
                    <a:cubicBezTo>
                      <a:pt x="35" y="10"/>
                      <a:pt x="35" y="13"/>
                      <a:pt x="36" y="15"/>
                    </a:cubicBezTo>
                    <a:cubicBezTo>
                      <a:pt x="36" y="18"/>
                      <a:pt x="37" y="21"/>
                      <a:pt x="39" y="25"/>
                    </a:cubicBezTo>
                    <a:cubicBezTo>
                      <a:pt x="37" y="23"/>
                      <a:pt x="35" y="21"/>
                      <a:pt x="33" y="19"/>
                    </a:cubicBezTo>
                    <a:cubicBezTo>
                      <a:pt x="32" y="17"/>
                      <a:pt x="30" y="16"/>
                      <a:pt x="28" y="15"/>
                    </a:cubicBezTo>
                    <a:cubicBezTo>
                      <a:pt x="26" y="14"/>
                      <a:pt x="23" y="14"/>
                      <a:pt x="21" y="15"/>
                    </a:cubicBezTo>
                    <a:cubicBezTo>
                      <a:pt x="19" y="16"/>
                      <a:pt x="19" y="19"/>
                      <a:pt x="19" y="21"/>
                    </a:cubicBezTo>
                    <a:cubicBezTo>
                      <a:pt x="19" y="23"/>
                      <a:pt x="20" y="25"/>
                      <a:pt x="21" y="27"/>
                    </a:cubicBezTo>
                    <a:cubicBezTo>
                      <a:pt x="23" y="31"/>
                      <a:pt x="27" y="35"/>
                      <a:pt x="30" y="39"/>
                    </a:cubicBezTo>
                    <a:cubicBezTo>
                      <a:pt x="27" y="37"/>
                      <a:pt x="23" y="35"/>
                      <a:pt x="19" y="34"/>
                    </a:cubicBezTo>
                    <a:cubicBezTo>
                      <a:pt x="17" y="33"/>
                      <a:pt x="15" y="32"/>
                      <a:pt x="12" y="32"/>
                    </a:cubicBezTo>
                    <a:cubicBezTo>
                      <a:pt x="10" y="32"/>
                      <a:pt x="8" y="33"/>
                      <a:pt x="6" y="35"/>
                    </a:cubicBezTo>
                    <a:cubicBezTo>
                      <a:pt x="5" y="37"/>
                      <a:pt x="5" y="39"/>
                      <a:pt x="6" y="41"/>
                    </a:cubicBezTo>
                    <a:cubicBezTo>
                      <a:pt x="7" y="43"/>
                      <a:pt x="9" y="45"/>
                      <a:pt x="11" y="46"/>
                    </a:cubicBezTo>
                    <a:cubicBezTo>
                      <a:pt x="15" y="49"/>
                      <a:pt x="19" y="51"/>
                      <a:pt x="24" y="53"/>
                    </a:cubicBezTo>
                    <a:cubicBezTo>
                      <a:pt x="20" y="53"/>
                      <a:pt x="16" y="52"/>
                      <a:pt x="12" y="53"/>
                    </a:cubicBezTo>
                    <a:cubicBezTo>
                      <a:pt x="9" y="53"/>
                      <a:pt x="7" y="53"/>
                      <a:pt x="5" y="54"/>
                    </a:cubicBezTo>
                    <a:cubicBezTo>
                      <a:pt x="3" y="54"/>
                      <a:pt x="1" y="56"/>
                      <a:pt x="1" y="58"/>
                    </a:cubicBezTo>
                    <a:cubicBezTo>
                      <a:pt x="0" y="61"/>
                      <a:pt x="1" y="63"/>
                      <a:pt x="3" y="64"/>
                    </a:cubicBezTo>
                    <a:cubicBezTo>
                      <a:pt x="5" y="66"/>
                      <a:pt x="7" y="67"/>
                      <a:pt x="9" y="67"/>
                    </a:cubicBezTo>
                    <a:cubicBezTo>
                      <a:pt x="14" y="68"/>
                      <a:pt x="19" y="68"/>
                      <a:pt x="24" y="68"/>
                    </a:cubicBezTo>
                    <a:cubicBezTo>
                      <a:pt x="20" y="70"/>
                      <a:pt x="16" y="71"/>
                      <a:pt x="12" y="73"/>
                    </a:cubicBezTo>
                    <a:cubicBezTo>
                      <a:pt x="10" y="74"/>
                      <a:pt x="8" y="75"/>
                      <a:pt x="6" y="76"/>
                    </a:cubicBezTo>
                    <a:cubicBezTo>
                      <a:pt x="5" y="78"/>
                      <a:pt x="4" y="80"/>
                      <a:pt x="4" y="83"/>
                    </a:cubicBezTo>
                    <a:cubicBezTo>
                      <a:pt x="5" y="85"/>
                      <a:pt x="7" y="86"/>
                      <a:pt x="9" y="87"/>
                    </a:cubicBezTo>
                    <a:cubicBezTo>
                      <a:pt x="11" y="88"/>
                      <a:pt x="13" y="88"/>
                      <a:pt x="15" y="87"/>
                    </a:cubicBezTo>
                    <a:cubicBezTo>
                      <a:pt x="19" y="87"/>
                      <a:pt x="22" y="86"/>
                      <a:pt x="25" y="84"/>
                    </a:cubicBezTo>
                    <a:cubicBezTo>
                      <a:pt x="23" y="86"/>
                      <a:pt x="22" y="88"/>
                      <a:pt x="20" y="90"/>
                    </a:cubicBezTo>
                    <a:cubicBezTo>
                      <a:pt x="18" y="91"/>
                      <a:pt x="16" y="93"/>
                      <a:pt x="16" y="95"/>
                    </a:cubicBezTo>
                    <a:cubicBezTo>
                      <a:pt x="15" y="97"/>
                      <a:pt x="14" y="100"/>
                      <a:pt x="16" y="102"/>
                    </a:cubicBezTo>
                    <a:cubicBezTo>
                      <a:pt x="17" y="104"/>
                      <a:pt x="19" y="104"/>
                      <a:pt x="22" y="104"/>
                    </a:cubicBezTo>
                    <a:cubicBezTo>
                      <a:pt x="24" y="104"/>
                      <a:pt x="26" y="103"/>
                      <a:pt x="28" y="102"/>
                    </a:cubicBezTo>
                    <a:cubicBezTo>
                      <a:pt x="32" y="100"/>
                      <a:pt x="36" y="96"/>
                      <a:pt x="39" y="93"/>
                    </a:cubicBezTo>
                    <a:cubicBezTo>
                      <a:pt x="37" y="96"/>
                      <a:pt x="36" y="100"/>
                      <a:pt x="34" y="104"/>
                    </a:cubicBezTo>
                    <a:cubicBezTo>
                      <a:pt x="33" y="106"/>
                      <a:pt x="33" y="108"/>
                      <a:pt x="33" y="111"/>
                    </a:cubicBezTo>
                    <a:cubicBezTo>
                      <a:pt x="32" y="113"/>
                      <a:pt x="33" y="115"/>
                      <a:pt x="35" y="117"/>
                    </a:cubicBezTo>
                    <a:cubicBezTo>
                      <a:pt x="37" y="118"/>
                      <a:pt x="40" y="118"/>
                      <a:pt x="42" y="117"/>
                    </a:cubicBezTo>
                    <a:cubicBezTo>
                      <a:pt x="44" y="116"/>
                      <a:pt x="45" y="114"/>
                      <a:pt x="47" y="112"/>
                    </a:cubicBezTo>
                    <a:cubicBezTo>
                      <a:pt x="50" y="108"/>
                      <a:pt x="52" y="104"/>
                      <a:pt x="53" y="99"/>
                    </a:cubicBezTo>
                    <a:cubicBezTo>
                      <a:pt x="53" y="103"/>
                      <a:pt x="53" y="107"/>
                      <a:pt x="53" y="111"/>
                    </a:cubicBezTo>
                    <a:cubicBezTo>
                      <a:pt x="53" y="114"/>
                      <a:pt x="53" y="116"/>
                      <a:pt x="54" y="118"/>
                    </a:cubicBezTo>
                    <a:cubicBezTo>
                      <a:pt x="55" y="120"/>
                      <a:pt x="57" y="122"/>
                      <a:pt x="59" y="123"/>
                    </a:cubicBezTo>
                    <a:cubicBezTo>
                      <a:pt x="61" y="123"/>
                      <a:pt x="64" y="122"/>
                      <a:pt x="65" y="120"/>
                    </a:cubicBezTo>
                    <a:cubicBezTo>
                      <a:pt x="66" y="118"/>
                      <a:pt x="67" y="116"/>
                      <a:pt x="68" y="114"/>
                    </a:cubicBezTo>
                    <a:cubicBezTo>
                      <a:pt x="69" y="109"/>
                      <a:pt x="69" y="104"/>
                      <a:pt x="69" y="99"/>
                    </a:cubicBezTo>
                    <a:cubicBezTo>
                      <a:pt x="70" y="103"/>
                      <a:pt x="72" y="107"/>
                      <a:pt x="73" y="111"/>
                    </a:cubicBezTo>
                    <a:cubicBezTo>
                      <a:pt x="74" y="113"/>
                      <a:pt x="75" y="115"/>
                      <a:pt x="77" y="117"/>
                    </a:cubicBezTo>
                    <a:cubicBezTo>
                      <a:pt x="79" y="118"/>
                      <a:pt x="81" y="119"/>
                      <a:pt x="83" y="119"/>
                    </a:cubicBezTo>
                    <a:cubicBezTo>
                      <a:pt x="85" y="118"/>
                      <a:pt x="87" y="116"/>
                      <a:pt x="88" y="114"/>
                    </a:cubicBezTo>
                    <a:cubicBezTo>
                      <a:pt x="88" y="112"/>
                      <a:pt x="88" y="110"/>
                      <a:pt x="88" y="108"/>
                    </a:cubicBezTo>
                    <a:cubicBezTo>
                      <a:pt x="87" y="104"/>
                      <a:pt x="86" y="101"/>
                      <a:pt x="85" y="98"/>
                    </a:cubicBezTo>
                    <a:cubicBezTo>
                      <a:pt x="87" y="100"/>
                      <a:pt x="89" y="101"/>
                      <a:pt x="90" y="103"/>
                    </a:cubicBezTo>
                    <a:cubicBezTo>
                      <a:pt x="92" y="105"/>
                      <a:pt x="94" y="107"/>
                      <a:pt x="96" y="108"/>
                    </a:cubicBezTo>
                    <a:cubicBezTo>
                      <a:pt x="98" y="108"/>
                      <a:pt x="101" y="109"/>
                      <a:pt x="102" y="107"/>
                    </a:cubicBezTo>
                    <a:cubicBezTo>
                      <a:pt x="104" y="106"/>
                      <a:pt x="105" y="104"/>
                      <a:pt x="105" y="101"/>
                    </a:cubicBezTo>
                    <a:cubicBezTo>
                      <a:pt x="105" y="99"/>
                      <a:pt x="104" y="97"/>
                      <a:pt x="103" y="95"/>
                    </a:cubicBezTo>
                    <a:cubicBezTo>
                      <a:pt x="100" y="91"/>
                      <a:pt x="97" y="87"/>
                      <a:pt x="93" y="84"/>
                    </a:cubicBezTo>
                    <a:cubicBezTo>
                      <a:pt x="97" y="86"/>
                      <a:pt x="101" y="87"/>
                      <a:pt x="105" y="89"/>
                    </a:cubicBezTo>
                    <a:cubicBezTo>
                      <a:pt x="107" y="90"/>
                      <a:pt x="109" y="90"/>
                      <a:pt x="111" y="91"/>
                    </a:cubicBezTo>
                    <a:cubicBezTo>
                      <a:pt x="114" y="91"/>
                      <a:pt x="116" y="90"/>
                      <a:pt x="117" y="88"/>
                    </a:cubicBezTo>
                    <a:cubicBezTo>
                      <a:pt x="118" y="86"/>
                      <a:pt x="118" y="83"/>
                      <a:pt x="117" y="81"/>
                    </a:cubicBezTo>
                    <a:cubicBezTo>
                      <a:pt x="116" y="79"/>
                      <a:pt x="115" y="78"/>
                      <a:pt x="113" y="77"/>
                    </a:cubicBezTo>
                    <a:cubicBezTo>
                      <a:pt x="109" y="73"/>
                      <a:pt x="104" y="71"/>
                      <a:pt x="100" y="70"/>
                    </a:cubicBezTo>
                    <a:cubicBezTo>
                      <a:pt x="104" y="70"/>
                      <a:pt x="108" y="70"/>
                      <a:pt x="112" y="70"/>
                    </a:cubicBezTo>
                    <a:cubicBezTo>
                      <a:pt x="114" y="70"/>
                      <a:pt x="117" y="70"/>
                      <a:pt x="119" y="69"/>
                    </a:cubicBezTo>
                    <a:cubicBezTo>
                      <a:pt x="121" y="68"/>
                      <a:pt x="123" y="66"/>
                      <a:pt x="123" y="64"/>
                    </a:cubicBezTo>
                    <a:cubicBezTo>
                      <a:pt x="124" y="62"/>
                      <a:pt x="122" y="60"/>
                      <a:pt x="121" y="58"/>
                    </a:cubicBezTo>
                    <a:cubicBezTo>
                      <a:pt x="119" y="57"/>
                      <a:pt x="117" y="56"/>
                      <a:pt x="115" y="55"/>
                    </a:cubicBezTo>
                    <a:cubicBezTo>
                      <a:pt x="110" y="54"/>
                      <a:pt x="105" y="54"/>
                      <a:pt x="100" y="54"/>
                    </a:cubicBezTo>
                    <a:cubicBezTo>
                      <a:pt x="104" y="53"/>
                      <a:pt x="108" y="51"/>
                      <a:pt x="111" y="50"/>
                    </a:cubicBezTo>
                    <a:cubicBezTo>
                      <a:pt x="113" y="49"/>
                      <a:pt x="116" y="48"/>
                      <a:pt x="117" y="46"/>
                    </a:cubicBezTo>
                    <a:cubicBezTo>
                      <a:pt x="119" y="44"/>
                      <a:pt x="120" y="42"/>
                      <a:pt x="119" y="40"/>
                    </a:cubicBezTo>
                    <a:cubicBezTo>
                      <a:pt x="119" y="38"/>
                      <a:pt x="117" y="36"/>
                      <a:pt x="115" y="3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4281488" y="4792663"/>
                <a:ext cx="206375" cy="217488"/>
              </a:xfrm>
              <a:custGeom>
                <a:avLst/>
                <a:gdLst/>
                <a:ahLst/>
                <a:cxnLst/>
                <a:rect l="l" t="t" r="r" b="b"/>
                <a:pathLst>
                  <a:path w="55" h="58" extrusionOk="0">
                    <a:moveTo>
                      <a:pt x="12" y="2"/>
                    </a:moveTo>
                    <a:cubicBezTo>
                      <a:pt x="11" y="5"/>
                      <a:pt x="12" y="9"/>
                      <a:pt x="10" y="11"/>
                    </a:cubicBezTo>
                    <a:cubicBezTo>
                      <a:pt x="10" y="12"/>
                      <a:pt x="8" y="13"/>
                      <a:pt x="7" y="13"/>
                    </a:cubicBezTo>
                    <a:cubicBezTo>
                      <a:pt x="5" y="14"/>
                      <a:pt x="3" y="15"/>
                      <a:pt x="2" y="17"/>
                    </a:cubicBezTo>
                    <a:cubicBezTo>
                      <a:pt x="1" y="19"/>
                      <a:pt x="0" y="21"/>
                      <a:pt x="2" y="23"/>
                    </a:cubicBezTo>
                    <a:cubicBezTo>
                      <a:pt x="2" y="24"/>
                      <a:pt x="3" y="24"/>
                      <a:pt x="4" y="25"/>
                    </a:cubicBezTo>
                    <a:cubicBezTo>
                      <a:pt x="7" y="28"/>
                      <a:pt x="0" y="35"/>
                      <a:pt x="3" y="39"/>
                    </a:cubicBezTo>
                    <a:cubicBezTo>
                      <a:pt x="4" y="43"/>
                      <a:pt x="10" y="42"/>
                      <a:pt x="12" y="46"/>
                    </a:cubicBezTo>
                    <a:cubicBezTo>
                      <a:pt x="13" y="47"/>
                      <a:pt x="13" y="48"/>
                      <a:pt x="13" y="49"/>
                    </a:cubicBezTo>
                    <a:cubicBezTo>
                      <a:pt x="14" y="55"/>
                      <a:pt x="22" y="58"/>
                      <a:pt x="27" y="55"/>
                    </a:cubicBezTo>
                    <a:cubicBezTo>
                      <a:pt x="30" y="53"/>
                      <a:pt x="31" y="49"/>
                      <a:pt x="34" y="48"/>
                    </a:cubicBezTo>
                    <a:cubicBezTo>
                      <a:pt x="39" y="46"/>
                      <a:pt x="44" y="49"/>
                      <a:pt x="47" y="46"/>
                    </a:cubicBezTo>
                    <a:cubicBezTo>
                      <a:pt x="51" y="43"/>
                      <a:pt x="47" y="36"/>
                      <a:pt x="49" y="32"/>
                    </a:cubicBezTo>
                    <a:cubicBezTo>
                      <a:pt x="50" y="28"/>
                      <a:pt x="55" y="25"/>
                      <a:pt x="54" y="21"/>
                    </a:cubicBezTo>
                    <a:cubicBezTo>
                      <a:pt x="52" y="16"/>
                      <a:pt x="44" y="19"/>
                      <a:pt x="43" y="13"/>
                    </a:cubicBezTo>
                    <a:cubicBezTo>
                      <a:pt x="42" y="10"/>
                      <a:pt x="42" y="8"/>
                      <a:pt x="42" y="6"/>
                    </a:cubicBezTo>
                    <a:cubicBezTo>
                      <a:pt x="42" y="4"/>
                      <a:pt x="41" y="2"/>
                      <a:pt x="39" y="1"/>
                    </a:cubicBezTo>
                    <a:cubicBezTo>
                      <a:pt x="36" y="1"/>
                      <a:pt x="34" y="3"/>
                      <a:pt x="32" y="4"/>
                    </a:cubicBezTo>
                    <a:cubicBezTo>
                      <a:pt x="29" y="5"/>
                      <a:pt x="27" y="5"/>
                      <a:pt x="25" y="4"/>
                    </a:cubicBezTo>
                    <a:cubicBezTo>
                      <a:pt x="23" y="3"/>
                      <a:pt x="22" y="2"/>
                      <a:pt x="20" y="1"/>
                    </a:cubicBezTo>
                    <a:cubicBezTo>
                      <a:pt x="19" y="1"/>
                      <a:pt x="17" y="0"/>
                      <a:pt x="15" y="0"/>
                    </a:cubicBezTo>
                    <a:cubicBezTo>
                      <a:pt x="14" y="0"/>
                      <a:pt x="13" y="1"/>
                      <a:pt x="12" y="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4371976" y="4845051"/>
                <a:ext cx="17463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5"/>
                    </a:moveTo>
                    <a:cubicBezTo>
                      <a:pt x="5" y="5"/>
                      <a:pt x="5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4337051" y="48561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4367213" y="48942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4" y="6"/>
                    </a:moveTo>
                    <a:cubicBezTo>
                      <a:pt x="7" y="6"/>
                      <a:pt x="7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4344988" y="4919663"/>
                <a:ext cx="3333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4" y="6"/>
                    </a:moveTo>
                    <a:cubicBezTo>
                      <a:pt x="8" y="6"/>
                      <a:pt x="9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4389438" y="48783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4337051" y="4889501"/>
                <a:ext cx="2698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4397376" y="49164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4402138" y="4840288"/>
                <a:ext cx="222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4"/>
                    </a:moveTo>
                    <a:cubicBezTo>
                      <a:pt x="6" y="4"/>
                      <a:pt x="6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4427538" y="4870451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2"/>
                    </a:moveTo>
                    <a:cubicBezTo>
                      <a:pt x="4" y="1"/>
                      <a:pt x="4" y="1"/>
                      <a:pt x="3" y="1"/>
                    </a:cubicBezTo>
                    <a:cubicBezTo>
                      <a:pt x="0" y="0"/>
                      <a:pt x="0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4364038" y="4870451"/>
                <a:ext cx="190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4424363" y="4905376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4344988" y="4822826"/>
                <a:ext cx="19050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5"/>
                      <a:pt x="4" y="5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0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4311651" y="4889501"/>
                <a:ext cx="17463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4359276" y="4960938"/>
                <a:ext cx="190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4443413" y="4875213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4" name="Google Shape;174;p2"/>
            <p:cNvSpPr/>
            <p:nvPr/>
          </p:nvSpPr>
          <p:spPr>
            <a:xfrm rot="-1652694">
              <a:off x="774325" y="1238650"/>
              <a:ext cx="524947" cy="42245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 rot="1828054">
              <a:off x="2699825" y="-296850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 rot="10040634">
              <a:off x="3955360" y="-209541"/>
              <a:ext cx="667425" cy="537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 rot="3046489">
              <a:off x="5265250" y="4735475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 rot="10040634">
              <a:off x="6224510" y="4583397"/>
              <a:ext cx="667425" cy="537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9" name="Google Shape;179;p2"/>
            <p:cNvGrpSpPr/>
            <p:nvPr/>
          </p:nvGrpSpPr>
          <p:grpSpPr>
            <a:xfrm>
              <a:off x="506502" y="4603994"/>
              <a:ext cx="816534" cy="813241"/>
              <a:chOff x="3168651" y="847725"/>
              <a:chExt cx="787400" cy="784225"/>
            </a:xfrm>
          </p:grpSpPr>
          <p:sp>
            <p:nvSpPr>
              <p:cNvPr id="180" name="Google Shape;180;p2"/>
              <p:cNvSpPr/>
              <p:nvPr/>
            </p:nvSpPr>
            <p:spPr>
              <a:xfrm>
                <a:off x="3168650" y="847725"/>
                <a:ext cx="787400" cy="784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8" extrusionOk="0">
                    <a:moveTo>
                      <a:pt x="35" y="165"/>
                    </a:moveTo>
                    <a:cubicBezTo>
                      <a:pt x="53" y="183"/>
                      <a:pt x="79" y="193"/>
                      <a:pt x="104" y="199"/>
                    </a:cubicBezTo>
                    <a:cubicBezTo>
                      <a:pt x="125" y="205"/>
                      <a:pt x="149" y="208"/>
                      <a:pt x="169" y="199"/>
                    </a:cubicBezTo>
                    <a:cubicBezTo>
                      <a:pt x="192" y="189"/>
                      <a:pt x="205" y="164"/>
                      <a:pt x="207" y="139"/>
                    </a:cubicBezTo>
                    <a:cubicBezTo>
                      <a:pt x="209" y="114"/>
                      <a:pt x="200" y="89"/>
                      <a:pt x="188" y="67"/>
                    </a:cubicBezTo>
                    <a:cubicBezTo>
                      <a:pt x="178" y="50"/>
                      <a:pt x="166" y="33"/>
                      <a:pt x="150" y="21"/>
                    </a:cubicBezTo>
                    <a:cubicBezTo>
                      <a:pt x="135" y="8"/>
                      <a:pt x="115" y="0"/>
                      <a:pt x="95" y="2"/>
                    </a:cubicBezTo>
                    <a:cubicBezTo>
                      <a:pt x="73" y="4"/>
                      <a:pt x="53" y="16"/>
                      <a:pt x="40" y="32"/>
                    </a:cubicBezTo>
                    <a:cubicBezTo>
                      <a:pt x="10" y="68"/>
                      <a:pt x="0" y="129"/>
                      <a:pt x="35" y="1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3259138" y="908051"/>
                <a:ext cx="666750" cy="67468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9" extrusionOk="0">
                    <a:moveTo>
                      <a:pt x="5" y="94"/>
                    </a:moveTo>
                    <a:cubicBezTo>
                      <a:pt x="4" y="124"/>
                      <a:pt x="25" y="150"/>
                      <a:pt x="53" y="162"/>
                    </a:cubicBezTo>
                    <a:cubicBezTo>
                      <a:pt x="80" y="174"/>
                      <a:pt x="120" y="179"/>
                      <a:pt x="147" y="162"/>
                    </a:cubicBezTo>
                    <a:cubicBezTo>
                      <a:pt x="158" y="156"/>
                      <a:pt x="167" y="145"/>
                      <a:pt x="171" y="132"/>
                    </a:cubicBezTo>
                    <a:cubicBezTo>
                      <a:pt x="175" y="116"/>
                      <a:pt x="169" y="100"/>
                      <a:pt x="161" y="86"/>
                    </a:cubicBezTo>
                    <a:cubicBezTo>
                      <a:pt x="152" y="71"/>
                      <a:pt x="142" y="57"/>
                      <a:pt x="130" y="44"/>
                    </a:cubicBezTo>
                    <a:cubicBezTo>
                      <a:pt x="119" y="32"/>
                      <a:pt x="107" y="21"/>
                      <a:pt x="92" y="14"/>
                    </a:cubicBezTo>
                    <a:cubicBezTo>
                      <a:pt x="64" y="0"/>
                      <a:pt x="32" y="8"/>
                      <a:pt x="16" y="36"/>
                    </a:cubicBezTo>
                    <a:cubicBezTo>
                      <a:pt x="9" y="48"/>
                      <a:pt x="4" y="64"/>
                      <a:pt x="3" y="79"/>
                    </a:cubicBezTo>
                    <a:cubicBezTo>
                      <a:pt x="3" y="95"/>
                      <a:pt x="11" y="108"/>
                      <a:pt x="23" y="120"/>
                    </a:cubicBezTo>
                    <a:cubicBezTo>
                      <a:pt x="45" y="142"/>
                      <a:pt x="73" y="157"/>
                      <a:pt x="104" y="163"/>
                    </a:cubicBezTo>
                    <a:cubicBezTo>
                      <a:pt x="117" y="166"/>
                      <a:pt x="134" y="170"/>
                      <a:pt x="145" y="160"/>
                    </a:cubicBezTo>
                    <a:cubicBezTo>
                      <a:pt x="155" y="151"/>
                      <a:pt x="155" y="135"/>
                      <a:pt x="154" y="122"/>
                    </a:cubicBezTo>
                    <a:cubicBezTo>
                      <a:pt x="153" y="105"/>
                      <a:pt x="149" y="89"/>
                      <a:pt x="142" y="74"/>
                    </a:cubicBezTo>
                    <a:cubicBezTo>
                      <a:pt x="137" y="60"/>
                      <a:pt x="128" y="40"/>
                      <a:pt x="114" y="32"/>
                    </a:cubicBezTo>
                    <a:cubicBezTo>
                      <a:pt x="101" y="25"/>
                      <a:pt x="82" y="26"/>
                      <a:pt x="67" y="27"/>
                    </a:cubicBezTo>
                    <a:cubicBezTo>
                      <a:pt x="51" y="29"/>
                      <a:pt x="33" y="33"/>
                      <a:pt x="19" y="42"/>
                    </a:cubicBezTo>
                    <a:cubicBezTo>
                      <a:pt x="6" y="50"/>
                      <a:pt x="11" y="62"/>
                      <a:pt x="16" y="73"/>
                    </a:cubicBezTo>
                    <a:cubicBezTo>
                      <a:pt x="23" y="89"/>
                      <a:pt x="31" y="104"/>
                      <a:pt x="41" y="118"/>
                    </a:cubicBezTo>
                    <a:cubicBezTo>
                      <a:pt x="50" y="130"/>
                      <a:pt x="60" y="146"/>
                      <a:pt x="74" y="152"/>
                    </a:cubicBezTo>
                    <a:cubicBezTo>
                      <a:pt x="88" y="158"/>
                      <a:pt x="102" y="150"/>
                      <a:pt x="114" y="143"/>
                    </a:cubicBezTo>
                    <a:cubicBezTo>
                      <a:pt x="126" y="135"/>
                      <a:pt x="141" y="123"/>
                      <a:pt x="147" y="109"/>
                    </a:cubicBezTo>
                    <a:cubicBezTo>
                      <a:pt x="153" y="96"/>
                      <a:pt x="144" y="85"/>
                      <a:pt x="135" y="76"/>
                    </a:cubicBezTo>
                    <a:cubicBezTo>
                      <a:pt x="122" y="65"/>
                      <a:pt x="108" y="55"/>
                      <a:pt x="94" y="47"/>
                    </a:cubicBezTo>
                    <a:cubicBezTo>
                      <a:pt x="86" y="43"/>
                      <a:pt x="78" y="39"/>
                      <a:pt x="70" y="35"/>
                    </a:cubicBezTo>
                    <a:cubicBezTo>
                      <a:pt x="64" y="33"/>
                      <a:pt x="57" y="30"/>
                      <a:pt x="50" y="31"/>
                    </a:cubicBezTo>
                    <a:cubicBezTo>
                      <a:pt x="38" y="35"/>
                      <a:pt x="36" y="52"/>
                      <a:pt x="33" y="62"/>
                    </a:cubicBezTo>
                    <a:cubicBezTo>
                      <a:pt x="30" y="78"/>
                      <a:pt x="29" y="95"/>
                      <a:pt x="38" y="110"/>
                    </a:cubicBezTo>
                    <a:cubicBezTo>
                      <a:pt x="46" y="122"/>
                      <a:pt x="60" y="128"/>
                      <a:pt x="73" y="133"/>
                    </a:cubicBezTo>
                    <a:cubicBezTo>
                      <a:pt x="86" y="137"/>
                      <a:pt x="107" y="144"/>
                      <a:pt x="120" y="137"/>
                    </a:cubicBezTo>
                    <a:cubicBezTo>
                      <a:pt x="132" y="130"/>
                      <a:pt x="131" y="111"/>
                      <a:pt x="130" y="100"/>
                    </a:cubicBezTo>
                    <a:cubicBezTo>
                      <a:pt x="127" y="85"/>
                      <a:pt x="121" y="71"/>
                      <a:pt x="110" y="61"/>
                    </a:cubicBezTo>
                    <a:cubicBezTo>
                      <a:pt x="100" y="51"/>
                      <a:pt x="87" y="46"/>
                      <a:pt x="73" y="47"/>
                    </a:cubicBezTo>
                    <a:cubicBezTo>
                      <a:pt x="62" y="48"/>
                      <a:pt x="49" y="54"/>
                      <a:pt x="48" y="66"/>
                    </a:cubicBezTo>
                    <a:cubicBezTo>
                      <a:pt x="47" y="80"/>
                      <a:pt x="59" y="94"/>
                      <a:pt x="68" y="102"/>
                    </a:cubicBezTo>
                    <a:cubicBezTo>
                      <a:pt x="75" y="107"/>
                      <a:pt x="91" y="119"/>
                      <a:pt x="98" y="107"/>
                    </a:cubicBezTo>
                    <a:cubicBezTo>
                      <a:pt x="103" y="96"/>
                      <a:pt x="93" y="84"/>
                      <a:pt x="84" y="79"/>
                    </a:cubicBezTo>
                    <a:cubicBezTo>
                      <a:pt x="77" y="75"/>
                      <a:pt x="63" y="73"/>
                      <a:pt x="64" y="86"/>
                    </a:cubicBezTo>
                    <a:cubicBezTo>
                      <a:pt x="65" y="97"/>
                      <a:pt x="75" y="108"/>
                      <a:pt x="85" y="112"/>
                    </a:cubicBezTo>
                    <a:cubicBezTo>
                      <a:pt x="87" y="113"/>
                      <a:pt x="89" y="110"/>
                      <a:pt x="87" y="109"/>
                    </a:cubicBezTo>
                    <a:cubicBezTo>
                      <a:pt x="81" y="106"/>
                      <a:pt x="76" y="103"/>
                      <a:pt x="72" y="97"/>
                    </a:cubicBezTo>
                    <a:cubicBezTo>
                      <a:pt x="71" y="94"/>
                      <a:pt x="69" y="90"/>
                      <a:pt x="69" y="87"/>
                    </a:cubicBezTo>
                    <a:cubicBezTo>
                      <a:pt x="68" y="82"/>
                      <a:pt x="73" y="79"/>
                      <a:pt x="78" y="81"/>
                    </a:cubicBezTo>
                    <a:cubicBezTo>
                      <a:pt x="85" y="83"/>
                      <a:pt x="91" y="88"/>
                      <a:pt x="93" y="95"/>
                    </a:cubicBezTo>
                    <a:cubicBezTo>
                      <a:pt x="96" y="100"/>
                      <a:pt x="94" y="109"/>
                      <a:pt x="85" y="107"/>
                    </a:cubicBezTo>
                    <a:cubicBezTo>
                      <a:pt x="81" y="106"/>
                      <a:pt x="78" y="104"/>
                      <a:pt x="74" y="102"/>
                    </a:cubicBezTo>
                    <a:cubicBezTo>
                      <a:pt x="64" y="95"/>
                      <a:pt x="53" y="83"/>
                      <a:pt x="52" y="70"/>
                    </a:cubicBezTo>
                    <a:cubicBezTo>
                      <a:pt x="50" y="53"/>
                      <a:pt x="73" y="49"/>
                      <a:pt x="85" y="52"/>
                    </a:cubicBezTo>
                    <a:cubicBezTo>
                      <a:pt x="112" y="57"/>
                      <a:pt x="128" y="87"/>
                      <a:pt x="126" y="112"/>
                    </a:cubicBezTo>
                    <a:cubicBezTo>
                      <a:pt x="126" y="121"/>
                      <a:pt x="124" y="132"/>
                      <a:pt x="114" y="135"/>
                    </a:cubicBezTo>
                    <a:cubicBezTo>
                      <a:pt x="107" y="137"/>
                      <a:pt x="99" y="135"/>
                      <a:pt x="92" y="134"/>
                    </a:cubicBezTo>
                    <a:cubicBezTo>
                      <a:pt x="80" y="132"/>
                      <a:pt x="67" y="127"/>
                      <a:pt x="56" y="121"/>
                    </a:cubicBezTo>
                    <a:cubicBezTo>
                      <a:pt x="44" y="113"/>
                      <a:pt x="36" y="102"/>
                      <a:pt x="35" y="88"/>
                    </a:cubicBezTo>
                    <a:cubicBezTo>
                      <a:pt x="34" y="74"/>
                      <a:pt x="37" y="59"/>
                      <a:pt x="41" y="47"/>
                    </a:cubicBezTo>
                    <a:cubicBezTo>
                      <a:pt x="44" y="39"/>
                      <a:pt x="49" y="34"/>
                      <a:pt x="58" y="35"/>
                    </a:cubicBezTo>
                    <a:cubicBezTo>
                      <a:pt x="65" y="36"/>
                      <a:pt x="72" y="39"/>
                      <a:pt x="78" y="42"/>
                    </a:cubicBezTo>
                    <a:cubicBezTo>
                      <a:pt x="90" y="47"/>
                      <a:pt x="101" y="54"/>
                      <a:pt x="112" y="61"/>
                    </a:cubicBezTo>
                    <a:cubicBezTo>
                      <a:pt x="122" y="68"/>
                      <a:pt x="134" y="77"/>
                      <a:pt x="141" y="87"/>
                    </a:cubicBezTo>
                    <a:cubicBezTo>
                      <a:pt x="153" y="102"/>
                      <a:pt x="142" y="116"/>
                      <a:pt x="130" y="127"/>
                    </a:cubicBezTo>
                    <a:cubicBezTo>
                      <a:pt x="121" y="135"/>
                      <a:pt x="110" y="143"/>
                      <a:pt x="98" y="148"/>
                    </a:cubicBezTo>
                    <a:cubicBezTo>
                      <a:pt x="81" y="155"/>
                      <a:pt x="69" y="147"/>
                      <a:pt x="58" y="135"/>
                    </a:cubicBezTo>
                    <a:cubicBezTo>
                      <a:pt x="41" y="116"/>
                      <a:pt x="27" y="94"/>
                      <a:pt x="18" y="70"/>
                    </a:cubicBezTo>
                    <a:cubicBezTo>
                      <a:pt x="15" y="64"/>
                      <a:pt x="12" y="56"/>
                      <a:pt x="14" y="50"/>
                    </a:cubicBezTo>
                    <a:cubicBezTo>
                      <a:pt x="17" y="44"/>
                      <a:pt x="29" y="40"/>
                      <a:pt x="36" y="38"/>
                    </a:cubicBezTo>
                    <a:cubicBezTo>
                      <a:pt x="49" y="33"/>
                      <a:pt x="64" y="30"/>
                      <a:pt x="78" y="30"/>
                    </a:cubicBezTo>
                    <a:cubicBezTo>
                      <a:pt x="93" y="29"/>
                      <a:pt x="111" y="30"/>
                      <a:pt x="121" y="42"/>
                    </a:cubicBezTo>
                    <a:cubicBezTo>
                      <a:pt x="130" y="53"/>
                      <a:pt x="136" y="65"/>
                      <a:pt x="141" y="77"/>
                    </a:cubicBezTo>
                    <a:cubicBezTo>
                      <a:pt x="145" y="90"/>
                      <a:pt x="149" y="103"/>
                      <a:pt x="150" y="116"/>
                    </a:cubicBezTo>
                    <a:cubicBezTo>
                      <a:pt x="151" y="128"/>
                      <a:pt x="153" y="144"/>
                      <a:pt x="146" y="155"/>
                    </a:cubicBezTo>
                    <a:cubicBezTo>
                      <a:pt x="137" y="167"/>
                      <a:pt x="119" y="163"/>
                      <a:pt x="107" y="161"/>
                    </a:cubicBezTo>
                    <a:cubicBezTo>
                      <a:pt x="95" y="158"/>
                      <a:pt x="83" y="155"/>
                      <a:pt x="72" y="150"/>
                    </a:cubicBezTo>
                    <a:cubicBezTo>
                      <a:pt x="51" y="140"/>
                      <a:pt x="28" y="125"/>
                      <a:pt x="15" y="106"/>
                    </a:cubicBezTo>
                    <a:cubicBezTo>
                      <a:pt x="0" y="83"/>
                      <a:pt x="8" y="50"/>
                      <a:pt x="24" y="30"/>
                    </a:cubicBezTo>
                    <a:cubicBezTo>
                      <a:pt x="42" y="7"/>
                      <a:pt x="71" y="6"/>
                      <a:pt x="96" y="19"/>
                    </a:cubicBezTo>
                    <a:cubicBezTo>
                      <a:pt x="119" y="32"/>
                      <a:pt x="137" y="55"/>
                      <a:pt x="151" y="77"/>
                    </a:cubicBezTo>
                    <a:cubicBezTo>
                      <a:pt x="166" y="100"/>
                      <a:pt x="177" y="128"/>
                      <a:pt x="154" y="151"/>
                    </a:cubicBezTo>
                    <a:cubicBezTo>
                      <a:pt x="136" y="169"/>
                      <a:pt x="106" y="171"/>
                      <a:pt x="81" y="167"/>
                    </a:cubicBezTo>
                    <a:cubicBezTo>
                      <a:pt x="56" y="163"/>
                      <a:pt x="32" y="151"/>
                      <a:pt x="18" y="129"/>
                    </a:cubicBezTo>
                    <a:cubicBezTo>
                      <a:pt x="11" y="118"/>
                      <a:pt x="7" y="106"/>
                      <a:pt x="7" y="94"/>
                    </a:cubicBezTo>
                    <a:cubicBezTo>
                      <a:pt x="7" y="92"/>
                      <a:pt x="5" y="92"/>
                      <a:pt x="5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2" name="Google Shape;182;p2"/>
          <p:cNvSpPr txBox="1">
            <a:spLocks noGrp="1"/>
          </p:cNvSpPr>
          <p:nvPr>
            <p:ph type="ctrTitle"/>
          </p:nvPr>
        </p:nvSpPr>
        <p:spPr>
          <a:xfrm>
            <a:off x="2231466" y="2405795"/>
            <a:ext cx="7698906" cy="15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57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"/>
          <p:cNvSpPr txBox="1">
            <a:spLocks noGrp="1"/>
          </p:cNvSpPr>
          <p:nvPr>
            <p:ph type="subTitle" idx="1"/>
          </p:nvPr>
        </p:nvSpPr>
        <p:spPr>
          <a:xfrm>
            <a:off x="2231466" y="3927413"/>
            <a:ext cx="7698906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-2002252">
            <a:off x="-1990847" y="-904548"/>
            <a:ext cx="4910995" cy="2479117"/>
          </a:xfrm>
          <a:custGeom>
            <a:avLst/>
            <a:gdLst/>
            <a:ahLst/>
            <a:cxnLst/>
            <a:rect l="l" t="t" r="r" b="b"/>
            <a:pathLst>
              <a:path w="10406" h="5240" extrusionOk="0">
                <a:moveTo>
                  <a:pt x="6505" y="1"/>
                </a:moveTo>
                <a:cubicBezTo>
                  <a:pt x="6295" y="1"/>
                  <a:pt x="6078" y="44"/>
                  <a:pt x="5855" y="140"/>
                </a:cubicBezTo>
                <a:cubicBezTo>
                  <a:pt x="5314" y="387"/>
                  <a:pt x="4844" y="769"/>
                  <a:pt x="4319" y="1051"/>
                </a:cubicBezTo>
                <a:cubicBezTo>
                  <a:pt x="3910" y="1261"/>
                  <a:pt x="3511" y="1375"/>
                  <a:pt x="3084" y="1375"/>
                </a:cubicBezTo>
                <a:cubicBezTo>
                  <a:pt x="2907" y="1375"/>
                  <a:pt x="2725" y="1356"/>
                  <a:pt x="2535" y="1315"/>
                </a:cubicBezTo>
                <a:cubicBezTo>
                  <a:pt x="2221" y="1250"/>
                  <a:pt x="1833" y="1171"/>
                  <a:pt x="1463" y="1171"/>
                </a:cubicBezTo>
                <a:cubicBezTo>
                  <a:pt x="925" y="1171"/>
                  <a:pt x="427" y="1339"/>
                  <a:pt x="260" y="1961"/>
                </a:cubicBezTo>
                <a:cubicBezTo>
                  <a:pt x="17" y="2553"/>
                  <a:pt x="0" y="3237"/>
                  <a:pt x="504" y="3728"/>
                </a:cubicBezTo>
                <a:cubicBezTo>
                  <a:pt x="768" y="3972"/>
                  <a:pt x="1083" y="3972"/>
                  <a:pt x="1431" y="4077"/>
                </a:cubicBezTo>
                <a:cubicBezTo>
                  <a:pt x="1922" y="4215"/>
                  <a:pt x="2309" y="4652"/>
                  <a:pt x="2812" y="4778"/>
                </a:cubicBezTo>
                <a:cubicBezTo>
                  <a:pt x="2893" y="4796"/>
                  <a:pt x="2968" y="4804"/>
                  <a:pt x="3040" y="4804"/>
                </a:cubicBezTo>
                <a:cubicBezTo>
                  <a:pt x="3378" y="4804"/>
                  <a:pt x="3638" y="4627"/>
                  <a:pt x="3967" y="4513"/>
                </a:cubicBezTo>
                <a:cubicBezTo>
                  <a:pt x="4145" y="4443"/>
                  <a:pt x="4327" y="4412"/>
                  <a:pt x="4509" y="4412"/>
                </a:cubicBezTo>
                <a:cubicBezTo>
                  <a:pt x="4829" y="4412"/>
                  <a:pt x="5147" y="4507"/>
                  <a:pt x="5436" y="4652"/>
                </a:cubicBezTo>
                <a:cubicBezTo>
                  <a:pt x="5788" y="4828"/>
                  <a:pt x="6065" y="5160"/>
                  <a:pt x="6468" y="5231"/>
                </a:cubicBezTo>
                <a:cubicBezTo>
                  <a:pt x="6509" y="5237"/>
                  <a:pt x="6549" y="5240"/>
                  <a:pt x="6588" y="5240"/>
                </a:cubicBezTo>
                <a:cubicBezTo>
                  <a:pt x="6877" y="5240"/>
                  <a:pt x="7089" y="5078"/>
                  <a:pt x="7274" y="4845"/>
                </a:cubicBezTo>
                <a:cubicBezTo>
                  <a:pt x="7589" y="4480"/>
                  <a:pt x="7799" y="4148"/>
                  <a:pt x="8307" y="4043"/>
                </a:cubicBezTo>
                <a:cubicBezTo>
                  <a:pt x="8404" y="4024"/>
                  <a:pt x="8503" y="4018"/>
                  <a:pt x="8604" y="4018"/>
                </a:cubicBezTo>
                <a:cubicBezTo>
                  <a:pt x="8778" y="4018"/>
                  <a:pt x="8956" y="4036"/>
                  <a:pt x="9131" y="4036"/>
                </a:cubicBezTo>
                <a:cubicBezTo>
                  <a:pt x="9328" y="4036"/>
                  <a:pt x="9522" y="4014"/>
                  <a:pt x="9704" y="3917"/>
                </a:cubicBezTo>
                <a:cubicBezTo>
                  <a:pt x="10300" y="3624"/>
                  <a:pt x="10405" y="2784"/>
                  <a:pt x="9843" y="2398"/>
                </a:cubicBezTo>
                <a:cubicBezTo>
                  <a:pt x="9671" y="2293"/>
                  <a:pt x="9461" y="2222"/>
                  <a:pt x="9284" y="2100"/>
                </a:cubicBezTo>
                <a:cubicBezTo>
                  <a:pt x="9129" y="1995"/>
                  <a:pt x="8970" y="1856"/>
                  <a:pt x="8831" y="1714"/>
                </a:cubicBezTo>
                <a:cubicBezTo>
                  <a:pt x="8500" y="1382"/>
                  <a:pt x="8235" y="979"/>
                  <a:pt x="7904" y="648"/>
                </a:cubicBezTo>
                <a:cubicBezTo>
                  <a:pt x="7492" y="263"/>
                  <a:pt x="7020" y="1"/>
                  <a:pt x="650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" name="Google Shape;24;p4"/>
          <p:cNvSpPr/>
          <p:nvPr/>
        </p:nvSpPr>
        <p:spPr>
          <a:xfrm rot="-2300577">
            <a:off x="9446826" y="4898275"/>
            <a:ext cx="4910973" cy="2479116"/>
          </a:xfrm>
          <a:custGeom>
            <a:avLst/>
            <a:gdLst/>
            <a:ahLst/>
            <a:cxnLst/>
            <a:rect l="l" t="t" r="r" b="b"/>
            <a:pathLst>
              <a:path w="10406" h="5240" extrusionOk="0">
                <a:moveTo>
                  <a:pt x="6505" y="1"/>
                </a:moveTo>
                <a:cubicBezTo>
                  <a:pt x="6295" y="1"/>
                  <a:pt x="6078" y="44"/>
                  <a:pt x="5855" y="140"/>
                </a:cubicBezTo>
                <a:cubicBezTo>
                  <a:pt x="5314" y="387"/>
                  <a:pt x="4844" y="769"/>
                  <a:pt x="4319" y="1051"/>
                </a:cubicBezTo>
                <a:cubicBezTo>
                  <a:pt x="3910" y="1261"/>
                  <a:pt x="3511" y="1375"/>
                  <a:pt x="3084" y="1375"/>
                </a:cubicBezTo>
                <a:cubicBezTo>
                  <a:pt x="2907" y="1375"/>
                  <a:pt x="2725" y="1356"/>
                  <a:pt x="2535" y="1315"/>
                </a:cubicBezTo>
                <a:cubicBezTo>
                  <a:pt x="2221" y="1250"/>
                  <a:pt x="1833" y="1171"/>
                  <a:pt x="1463" y="1171"/>
                </a:cubicBezTo>
                <a:cubicBezTo>
                  <a:pt x="925" y="1171"/>
                  <a:pt x="427" y="1339"/>
                  <a:pt x="260" y="1961"/>
                </a:cubicBezTo>
                <a:cubicBezTo>
                  <a:pt x="17" y="2553"/>
                  <a:pt x="0" y="3237"/>
                  <a:pt x="504" y="3728"/>
                </a:cubicBezTo>
                <a:cubicBezTo>
                  <a:pt x="768" y="3972"/>
                  <a:pt x="1083" y="3972"/>
                  <a:pt x="1431" y="4077"/>
                </a:cubicBezTo>
                <a:cubicBezTo>
                  <a:pt x="1922" y="4215"/>
                  <a:pt x="2309" y="4652"/>
                  <a:pt x="2812" y="4778"/>
                </a:cubicBezTo>
                <a:cubicBezTo>
                  <a:pt x="2893" y="4796"/>
                  <a:pt x="2968" y="4804"/>
                  <a:pt x="3040" y="4804"/>
                </a:cubicBezTo>
                <a:cubicBezTo>
                  <a:pt x="3378" y="4804"/>
                  <a:pt x="3638" y="4627"/>
                  <a:pt x="3967" y="4513"/>
                </a:cubicBezTo>
                <a:cubicBezTo>
                  <a:pt x="4145" y="4443"/>
                  <a:pt x="4327" y="4412"/>
                  <a:pt x="4509" y="4412"/>
                </a:cubicBezTo>
                <a:cubicBezTo>
                  <a:pt x="4829" y="4412"/>
                  <a:pt x="5147" y="4507"/>
                  <a:pt x="5436" y="4652"/>
                </a:cubicBezTo>
                <a:cubicBezTo>
                  <a:pt x="5788" y="4828"/>
                  <a:pt x="6065" y="5160"/>
                  <a:pt x="6468" y="5231"/>
                </a:cubicBezTo>
                <a:cubicBezTo>
                  <a:pt x="6509" y="5237"/>
                  <a:pt x="6549" y="5240"/>
                  <a:pt x="6588" y="5240"/>
                </a:cubicBezTo>
                <a:cubicBezTo>
                  <a:pt x="6877" y="5240"/>
                  <a:pt x="7089" y="5078"/>
                  <a:pt x="7274" y="4845"/>
                </a:cubicBezTo>
                <a:cubicBezTo>
                  <a:pt x="7589" y="4480"/>
                  <a:pt x="7799" y="4148"/>
                  <a:pt x="8307" y="4043"/>
                </a:cubicBezTo>
                <a:cubicBezTo>
                  <a:pt x="8404" y="4024"/>
                  <a:pt x="8503" y="4018"/>
                  <a:pt x="8604" y="4018"/>
                </a:cubicBezTo>
                <a:cubicBezTo>
                  <a:pt x="8778" y="4018"/>
                  <a:pt x="8956" y="4036"/>
                  <a:pt x="9131" y="4036"/>
                </a:cubicBezTo>
                <a:cubicBezTo>
                  <a:pt x="9328" y="4036"/>
                  <a:pt x="9522" y="4014"/>
                  <a:pt x="9704" y="3917"/>
                </a:cubicBezTo>
                <a:cubicBezTo>
                  <a:pt x="10300" y="3624"/>
                  <a:pt x="10405" y="2784"/>
                  <a:pt x="9843" y="2398"/>
                </a:cubicBezTo>
                <a:cubicBezTo>
                  <a:pt x="9671" y="2293"/>
                  <a:pt x="9461" y="2222"/>
                  <a:pt x="9284" y="2100"/>
                </a:cubicBezTo>
                <a:cubicBezTo>
                  <a:pt x="9129" y="1995"/>
                  <a:pt x="8970" y="1856"/>
                  <a:pt x="8831" y="1714"/>
                </a:cubicBezTo>
                <a:cubicBezTo>
                  <a:pt x="8500" y="1382"/>
                  <a:pt x="8235" y="979"/>
                  <a:pt x="7904" y="648"/>
                </a:cubicBezTo>
                <a:cubicBezTo>
                  <a:pt x="7492" y="263"/>
                  <a:pt x="7020" y="1"/>
                  <a:pt x="650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" name="Google Shape;25;p4"/>
          <p:cNvSpPr/>
          <p:nvPr/>
        </p:nvSpPr>
        <p:spPr>
          <a:xfrm>
            <a:off x="-1349450" y="-989991"/>
            <a:ext cx="3222883" cy="2210536"/>
          </a:xfrm>
          <a:custGeom>
            <a:avLst/>
            <a:gdLst/>
            <a:ahLst/>
            <a:cxnLst/>
            <a:rect l="l" t="t" r="r" b="b"/>
            <a:pathLst>
              <a:path w="11418" h="7812" extrusionOk="0">
                <a:moveTo>
                  <a:pt x="10780" y="0"/>
                </a:moveTo>
                <a:cubicBezTo>
                  <a:pt x="10771" y="0"/>
                  <a:pt x="10762" y="5"/>
                  <a:pt x="10754" y="13"/>
                </a:cubicBezTo>
                <a:cubicBezTo>
                  <a:pt x="10737" y="30"/>
                  <a:pt x="10737" y="47"/>
                  <a:pt x="10754" y="63"/>
                </a:cubicBezTo>
                <a:cubicBezTo>
                  <a:pt x="11140" y="521"/>
                  <a:pt x="11367" y="1113"/>
                  <a:pt x="11367" y="1709"/>
                </a:cubicBezTo>
                <a:cubicBezTo>
                  <a:pt x="11367" y="2145"/>
                  <a:pt x="11245" y="2565"/>
                  <a:pt x="11140" y="3001"/>
                </a:cubicBezTo>
                <a:cubicBezTo>
                  <a:pt x="10964" y="3686"/>
                  <a:pt x="10788" y="4366"/>
                  <a:pt x="10599" y="5050"/>
                </a:cubicBezTo>
                <a:cubicBezTo>
                  <a:pt x="10544" y="5293"/>
                  <a:pt x="10473" y="5541"/>
                  <a:pt x="10351" y="5767"/>
                </a:cubicBezTo>
                <a:cubicBezTo>
                  <a:pt x="10246" y="5994"/>
                  <a:pt x="10091" y="6170"/>
                  <a:pt x="9881" y="6292"/>
                </a:cubicBezTo>
                <a:cubicBezTo>
                  <a:pt x="9688" y="6397"/>
                  <a:pt x="9461" y="6431"/>
                  <a:pt x="9235" y="6431"/>
                </a:cubicBezTo>
                <a:cubicBezTo>
                  <a:pt x="9004" y="6431"/>
                  <a:pt x="8777" y="6397"/>
                  <a:pt x="8550" y="6397"/>
                </a:cubicBezTo>
                <a:cubicBezTo>
                  <a:pt x="8324" y="6397"/>
                  <a:pt x="8080" y="6431"/>
                  <a:pt x="7871" y="6552"/>
                </a:cubicBezTo>
                <a:cubicBezTo>
                  <a:pt x="7572" y="6712"/>
                  <a:pt x="7379" y="7010"/>
                  <a:pt x="7170" y="7270"/>
                </a:cubicBezTo>
                <a:cubicBezTo>
                  <a:pt x="7065" y="7409"/>
                  <a:pt x="6960" y="7513"/>
                  <a:pt x="6838" y="7602"/>
                </a:cubicBezTo>
                <a:cubicBezTo>
                  <a:pt x="6716" y="7690"/>
                  <a:pt x="6590" y="7744"/>
                  <a:pt x="6452" y="7744"/>
                </a:cubicBezTo>
                <a:lnTo>
                  <a:pt x="6418" y="7744"/>
                </a:lnTo>
                <a:cubicBezTo>
                  <a:pt x="6313" y="7744"/>
                  <a:pt x="6208" y="7707"/>
                  <a:pt x="6103" y="7639"/>
                </a:cubicBezTo>
                <a:cubicBezTo>
                  <a:pt x="5944" y="7568"/>
                  <a:pt x="5805" y="7430"/>
                  <a:pt x="5667" y="7325"/>
                </a:cubicBezTo>
                <a:cubicBezTo>
                  <a:pt x="5507" y="7199"/>
                  <a:pt x="5352" y="7094"/>
                  <a:pt x="5176" y="7043"/>
                </a:cubicBezTo>
                <a:cubicBezTo>
                  <a:pt x="5105" y="7027"/>
                  <a:pt x="5054" y="7027"/>
                  <a:pt x="4983" y="7027"/>
                </a:cubicBezTo>
                <a:cubicBezTo>
                  <a:pt x="4702" y="7027"/>
                  <a:pt x="4441" y="7165"/>
                  <a:pt x="4177" y="7325"/>
                </a:cubicBezTo>
                <a:cubicBezTo>
                  <a:pt x="3917" y="7480"/>
                  <a:pt x="3652" y="7639"/>
                  <a:pt x="3375" y="7673"/>
                </a:cubicBezTo>
                <a:lnTo>
                  <a:pt x="3254" y="7673"/>
                </a:lnTo>
                <a:cubicBezTo>
                  <a:pt x="2939" y="7673"/>
                  <a:pt x="2657" y="7513"/>
                  <a:pt x="2393" y="7287"/>
                </a:cubicBezTo>
                <a:cubicBezTo>
                  <a:pt x="2150" y="7060"/>
                  <a:pt x="1923" y="6762"/>
                  <a:pt x="1730" y="6485"/>
                </a:cubicBezTo>
                <a:cubicBezTo>
                  <a:pt x="1537" y="6204"/>
                  <a:pt x="1327" y="5906"/>
                  <a:pt x="1067" y="5679"/>
                </a:cubicBezTo>
                <a:cubicBezTo>
                  <a:pt x="802" y="5436"/>
                  <a:pt x="504" y="5276"/>
                  <a:pt x="156" y="5276"/>
                </a:cubicBezTo>
                <a:lnTo>
                  <a:pt x="34" y="5276"/>
                </a:lnTo>
                <a:cubicBezTo>
                  <a:pt x="17" y="5293"/>
                  <a:pt x="1" y="5293"/>
                  <a:pt x="1" y="5331"/>
                </a:cubicBezTo>
                <a:cubicBezTo>
                  <a:pt x="1" y="5348"/>
                  <a:pt x="17" y="5348"/>
                  <a:pt x="34" y="5348"/>
                </a:cubicBezTo>
                <a:lnTo>
                  <a:pt x="156" y="5348"/>
                </a:lnTo>
                <a:cubicBezTo>
                  <a:pt x="471" y="5348"/>
                  <a:pt x="769" y="5486"/>
                  <a:pt x="1012" y="5713"/>
                </a:cubicBezTo>
                <a:cubicBezTo>
                  <a:pt x="1277" y="5940"/>
                  <a:pt x="1486" y="6238"/>
                  <a:pt x="1680" y="6519"/>
                </a:cubicBezTo>
                <a:cubicBezTo>
                  <a:pt x="1868" y="6817"/>
                  <a:pt x="2099" y="7115"/>
                  <a:pt x="2359" y="7341"/>
                </a:cubicBezTo>
                <a:cubicBezTo>
                  <a:pt x="2603" y="7568"/>
                  <a:pt x="2918" y="7744"/>
                  <a:pt x="3254" y="7744"/>
                </a:cubicBezTo>
                <a:cubicBezTo>
                  <a:pt x="3287" y="7744"/>
                  <a:pt x="3337" y="7744"/>
                  <a:pt x="3392" y="7723"/>
                </a:cubicBezTo>
                <a:cubicBezTo>
                  <a:pt x="3690" y="7690"/>
                  <a:pt x="3950" y="7534"/>
                  <a:pt x="4215" y="7375"/>
                </a:cubicBezTo>
                <a:cubicBezTo>
                  <a:pt x="4475" y="7220"/>
                  <a:pt x="4723" y="7094"/>
                  <a:pt x="4983" y="7094"/>
                </a:cubicBezTo>
                <a:cubicBezTo>
                  <a:pt x="5037" y="7094"/>
                  <a:pt x="5105" y="7094"/>
                  <a:pt x="5159" y="7115"/>
                </a:cubicBezTo>
                <a:cubicBezTo>
                  <a:pt x="5386" y="7165"/>
                  <a:pt x="5579" y="7325"/>
                  <a:pt x="5772" y="7480"/>
                </a:cubicBezTo>
                <a:cubicBezTo>
                  <a:pt x="5856" y="7568"/>
                  <a:pt x="5961" y="7639"/>
                  <a:pt x="6066" y="7707"/>
                </a:cubicBezTo>
                <a:cubicBezTo>
                  <a:pt x="6171" y="7761"/>
                  <a:pt x="6297" y="7795"/>
                  <a:pt x="6418" y="7811"/>
                </a:cubicBezTo>
                <a:lnTo>
                  <a:pt x="6452" y="7811"/>
                </a:lnTo>
                <a:cubicBezTo>
                  <a:pt x="6611" y="7811"/>
                  <a:pt x="6750" y="7744"/>
                  <a:pt x="6872" y="7656"/>
                </a:cubicBezTo>
                <a:cubicBezTo>
                  <a:pt x="7065" y="7513"/>
                  <a:pt x="7220" y="7304"/>
                  <a:pt x="7379" y="7115"/>
                </a:cubicBezTo>
                <a:cubicBezTo>
                  <a:pt x="7535" y="6905"/>
                  <a:pt x="7694" y="6712"/>
                  <a:pt x="7904" y="6607"/>
                </a:cubicBezTo>
                <a:cubicBezTo>
                  <a:pt x="8097" y="6502"/>
                  <a:pt x="8324" y="6464"/>
                  <a:pt x="8550" y="6464"/>
                </a:cubicBezTo>
                <a:cubicBezTo>
                  <a:pt x="8777" y="6464"/>
                  <a:pt x="9004" y="6485"/>
                  <a:pt x="9235" y="6485"/>
                </a:cubicBezTo>
                <a:cubicBezTo>
                  <a:pt x="9478" y="6485"/>
                  <a:pt x="9705" y="6464"/>
                  <a:pt x="9915" y="6342"/>
                </a:cubicBezTo>
                <a:cubicBezTo>
                  <a:pt x="10141" y="6221"/>
                  <a:pt x="10301" y="6028"/>
                  <a:pt x="10422" y="5801"/>
                </a:cubicBezTo>
                <a:cubicBezTo>
                  <a:pt x="10527" y="5574"/>
                  <a:pt x="10599" y="5310"/>
                  <a:pt x="10666" y="5066"/>
                </a:cubicBezTo>
                <a:cubicBezTo>
                  <a:pt x="10842" y="4387"/>
                  <a:pt x="11018" y="3702"/>
                  <a:pt x="11207" y="3022"/>
                </a:cubicBezTo>
                <a:cubicBezTo>
                  <a:pt x="11312" y="2582"/>
                  <a:pt x="11417" y="2162"/>
                  <a:pt x="11417" y="1709"/>
                </a:cubicBezTo>
                <a:cubicBezTo>
                  <a:pt x="11417" y="1096"/>
                  <a:pt x="11191" y="483"/>
                  <a:pt x="10809" y="13"/>
                </a:cubicBezTo>
                <a:cubicBezTo>
                  <a:pt x="10798" y="5"/>
                  <a:pt x="10789" y="0"/>
                  <a:pt x="10780" y="0"/>
                </a:cubicBezTo>
                <a:close/>
              </a:path>
            </a:pathLst>
          </a:custGeom>
          <a:solidFill>
            <a:srgbClr val="77C6C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" name="Google Shape;26;p4"/>
          <p:cNvSpPr/>
          <p:nvPr/>
        </p:nvSpPr>
        <p:spPr>
          <a:xfrm>
            <a:off x="-638714" y="-1159769"/>
            <a:ext cx="3010902" cy="2989543"/>
          </a:xfrm>
          <a:custGeom>
            <a:avLst/>
            <a:gdLst/>
            <a:ahLst/>
            <a:cxnLst/>
            <a:rect l="l" t="t" r="r" b="b"/>
            <a:pathLst>
              <a:path w="10667" h="10565" extrusionOk="0">
                <a:moveTo>
                  <a:pt x="9340" y="0"/>
                </a:moveTo>
                <a:cubicBezTo>
                  <a:pt x="9319" y="0"/>
                  <a:pt x="9302" y="0"/>
                  <a:pt x="9285" y="17"/>
                </a:cubicBezTo>
                <a:cubicBezTo>
                  <a:pt x="9285" y="34"/>
                  <a:pt x="9285" y="55"/>
                  <a:pt x="9302" y="72"/>
                </a:cubicBezTo>
                <a:cubicBezTo>
                  <a:pt x="10091" y="420"/>
                  <a:pt x="10599" y="1293"/>
                  <a:pt x="10599" y="2153"/>
                </a:cubicBezTo>
                <a:cubicBezTo>
                  <a:pt x="10599" y="2430"/>
                  <a:pt x="10545" y="2728"/>
                  <a:pt x="10423" y="2993"/>
                </a:cubicBezTo>
                <a:cubicBezTo>
                  <a:pt x="10318" y="3236"/>
                  <a:pt x="10142" y="3480"/>
                  <a:pt x="10003" y="3706"/>
                </a:cubicBezTo>
                <a:cubicBezTo>
                  <a:pt x="9844" y="3954"/>
                  <a:pt x="9705" y="4197"/>
                  <a:pt x="9634" y="4479"/>
                </a:cubicBezTo>
                <a:cubicBezTo>
                  <a:pt x="9600" y="4634"/>
                  <a:pt x="9583" y="4777"/>
                  <a:pt x="9583" y="4932"/>
                </a:cubicBezTo>
                <a:cubicBezTo>
                  <a:pt x="9583" y="5562"/>
                  <a:pt x="9827" y="6191"/>
                  <a:pt x="9810" y="6770"/>
                </a:cubicBezTo>
                <a:cubicBezTo>
                  <a:pt x="9810" y="7047"/>
                  <a:pt x="9776" y="7295"/>
                  <a:pt x="9617" y="7538"/>
                </a:cubicBezTo>
                <a:cubicBezTo>
                  <a:pt x="9357" y="7958"/>
                  <a:pt x="8832" y="8168"/>
                  <a:pt x="8324" y="8273"/>
                </a:cubicBezTo>
                <a:cubicBezTo>
                  <a:pt x="7816" y="8395"/>
                  <a:pt x="7292" y="8449"/>
                  <a:pt x="6838" y="8726"/>
                </a:cubicBezTo>
                <a:cubicBezTo>
                  <a:pt x="6486" y="8919"/>
                  <a:pt x="6242" y="9234"/>
                  <a:pt x="5982" y="9532"/>
                </a:cubicBezTo>
                <a:cubicBezTo>
                  <a:pt x="5718" y="9830"/>
                  <a:pt x="5457" y="10128"/>
                  <a:pt x="5122" y="10300"/>
                </a:cubicBezTo>
                <a:cubicBezTo>
                  <a:pt x="4861" y="10443"/>
                  <a:pt x="4563" y="10493"/>
                  <a:pt x="4265" y="10493"/>
                </a:cubicBezTo>
                <a:cubicBezTo>
                  <a:pt x="3707" y="10493"/>
                  <a:pt x="3128" y="10300"/>
                  <a:pt x="2603" y="10074"/>
                </a:cubicBezTo>
                <a:cubicBezTo>
                  <a:pt x="1923" y="9792"/>
                  <a:pt x="1222" y="9461"/>
                  <a:pt x="505" y="9461"/>
                </a:cubicBezTo>
                <a:cubicBezTo>
                  <a:pt x="349" y="9461"/>
                  <a:pt x="190" y="9478"/>
                  <a:pt x="35" y="9515"/>
                </a:cubicBezTo>
                <a:cubicBezTo>
                  <a:pt x="18" y="9515"/>
                  <a:pt x="1" y="9532"/>
                  <a:pt x="1" y="9549"/>
                </a:cubicBezTo>
                <a:cubicBezTo>
                  <a:pt x="18" y="9566"/>
                  <a:pt x="35" y="9583"/>
                  <a:pt x="51" y="9583"/>
                </a:cubicBezTo>
                <a:cubicBezTo>
                  <a:pt x="190" y="9549"/>
                  <a:pt x="349" y="9532"/>
                  <a:pt x="505" y="9532"/>
                </a:cubicBezTo>
                <a:cubicBezTo>
                  <a:pt x="1206" y="9532"/>
                  <a:pt x="1907" y="9847"/>
                  <a:pt x="2570" y="10128"/>
                </a:cubicBezTo>
                <a:cubicBezTo>
                  <a:pt x="3094" y="10355"/>
                  <a:pt x="3690" y="10565"/>
                  <a:pt x="4265" y="10565"/>
                </a:cubicBezTo>
                <a:cubicBezTo>
                  <a:pt x="4563" y="10565"/>
                  <a:pt x="4878" y="10493"/>
                  <a:pt x="5159" y="10355"/>
                </a:cubicBezTo>
                <a:cubicBezTo>
                  <a:pt x="5508" y="10162"/>
                  <a:pt x="5772" y="9864"/>
                  <a:pt x="6032" y="9566"/>
                </a:cubicBezTo>
                <a:cubicBezTo>
                  <a:pt x="6297" y="9268"/>
                  <a:pt x="6540" y="8974"/>
                  <a:pt x="6872" y="8781"/>
                </a:cubicBezTo>
                <a:cubicBezTo>
                  <a:pt x="7308" y="8516"/>
                  <a:pt x="7833" y="8449"/>
                  <a:pt x="8341" y="8344"/>
                </a:cubicBezTo>
                <a:cubicBezTo>
                  <a:pt x="8849" y="8218"/>
                  <a:pt x="9390" y="8009"/>
                  <a:pt x="9671" y="7572"/>
                </a:cubicBezTo>
                <a:cubicBezTo>
                  <a:pt x="9827" y="7329"/>
                  <a:pt x="9881" y="7047"/>
                  <a:pt x="9881" y="6770"/>
                </a:cubicBezTo>
                <a:cubicBezTo>
                  <a:pt x="9881" y="6174"/>
                  <a:pt x="9655" y="5545"/>
                  <a:pt x="9655" y="4932"/>
                </a:cubicBezTo>
                <a:cubicBezTo>
                  <a:pt x="9655" y="4793"/>
                  <a:pt x="9671" y="4634"/>
                  <a:pt x="9705" y="4495"/>
                </a:cubicBezTo>
                <a:cubicBezTo>
                  <a:pt x="9760" y="4231"/>
                  <a:pt x="9898" y="3988"/>
                  <a:pt x="10053" y="3744"/>
                </a:cubicBezTo>
                <a:cubicBezTo>
                  <a:pt x="10196" y="3518"/>
                  <a:pt x="10368" y="3270"/>
                  <a:pt x="10494" y="3010"/>
                </a:cubicBezTo>
                <a:cubicBezTo>
                  <a:pt x="10599" y="2745"/>
                  <a:pt x="10666" y="2447"/>
                  <a:pt x="10666" y="2153"/>
                </a:cubicBezTo>
                <a:cubicBezTo>
                  <a:pt x="10666" y="1259"/>
                  <a:pt x="10142" y="370"/>
                  <a:pt x="9340" y="0"/>
                </a:cubicBezTo>
                <a:close/>
              </a:path>
            </a:pathLst>
          </a:custGeom>
          <a:solidFill>
            <a:srgbClr val="77C6C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7" name="Google Shape;27;p4"/>
          <p:cNvSpPr/>
          <p:nvPr/>
        </p:nvSpPr>
        <p:spPr>
          <a:xfrm rot="9548379">
            <a:off x="11085431" y="5159583"/>
            <a:ext cx="3222856" cy="2210541"/>
          </a:xfrm>
          <a:custGeom>
            <a:avLst/>
            <a:gdLst/>
            <a:ahLst/>
            <a:cxnLst/>
            <a:rect l="l" t="t" r="r" b="b"/>
            <a:pathLst>
              <a:path w="11418" h="7812" extrusionOk="0">
                <a:moveTo>
                  <a:pt x="10780" y="0"/>
                </a:moveTo>
                <a:cubicBezTo>
                  <a:pt x="10771" y="0"/>
                  <a:pt x="10762" y="5"/>
                  <a:pt x="10754" y="13"/>
                </a:cubicBezTo>
                <a:cubicBezTo>
                  <a:pt x="10737" y="30"/>
                  <a:pt x="10737" y="47"/>
                  <a:pt x="10754" y="63"/>
                </a:cubicBezTo>
                <a:cubicBezTo>
                  <a:pt x="11140" y="521"/>
                  <a:pt x="11367" y="1113"/>
                  <a:pt x="11367" y="1709"/>
                </a:cubicBezTo>
                <a:cubicBezTo>
                  <a:pt x="11367" y="2145"/>
                  <a:pt x="11245" y="2565"/>
                  <a:pt x="11140" y="3001"/>
                </a:cubicBezTo>
                <a:cubicBezTo>
                  <a:pt x="10964" y="3686"/>
                  <a:pt x="10788" y="4366"/>
                  <a:pt x="10599" y="5050"/>
                </a:cubicBezTo>
                <a:cubicBezTo>
                  <a:pt x="10544" y="5293"/>
                  <a:pt x="10473" y="5541"/>
                  <a:pt x="10351" y="5767"/>
                </a:cubicBezTo>
                <a:cubicBezTo>
                  <a:pt x="10246" y="5994"/>
                  <a:pt x="10091" y="6170"/>
                  <a:pt x="9881" y="6292"/>
                </a:cubicBezTo>
                <a:cubicBezTo>
                  <a:pt x="9688" y="6397"/>
                  <a:pt x="9461" y="6431"/>
                  <a:pt x="9235" y="6431"/>
                </a:cubicBezTo>
                <a:cubicBezTo>
                  <a:pt x="9004" y="6431"/>
                  <a:pt x="8777" y="6397"/>
                  <a:pt x="8550" y="6397"/>
                </a:cubicBezTo>
                <a:cubicBezTo>
                  <a:pt x="8324" y="6397"/>
                  <a:pt x="8080" y="6431"/>
                  <a:pt x="7871" y="6552"/>
                </a:cubicBezTo>
                <a:cubicBezTo>
                  <a:pt x="7572" y="6712"/>
                  <a:pt x="7379" y="7010"/>
                  <a:pt x="7170" y="7270"/>
                </a:cubicBezTo>
                <a:cubicBezTo>
                  <a:pt x="7065" y="7409"/>
                  <a:pt x="6960" y="7513"/>
                  <a:pt x="6838" y="7602"/>
                </a:cubicBezTo>
                <a:cubicBezTo>
                  <a:pt x="6716" y="7690"/>
                  <a:pt x="6590" y="7744"/>
                  <a:pt x="6452" y="7744"/>
                </a:cubicBezTo>
                <a:lnTo>
                  <a:pt x="6418" y="7744"/>
                </a:lnTo>
                <a:cubicBezTo>
                  <a:pt x="6313" y="7744"/>
                  <a:pt x="6208" y="7707"/>
                  <a:pt x="6103" y="7639"/>
                </a:cubicBezTo>
                <a:cubicBezTo>
                  <a:pt x="5944" y="7568"/>
                  <a:pt x="5805" y="7430"/>
                  <a:pt x="5667" y="7325"/>
                </a:cubicBezTo>
                <a:cubicBezTo>
                  <a:pt x="5507" y="7199"/>
                  <a:pt x="5352" y="7094"/>
                  <a:pt x="5176" y="7043"/>
                </a:cubicBezTo>
                <a:cubicBezTo>
                  <a:pt x="5105" y="7027"/>
                  <a:pt x="5054" y="7027"/>
                  <a:pt x="4983" y="7027"/>
                </a:cubicBezTo>
                <a:cubicBezTo>
                  <a:pt x="4702" y="7027"/>
                  <a:pt x="4441" y="7165"/>
                  <a:pt x="4177" y="7325"/>
                </a:cubicBezTo>
                <a:cubicBezTo>
                  <a:pt x="3917" y="7480"/>
                  <a:pt x="3652" y="7639"/>
                  <a:pt x="3375" y="7673"/>
                </a:cubicBezTo>
                <a:lnTo>
                  <a:pt x="3254" y="7673"/>
                </a:lnTo>
                <a:cubicBezTo>
                  <a:pt x="2939" y="7673"/>
                  <a:pt x="2657" y="7513"/>
                  <a:pt x="2393" y="7287"/>
                </a:cubicBezTo>
                <a:cubicBezTo>
                  <a:pt x="2150" y="7060"/>
                  <a:pt x="1923" y="6762"/>
                  <a:pt x="1730" y="6485"/>
                </a:cubicBezTo>
                <a:cubicBezTo>
                  <a:pt x="1537" y="6204"/>
                  <a:pt x="1327" y="5906"/>
                  <a:pt x="1067" y="5679"/>
                </a:cubicBezTo>
                <a:cubicBezTo>
                  <a:pt x="802" y="5436"/>
                  <a:pt x="504" y="5276"/>
                  <a:pt x="156" y="5276"/>
                </a:cubicBezTo>
                <a:lnTo>
                  <a:pt x="34" y="5276"/>
                </a:lnTo>
                <a:cubicBezTo>
                  <a:pt x="17" y="5293"/>
                  <a:pt x="1" y="5293"/>
                  <a:pt x="1" y="5331"/>
                </a:cubicBezTo>
                <a:cubicBezTo>
                  <a:pt x="1" y="5348"/>
                  <a:pt x="17" y="5348"/>
                  <a:pt x="34" y="5348"/>
                </a:cubicBezTo>
                <a:lnTo>
                  <a:pt x="156" y="5348"/>
                </a:lnTo>
                <a:cubicBezTo>
                  <a:pt x="471" y="5348"/>
                  <a:pt x="769" y="5486"/>
                  <a:pt x="1012" y="5713"/>
                </a:cubicBezTo>
                <a:cubicBezTo>
                  <a:pt x="1277" y="5940"/>
                  <a:pt x="1486" y="6238"/>
                  <a:pt x="1680" y="6519"/>
                </a:cubicBezTo>
                <a:cubicBezTo>
                  <a:pt x="1868" y="6817"/>
                  <a:pt x="2099" y="7115"/>
                  <a:pt x="2359" y="7341"/>
                </a:cubicBezTo>
                <a:cubicBezTo>
                  <a:pt x="2603" y="7568"/>
                  <a:pt x="2918" y="7744"/>
                  <a:pt x="3254" y="7744"/>
                </a:cubicBezTo>
                <a:cubicBezTo>
                  <a:pt x="3287" y="7744"/>
                  <a:pt x="3337" y="7744"/>
                  <a:pt x="3392" y="7723"/>
                </a:cubicBezTo>
                <a:cubicBezTo>
                  <a:pt x="3690" y="7690"/>
                  <a:pt x="3950" y="7534"/>
                  <a:pt x="4215" y="7375"/>
                </a:cubicBezTo>
                <a:cubicBezTo>
                  <a:pt x="4475" y="7220"/>
                  <a:pt x="4723" y="7094"/>
                  <a:pt x="4983" y="7094"/>
                </a:cubicBezTo>
                <a:cubicBezTo>
                  <a:pt x="5037" y="7094"/>
                  <a:pt x="5105" y="7094"/>
                  <a:pt x="5159" y="7115"/>
                </a:cubicBezTo>
                <a:cubicBezTo>
                  <a:pt x="5386" y="7165"/>
                  <a:pt x="5579" y="7325"/>
                  <a:pt x="5772" y="7480"/>
                </a:cubicBezTo>
                <a:cubicBezTo>
                  <a:pt x="5856" y="7568"/>
                  <a:pt x="5961" y="7639"/>
                  <a:pt x="6066" y="7707"/>
                </a:cubicBezTo>
                <a:cubicBezTo>
                  <a:pt x="6171" y="7761"/>
                  <a:pt x="6297" y="7795"/>
                  <a:pt x="6418" y="7811"/>
                </a:cubicBezTo>
                <a:lnTo>
                  <a:pt x="6452" y="7811"/>
                </a:lnTo>
                <a:cubicBezTo>
                  <a:pt x="6611" y="7811"/>
                  <a:pt x="6750" y="7744"/>
                  <a:pt x="6872" y="7656"/>
                </a:cubicBezTo>
                <a:cubicBezTo>
                  <a:pt x="7065" y="7513"/>
                  <a:pt x="7220" y="7304"/>
                  <a:pt x="7379" y="7115"/>
                </a:cubicBezTo>
                <a:cubicBezTo>
                  <a:pt x="7535" y="6905"/>
                  <a:pt x="7694" y="6712"/>
                  <a:pt x="7904" y="6607"/>
                </a:cubicBezTo>
                <a:cubicBezTo>
                  <a:pt x="8097" y="6502"/>
                  <a:pt x="8324" y="6464"/>
                  <a:pt x="8550" y="6464"/>
                </a:cubicBezTo>
                <a:cubicBezTo>
                  <a:pt x="8777" y="6464"/>
                  <a:pt x="9004" y="6485"/>
                  <a:pt x="9235" y="6485"/>
                </a:cubicBezTo>
                <a:cubicBezTo>
                  <a:pt x="9478" y="6485"/>
                  <a:pt x="9705" y="6464"/>
                  <a:pt x="9915" y="6342"/>
                </a:cubicBezTo>
                <a:cubicBezTo>
                  <a:pt x="10141" y="6221"/>
                  <a:pt x="10301" y="6028"/>
                  <a:pt x="10422" y="5801"/>
                </a:cubicBezTo>
                <a:cubicBezTo>
                  <a:pt x="10527" y="5574"/>
                  <a:pt x="10599" y="5310"/>
                  <a:pt x="10666" y="5066"/>
                </a:cubicBezTo>
                <a:cubicBezTo>
                  <a:pt x="10842" y="4387"/>
                  <a:pt x="11018" y="3702"/>
                  <a:pt x="11207" y="3022"/>
                </a:cubicBezTo>
                <a:cubicBezTo>
                  <a:pt x="11312" y="2582"/>
                  <a:pt x="11417" y="2162"/>
                  <a:pt x="11417" y="1709"/>
                </a:cubicBezTo>
                <a:cubicBezTo>
                  <a:pt x="11417" y="1096"/>
                  <a:pt x="11191" y="483"/>
                  <a:pt x="10809" y="13"/>
                </a:cubicBezTo>
                <a:cubicBezTo>
                  <a:pt x="10798" y="5"/>
                  <a:pt x="10789" y="0"/>
                  <a:pt x="10780" y="0"/>
                </a:cubicBezTo>
                <a:close/>
              </a:path>
            </a:pathLst>
          </a:custGeom>
          <a:solidFill>
            <a:srgbClr val="77C6C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" name="Google Shape;28;p4"/>
          <p:cNvSpPr/>
          <p:nvPr/>
        </p:nvSpPr>
        <p:spPr>
          <a:xfrm rot="9548379">
            <a:off x="10548264" y="4780628"/>
            <a:ext cx="3010880" cy="2989549"/>
          </a:xfrm>
          <a:custGeom>
            <a:avLst/>
            <a:gdLst/>
            <a:ahLst/>
            <a:cxnLst/>
            <a:rect l="l" t="t" r="r" b="b"/>
            <a:pathLst>
              <a:path w="10667" h="10565" extrusionOk="0">
                <a:moveTo>
                  <a:pt x="9340" y="0"/>
                </a:moveTo>
                <a:cubicBezTo>
                  <a:pt x="9319" y="0"/>
                  <a:pt x="9302" y="0"/>
                  <a:pt x="9285" y="17"/>
                </a:cubicBezTo>
                <a:cubicBezTo>
                  <a:pt x="9285" y="34"/>
                  <a:pt x="9285" y="55"/>
                  <a:pt x="9302" y="72"/>
                </a:cubicBezTo>
                <a:cubicBezTo>
                  <a:pt x="10091" y="420"/>
                  <a:pt x="10599" y="1293"/>
                  <a:pt x="10599" y="2153"/>
                </a:cubicBezTo>
                <a:cubicBezTo>
                  <a:pt x="10599" y="2430"/>
                  <a:pt x="10545" y="2728"/>
                  <a:pt x="10423" y="2993"/>
                </a:cubicBezTo>
                <a:cubicBezTo>
                  <a:pt x="10318" y="3236"/>
                  <a:pt x="10142" y="3480"/>
                  <a:pt x="10003" y="3706"/>
                </a:cubicBezTo>
                <a:cubicBezTo>
                  <a:pt x="9844" y="3954"/>
                  <a:pt x="9705" y="4197"/>
                  <a:pt x="9634" y="4479"/>
                </a:cubicBezTo>
                <a:cubicBezTo>
                  <a:pt x="9600" y="4634"/>
                  <a:pt x="9583" y="4777"/>
                  <a:pt x="9583" y="4932"/>
                </a:cubicBezTo>
                <a:cubicBezTo>
                  <a:pt x="9583" y="5562"/>
                  <a:pt x="9827" y="6191"/>
                  <a:pt x="9810" y="6770"/>
                </a:cubicBezTo>
                <a:cubicBezTo>
                  <a:pt x="9810" y="7047"/>
                  <a:pt x="9776" y="7295"/>
                  <a:pt x="9617" y="7538"/>
                </a:cubicBezTo>
                <a:cubicBezTo>
                  <a:pt x="9357" y="7958"/>
                  <a:pt x="8832" y="8168"/>
                  <a:pt x="8324" y="8273"/>
                </a:cubicBezTo>
                <a:cubicBezTo>
                  <a:pt x="7816" y="8395"/>
                  <a:pt x="7292" y="8449"/>
                  <a:pt x="6838" y="8726"/>
                </a:cubicBezTo>
                <a:cubicBezTo>
                  <a:pt x="6486" y="8919"/>
                  <a:pt x="6242" y="9234"/>
                  <a:pt x="5982" y="9532"/>
                </a:cubicBezTo>
                <a:cubicBezTo>
                  <a:pt x="5718" y="9830"/>
                  <a:pt x="5457" y="10128"/>
                  <a:pt x="5122" y="10300"/>
                </a:cubicBezTo>
                <a:cubicBezTo>
                  <a:pt x="4861" y="10443"/>
                  <a:pt x="4563" y="10493"/>
                  <a:pt x="4265" y="10493"/>
                </a:cubicBezTo>
                <a:cubicBezTo>
                  <a:pt x="3707" y="10493"/>
                  <a:pt x="3128" y="10300"/>
                  <a:pt x="2603" y="10074"/>
                </a:cubicBezTo>
                <a:cubicBezTo>
                  <a:pt x="1923" y="9792"/>
                  <a:pt x="1222" y="9461"/>
                  <a:pt x="505" y="9461"/>
                </a:cubicBezTo>
                <a:cubicBezTo>
                  <a:pt x="349" y="9461"/>
                  <a:pt x="190" y="9478"/>
                  <a:pt x="35" y="9515"/>
                </a:cubicBezTo>
                <a:cubicBezTo>
                  <a:pt x="18" y="9515"/>
                  <a:pt x="1" y="9532"/>
                  <a:pt x="1" y="9549"/>
                </a:cubicBezTo>
                <a:cubicBezTo>
                  <a:pt x="18" y="9566"/>
                  <a:pt x="35" y="9583"/>
                  <a:pt x="51" y="9583"/>
                </a:cubicBezTo>
                <a:cubicBezTo>
                  <a:pt x="190" y="9549"/>
                  <a:pt x="349" y="9532"/>
                  <a:pt x="505" y="9532"/>
                </a:cubicBezTo>
                <a:cubicBezTo>
                  <a:pt x="1206" y="9532"/>
                  <a:pt x="1907" y="9847"/>
                  <a:pt x="2570" y="10128"/>
                </a:cubicBezTo>
                <a:cubicBezTo>
                  <a:pt x="3094" y="10355"/>
                  <a:pt x="3690" y="10565"/>
                  <a:pt x="4265" y="10565"/>
                </a:cubicBezTo>
                <a:cubicBezTo>
                  <a:pt x="4563" y="10565"/>
                  <a:pt x="4878" y="10493"/>
                  <a:pt x="5159" y="10355"/>
                </a:cubicBezTo>
                <a:cubicBezTo>
                  <a:pt x="5508" y="10162"/>
                  <a:pt x="5772" y="9864"/>
                  <a:pt x="6032" y="9566"/>
                </a:cubicBezTo>
                <a:cubicBezTo>
                  <a:pt x="6297" y="9268"/>
                  <a:pt x="6540" y="8974"/>
                  <a:pt x="6872" y="8781"/>
                </a:cubicBezTo>
                <a:cubicBezTo>
                  <a:pt x="7308" y="8516"/>
                  <a:pt x="7833" y="8449"/>
                  <a:pt x="8341" y="8344"/>
                </a:cubicBezTo>
                <a:cubicBezTo>
                  <a:pt x="8849" y="8218"/>
                  <a:pt x="9390" y="8009"/>
                  <a:pt x="9671" y="7572"/>
                </a:cubicBezTo>
                <a:cubicBezTo>
                  <a:pt x="9827" y="7329"/>
                  <a:pt x="9881" y="7047"/>
                  <a:pt x="9881" y="6770"/>
                </a:cubicBezTo>
                <a:cubicBezTo>
                  <a:pt x="9881" y="6174"/>
                  <a:pt x="9655" y="5545"/>
                  <a:pt x="9655" y="4932"/>
                </a:cubicBezTo>
                <a:cubicBezTo>
                  <a:pt x="9655" y="4793"/>
                  <a:pt x="9671" y="4634"/>
                  <a:pt x="9705" y="4495"/>
                </a:cubicBezTo>
                <a:cubicBezTo>
                  <a:pt x="9760" y="4231"/>
                  <a:pt x="9898" y="3988"/>
                  <a:pt x="10053" y="3744"/>
                </a:cubicBezTo>
                <a:cubicBezTo>
                  <a:pt x="10196" y="3518"/>
                  <a:pt x="10368" y="3270"/>
                  <a:pt x="10494" y="3010"/>
                </a:cubicBezTo>
                <a:cubicBezTo>
                  <a:pt x="10599" y="2745"/>
                  <a:pt x="10666" y="2447"/>
                  <a:pt x="10666" y="2153"/>
                </a:cubicBezTo>
                <a:cubicBezTo>
                  <a:pt x="10666" y="1259"/>
                  <a:pt x="10142" y="370"/>
                  <a:pt x="9340" y="0"/>
                </a:cubicBezTo>
                <a:close/>
              </a:path>
            </a:pathLst>
          </a:custGeom>
          <a:solidFill>
            <a:srgbClr val="77C6C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pic>
        <p:nvPicPr>
          <p:cNvPr id="29" name="Google Shape;2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61842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516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60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 userDrawn="1">
  <p:cSld name="Title and six columns 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618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 rot="-936960">
            <a:off x="10368984" y="-823336"/>
            <a:ext cx="2610466" cy="3723479"/>
          </a:xfrm>
          <a:custGeom>
            <a:avLst/>
            <a:gdLst/>
            <a:ahLst/>
            <a:cxnLst/>
            <a:rect l="l" t="t" r="r" b="b"/>
            <a:pathLst>
              <a:path w="4950" h="7043" extrusionOk="0">
                <a:moveTo>
                  <a:pt x="2363" y="1"/>
                </a:moveTo>
                <a:cubicBezTo>
                  <a:pt x="2186" y="1"/>
                  <a:pt x="2009" y="14"/>
                  <a:pt x="1835" y="39"/>
                </a:cubicBezTo>
                <a:cubicBezTo>
                  <a:pt x="1504" y="77"/>
                  <a:pt x="1101" y="161"/>
                  <a:pt x="840" y="392"/>
                </a:cubicBezTo>
                <a:cubicBezTo>
                  <a:pt x="647" y="547"/>
                  <a:pt x="576" y="757"/>
                  <a:pt x="542" y="1000"/>
                </a:cubicBezTo>
                <a:lnTo>
                  <a:pt x="526" y="1021"/>
                </a:lnTo>
                <a:cubicBezTo>
                  <a:pt x="332" y="1684"/>
                  <a:pt x="1" y="2436"/>
                  <a:pt x="173" y="3137"/>
                </a:cubicBezTo>
                <a:cubicBezTo>
                  <a:pt x="244" y="3414"/>
                  <a:pt x="404" y="3645"/>
                  <a:pt x="614" y="3817"/>
                </a:cubicBezTo>
                <a:cubicBezTo>
                  <a:pt x="907" y="4064"/>
                  <a:pt x="1243" y="4220"/>
                  <a:pt x="1310" y="4623"/>
                </a:cubicBezTo>
                <a:cubicBezTo>
                  <a:pt x="1399" y="5181"/>
                  <a:pt x="1117" y="5760"/>
                  <a:pt x="1277" y="6318"/>
                </a:cubicBezTo>
                <a:cubicBezTo>
                  <a:pt x="1404" y="6785"/>
                  <a:pt x="1828" y="7042"/>
                  <a:pt x="2303" y="7042"/>
                </a:cubicBezTo>
                <a:cubicBezTo>
                  <a:pt x="2346" y="7042"/>
                  <a:pt x="2388" y="7040"/>
                  <a:pt x="2431" y="7036"/>
                </a:cubicBezTo>
                <a:cubicBezTo>
                  <a:pt x="2989" y="6965"/>
                  <a:pt x="3409" y="6528"/>
                  <a:pt x="3657" y="6037"/>
                </a:cubicBezTo>
                <a:cubicBezTo>
                  <a:pt x="3988" y="5374"/>
                  <a:pt x="4144" y="4606"/>
                  <a:pt x="4425" y="3905"/>
                </a:cubicBezTo>
                <a:cubicBezTo>
                  <a:pt x="4668" y="3225"/>
                  <a:pt x="4949" y="2507"/>
                  <a:pt x="4878" y="1773"/>
                </a:cubicBezTo>
                <a:cubicBezTo>
                  <a:pt x="4811" y="1177"/>
                  <a:pt x="4442" y="707"/>
                  <a:pt x="3951" y="409"/>
                </a:cubicBezTo>
                <a:cubicBezTo>
                  <a:pt x="3474" y="129"/>
                  <a:pt x="2917" y="1"/>
                  <a:pt x="23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6" name="Google Shape;106;p17"/>
          <p:cNvSpPr/>
          <p:nvPr/>
        </p:nvSpPr>
        <p:spPr>
          <a:xfrm rot="-7929798">
            <a:off x="-3012136" y="5056333"/>
            <a:ext cx="6198525" cy="3113593"/>
          </a:xfrm>
          <a:custGeom>
            <a:avLst/>
            <a:gdLst/>
            <a:ahLst/>
            <a:cxnLst/>
            <a:rect l="l" t="t" r="r" b="b"/>
            <a:pathLst>
              <a:path w="10406" h="5240" extrusionOk="0">
                <a:moveTo>
                  <a:pt x="6505" y="1"/>
                </a:moveTo>
                <a:cubicBezTo>
                  <a:pt x="6295" y="1"/>
                  <a:pt x="6078" y="44"/>
                  <a:pt x="5855" y="140"/>
                </a:cubicBezTo>
                <a:cubicBezTo>
                  <a:pt x="5314" y="387"/>
                  <a:pt x="4844" y="769"/>
                  <a:pt x="4319" y="1051"/>
                </a:cubicBezTo>
                <a:cubicBezTo>
                  <a:pt x="3910" y="1261"/>
                  <a:pt x="3511" y="1375"/>
                  <a:pt x="3084" y="1375"/>
                </a:cubicBezTo>
                <a:cubicBezTo>
                  <a:pt x="2907" y="1375"/>
                  <a:pt x="2725" y="1356"/>
                  <a:pt x="2535" y="1315"/>
                </a:cubicBezTo>
                <a:cubicBezTo>
                  <a:pt x="2221" y="1250"/>
                  <a:pt x="1833" y="1171"/>
                  <a:pt x="1463" y="1171"/>
                </a:cubicBezTo>
                <a:cubicBezTo>
                  <a:pt x="925" y="1171"/>
                  <a:pt x="427" y="1339"/>
                  <a:pt x="260" y="1961"/>
                </a:cubicBezTo>
                <a:cubicBezTo>
                  <a:pt x="17" y="2553"/>
                  <a:pt x="0" y="3237"/>
                  <a:pt x="504" y="3728"/>
                </a:cubicBezTo>
                <a:cubicBezTo>
                  <a:pt x="768" y="3972"/>
                  <a:pt x="1083" y="3972"/>
                  <a:pt x="1431" y="4077"/>
                </a:cubicBezTo>
                <a:cubicBezTo>
                  <a:pt x="1922" y="4215"/>
                  <a:pt x="2309" y="4652"/>
                  <a:pt x="2812" y="4778"/>
                </a:cubicBezTo>
                <a:cubicBezTo>
                  <a:pt x="2893" y="4796"/>
                  <a:pt x="2968" y="4804"/>
                  <a:pt x="3040" y="4804"/>
                </a:cubicBezTo>
                <a:cubicBezTo>
                  <a:pt x="3378" y="4804"/>
                  <a:pt x="3638" y="4627"/>
                  <a:pt x="3967" y="4513"/>
                </a:cubicBezTo>
                <a:cubicBezTo>
                  <a:pt x="4145" y="4443"/>
                  <a:pt x="4327" y="4412"/>
                  <a:pt x="4509" y="4412"/>
                </a:cubicBezTo>
                <a:cubicBezTo>
                  <a:pt x="4829" y="4412"/>
                  <a:pt x="5147" y="4507"/>
                  <a:pt x="5436" y="4652"/>
                </a:cubicBezTo>
                <a:cubicBezTo>
                  <a:pt x="5788" y="4828"/>
                  <a:pt x="6065" y="5160"/>
                  <a:pt x="6468" y="5231"/>
                </a:cubicBezTo>
                <a:cubicBezTo>
                  <a:pt x="6509" y="5237"/>
                  <a:pt x="6549" y="5240"/>
                  <a:pt x="6588" y="5240"/>
                </a:cubicBezTo>
                <a:cubicBezTo>
                  <a:pt x="6877" y="5240"/>
                  <a:pt x="7089" y="5078"/>
                  <a:pt x="7274" y="4845"/>
                </a:cubicBezTo>
                <a:cubicBezTo>
                  <a:pt x="7589" y="4480"/>
                  <a:pt x="7799" y="4148"/>
                  <a:pt x="8307" y="4043"/>
                </a:cubicBezTo>
                <a:cubicBezTo>
                  <a:pt x="8404" y="4024"/>
                  <a:pt x="8503" y="4018"/>
                  <a:pt x="8604" y="4018"/>
                </a:cubicBezTo>
                <a:cubicBezTo>
                  <a:pt x="8778" y="4018"/>
                  <a:pt x="8956" y="4036"/>
                  <a:pt x="9131" y="4036"/>
                </a:cubicBezTo>
                <a:cubicBezTo>
                  <a:pt x="9328" y="4036"/>
                  <a:pt x="9522" y="4014"/>
                  <a:pt x="9704" y="3917"/>
                </a:cubicBezTo>
                <a:cubicBezTo>
                  <a:pt x="10300" y="3624"/>
                  <a:pt x="10405" y="2784"/>
                  <a:pt x="9843" y="2398"/>
                </a:cubicBezTo>
                <a:cubicBezTo>
                  <a:pt x="9671" y="2293"/>
                  <a:pt x="9461" y="2222"/>
                  <a:pt x="9284" y="2100"/>
                </a:cubicBezTo>
                <a:cubicBezTo>
                  <a:pt x="9129" y="1995"/>
                  <a:pt x="8970" y="1856"/>
                  <a:pt x="8831" y="1714"/>
                </a:cubicBezTo>
                <a:cubicBezTo>
                  <a:pt x="8500" y="1382"/>
                  <a:pt x="8235" y="979"/>
                  <a:pt x="7904" y="648"/>
                </a:cubicBezTo>
                <a:cubicBezTo>
                  <a:pt x="7492" y="263"/>
                  <a:pt x="7020" y="1"/>
                  <a:pt x="650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7" name="Google Shape;107;p17"/>
          <p:cNvSpPr/>
          <p:nvPr/>
        </p:nvSpPr>
        <p:spPr>
          <a:xfrm rot="-5825981">
            <a:off x="-1607489" y="5950637"/>
            <a:ext cx="3321117" cy="2266608"/>
          </a:xfrm>
          <a:custGeom>
            <a:avLst/>
            <a:gdLst/>
            <a:ahLst/>
            <a:cxnLst/>
            <a:rect l="l" t="t" r="r" b="b"/>
            <a:pathLst>
              <a:path w="11418" h="7812" extrusionOk="0">
                <a:moveTo>
                  <a:pt x="10780" y="0"/>
                </a:moveTo>
                <a:cubicBezTo>
                  <a:pt x="10771" y="0"/>
                  <a:pt x="10762" y="5"/>
                  <a:pt x="10754" y="13"/>
                </a:cubicBezTo>
                <a:cubicBezTo>
                  <a:pt x="10737" y="30"/>
                  <a:pt x="10737" y="47"/>
                  <a:pt x="10754" y="63"/>
                </a:cubicBezTo>
                <a:cubicBezTo>
                  <a:pt x="11140" y="521"/>
                  <a:pt x="11367" y="1113"/>
                  <a:pt x="11367" y="1709"/>
                </a:cubicBezTo>
                <a:cubicBezTo>
                  <a:pt x="11367" y="2145"/>
                  <a:pt x="11245" y="2565"/>
                  <a:pt x="11140" y="3001"/>
                </a:cubicBezTo>
                <a:cubicBezTo>
                  <a:pt x="10964" y="3686"/>
                  <a:pt x="10788" y="4366"/>
                  <a:pt x="10599" y="5050"/>
                </a:cubicBezTo>
                <a:cubicBezTo>
                  <a:pt x="10544" y="5293"/>
                  <a:pt x="10473" y="5541"/>
                  <a:pt x="10351" y="5767"/>
                </a:cubicBezTo>
                <a:cubicBezTo>
                  <a:pt x="10246" y="5994"/>
                  <a:pt x="10091" y="6170"/>
                  <a:pt x="9881" y="6292"/>
                </a:cubicBezTo>
                <a:cubicBezTo>
                  <a:pt x="9688" y="6397"/>
                  <a:pt x="9461" y="6431"/>
                  <a:pt x="9235" y="6431"/>
                </a:cubicBezTo>
                <a:cubicBezTo>
                  <a:pt x="9004" y="6431"/>
                  <a:pt x="8777" y="6397"/>
                  <a:pt x="8550" y="6397"/>
                </a:cubicBezTo>
                <a:cubicBezTo>
                  <a:pt x="8324" y="6397"/>
                  <a:pt x="8080" y="6431"/>
                  <a:pt x="7871" y="6552"/>
                </a:cubicBezTo>
                <a:cubicBezTo>
                  <a:pt x="7572" y="6712"/>
                  <a:pt x="7379" y="7010"/>
                  <a:pt x="7170" y="7270"/>
                </a:cubicBezTo>
                <a:cubicBezTo>
                  <a:pt x="7065" y="7409"/>
                  <a:pt x="6960" y="7513"/>
                  <a:pt x="6838" y="7602"/>
                </a:cubicBezTo>
                <a:cubicBezTo>
                  <a:pt x="6716" y="7690"/>
                  <a:pt x="6590" y="7744"/>
                  <a:pt x="6452" y="7744"/>
                </a:cubicBezTo>
                <a:lnTo>
                  <a:pt x="6418" y="7744"/>
                </a:lnTo>
                <a:cubicBezTo>
                  <a:pt x="6313" y="7744"/>
                  <a:pt x="6208" y="7707"/>
                  <a:pt x="6103" y="7639"/>
                </a:cubicBezTo>
                <a:cubicBezTo>
                  <a:pt x="5944" y="7568"/>
                  <a:pt x="5805" y="7430"/>
                  <a:pt x="5667" y="7325"/>
                </a:cubicBezTo>
                <a:cubicBezTo>
                  <a:pt x="5507" y="7199"/>
                  <a:pt x="5352" y="7094"/>
                  <a:pt x="5176" y="7043"/>
                </a:cubicBezTo>
                <a:cubicBezTo>
                  <a:pt x="5105" y="7027"/>
                  <a:pt x="5054" y="7027"/>
                  <a:pt x="4983" y="7027"/>
                </a:cubicBezTo>
                <a:cubicBezTo>
                  <a:pt x="4702" y="7027"/>
                  <a:pt x="4441" y="7165"/>
                  <a:pt x="4177" y="7325"/>
                </a:cubicBezTo>
                <a:cubicBezTo>
                  <a:pt x="3917" y="7480"/>
                  <a:pt x="3652" y="7639"/>
                  <a:pt x="3375" y="7673"/>
                </a:cubicBezTo>
                <a:lnTo>
                  <a:pt x="3254" y="7673"/>
                </a:lnTo>
                <a:cubicBezTo>
                  <a:pt x="2939" y="7673"/>
                  <a:pt x="2657" y="7513"/>
                  <a:pt x="2393" y="7287"/>
                </a:cubicBezTo>
                <a:cubicBezTo>
                  <a:pt x="2150" y="7060"/>
                  <a:pt x="1923" y="6762"/>
                  <a:pt x="1730" y="6485"/>
                </a:cubicBezTo>
                <a:cubicBezTo>
                  <a:pt x="1537" y="6204"/>
                  <a:pt x="1327" y="5906"/>
                  <a:pt x="1067" y="5679"/>
                </a:cubicBezTo>
                <a:cubicBezTo>
                  <a:pt x="802" y="5436"/>
                  <a:pt x="504" y="5276"/>
                  <a:pt x="156" y="5276"/>
                </a:cubicBezTo>
                <a:lnTo>
                  <a:pt x="34" y="5276"/>
                </a:lnTo>
                <a:cubicBezTo>
                  <a:pt x="17" y="5293"/>
                  <a:pt x="1" y="5293"/>
                  <a:pt x="1" y="5331"/>
                </a:cubicBezTo>
                <a:cubicBezTo>
                  <a:pt x="1" y="5348"/>
                  <a:pt x="17" y="5348"/>
                  <a:pt x="34" y="5348"/>
                </a:cubicBezTo>
                <a:lnTo>
                  <a:pt x="156" y="5348"/>
                </a:lnTo>
                <a:cubicBezTo>
                  <a:pt x="471" y="5348"/>
                  <a:pt x="769" y="5486"/>
                  <a:pt x="1012" y="5713"/>
                </a:cubicBezTo>
                <a:cubicBezTo>
                  <a:pt x="1277" y="5940"/>
                  <a:pt x="1486" y="6238"/>
                  <a:pt x="1680" y="6519"/>
                </a:cubicBezTo>
                <a:cubicBezTo>
                  <a:pt x="1868" y="6817"/>
                  <a:pt x="2099" y="7115"/>
                  <a:pt x="2359" y="7341"/>
                </a:cubicBezTo>
                <a:cubicBezTo>
                  <a:pt x="2603" y="7568"/>
                  <a:pt x="2918" y="7744"/>
                  <a:pt x="3254" y="7744"/>
                </a:cubicBezTo>
                <a:cubicBezTo>
                  <a:pt x="3287" y="7744"/>
                  <a:pt x="3337" y="7744"/>
                  <a:pt x="3392" y="7723"/>
                </a:cubicBezTo>
                <a:cubicBezTo>
                  <a:pt x="3690" y="7690"/>
                  <a:pt x="3950" y="7534"/>
                  <a:pt x="4215" y="7375"/>
                </a:cubicBezTo>
                <a:cubicBezTo>
                  <a:pt x="4475" y="7220"/>
                  <a:pt x="4723" y="7094"/>
                  <a:pt x="4983" y="7094"/>
                </a:cubicBezTo>
                <a:cubicBezTo>
                  <a:pt x="5037" y="7094"/>
                  <a:pt x="5105" y="7094"/>
                  <a:pt x="5159" y="7115"/>
                </a:cubicBezTo>
                <a:cubicBezTo>
                  <a:pt x="5386" y="7165"/>
                  <a:pt x="5579" y="7325"/>
                  <a:pt x="5772" y="7480"/>
                </a:cubicBezTo>
                <a:cubicBezTo>
                  <a:pt x="5856" y="7568"/>
                  <a:pt x="5961" y="7639"/>
                  <a:pt x="6066" y="7707"/>
                </a:cubicBezTo>
                <a:cubicBezTo>
                  <a:pt x="6171" y="7761"/>
                  <a:pt x="6297" y="7795"/>
                  <a:pt x="6418" y="7811"/>
                </a:cubicBezTo>
                <a:lnTo>
                  <a:pt x="6452" y="7811"/>
                </a:lnTo>
                <a:cubicBezTo>
                  <a:pt x="6611" y="7811"/>
                  <a:pt x="6750" y="7744"/>
                  <a:pt x="6872" y="7656"/>
                </a:cubicBezTo>
                <a:cubicBezTo>
                  <a:pt x="7065" y="7513"/>
                  <a:pt x="7220" y="7304"/>
                  <a:pt x="7379" y="7115"/>
                </a:cubicBezTo>
                <a:cubicBezTo>
                  <a:pt x="7535" y="6905"/>
                  <a:pt x="7694" y="6712"/>
                  <a:pt x="7904" y="6607"/>
                </a:cubicBezTo>
                <a:cubicBezTo>
                  <a:pt x="8097" y="6502"/>
                  <a:pt x="8324" y="6464"/>
                  <a:pt x="8550" y="6464"/>
                </a:cubicBezTo>
                <a:cubicBezTo>
                  <a:pt x="8777" y="6464"/>
                  <a:pt x="9004" y="6485"/>
                  <a:pt x="9235" y="6485"/>
                </a:cubicBezTo>
                <a:cubicBezTo>
                  <a:pt x="9478" y="6485"/>
                  <a:pt x="9705" y="6464"/>
                  <a:pt x="9915" y="6342"/>
                </a:cubicBezTo>
                <a:cubicBezTo>
                  <a:pt x="10141" y="6221"/>
                  <a:pt x="10301" y="6028"/>
                  <a:pt x="10422" y="5801"/>
                </a:cubicBezTo>
                <a:cubicBezTo>
                  <a:pt x="10527" y="5574"/>
                  <a:pt x="10599" y="5310"/>
                  <a:pt x="10666" y="5066"/>
                </a:cubicBezTo>
                <a:cubicBezTo>
                  <a:pt x="10842" y="4387"/>
                  <a:pt x="11018" y="3702"/>
                  <a:pt x="11207" y="3022"/>
                </a:cubicBezTo>
                <a:cubicBezTo>
                  <a:pt x="11312" y="2582"/>
                  <a:pt x="11417" y="2162"/>
                  <a:pt x="11417" y="1709"/>
                </a:cubicBezTo>
                <a:cubicBezTo>
                  <a:pt x="11417" y="1096"/>
                  <a:pt x="11191" y="483"/>
                  <a:pt x="10809" y="13"/>
                </a:cubicBezTo>
                <a:cubicBezTo>
                  <a:pt x="10798" y="5"/>
                  <a:pt x="10789" y="0"/>
                  <a:pt x="10780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8" name="Google Shape;108;p17"/>
          <p:cNvSpPr/>
          <p:nvPr/>
        </p:nvSpPr>
        <p:spPr>
          <a:xfrm rot="-3876947">
            <a:off x="-1238844" y="5235777"/>
            <a:ext cx="3102661" cy="3065375"/>
          </a:xfrm>
          <a:custGeom>
            <a:avLst/>
            <a:gdLst/>
            <a:ahLst/>
            <a:cxnLst/>
            <a:rect l="l" t="t" r="r" b="b"/>
            <a:pathLst>
              <a:path w="10667" h="10565" extrusionOk="0">
                <a:moveTo>
                  <a:pt x="9340" y="0"/>
                </a:moveTo>
                <a:cubicBezTo>
                  <a:pt x="9319" y="0"/>
                  <a:pt x="9302" y="0"/>
                  <a:pt x="9285" y="17"/>
                </a:cubicBezTo>
                <a:cubicBezTo>
                  <a:pt x="9285" y="34"/>
                  <a:pt x="9285" y="55"/>
                  <a:pt x="9302" y="72"/>
                </a:cubicBezTo>
                <a:cubicBezTo>
                  <a:pt x="10091" y="420"/>
                  <a:pt x="10599" y="1293"/>
                  <a:pt x="10599" y="2153"/>
                </a:cubicBezTo>
                <a:cubicBezTo>
                  <a:pt x="10599" y="2430"/>
                  <a:pt x="10545" y="2728"/>
                  <a:pt x="10423" y="2993"/>
                </a:cubicBezTo>
                <a:cubicBezTo>
                  <a:pt x="10318" y="3236"/>
                  <a:pt x="10142" y="3480"/>
                  <a:pt x="10003" y="3706"/>
                </a:cubicBezTo>
                <a:cubicBezTo>
                  <a:pt x="9844" y="3954"/>
                  <a:pt x="9705" y="4197"/>
                  <a:pt x="9634" y="4479"/>
                </a:cubicBezTo>
                <a:cubicBezTo>
                  <a:pt x="9600" y="4634"/>
                  <a:pt x="9583" y="4777"/>
                  <a:pt x="9583" y="4932"/>
                </a:cubicBezTo>
                <a:cubicBezTo>
                  <a:pt x="9583" y="5562"/>
                  <a:pt x="9827" y="6191"/>
                  <a:pt x="9810" y="6770"/>
                </a:cubicBezTo>
                <a:cubicBezTo>
                  <a:pt x="9810" y="7047"/>
                  <a:pt x="9776" y="7295"/>
                  <a:pt x="9617" y="7538"/>
                </a:cubicBezTo>
                <a:cubicBezTo>
                  <a:pt x="9357" y="7958"/>
                  <a:pt x="8832" y="8168"/>
                  <a:pt x="8324" y="8273"/>
                </a:cubicBezTo>
                <a:cubicBezTo>
                  <a:pt x="7816" y="8395"/>
                  <a:pt x="7292" y="8449"/>
                  <a:pt x="6838" y="8726"/>
                </a:cubicBezTo>
                <a:cubicBezTo>
                  <a:pt x="6486" y="8919"/>
                  <a:pt x="6242" y="9234"/>
                  <a:pt x="5982" y="9532"/>
                </a:cubicBezTo>
                <a:cubicBezTo>
                  <a:pt x="5718" y="9830"/>
                  <a:pt x="5457" y="10128"/>
                  <a:pt x="5122" y="10300"/>
                </a:cubicBezTo>
                <a:cubicBezTo>
                  <a:pt x="4861" y="10443"/>
                  <a:pt x="4563" y="10493"/>
                  <a:pt x="4265" y="10493"/>
                </a:cubicBezTo>
                <a:cubicBezTo>
                  <a:pt x="3707" y="10493"/>
                  <a:pt x="3128" y="10300"/>
                  <a:pt x="2603" y="10074"/>
                </a:cubicBezTo>
                <a:cubicBezTo>
                  <a:pt x="1923" y="9792"/>
                  <a:pt x="1222" y="9461"/>
                  <a:pt x="505" y="9461"/>
                </a:cubicBezTo>
                <a:cubicBezTo>
                  <a:pt x="349" y="9461"/>
                  <a:pt x="190" y="9478"/>
                  <a:pt x="35" y="9515"/>
                </a:cubicBezTo>
                <a:cubicBezTo>
                  <a:pt x="18" y="9515"/>
                  <a:pt x="1" y="9532"/>
                  <a:pt x="1" y="9549"/>
                </a:cubicBezTo>
                <a:cubicBezTo>
                  <a:pt x="18" y="9566"/>
                  <a:pt x="35" y="9583"/>
                  <a:pt x="51" y="9583"/>
                </a:cubicBezTo>
                <a:cubicBezTo>
                  <a:pt x="190" y="9549"/>
                  <a:pt x="349" y="9532"/>
                  <a:pt x="505" y="9532"/>
                </a:cubicBezTo>
                <a:cubicBezTo>
                  <a:pt x="1206" y="9532"/>
                  <a:pt x="1907" y="9847"/>
                  <a:pt x="2570" y="10128"/>
                </a:cubicBezTo>
                <a:cubicBezTo>
                  <a:pt x="3094" y="10355"/>
                  <a:pt x="3690" y="10565"/>
                  <a:pt x="4265" y="10565"/>
                </a:cubicBezTo>
                <a:cubicBezTo>
                  <a:pt x="4563" y="10565"/>
                  <a:pt x="4878" y="10493"/>
                  <a:pt x="5159" y="10355"/>
                </a:cubicBezTo>
                <a:cubicBezTo>
                  <a:pt x="5508" y="10162"/>
                  <a:pt x="5772" y="9864"/>
                  <a:pt x="6032" y="9566"/>
                </a:cubicBezTo>
                <a:cubicBezTo>
                  <a:pt x="6297" y="9268"/>
                  <a:pt x="6540" y="8974"/>
                  <a:pt x="6872" y="8781"/>
                </a:cubicBezTo>
                <a:cubicBezTo>
                  <a:pt x="7308" y="8516"/>
                  <a:pt x="7833" y="8449"/>
                  <a:pt x="8341" y="8344"/>
                </a:cubicBezTo>
                <a:cubicBezTo>
                  <a:pt x="8849" y="8218"/>
                  <a:pt x="9390" y="8009"/>
                  <a:pt x="9671" y="7572"/>
                </a:cubicBezTo>
                <a:cubicBezTo>
                  <a:pt x="9827" y="7329"/>
                  <a:pt x="9881" y="7047"/>
                  <a:pt x="9881" y="6770"/>
                </a:cubicBezTo>
                <a:cubicBezTo>
                  <a:pt x="9881" y="6174"/>
                  <a:pt x="9655" y="5545"/>
                  <a:pt x="9655" y="4932"/>
                </a:cubicBezTo>
                <a:cubicBezTo>
                  <a:pt x="9655" y="4793"/>
                  <a:pt x="9671" y="4634"/>
                  <a:pt x="9705" y="4495"/>
                </a:cubicBezTo>
                <a:cubicBezTo>
                  <a:pt x="9760" y="4231"/>
                  <a:pt x="9898" y="3988"/>
                  <a:pt x="10053" y="3744"/>
                </a:cubicBezTo>
                <a:cubicBezTo>
                  <a:pt x="10196" y="3518"/>
                  <a:pt x="10368" y="3270"/>
                  <a:pt x="10494" y="3010"/>
                </a:cubicBezTo>
                <a:cubicBezTo>
                  <a:pt x="10599" y="2745"/>
                  <a:pt x="10666" y="2447"/>
                  <a:pt x="10666" y="2153"/>
                </a:cubicBezTo>
                <a:cubicBezTo>
                  <a:pt x="10666" y="1259"/>
                  <a:pt x="10142" y="370"/>
                  <a:pt x="9340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942513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"/>
          <p:cNvSpPr/>
          <p:nvPr/>
        </p:nvSpPr>
        <p:spPr>
          <a:xfrm flipH="1">
            <a:off x="-137426" y="4533667"/>
            <a:ext cx="12370975" cy="3758885"/>
          </a:xfrm>
          <a:custGeom>
            <a:avLst/>
            <a:gdLst/>
            <a:ahLst/>
            <a:cxnLst/>
            <a:rect l="l" t="t" r="r" b="b"/>
            <a:pathLst>
              <a:path w="69529" h="43194" extrusionOk="0">
                <a:moveTo>
                  <a:pt x="5051" y="0"/>
                </a:moveTo>
                <a:cubicBezTo>
                  <a:pt x="4662" y="0"/>
                  <a:pt x="4351" y="365"/>
                  <a:pt x="4089" y="704"/>
                </a:cubicBezTo>
                <a:cubicBezTo>
                  <a:pt x="2653" y="2561"/>
                  <a:pt x="1234" y="4432"/>
                  <a:pt x="0" y="6458"/>
                </a:cubicBezTo>
                <a:lnTo>
                  <a:pt x="0" y="43193"/>
                </a:lnTo>
                <a:lnTo>
                  <a:pt x="69529" y="43193"/>
                </a:lnTo>
                <a:lnTo>
                  <a:pt x="69529" y="8968"/>
                </a:lnTo>
                <a:cubicBezTo>
                  <a:pt x="68708" y="9507"/>
                  <a:pt x="67888" y="10046"/>
                  <a:pt x="67068" y="10587"/>
                </a:cubicBezTo>
                <a:cubicBezTo>
                  <a:pt x="66637" y="10870"/>
                  <a:pt x="66178" y="11162"/>
                  <a:pt x="65687" y="11162"/>
                </a:cubicBezTo>
                <a:cubicBezTo>
                  <a:pt x="65673" y="11162"/>
                  <a:pt x="65660" y="11162"/>
                  <a:pt x="65646" y="11162"/>
                </a:cubicBezTo>
                <a:cubicBezTo>
                  <a:pt x="64922" y="11139"/>
                  <a:pt x="64338" y="10488"/>
                  <a:pt x="63673" y="10149"/>
                </a:cubicBezTo>
                <a:cubicBezTo>
                  <a:pt x="63476" y="10048"/>
                  <a:pt x="63248" y="9997"/>
                  <a:pt x="63023" y="9997"/>
                </a:cubicBezTo>
                <a:cubicBezTo>
                  <a:pt x="62485" y="9997"/>
                  <a:pt x="61964" y="10288"/>
                  <a:pt x="61934" y="10888"/>
                </a:cubicBezTo>
                <a:cubicBezTo>
                  <a:pt x="59275" y="8187"/>
                  <a:pt x="56360" y="5837"/>
                  <a:pt x="53260" y="3896"/>
                </a:cubicBezTo>
                <a:cubicBezTo>
                  <a:pt x="52788" y="3600"/>
                  <a:pt x="52294" y="3308"/>
                  <a:pt x="51760" y="3272"/>
                </a:cubicBezTo>
                <a:cubicBezTo>
                  <a:pt x="51721" y="3269"/>
                  <a:pt x="51682" y="3268"/>
                  <a:pt x="51643" y="3268"/>
                </a:cubicBezTo>
                <a:cubicBezTo>
                  <a:pt x="51034" y="3268"/>
                  <a:pt x="50452" y="3588"/>
                  <a:pt x="49899" y="3901"/>
                </a:cubicBezTo>
                <a:cubicBezTo>
                  <a:pt x="46925" y="5581"/>
                  <a:pt x="43953" y="7262"/>
                  <a:pt x="40979" y="8942"/>
                </a:cubicBezTo>
                <a:cubicBezTo>
                  <a:pt x="39555" y="9747"/>
                  <a:pt x="37912" y="10538"/>
                  <a:pt x="36388" y="10538"/>
                </a:cubicBezTo>
                <a:cubicBezTo>
                  <a:pt x="35584" y="10538"/>
                  <a:pt x="34812" y="10317"/>
                  <a:pt x="34125" y="9761"/>
                </a:cubicBezTo>
                <a:cubicBezTo>
                  <a:pt x="32863" y="8740"/>
                  <a:pt x="32069" y="6691"/>
                  <a:pt x="30544" y="6559"/>
                </a:cubicBezTo>
                <a:cubicBezTo>
                  <a:pt x="30494" y="6555"/>
                  <a:pt x="30444" y="6553"/>
                  <a:pt x="30395" y="6553"/>
                </a:cubicBezTo>
                <a:cubicBezTo>
                  <a:pt x="29332" y="6553"/>
                  <a:pt x="28442" y="7536"/>
                  <a:pt x="27601" y="8339"/>
                </a:cubicBezTo>
                <a:cubicBezTo>
                  <a:pt x="26980" y="8934"/>
                  <a:pt x="26165" y="9467"/>
                  <a:pt x="25407" y="9467"/>
                </a:cubicBezTo>
                <a:cubicBezTo>
                  <a:pt x="25094" y="9467"/>
                  <a:pt x="24790" y="9376"/>
                  <a:pt x="24514" y="9161"/>
                </a:cubicBezTo>
                <a:cubicBezTo>
                  <a:pt x="23835" y="8632"/>
                  <a:pt x="23596" y="7518"/>
                  <a:pt x="22888" y="7042"/>
                </a:cubicBezTo>
                <a:cubicBezTo>
                  <a:pt x="22647" y="6880"/>
                  <a:pt x="22400" y="6811"/>
                  <a:pt x="22148" y="6811"/>
                </a:cubicBezTo>
                <a:cubicBezTo>
                  <a:pt x="20719" y="6811"/>
                  <a:pt x="19141" y="9026"/>
                  <a:pt x="17769" y="9026"/>
                </a:cubicBezTo>
                <a:cubicBezTo>
                  <a:pt x="17489" y="9026"/>
                  <a:pt x="17218" y="8934"/>
                  <a:pt x="16959" y="8713"/>
                </a:cubicBezTo>
                <a:cubicBezTo>
                  <a:pt x="16325" y="8171"/>
                  <a:pt x="16154" y="7030"/>
                  <a:pt x="15446" y="6640"/>
                </a:cubicBezTo>
                <a:cubicBezTo>
                  <a:pt x="15287" y="6552"/>
                  <a:pt x="15129" y="6512"/>
                  <a:pt x="14974" y="6512"/>
                </a:cubicBezTo>
                <a:cubicBezTo>
                  <a:pt x="14133" y="6512"/>
                  <a:pt x="13376" y="7677"/>
                  <a:pt x="12957" y="8685"/>
                </a:cubicBezTo>
                <a:cubicBezTo>
                  <a:pt x="10631" y="5998"/>
                  <a:pt x="8306" y="3311"/>
                  <a:pt x="5980" y="624"/>
                </a:cubicBezTo>
                <a:cubicBezTo>
                  <a:pt x="5718" y="322"/>
                  <a:pt x="5417" y="0"/>
                  <a:pt x="5051" y="0"/>
                </a:cubicBezTo>
                <a:close/>
              </a:path>
            </a:pathLst>
          </a:custGeom>
          <a:solidFill>
            <a:srgbClr val="FFFFFF">
              <a:alpha val="2642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37" name="Google Shape;537;p6"/>
          <p:cNvGrpSpPr/>
          <p:nvPr/>
        </p:nvGrpSpPr>
        <p:grpSpPr>
          <a:xfrm>
            <a:off x="307601" y="422800"/>
            <a:ext cx="11547926" cy="634411"/>
            <a:chOff x="231273" y="317100"/>
            <a:chExt cx="8682424" cy="475808"/>
          </a:xfrm>
        </p:grpSpPr>
        <p:sp>
          <p:nvSpPr>
            <p:cNvPr id="538" name="Google Shape;538;p6"/>
            <p:cNvSpPr/>
            <p:nvPr/>
          </p:nvSpPr>
          <p:spPr>
            <a:xfrm>
              <a:off x="231273" y="317100"/>
              <a:ext cx="1346499" cy="475808"/>
            </a:xfrm>
            <a:custGeom>
              <a:avLst/>
              <a:gdLst/>
              <a:ahLst/>
              <a:cxnLst/>
              <a:rect l="l" t="t" r="r" b="b"/>
              <a:pathLst>
                <a:path w="36223" h="12800" extrusionOk="0">
                  <a:moveTo>
                    <a:pt x="22730" y="0"/>
                  </a:moveTo>
                  <a:cubicBezTo>
                    <a:pt x="16425" y="0"/>
                    <a:pt x="15500" y="5068"/>
                    <a:pt x="15500" y="5068"/>
                  </a:cubicBezTo>
                  <a:cubicBezTo>
                    <a:pt x="15500" y="5068"/>
                    <a:pt x="14964" y="4975"/>
                    <a:pt x="14162" y="4975"/>
                  </a:cubicBezTo>
                  <a:cubicBezTo>
                    <a:pt x="12288" y="4975"/>
                    <a:pt x="8963" y="5483"/>
                    <a:pt x="7632" y="8869"/>
                  </a:cubicBezTo>
                  <a:cubicBezTo>
                    <a:pt x="3533" y="9231"/>
                    <a:pt x="1" y="12800"/>
                    <a:pt x="1" y="12800"/>
                  </a:cubicBezTo>
                  <a:lnTo>
                    <a:pt x="35782" y="12800"/>
                  </a:lnTo>
                  <a:cubicBezTo>
                    <a:pt x="36222" y="8881"/>
                    <a:pt x="29916" y="7360"/>
                    <a:pt x="29916" y="7360"/>
                  </a:cubicBezTo>
                  <a:cubicBezTo>
                    <a:pt x="29916" y="7360"/>
                    <a:pt x="29194" y="0"/>
                    <a:pt x="22730" y="0"/>
                  </a:cubicBezTo>
                  <a:close/>
                </a:path>
              </a:pathLst>
            </a:custGeom>
            <a:solidFill>
              <a:srgbClr val="FFFFFF">
                <a:alpha val="69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6"/>
            <p:cNvSpPr/>
            <p:nvPr/>
          </p:nvSpPr>
          <p:spPr>
            <a:xfrm flipH="1">
              <a:off x="7567198" y="317100"/>
              <a:ext cx="1346499" cy="475808"/>
            </a:xfrm>
            <a:custGeom>
              <a:avLst/>
              <a:gdLst/>
              <a:ahLst/>
              <a:cxnLst/>
              <a:rect l="l" t="t" r="r" b="b"/>
              <a:pathLst>
                <a:path w="36223" h="12800" extrusionOk="0">
                  <a:moveTo>
                    <a:pt x="22730" y="0"/>
                  </a:moveTo>
                  <a:cubicBezTo>
                    <a:pt x="16425" y="0"/>
                    <a:pt x="15500" y="5068"/>
                    <a:pt x="15500" y="5068"/>
                  </a:cubicBezTo>
                  <a:cubicBezTo>
                    <a:pt x="15500" y="5068"/>
                    <a:pt x="14964" y="4975"/>
                    <a:pt x="14162" y="4975"/>
                  </a:cubicBezTo>
                  <a:cubicBezTo>
                    <a:pt x="12288" y="4975"/>
                    <a:pt x="8963" y="5483"/>
                    <a:pt x="7632" y="8869"/>
                  </a:cubicBezTo>
                  <a:cubicBezTo>
                    <a:pt x="3533" y="9231"/>
                    <a:pt x="1" y="12800"/>
                    <a:pt x="1" y="12800"/>
                  </a:cubicBezTo>
                  <a:lnTo>
                    <a:pt x="35782" y="12800"/>
                  </a:lnTo>
                  <a:cubicBezTo>
                    <a:pt x="36222" y="8881"/>
                    <a:pt x="29916" y="7360"/>
                    <a:pt x="29916" y="7360"/>
                  </a:cubicBezTo>
                  <a:cubicBezTo>
                    <a:pt x="29916" y="7360"/>
                    <a:pt x="29194" y="0"/>
                    <a:pt x="22730" y="0"/>
                  </a:cubicBezTo>
                  <a:close/>
                </a:path>
              </a:pathLst>
            </a:custGeom>
            <a:solidFill>
              <a:srgbClr val="FFFFFF">
                <a:alpha val="69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0" name="Google Shape;540;p6"/>
          <p:cNvGrpSpPr/>
          <p:nvPr/>
        </p:nvGrpSpPr>
        <p:grpSpPr>
          <a:xfrm>
            <a:off x="-246083" y="5637148"/>
            <a:ext cx="12654063" cy="1335913"/>
            <a:chOff x="-185020" y="4227860"/>
            <a:chExt cx="9514084" cy="1001935"/>
          </a:xfrm>
        </p:grpSpPr>
        <p:grpSp>
          <p:nvGrpSpPr>
            <p:cNvPr id="541" name="Google Shape;541;p6"/>
            <p:cNvGrpSpPr/>
            <p:nvPr/>
          </p:nvGrpSpPr>
          <p:grpSpPr>
            <a:xfrm>
              <a:off x="-185020" y="4227860"/>
              <a:ext cx="1796530" cy="1001935"/>
              <a:chOff x="3030594" y="2792051"/>
              <a:chExt cx="2009541" cy="1120732"/>
            </a:xfrm>
          </p:grpSpPr>
          <p:sp>
            <p:nvSpPr>
              <p:cNvPr id="542" name="Google Shape;542;p6"/>
              <p:cNvSpPr/>
              <p:nvPr/>
            </p:nvSpPr>
            <p:spPr>
              <a:xfrm>
                <a:off x="3187959" y="2792051"/>
                <a:ext cx="1212830" cy="970096"/>
              </a:xfrm>
              <a:custGeom>
                <a:avLst/>
                <a:gdLst/>
                <a:ahLst/>
                <a:cxnLst/>
                <a:rect l="l" t="t" r="r" b="b"/>
                <a:pathLst>
                  <a:path w="14420" h="11534" extrusionOk="0">
                    <a:moveTo>
                      <a:pt x="5212" y="1"/>
                    </a:moveTo>
                    <a:cubicBezTo>
                      <a:pt x="5101" y="1"/>
                      <a:pt x="4990" y="21"/>
                      <a:pt x="4881" y="65"/>
                    </a:cubicBezTo>
                    <a:cubicBezTo>
                      <a:pt x="4615" y="174"/>
                      <a:pt x="4480" y="399"/>
                      <a:pt x="4391" y="613"/>
                    </a:cubicBezTo>
                    <a:cubicBezTo>
                      <a:pt x="3760" y="2133"/>
                      <a:pt x="4515" y="3758"/>
                      <a:pt x="5260" y="5249"/>
                    </a:cubicBezTo>
                    <a:cubicBezTo>
                      <a:pt x="4957" y="5070"/>
                      <a:pt x="4601" y="4882"/>
                      <a:pt x="4230" y="4882"/>
                    </a:cubicBezTo>
                    <a:cubicBezTo>
                      <a:pt x="4165" y="4882"/>
                      <a:pt x="4099" y="4887"/>
                      <a:pt x="4033" y="4900"/>
                    </a:cubicBezTo>
                    <a:cubicBezTo>
                      <a:pt x="3620" y="4981"/>
                      <a:pt x="3379" y="5319"/>
                      <a:pt x="3377" y="5634"/>
                    </a:cubicBezTo>
                    <a:cubicBezTo>
                      <a:pt x="3376" y="5949"/>
                      <a:pt x="3559" y="6246"/>
                      <a:pt x="3737" y="6532"/>
                    </a:cubicBezTo>
                    <a:cubicBezTo>
                      <a:pt x="3107" y="6208"/>
                      <a:pt x="2309" y="5884"/>
                      <a:pt x="1590" y="5884"/>
                    </a:cubicBezTo>
                    <a:cubicBezTo>
                      <a:pt x="1268" y="5884"/>
                      <a:pt x="963" y="5948"/>
                      <a:pt x="695" y="6106"/>
                    </a:cubicBezTo>
                    <a:cubicBezTo>
                      <a:pt x="1" y="6516"/>
                      <a:pt x="51" y="7301"/>
                      <a:pt x="260" y="7939"/>
                    </a:cubicBezTo>
                    <a:cubicBezTo>
                      <a:pt x="689" y="9251"/>
                      <a:pt x="1526" y="10491"/>
                      <a:pt x="2688" y="11533"/>
                    </a:cubicBezTo>
                    <a:lnTo>
                      <a:pt x="13171" y="10694"/>
                    </a:lnTo>
                    <a:cubicBezTo>
                      <a:pt x="13598" y="9927"/>
                      <a:pt x="13951" y="9139"/>
                      <a:pt x="14223" y="8334"/>
                    </a:cubicBezTo>
                    <a:cubicBezTo>
                      <a:pt x="14354" y="7949"/>
                      <a:pt x="14420" y="7462"/>
                      <a:pt x="13985" y="7229"/>
                    </a:cubicBezTo>
                    <a:cubicBezTo>
                      <a:pt x="13847" y="7155"/>
                      <a:pt x="13695" y="7125"/>
                      <a:pt x="13536" y="7125"/>
                    </a:cubicBezTo>
                    <a:cubicBezTo>
                      <a:pt x="13145" y="7125"/>
                      <a:pt x="12716" y="7311"/>
                      <a:pt x="12379" y="7495"/>
                    </a:cubicBezTo>
                    <a:cubicBezTo>
                      <a:pt x="12654" y="6885"/>
                      <a:pt x="12775" y="6236"/>
                      <a:pt x="12732" y="5592"/>
                    </a:cubicBezTo>
                    <a:cubicBezTo>
                      <a:pt x="12582" y="5549"/>
                      <a:pt x="12424" y="5528"/>
                      <a:pt x="12265" y="5528"/>
                    </a:cubicBezTo>
                    <a:cubicBezTo>
                      <a:pt x="11624" y="5528"/>
                      <a:pt x="10975" y="5859"/>
                      <a:pt x="10822" y="6329"/>
                    </a:cubicBezTo>
                    <a:cubicBezTo>
                      <a:pt x="11162" y="4894"/>
                      <a:pt x="11060" y="3403"/>
                      <a:pt x="10524" y="2002"/>
                    </a:cubicBezTo>
                    <a:cubicBezTo>
                      <a:pt x="10389" y="1648"/>
                      <a:pt x="10072" y="1229"/>
                      <a:pt x="9609" y="1229"/>
                    </a:cubicBezTo>
                    <a:cubicBezTo>
                      <a:pt x="9571" y="1229"/>
                      <a:pt x="9531" y="1232"/>
                      <a:pt x="9491" y="1238"/>
                    </a:cubicBezTo>
                    <a:cubicBezTo>
                      <a:pt x="9304" y="1266"/>
                      <a:pt x="9149" y="1362"/>
                      <a:pt x="9014" y="1462"/>
                    </a:cubicBezTo>
                    <a:cubicBezTo>
                      <a:pt x="8246" y="2028"/>
                      <a:pt x="7820" y="2838"/>
                      <a:pt x="7872" y="3639"/>
                    </a:cubicBezTo>
                    <a:cubicBezTo>
                      <a:pt x="7628" y="2610"/>
                      <a:pt x="7139" y="1614"/>
                      <a:pt x="6431" y="710"/>
                    </a:cubicBezTo>
                    <a:cubicBezTo>
                      <a:pt x="6164" y="367"/>
                      <a:pt x="5690" y="1"/>
                      <a:pt x="5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3" name="Google Shape;543;p6"/>
              <p:cNvSpPr/>
              <p:nvPr/>
            </p:nvSpPr>
            <p:spPr>
              <a:xfrm>
                <a:off x="3955776" y="3352627"/>
                <a:ext cx="148450" cy="276798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3291" extrusionOk="0">
                    <a:moveTo>
                      <a:pt x="1659" y="0"/>
                    </a:moveTo>
                    <a:cubicBezTo>
                      <a:pt x="1625" y="0"/>
                      <a:pt x="1591" y="19"/>
                      <a:pt x="1575" y="52"/>
                    </a:cubicBezTo>
                    <a:lnTo>
                      <a:pt x="24" y="3156"/>
                    </a:lnTo>
                    <a:cubicBezTo>
                      <a:pt x="1" y="3202"/>
                      <a:pt x="19" y="3258"/>
                      <a:pt x="65" y="3281"/>
                    </a:cubicBezTo>
                    <a:cubicBezTo>
                      <a:pt x="79" y="3287"/>
                      <a:pt x="93" y="3291"/>
                      <a:pt x="107" y="3291"/>
                    </a:cubicBezTo>
                    <a:cubicBezTo>
                      <a:pt x="141" y="3291"/>
                      <a:pt x="175" y="3272"/>
                      <a:pt x="190" y="3239"/>
                    </a:cubicBezTo>
                    <a:lnTo>
                      <a:pt x="1742" y="135"/>
                    </a:lnTo>
                    <a:cubicBezTo>
                      <a:pt x="1765" y="89"/>
                      <a:pt x="1746" y="33"/>
                      <a:pt x="1700" y="10"/>
                    </a:cubicBezTo>
                    <a:cubicBezTo>
                      <a:pt x="1687" y="3"/>
                      <a:pt x="1673" y="0"/>
                      <a:pt x="16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4" name="Google Shape;544;p6"/>
              <p:cNvSpPr/>
              <p:nvPr/>
            </p:nvSpPr>
            <p:spPr>
              <a:xfrm>
                <a:off x="4003297" y="3443632"/>
                <a:ext cx="186887" cy="89406"/>
              </a:xfrm>
              <a:custGeom>
                <a:avLst/>
                <a:gdLst/>
                <a:ahLst/>
                <a:cxnLst/>
                <a:rect l="l" t="t" r="r" b="b"/>
                <a:pathLst>
                  <a:path w="2222" h="1063" extrusionOk="0">
                    <a:moveTo>
                      <a:pt x="2115" y="1"/>
                    </a:moveTo>
                    <a:cubicBezTo>
                      <a:pt x="2094" y="1"/>
                      <a:pt x="2074" y="6"/>
                      <a:pt x="2058" y="17"/>
                    </a:cubicBezTo>
                    <a:cubicBezTo>
                      <a:pt x="2043" y="28"/>
                      <a:pt x="2032" y="41"/>
                      <a:pt x="2024" y="58"/>
                    </a:cubicBezTo>
                    <a:lnTo>
                      <a:pt x="69" y="883"/>
                    </a:lnTo>
                    <a:cubicBezTo>
                      <a:pt x="22" y="904"/>
                      <a:pt x="0" y="959"/>
                      <a:pt x="20" y="1006"/>
                    </a:cubicBezTo>
                    <a:cubicBezTo>
                      <a:pt x="34" y="1042"/>
                      <a:pt x="69" y="1063"/>
                      <a:pt x="105" y="1063"/>
                    </a:cubicBezTo>
                    <a:cubicBezTo>
                      <a:pt x="118" y="1063"/>
                      <a:pt x="129" y="1061"/>
                      <a:pt x="142" y="1056"/>
                    </a:cubicBezTo>
                    <a:lnTo>
                      <a:pt x="2140" y="211"/>
                    </a:lnTo>
                    <a:cubicBezTo>
                      <a:pt x="2206" y="184"/>
                      <a:pt x="2217" y="135"/>
                      <a:pt x="2219" y="109"/>
                    </a:cubicBezTo>
                    <a:cubicBezTo>
                      <a:pt x="2221" y="71"/>
                      <a:pt x="2202" y="34"/>
                      <a:pt x="2167" y="14"/>
                    </a:cubicBezTo>
                    <a:cubicBezTo>
                      <a:pt x="2151" y="5"/>
                      <a:pt x="2133" y="1"/>
                      <a:pt x="2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" name="Google Shape;545;p6"/>
              <p:cNvSpPr/>
              <p:nvPr/>
            </p:nvSpPr>
            <p:spPr>
              <a:xfrm>
                <a:off x="4019614" y="3350272"/>
                <a:ext cx="31288" cy="12061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434" extrusionOk="0">
                    <a:moveTo>
                      <a:pt x="99" y="1"/>
                    </a:moveTo>
                    <a:cubicBezTo>
                      <a:pt x="95" y="1"/>
                      <a:pt x="90" y="1"/>
                      <a:pt x="86" y="2"/>
                    </a:cubicBezTo>
                    <a:cubicBezTo>
                      <a:pt x="35" y="9"/>
                      <a:pt x="0" y="57"/>
                      <a:pt x="7" y="108"/>
                    </a:cubicBezTo>
                    <a:cubicBezTo>
                      <a:pt x="71" y="518"/>
                      <a:pt x="129" y="936"/>
                      <a:pt x="181" y="1352"/>
                    </a:cubicBezTo>
                    <a:cubicBezTo>
                      <a:pt x="187" y="1399"/>
                      <a:pt x="227" y="1433"/>
                      <a:pt x="273" y="1433"/>
                    </a:cubicBezTo>
                    <a:cubicBezTo>
                      <a:pt x="277" y="1433"/>
                      <a:pt x="281" y="1433"/>
                      <a:pt x="285" y="1432"/>
                    </a:cubicBezTo>
                    <a:cubicBezTo>
                      <a:pt x="336" y="1426"/>
                      <a:pt x="372" y="1380"/>
                      <a:pt x="365" y="1329"/>
                    </a:cubicBezTo>
                    <a:cubicBezTo>
                      <a:pt x="314" y="912"/>
                      <a:pt x="256" y="492"/>
                      <a:pt x="192" y="79"/>
                    </a:cubicBezTo>
                    <a:cubicBezTo>
                      <a:pt x="184" y="33"/>
                      <a:pt x="145" y="1"/>
                      <a:pt x="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" name="Google Shape;546;p6"/>
              <p:cNvSpPr/>
              <p:nvPr/>
            </p:nvSpPr>
            <p:spPr>
              <a:xfrm>
                <a:off x="3698912" y="3065989"/>
                <a:ext cx="191933" cy="551409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6556" extrusionOk="0">
                    <a:moveTo>
                      <a:pt x="107" y="0"/>
                    </a:moveTo>
                    <a:cubicBezTo>
                      <a:pt x="95" y="0"/>
                      <a:pt x="83" y="2"/>
                      <a:pt x="71" y="7"/>
                    </a:cubicBezTo>
                    <a:cubicBezTo>
                      <a:pt x="23" y="26"/>
                      <a:pt x="0" y="80"/>
                      <a:pt x="19" y="128"/>
                    </a:cubicBezTo>
                    <a:cubicBezTo>
                      <a:pt x="845" y="2192"/>
                      <a:pt x="1541" y="4331"/>
                      <a:pt x="2088" y="6486"/>
                    </a:cubicBezTo>
                    <a:cubicBezTo>
                      <a:pt x="2099" y="6527"/>
                      <a:pt x="2136" y="6556"/>
                      <a:pt x="2178" y="6556"/>
                    </a:cubicBezTo>
                    <a:cubicBezTo>
                      <a:pt x="2186" y="6556"/>
                      <a:pt x="2194" y="6555"/>
                      <a:pt x="2201" y="6552"/>
                    </a:cubicBezTo>
                    <a:cubicBezTo>
                      <a:pt x="2251" y="6540"/>
                      <a:pt x="2281" y="6490"/>
                      <a:pt x="2269" y="6440"/>
                    </a:cubicBezTo>
                    <a:cubicBezTo>
                      <a:pt x="1720" y="4277"/>
                      <a:pt x="1021" y="2131"/>
                      <a:pt x="192" y="58"/>
                    </a:cubicBezTo>
                    <a:cubicBezTo>
                      <a:pt x="178" y="22"/>
                      <a:pt x="143" y="0"/>
                      <a:pt x="1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7" name="Google Shape;547;p6"/>
              <p:cNvSpPr/>
              <p:nvPr/>
            </p:nvSpPr>
            <p:spPr>
              <a:xfrm>
                <a:off x="3828185" y="3112837"/>
                <a:ext cx="108667" cy="340131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4044" extrusionOk="0">
                    <a:moveTo>
                      <a:pt x="1188" y="0"/>
                    </a:moveTo>
                    <a:cubicBezTo>
                      <a:pt x="1146" y="0"/>
                      <a:pt x="1108" y="29"/>
                      <a:pt x="1097" y="71"/>
                    </a:cubicBezTo>
                    <a:cubicBezTo>
                      <a:pt x="774" y="1361"/>
                      <a:pt x="409" y="2657"/>
                      <a:pt x="16" y="3923"/>
                    </a:cubicBezTo>
                    <a:cubicBezTo>
                      <a:pt x="0" y="3972"/>
                      <a:pt x="29" y="4024"/>
                      <a:pt x="78" y="4039"/>
                    </a:cubicBezTo>
                    <a:cubicBezTo>
                      <a:pt x="86" y="4042"/>
                      <a:pt x="95" y="4043"/>
                      <a:pt x="105" y="4043"/>
                    </a:cubicBezTo>
                    <a:cubicBezTo>
                      <a:pt x="144" y="4043"/>
                      <a:pt x="182" y="4018"/>
                      <a:pt x="195" y="3979"/>
                    </a:cubicBezTo>
                    <a:cubicBezTo>
                      <a:pt x="589" y="2709"/>
                      <a:pt x="953" y="1410"/>
                      <a:pt x="1279" y="117"/>
                    </a:cubicBezTo>
                    <a:cubicBezTo>
                      <a:pt x="1291" y="67"/>
                      <a:pt x="1260" y="16"/>
                      <a:pt x="1211" y="3"/>
                    </a:cubicBezTo>
                    <a:cubicBezTo>
                      <a:pt x="1203" y="1"/>
                      <a:pt x="1195" y="0"/>
                      <a:pt x="11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8" name="Google Shape;548;p6"/>
              <p:cNvSpPr/>
              <p:nvPr/>
            </p:nvSpPr>
            <p:spPr>
              <a:xfrm>
                <a:off x="3874444" y="3205019"/>
                <a:ext cx="113545" cy="100677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1197" extrusionOk="0">
                    <a:moveTo>
                      <a:pt x="1246" y="1"/>
                    </a:moveTo>
                    <a:cubicBezTo>
                      <a:pt x="1223" y="1"/>
                      <a:pt x="1201" y="8"/>
                      <a:pt x="1184" y="24"/>
                    </a:cubicBezTo>
                    <a:lnTo>
                      <a:pt x="43" y="1034"/>
                    </a:lnTo>
                    <a:cubicBezTo>
                      <a:pt x="4" y="1068"/>
                      <a:pt x="0" y="1127"/>
                      <a:pt x="35" y="1165"/>
                    </a:cubicBezTo>
                    <a:cubicBezTo>
                      <a:pt x="54" y="1186"/>
                      <a:pt x="79" y="1196"/>
                      <a:pt x="105" y="1196"/>
                    </a:cubicBezTo>
                    <a:cubicBezTo>
                      <a:pt x="127" y="1196"/>
                      <a:pt x="148" y="1189"/>
                      <a:pt x="166" y="1173"/>
                    </a:cubicBezTo>
                    <a:lnTo>
                      <a:pt x="1308" y="163"/>
                    </a:lnTo>
                    <a:cubicBezTo>
                      <a:pt x="1346" y="130"/>
                      <a:pt x="1349" y="71"/>
                      <a:pt x="1315" y="32"/>
                    </a:cubicBezTo>
                    <a:cubicBezTo>
                      <a:pt x="1297" y="11"/>
                      <a:pt x="1271" y="1"/>
                      <a:pt x="1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" name="Google Shape;549;p6"/>
              <p:cNvSpPr/>
              <p:nvPr/>
            </p:nvSpPr>
            <p:spPr>
              <a:xfrm>
                <a:off x="3656017" y="3102239"/>
                <a:ext cx="116489" cy="13373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590" extrusionOk="0">
                    <a:moveTo>
                      <a:pt x="106" y="1"/>
                    </a:moveTo>
                    <a:cubicBezTo>
                      <a:pt x="91" y="1"/>
                      <a:pt x="76" y="4"/>
                      <a:pt x="62" y="12"/>
                    </a:cubicBezTo>
                    <a:cubicBezTo>
                      <a:pt x="16" y="38"/>
                      <a:pt x="0" y="95"/>
                      <a:pt x="25" y="140"/>
                    </a:cubicBezTo>
                    <a:cubicBezTo>
                      <a:pt x="328" y="681"/>
                      <a:pt x="741" y="1176"/>
                      <a:pt x="1221" y="1569"/>
                    </a:cubicBezTo>
                    <a:cubicBezTo>
                      <a:pt x="1239" y="1583"/>
                      <a:pt x="1260" y="1590"/>
                      <a:pt x="1281" y="1590"/>
                    </a:cubicBezTo>
                    <a:cubicBezTo>
                      <a:pt x="1308" y="1590"/>
                      <a:pt x="1334" y="1578"/>
                      <a:pt x="1353" y="1556"/>
                    </a:cubicBezTo>
                    <a:cubicBezTo>
                      <a:pt x="1385" y="1516"/>
                      <a:pt x="1380" y="1457"/>
                      <a:pt x="1340" y="1424"/>
                    </a:cubicBezTo>
                    <a:cubicBezTo>
                      <a:pt x="878" y="1045"/>
                      <a:pt x="479" y="571"/>
                      <a:pt x="188" y="49"/>
                    </a:cubicBezTo>
                    <a:cubicBezTo>
                      <a:pt x="171" y="18"/>
                      <a:pt x="139" y="1"/>
                      <a:pt x="1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" name="Google Shape;550;p6"/>
              <p:cNvSpPr/>
              <p:nvPr/>
            </p:nvSpPr>
            <p:spPr>
              <a:xfrm>
                <a:off x="3632299" y="3314442"/>
                <a:ext cx="229950" cy="195298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2322" extrusionOk="0">
                    <a:moveTo>
                      <a:pt x="105" y="0"/>
                    </a:moveTo>
                    <a:cubicBezTo>
                      <a:pt x="80" y="0"/>
                      <a:pt x="55" y="10"/>
                      <a:pt x="36" y="30"/>
                    </a:cubicBezTo>
                    <a:cubicBezTo>
                      <a:pt x="1" y="68"/>
                      <a:pt x="3" y="126"/>
                      <a:pt x="40" y="161"/>
                    </a:cubicBezTo>
                    <a:cubicBezTo>
                      <a:pt x="847" y="911"/>
                      <a:pt x="1698" y="1632"/>
                      <a:pt x="2572" y="2303"/>
                    </a:cubicBezTo>
                    <a:cubicBezTo>
                      <a:pt x="2588" y="2315"/>
                      <a:pt x="2608" y="2321"/>
                      <a:pt x="2628" y="2321"/>
                    </a:cubicBezTo>
                    <a:cubicBezTo>
                      <a:pt x="2656" y="2321"/>
                      <a:pt x="2683" y="2309"/>
                      <a:pt x="2702" y="2285"/>
                    </a:cubicBezTo>
                    <a:cubicBezTo>
                      <a:pt x="2733" y="2244"/>
                      <a:pt x="2726" y="2186"/>
                      <a:pt x="2684" y="2154"/>
                    </a:cubicBezTo>
                    <a:cubicBezTo>
                      <a:pt x="1816" y="1487"/>
                      <a:pt x="970" y="771"/>
                      <a:pt x="167" y="25"/>
                    </a:cubicBezTo>
                    <a:cubicBezTo>
                      <a:pt x="150" y="8"/>
                      <a:pt x="127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" name="Google Shape;551;p6"/>
              <p:cNvSpPr/>
              <p:nvPr/>
            </p:nvSpPr>
            <p:spPr>
              <a:xfrm>
                <a:off x="3723303" y="3304434"/>
                <a:ext cx="26410" cy="113125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345" extrusionOk="0">
                    <a:moveTo>
                      <a:pt x="102" y="0"/>
                    </a:moveTo>
                    <a:cubicBezTo>
                      <a:pt x="96" y="0"/>
                      <a:pt x="91" y="1"/>
                      <a:pt x="85" y="2"/>
                    </a:cubicBezTo>
                    <a:cubicBezTo>
                      <a:pt x="34" y="11"/>
                      <a:pt x="1" y="60"/>
                      <a:pt x="10" y="110"/>
                    </a:cubicBezTo>
                    <a:cubicBezTo>
                      <a:pt x="80" y="486"/>
                      <a:pt x="118" y="871"/>
                      <a:pt x="127" y="1254"/>
                    </a:cubicBezTo>
                    <a:cubicBezTo>
                      <a:pt x="128" y="1304"/>
                      <a:pt x="169" y="1345"/>
                      <a:pt x="220" y="1345"/>
                    </a:cubicBezTo>
                    <a:lnTo>
                      <a:pt x="222" y="1345"/>
                    </a:lnTo>
                    <a:cubicBezTo>
                      <a:pt x="273" y="1344"/>
                      <a:pt x="314" y="1301"/>
                      <a:pt x="313" y="1250"/>
                    </a:cubicBezTo>
                    <a:cubicBezTo>
                      <a:pt x="305" y="858"/>
                      <a:pt x="265" y="462"/>
                      <a:pt x="194" y="77"/>
                    </a:cubicBezTo>
                    <a:cubicBezTo>
                      <a:pt x="185" y="32"/>
                      <a:pt x="146" y="0"/>
                      <a:pt x="1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" name="Google Shape;552;p6"/>
              <p:cNvSpPr/>
              <p:nvPr/>
            </p:nvSpPr>
            <p:spPr>
              <a:xfrm>
                <a:off x="4081562" y="3394463"/>
                <a:ext cx="958573" cy="457124"/>
              </a:xfrm>
              <a:custGeom>
                <a:avLst/>
                <a:gdLst/>
                <a:ahLst/>
                <a:cxnLst/>
                <a:rect l="l" t="t" r="r" b="b"/>
                <a:pathLst>
                  <a:path w="11397" h="5435" extrusionOk="0">
                    <a:moveTo>
                      <a:pt x="5293" y="1"/>
                    </a:moveTo>
                    <a:cubicBezTo>
                      <a:pt x="5168" y="1"/>
                      <a:pt x="5033" y="47"/>
                      <a:pt x="4919" y="105"/>
                    </a:cubicBezTo>
                    <a:cubicBezTo>
                      <a:pt x="4032" y="551"/>
                      <a:pt x="3437" y="1508"/>
                      <a:pt x="3383" y="2495"/>
                    </a:cubicBezTo>
                    <a:lnTo>
                      <a:pt x="3383" y="2495"/>
                    </a:lnTo>
                    <a:cubicBezTo>
                      <a:pt x="3278" y="1780"/>
                      <a:pt x="2895" y="1106"/>
                      <a:pt x="2322" y="663"/>
                    </a:cubicBezTo>
                    <a:cubicBezTo>
                      <a:pt x="1722" y="951"/>
                      <a:pt x="1342" y="1581"/>
                      <a:pt x="1200" y="2232"/>
                    </a:cubicBezTo>
                    <a:cubicBezTo>
                      <a:pt x="1058" y="2882"/>
                      <a:pt x="1122" y="3557"/>
                      <a:pt x="1201" y="4219"/>
                    </a:cubicBezTo>
                    <a:cubicBezTo>
                      <a:pt x="1083" y="4024"/>
                      <a:pt x="959" y="3822"/>
                      <a:pt x="767" y="3700"/>
                    </a:cubicBezTo>
                    <a:cubicBezTo>
                      <a:pt x="674" y="3640"/>
                      <a:pt x="558" y="3605"/>
                      <a:pt x="446" y="3605"/>
                    </a:cubicBezTo>
                    <a:cubicBezTo>
                      <a:pt x="331" y="3605"/>
                      <a:pt x="219" y="3642"/>
                      <a:pt x="139" y="3726"/>
                    </a:cubicBezTo>
                    <a:cubicBezTo>
                      <a:pt x="31" y="3839"/>
                      <a:pt x="5" y="4008"/>
                      <a:pt x="4" y="4165"/>
                    </a:cubicBezTo>
                    <a:cubicBezTo>
                      <a:pt x="0" y="4625"/>
                      <a:pt x="167" y="5084"/>
                      <a:pt x="466" y="5434"/>
                    </a:cubicBezTo>
                    <a:lnTo>
                      <a:pt x="10645" y="4986"/>
                    </a:lnTo>
                    <a:cubicBezTo>
                      <a:pt x="11014" y="4682"/>
                      <a:pt x="11273" y="4249"/>
                      <a:pt x="11369" y="3782"/>
                    </a:cubicBezTo>
                    <a:cubicBezTo>
                      <a:pt x="11385" y="3701"/>
                      <a:pt x="11396" y="3614"/>
                      <a:pt x="11356" y="3543"/>
                    </a:cubicBezTo>
                    <a:cubicBezTo>
                      <a:pt x="11310" y="3460"/>
                      <a:pt x="11210" y="3426"/>
                      <a:pt x="11118" y="3406"/>
                    </a:cubicBezTo>
                    <a:cubicBezTo>
                      <a:pt x="11009" y="3383"/>
                      <a:pt x="10898" y="3371"/>
                      <a:pt x="10787" y="3371"/>
                    </a:cubicBezTo>
                    <a:cubicBezTo>
                      <a:pt x="10261" y="3371"/>
                      <a:pt x="9735" y="3626"/>
                      <a:pt x="9416" y="4045"/>
                    </a:cubicBezTo>
                    <a:lnTo>
                      <a:pt x="9416" y="4045"/>
                    </a:lnTo>
                    <a:cubicBezTo>
                      <a:pt x="9781" y="3473"/>
                      <a:pt x="10033" y="2828"/>
                      <a:pt x="10151" y="2159"/>
                    </a:cubicBezTo>
                    <a:cubicBezTo>
                      <a:pt x="10204" y="1857"/>
                      <a:pt x="10216" y="1505"/>
                      <a:pt x="10004" y="1283"/>
                    </a:cubicBezTo>
                    <a:cubicBezTo>
                      <a:pt x="9866" y="1140"/>
                      <a:pt x="9660" y="1082"/>
                      <a:pt x="9463" y="1071"/>
                    </a:cubicBezTo>
                    <a:cubicBezTo>
                      <a:pt x="9437" y="1069"/>
                      <a:pt x="9410" y="1069"/>
                      <a:pt x="9384" y="1069"/>
                    </a:cubicBezTo>
                    <a:cubicBezTo>
                      <a:pt x="8822" y="1069"/>
                      <a:pt x="8291" y="1395"/>
                      <a:pt x="7921" y="1823"/>
                    </a:cubicBezTo>
                    <a:cubicBezTo>
                      <a:pt x="7621" y="2172"/>
                      <a:pt x="7410" y="2584"/>
                      <a:pt x="7221" y="3006"/>
                    </a:cubicBezTo>
                    <a:lnTo>
                      <a:pt x="7221" y="3006"/>
                    </a:lnTo>
                    <a:cubicBezTo>
                      <a:pt x="7241" y="2642"/>
                      <a:pt x="6957" y="2234"/>
                      <a:pt x="6572" y="2200"/>
                    </a:cubicBezTo>
                    <a:cubicBezTo>
                      <a:pt x="6550" y="2198"/>
                      <a:pt x="6529" y="2197"/>
                      <a:pt x="6507" y="2197"/>
                    </a:cubicBezTo>
                    <a:cubicBezTo>
                      <a:pt x="6154" y="2197"/>
                      <a:pt x="5839" y="2454"/>
                      <a:pt x="5694" y="2784"/>
                    </a:cubicBezTo>
                    <a:lnTo>
                      <a:pt x="5694" y="2784"/>
                    </a:lnTo>
                    <a:cubicBezTo>
                      <a:pt x="5820" y="2001"/>
                      <a:pt x="5813" y="1196"/>
                      <a:pt x="5674" y="415"/>
                    </a:cubicBezTo>
                    <a:cubicBezTo>
                      <a:pt x="5654" y="299"/>
                      <a:pt x="5626" y="176"/>
                      <a:pt x="5542" y="93"/>
                    </a:cubicBezTo>
                    <a:cubicBezTo>
                      <a:pt x="5474" y="27"/>
                      <a:pt x="5387" y="1"/>
                      <a:pt x="52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" name="Google Shape;553;p6"/>
              <p:cNvSpPr/>
              <p:nvPr/>
            </p:nvSpPr>
            <p:spPr>
              <a:xfrm>
                <a:off x="4326270" y="3641789"/>
                <a:ext cx="76622" cy="228772"/>
              </a:xfrm>
              <a:custGeom>
                <a:avLst/>
                <a:gdLst/>
                <a:ahLst/>
                <a:cxnLst/>
                <a:rect l="l" t="t" r="r" b="b"/>
                <a:pathLst>
                  <a:path w="911" h="2720" extrusionOk="0">
                    <a:moveTo>
                      <a:pt x="110" y="0"/>
                    </a:moveTo>
                    <a:cubicBezTo>
                      <a:pt x="103" y="0"/>
                      <a:pt x="96" y="1"/>
                      <a:pt x="88" y="3"/>
                    </a:cubicBezTo>
                    <a:cubicBezTo>
                      <a:pt x="35" y="13"/>
                      <a:pt x="1" y="66"/>
                      <a:pt x="12" y="120"/>
                    </a:cubicBezTo>
                    <a:cubicBezTo>
                      <a:pt x="194" y="974"/>
                      <a:pt x="428" y="1827"/>
                      <a:pt x="706" y="2653"/>
                    </a:cubicBezTo>
                    <a:cubicBezTo>
                      <a:pt x="720" y="2694"/>
                      <a:pt x="758" y="2720"/>
                      <a:pt x="800" y="2720"/>
                    </a:cubicBezTo>
                    <a:cubicBezTo>
                      <a:pt x="810" y="2720"/>
                      <a:pt x="821" y="2718"/>
                      <a:pt x="831" y="2715"/>
                    </a:cubicBezTo>
                    <a:cubicBezTo>
                      <a:pt x="882" y="2697"/>
                      <a:pt x="911" y="2642"/>
                      <a:pt x="893" y="2589"/>
                    </a:cubicBezTo>
                    <a:cubicBezTo>
                      <a:pt x="617" y="1770"/>
                      <a:pt x="386" y="925"/>
                      <a:pt x="205" y="79"/>
                    </a:cubicBezTo>
                    <a:cubicBezTo>
                      <a:pt x="195" y="32"/>
                      <a:pt x="155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" name="Google Shape;554;p6"/>
              <p:cNvSpPr/>
              <p:nvPr/>
            </p:nvSpPr>
            <p:spPr>
              <a:xfrm>
                <a:off x="4380351" y="3602090"/>
                <a:ext cx="103116" cy="25022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2975" extrusionOk="0">
                    <a:moveTo>
                      <a:pt x="1114" y="1"/>
                    </a:moveTo>
                    <a:cubicBezTo>
                      <a:pt x="1072" y="1"/>
                      <a:pt x="1033" y="28"/>
                      <a:pt x="1020" y="69"/>
                    </a:cubicBezTo>
                    <a:cubicBezTo>
                      <a:pt x="718" y="999"/>
                      <a:pt x="382" y="1930"/>
                      <a:pt x="21" y="2839"/>
                    </a:cubicBezTo>
                    <a:cubicBezTo>
                      <a:pt x="1" y="2889"/>
                      <a:pt x="26" y="2947"/>
                      <a:pt x="76" y="2968"/>
                    </a:cubicBezTo>
                    <a:cubicBezTo>
                      <a:pt x="88" y="2972"/>
                      <a:pt x="101" y="2975"/>
                      <a:pt x="112" y="2975"/>
                    </a:cubicBezTo>
                    <a:cubicBezTo>
                      <a:pt x="152" y="2975"/>
                      <a:pt x="189" y="2951"/>
                      <a:pt x="205" y="2912"/>
                    </a:cubicBezTo>
                    <a:cubicBezTo>
                      <a:pt x="568" y="1999"/>
                      <a:pt x="905" y="1063"/>
                      <a:pt x="1208" y="130"/>
                    </a:cubicBezTo>
                    <a:cubicBezTo>
                      <a:pt x="1226" y="78"/>
                      <a:pt x="1196" y="23"/>
                      <a:pt x="1144" y="5"/>
                    </a:cubicBezTo>
                    <a:cubicBezTo>
                      <a:pt x="1134" y="2"/>
                      <a:pt x="1124" y="1"/>
                      <a:pt x="11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" name="Google Shape;555;p6"/>
              <p:cNvSpPr/>
              <p:nvPr/>
            </p:nvSpPr>
            <p:spPr>
              <a:xfrm>
                <a:off x="4412900" y="3711850"/>
                <a:ext cx="97144" cy="65940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784" extrusionOk="0">
                    <a:moveTo>
                      <a:pt x="1041" y="1"/>
                    </a:moveTo>
                    <a:cubicBezTo>
                      <a:pt x="1024" y="1"/>
                      <a:pt x="1007" y="5"/>
                      <a:pt x="991" y="15"/>
                    </a:cubicBezTo>
                    <a:cubicBezTo>
                      <a:pt x="676" y="202"/>
                      <a:pt x="363" y="400"/>
                      <a:pt x="58" y="603"/>
                    </a:cubicBezTo>
                    <a:cubicBezTo>
                      <a:pt x="13" y="634"/>
                      <a:pt x="1" y="695"/>
                      <a:pt x="31" y="740"/>
                    </a:cubicBezTo>
                    <a:cubicBezTo>
                      <a:pt x="51" y="769"/>
                      <a:pt x="82" y="784"/>
                      <a:pt x="113" y="784"/>
                    </a:cubicBezTo>
                    <a:cubicBezTo>
                      <a:pt x="132" y="784"/>
                      <a:pt x="152" y="779"/>
                      <a:pt x="169" y="767"/>
                    </a:cubicBezTo>
                    <a:cubicBezTo>
                      <a:pt x="469" y="566"/>
                      <a:pt x="780" y="370"/>
                      <a:pt x="1092" y="185"/>
                    </a:cubicBezTo>
                    <a:cubicBezTo>
                      <a:pt x="1139" y="157"/>
                      <a:pt x="1155" y="96"/>
                      <a:pt x="1126" y="49"/>
                    </a:cubicBezTo>
                    <a:cubicBezTo>
                      <a:pt x="1108" y="18"/>
                      <a:pt x="1075" y="1"/>
                      <a:pt x="10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6" name="Google Shape;556;p6"/>
              <p:cNvSpPr/>
              <p:nvPr/>
            </p:nvSpPr>
            <p:spPr>
              <a:xfrm>
                <a:off x="4650925" y="3647172"/>
                <a:ext cx="123974" cy="209680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2493" extrusionOk="0">
                    <a:moveTo>
                      <a:pt x="1363" y="1"/>
                    </a:moveTo>
                    <a:cubicBezTo>
                      <a:pt x="1333" y="1"/>
                      <a:pt x="1304" y="14"/>
                      <a:pt x="1285" y="39"/>
                    </a:cubicBezTo>
                    <a:cubicBezTo>
                      <a:pt x="1011" y="386"/>
                      <a:pt x="812" y="782"/>
                      <a:pt x="620" y="1165"/>
                    </a:cubicBezTo>
                    <a:lnTo>
                      <a:pt x="24" y="2349"/>
                    </a:lnTo>
                    <a:cubicBezTo>
                      <a:pt x="0" y="2397"/>
                      <a:pt x="20" y="2457"/>
                      <a:pt x="68" y="2482"/>
                    </a:cubicBezTo>
                    <a:cubicBezTo>
                      <a:pt x="83" y="2489"/>
                      <a:pt x="98" y="2492"/>
                      <a:pt x="113" y="2492"/>
                    </a:cubicBezTo>
                    <a:cubicBezTo>
                      <a:pt x="150" y="2492"/>
                      <a:pt x="184" y="2472"/>
                      <a:pt x="201" y="2438"/>
                    </a:cubicBezTo>
                    <a:lnTo>
                      <a:pt x="796" y="1254"/>
                    </a:lnTo>
                    <a:cubicBezTo>
                      <a:pt x="984" y="879"/>
                      <a:pt x="1179" y="493"/>
                      <a:pt x="1440" y="161"/>
                    </a:cubicBezTo>
                    <a:cubicBezTo>
                      <a:pt x="1474" y="117"/>
                      <a:pt x="1466" y="56"/>
                      <a:pt x="1424" y="22"/>
                    </a:cubicBezTo>
                    <a:cubicBezTo>
                      <a:pt x="1406" y="8"/>
                      <a:pt x="1384" y="1"/>
                      <a:pt x="1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7" name="Google Shape;557;p6"/>
              <p:cNvSpPr/>
              <p:nvPr/>
            </p:nvSpPr>
            <p:spPr>
              <a:xfrm>
                <a:off x="4578592" y="3718831"/>
                <a:ext cx="94116" cy="12775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519" extrusionOk="0">
                    <a:moveTo>
                      <a:pt x="112" y="0"/>
                    </a:moveTo>
                    <a:cubicBezTo>
                      <a:pt x="99" y="0"/>
                      <a:pt x="85" y="3"/>
                      <a:pt x="72" y="9"/>
                    </a:cubicBezTo>
                    <a:cubicBezTo>
                      <a:pt x="23" y="32"/>
                      <a:pt x="1" y="91"/>
                      <a:pt x="23" y="141"/>
                    </a:cubicBezTo>
                    <a:cubicBezTo>
                      <a:pt x="249" y="640"/>
                      <a:pt x="557" y="1093"/>
                      <a:pt x="938" y="1489"/>
                    </a:cubicBezTo>
                    <a:cubicBezTo>
                      <a:pt x="957" y="1509"/>
                      <a:pt x="983" y="1519"/>
                      <a:pt x="1009" y="1519"/>
                    </a:cubicBezTo>
                    <a:cubicBezTo>
                      <a:pt x="1034" y="1519"/>
                      <a:pt x="1059" y="1510"/>
                      <a:pt x="1077" y="1491"/>
                    </a:cubicBezTo>
                    <a:cubicBezTo>
                      <a:pt x="1117" y="1453"/>
                      <a:pt x="1118" y="1391"/>
                      <a:pt x="1081" y="1351"/>
                    </a:cubicBezTo>
                    <a:cubicBezTo>
                      <a:pt x="715" y="972"/>
                      <a:pt x="420" y="538"/>
                      <a:pt x="203" y="58"/>
                    </a:cubicBezTo>
                    <a:cubicBezTo>
                      <a:pt x="186" y="22"/>
                      <a:pt x="150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" name="Google Shape;558;p6"/>
              <p:cNvSpPr/>
              <p:nvPr/>
            </p:nvSpPr>
            <p:spPr>
              <a:xfrm>
                <a:off x="4700464" y="3650957"/>
                <a:ext cx="19261" cy="108919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95" extrusionOk="0">
                    <a:moveTo>
                      <a:pt x="110" y="1"/>
                    </a:moveTo>
                    <a:cubicBezTo>
                      <a:pt x="95" y="1"/>
                      <a:pt x="80" y="3"/>
                      <a:pt x="68" y="10"/>
                    </a:cubicBezTo>
                    <a:cubicBezTo>
                      <a:pt x="47" y="19"/>
                      <a:pt x="1" y="49"/>
                      <a:pt x="1" y="125"/>
                    </a:cubicBezTo>
                    <a:lnTo>
                      <a:pt x="2" y="1195"/>
                    </a:lnTo>
                    <a:cubicBezTo>
                      <a:pt x="2" y="1249"/>
                      <a:pt x="46" y="1294"/>
                      <a:pt x="100" y="1294"/>
                    </a:cubicBezTo>
                    <a:cubicBezTo>
                      <a:pt x="155" y="1294"/>
                      <a:pt x="199" y="1249"/>
                      <a:pt x="199" y="1195"/>
                    </a:cubicBezTo>
                    <a:lnTo>
                      <a:pt x="198" y="173"/>
                    </a:lnTo>
                    <a:cubicBezTo>
                      <a:pt x="207" y="163"/>
                      <a:pt x="215" y="149"/>
                      <a:pt x="218" y="136"/>
                    </a:cubicBezTo>
                    <a:cubicBezTo>
                      <a:pt x="228" y="95"/>
                      <a:pt x="215" y="52"/>
                      <a:pt x="181" y="24"/>
                    </a:cubicBezTo>
                    <a:cubicBezTo>
                      <a:pt x="163" y="9"/>
                      <a:pt x="136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" name="Google Shape;559;p6"/>
              <p:cNvSpPr/>
              <p:nvPr/>
            </p:nvSpPr>
            <p:spPr>
              <a:xfrm>
                <a:off x="3030594" y="3333283"/>
                <a:ext cx="1155132" cy="579501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6890" extrusionOk="0">
                    <a:moveTo>
                      <a:pt x="5142" y="1"/>
                    </a:moveTo>
                    <a:cubicBezTo>
                      <a:pt x="5035" y="1"/>
                      <a:pt x="4929" y="18"/>
                      <a:pt x="4829" y="61"/>
                    </a:cubicBezTo>
                    <a:cubicBezTo>
                      <a:pt x="4372" y="251"/>
                      <a:pt x="4240" y="834"/>
                      <a:pt x="4237" y="1329"/>
                    </a:cubicBezTo>
                    <a:cubicBezTo>
                      <a:pt x="4231" y="2280"/>
                      <a:pt x="4471" y="3230"/>
                      <a:pt x="4921" y="4066"/>
                    </a:cubicBezTo>
                    <a:lnTo>
                      <a:pt x="4921" y="4066"/>
                    </a:lnTo>
                    <a:cubicBezTo>
                      <a:pt x="4528" y="3567"/>
                      <a:pt x="3943" y="3219"/>
                      <a:pt x="3313" y="3132"/>
                    </a:cubicBezTo>
                    <a:cubicBezTo>
                      <a:pt x="3262" y="3125"/>
                      <a:pt x="3210" y="3120"/>
                      <a:pt x="3158" y="3120"/>
                    </a:cubicBezTo>
                    <a:cubicBezTo>
                      <a:pt x="3065" y="3120"/>
                      <a:pt x="2974" y="3136"/>
                      <a:pt x="2897" y="3187"/>
                    </a:cubicBezTo>
                    <a:cubicBezTo>
                      <a:pt x="2707" y="3312"/>
                      <a:pt x="2690" y="3584"/>
                      <a:pt x="2712" y="3813"/>
                    </a:cubicBezTo>
                    <a:cubicBezTo>
                      <a:pt x="2781" y="4520"/>
                      <a:pt x="3021" y="5211"/>
                      <a:pt x="3408" y="5808"/>
                    </a:cubicBezTo>
                    <a:cubicBezTo>
                      <a:pt x="2919" y="5401"/>
                      <a:pt x="2345" y="5096"/>
                      <a:pt x="1735" y="4921"/>
                    </a:cubicBezTo>
                    <a:cubicBezTo>
                      <a:pt x="1548" y="4867"/>
                      <a:pt x="1345" y="4828"/>
                      <a:pt x="1149" y="4828"/>
                    </a:cubicBezTo>
                    <a:cubicBezTo>
                      <a:pt x="908" y="4828"/>
                      <a:pt x="676" y="4887"/>
                      <a:pt x="499" y="5046"/>
                    </a:cubicBezTo>
                    <a:cubicBezTo>
                      <a:pt x="1" y="5492"/>
                      <a:pt x="290" y="6304"/>
                      <a:pt x="610" y="6890"/>
                    </a:cubicBezTo>
                    <a:lnTo>
                      <a:pt x="12495" y="6333"/>
                    </a:lnTo>
                    <a:cubicBezTo>
                      <a:pt x="12899" y="6154"/>
                      <a:pt x="13241" y="5839"/>
                      <a:pt x="13452" y="5451"/>
                    </a:cubicBezTo>
                    <a:cubicBezTo>
                      <a:pt x="13675" y="5042"/>
                      <a:pt x="13733" y="4494"/>
                      <a:pt x="13435" y="4136"/>
                    </a:cubicBezTo>
                    <a:cubicBezTo>
                      <a:pt x="13305" y="3981"/>
                      <a:pt x="13097" y="3904"/>
                      <a:pt x="12895" y="3904"/>
                    </a:cubicBezTo>
                    <a:cubicBezTo>
                      <a:pt x="12632" y="3904"/>
                      <a:pt x="12378" y="4034"/>
                      <a:pt x="12314" y="4290"/>
                    </a:cubicBezTo>
                    <a:cubicBezTo>
                      <a:pt x="12360" y="3330"/>
                      <a:pt x="12278" y="2364"/>
                      <a:pt x="12069" y="1427"/>
                    </a:cubicBezTo>
                    <a:cubicBezTo>
                      <a:pt x="11972" y="987"/>
                      <a:pt x="11757" y="472"/>
                      <a:pt x="11310" y="416"/>
                    </a:cubicBezTo>
                    <a:cubicBezTo>
                      <a:pt x="11286" y="413"/>
                      <a:pt x="11262" y="412"/>
                      <a:pt x="11238" y="412"/>
                    </a:cubicBezTo>
                    <a:cubicBezTo>
                      <a:pt x="10875" y="412"/>
                      <a:pt x="10578" y="744"/>
                      <a:pt x="10390" y="1068"/>
                    </a:cubicBezTo>
                    <a:cubicBezTo>
                      <a:pt x="10067" y="1623"/>
                      <a:pt x="9866" y="2248"/>
                      <a:pt x="9801" y="2887"/>
                    </a:cubicBezTo>
                    <a:lnTo>
                      <a:pt x="9801" y="2887"/>
                    </a:lnTo>
                    <a:cubicBezTo>
                      <a:pt x="9795" y="2417"/>
                      <a:pt x="9681" y="1950"/>
                      <a:pt x="9275" y="1769"/>
                    </a:cubicBezTo>
                    <a:cubicBezTo>
                      <a:pt x="9182" y="1728"/>
                      <a:pt x="9086" y="1709"/>
                      <a:pt x="8988" y="1709"/>
                    </a:cubicBezTo>
                    <a:cubicBezTo>
                      <a:pt x="8648" y="1709"/>
                      <a:pt x="8302" y="1938"/>
                      <a:pt x="8120" y="2240"/>
                    </a:cubicBezTo>
                    <a:cubicBezTo>
                      <a:pt x="7894" y="2615"/>
                      <a:pt x="7853" y="3068"/>
                      <a:pt x="7826" y="3506"/>
                    </a:cubicBezTo>
                    <a:lnTo>
                      <a:pt x="7826" y="3506"/>
                    </a:lnTo>
                    <a:cubicBezTo>
                      <a:pt x="7900" y="2109"/>
                      <a:pt x="7036" y="707"/>
                      <a:pt x="5752" y="149"/>
                    </a:cubicBezTo>
                    <a:cubicBezTo>
                      <a:pt x="5560" y="66"/>
                      <a:pt x="5348" y="1"/>
                      <a:pt x="5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" name="Google Shape;560;p6"/>
              <p:cNvSpPr/>
              <p:nvPr/>
            </p:nvSpPr>
            <p:spPr>
              <a:xfrm>
                <a:off x="3544154" y="3542542"/>
                <a:ext cx="150805" cy="301946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3590" extrusionOk="0">
                    <a:moveTo>
                      <a:pt x="105" y="0"/>
                    </a:moveTo>
                    <a:cubicBezTo>
                      <a:pt x="92" y="0"/>
                      <a:pt x="78" y="3"/>
                      <a:pt x="66" y="9"/>
                    </a:cubicBezTo>
                    <a:cubicBezTo>
                      <a:pt x="21" y="30"/>
                      <a:pt x="1" y="84"/>
                      <a:pt x="22" y="129"/>
                    </a:cubicBezTo>
                    <a:lnTo>
                      <a:pt x="1608" y="3534"/>
                    </a:lnTo>
                    <a:cubicBezTo>
                      <a:pt x="1623" y="3568"/>
                      <a:pt x="1659" y="3590"/>
                      <a:pt x="1694" y="3590"/>
                    </a:cubicBezTo>
                    <a:cubicBezTo>
                      <a:pt x="1707" y="3590"/>
                      <a:pt x="1718" y="3588"/>
                      <a:pt x="1729" y="3583"/>
                    </a:cubicBezTo>
                    <a:cubicBezTo>
                      <a:pt x="1775" y="3563"/>
                      <a:pt x="1792" y="3504"/>
                      <a:pt x="1774" y="3458"/>
                    </a:cubicBezTo>
                    <a:cubicBezTo>
                      <a:pt x="1772" y="3455"/>
                      <a:pt x="1770" y="3452"/>
                      <a:pt x="1768" y="3448"/>
                    </a:cubicBezTo>
                    <a:lnTo>
                      <a:pt x="187" y="53"/>
                    </a:lnTo>
                    <a:cubicBezTo>
                      <a:pt x="172" y="20"/>
                      <a:pt x="13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" name="Google Shape;561;p6"/>
              <p:cNvSpPr/>
              <p:nvPr/>
            </p:nvSpPr>
            <p:spPr>
              <a:xfrm>
                <a:off x="3627841" y="3546831"/>
                <a:ext cx="17494" cy="186466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217" extrusionOk="0">
                    <a:moveTo>
                      <a:pt x="90" y="1"/>
                    </a:moveTo>
                    <a:cubicBezTo>
                      <a:pt x="40" y="2"/>
                      <a:pt x="0" y="42"/>
                      <a:pt x="0" y="93"/>
                    </a:cubicBezTo>
                    <a:lnTo>
                      <a:pt x="25" y="2127"/>
                    </a:lnTo>
                    <a:cubicBezTo>
                      <a:pt x="26" y="2177"/>
                      <a:pt x="67" y="2217"/>
                      <a:pt x="116" y="2217"/>
                    </a:cubicBezTo>
                    <a:lnTo>
                      <a:pt x="118" y="2217"/>
                    </a:lnTo>
                    <a:cubicBezTo>
                      <a:pt x="168" y="2217"/>
                      <a:pt x="208" y="2175"/>
                      <a:pt x="208" y="2125"/>
                    </a:cubicBezTo>
                    <a:lnTo>
                      <a:pt x="182" y="90"/>
                    </a:lnTo>
                    <a:cubicBezTo>
                      <a:pt x="182" y="40"/>
                      <a:pt x="141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" name="Google Shape;562;p6"/>
              <p:cNvSpPr/>
              <p:nvPr/>
            </p:nvSpPr>
            <p:spPr>
              <a:xfrm>
                <a:off x="3823980" y="3555326"/>
                <a:ext cx="70903" cy="281928"/>
              </a:xfrm>
              <a:custGeom>
                <a:avLst/>
                <a:gdLst/>
                <a:ahLst/>
                <a:cxnLst/>
                <a:rect l="l" t="t" r="r" b="b"/>
                <a:pathLst>
                  <a:path w="843" h="3352" extrusionOk="0">
                    <a:moveTo>
                      <a:pt x="748" y="1"/>
                    </a:moveTo>
                    <a:cubicBezTo>
                      <a:pt x="701" y="1"/>
                      <a:pt x="662" y="36"/>
                      <a:pt x="657" y="82"/>
                    </a:cubicBezTo>
                    <a:cubicBezTo>
                      <a:pt x="556" y="1141"/>
                      <a:pt x="453" y="2235"/>
                      <a:pt x="21" y="3224"/>
                    </a:cubicBezTo>
                    <a:cubicBezTo>
                      <a:pt x="0" y="3270"/>
                      <a:pt x="22" y="3323"/>
                      <a:pt x="68" y="3343"/>
                    </a:cubicBezTo>
                    <a:cubicBezTo>
                      <a:pt x="80" y="3348"/>
                      <a:pt x="92" y="3351"/>
                      <a:pt x="105" y="3351"/>
                    </a:cubicBezTo>
                    <a:cubicBezTo>
                      <a:pt x="139" y="3351"/>
                      <a:pt x="173" y="3330"/>
                      <a:pt x="187" y="3296"/>
                    </a:cubicBezTo>
                    <a:cubicBezTo>
                      <a:pt x="632" y="2281"/>
                      <a:pt x="736" y="1173"/>
                      <a:pt x="838" y="100"/>
                    </a:cubicBezTo>
                    <a:cubicBezTo>
                      <a:pt x="842" y="50"/>
                      <a:pt x="806" y="5"/>
                      <a:pt x="756" y="1"/>
                    </a:cubicBezTo>
                    <a:cubicBezTo>
                      <a:pt x="753" y="1"/>
                      <a:pt x="751" y="1"/>
                      <a:pt x="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" name="Google Shape;563;p6"/>
              <p:cNvSpPr/>
              <p:nvPr/>
            </p:nvSpPr>
            <p:spPr>
              <a:xfrm>
                <a:off x="3795972" y="3659367"/>
                <a:ext cx="63081" cy="121283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442" extrusionOk="0">
                    <a:moveTo>
                      <a:pt x="103" y="1"/>
                    </a:moveTo>
                    <a:cubicBezTo>
                      <a:pt x="92" y="1"/>
                      <a:pt x="81" y="3"/>
                      <a:pt x="70" y="7"/>
                    </a:cubicBezTo>
                    <a:cubicBezTo>
                      <a:pt x="23" y="24"/>
                      <a:pt x="1" y="77"/>
                      <a:pt x="18" y="124"/>
                    </a:cubicBezTo>
                    <a:cubicBezTo>
                      <a:pt x="180" y="552"/>
                      <a:pt x="365" y="979"/>
                      <a:pt x="565" y="1391"/>
                    </a:cubicBezTo>
                    <a:cubicBezTo>
                      <a:pt x="581" y="1423"/>
                      <a:pt x="613" y="1441"/>
                      <a:pt x="646" y="1441"/>
                    </a:cubicBezTo>
                    <a:cubicBezTo>
                      <a:pt x="660" y="1441"/>
                      <a:pt x="673" y="1439"/>
                      <a:pt x="686" y="1433"/>
                    </a:cubicBezTo>
                    <a:cubicBezTo>
                      <a:pt x="732" y="1411"/>
                      <a:pt x="750" y="1357"/>
                      <a:pt x="728" y="1311"/>
                    </a:cubicBezTo>
                    <a:cubicBezTo>
                      <a:pt x="530" y="904"/>
                      <a:pt x="348" y="484"/>
                      <a:pt x="188" y="59"/>
                    </a:cubicBezTo>
                    <a:cubicBezTo>
                      <a:pt x="175" y="23"/>
                      <a:pt x="140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" name="Google Shape;564;p6"/>
              <p:cNvSpPr/>
              <p:nvPr/>
            </p:nvSpPr>
            <p:spPr>
              <a:xfrm>
                <a:off x="3876294" y="3749110"/>
                <a:ext cx="89490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092" extrusionOk="0">
                    <a:moveTo>
                      <a:pt x="961" y="0"/>
                    </a:moveTo>
                    <a:cubicBezTo>
                      <a:pt x="933" y="0"/>
                      <a:pt x="907" y="12"/>
                      <a:pt x="889" y="35"/>
                    </a:cubicBezTo>
                    <a:cubicBezTo>
                      <a:pt x="636" y="360"/>
                      <a:pt x="351" y="661"/>
                      <a:pt x="42" y="933"/>
                    </a:cubicBezTo>
                    <a:cubicBezTo>
                      <a:pt x="4" y="966"/>
                      <a:pt x="0" y="1023"/>
                      <a:pt x="34" y="1061"/>
                    </a:cubicBezTo>
                    <a:cubicBezTo>
                      <a:pt x="51" y="1081"/>
                      <a:pt x="76" y="1091"/>
                      <a:pt x="102" y="1091"/>
                    </a:cubicBezTo>
                    <a:cubicBezTo>
                      <a:pt x="123" y="1091"/>
                      <a:pt x="144" y="1084"/>
                      <a:pt x="162" y="1069"/>
                    </a:cubicBezTo>
                    <a:cubicBezTo>
                      <a:pt x="479" y="791"/>
                      <a:pt x="772" y="480"/>
                      <a:pt x="1032" y="147"/>
                    </a:cubicBezTo>
                    <a:cubicBezTo>
                      <a:pt x="1063" y="107"/>
                      <a:pt x="1056" y="51"/>
                      <a:pt x="1016" y="20"/>
                    </a:cubicBezTo>
                    <a:cubicBezTo>
                      <a:pt x="1000" y="6"/>
                      <a:pt x="980" y="0"/>
                      <a:pt x="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" name="Google Shape;565;p6"/>
              <p:cNvSpPr/>
              <p:nvPr/>
            </p:nvSpPr>
            <p:spPr>
              <a:xfrm>
                <a:off x="3443225" y="3723541"/>
                <a:ext cx="104209" cy="130787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555" extrusionOk="0">
                    <a:moveTo>
                      <a:pt x="103" y="0"/>
                    </a:moveTo>
                    <a:cubicBezTo>
                      <a:pt x="83" y="0"/>
                      <a:pt x="64" y="7"/>
                      <a:pt x="47" y="20"/>
                    </a:cubicBezTo>
                    <a:cubicBezTo>
                      <a:pt x="7" y="51"/>
                      <a:pt x="0" y="108"/>
                      <a:pt x="31" y="147"/>
                    </a:cubicBezTo>
                    <a:cubicBezTo>
                      <a:pt x="382" y="596"/>
                      <a:pt x="728" y="1057"/>
                      <a:pt x="1062" y="1517"/>
                    </a:cubicBezTo>
                    <a:cubicBezTo>
                      <a:pt x="1080" y="1542"/>
                      <a:pt x="1107" y="1555"/>
                      <a:pt x="1136" y="1555"/>
                    </a:cubicBezTo>
                    <a:cubicBezTo>
                      <a:pt x="1154" y="1555"/>
                      <a:pt x="1173" y="1550"/>
                      <a:pt x="1188" y="1538"/>
                    </a:cubicBezTo>
                    <a:cubicBezTo>
                      <a:pt x="1229" y="1509"/>
                      <a:pt x="1239" y="1452"/>
                      <a:pt x="1209" y="1411"/>
                    </a:cubicBezTo>
                    <a:cubicBezTo>
                      <a:pt x="874" y="949"/>
                      <a:pt x="526" y="485"/>
                      <a:pt x="174" y="36"/>
                    </a:cubicBezTo>
                    <a:cubicBezTo>
                      <a:pt x="156" y="13"/>
                      <a:pt x="129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" name="Google Shape;566;p6"/>
              <p:cNvSpPr/>
              <p:nvPr/>
            </p:nvSpPr>
            <p:spPr>
              <a:xfrm>
                <a:off x="3523800" y="3750792"/>
                <a:ext cx="26746" cy="88061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47" extrusionOk="0">
                    <a:moveTo>
                      <a:pt x="219" y="1"/>
                    </a:moveTo>
                    <a:cubicBezTo>
                      <a:pt x="175" y="1"/>
                      <a:pt x="136" y="34"/>
                      <a:pt x="130" y="79"/>
                    </a:cubicBezTo>
                    <a:lnTo>
                      <a:pt x="8" y="943"/>
                    </a:lnTo>
                    <a:cubicBezTo>
                      <a:pt x="1" y="993"/>
                      <a:pt x="35" y="1039"/>
                      <a:pt x="85" y="1045"/>
                    </a:cubicBezTo>
                    <a:cubicBezTo>
                      <a:pt x="90" y="1046"/>
                      <a:pt x="94" y="1046"/>
                      <a:pt x="98" y="1046"/>
                    </a:cubicBezTo>
                    <a:cubicBezTo>
                      <a:pt x="143" y="1046"/>
                      <a:pt x="181" y="1014"/>
                      <a:pt x="188" y="968"/>
                    </a:cubicBezTo>
                    <a:lnTo>
                      <a:pt x="310" y="105"/>
                    </a:lnTo>
                    <a:cubicBezTo>
                      <a:pt x="317" y="55"/>
                      <a:pt x="283" y="9"/>
                      <a:pt x="233" y="2"/>
                    </a:cubicBezTo>
                    <a:cubicBezTo>
                      <a:pt x="228" y="1"/>
                      <a:pt x="224" y="1"/>
                      <a:pt x="2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7" name="Google Shape;567;p6"/>
            <p:cNvGrpSpPr/>
            <p:nvPr/>
          </p:nvGrpSpPr>
          <p:grpSpPr>
            <a:xfrm>
              <a:off x="7532534" y="4227860"/>
              <a:ext cx="1796530" cy="1001935"/>
              <a:chOff x="3030594" y="2792051"/>
              <a:chExt cx="2009541" cy="1120732"/>
            </a:xfrm>
          </p:grpSpPr>
          <p:sp>
            <p:nvSpPr>
              <p:cNvPr id="568" name="Google Shape;568;p6"/>
              <p:cNvSpPr/>
              <p:nvPr/>
            </p:nvSpPr>
            <p:spPr>
              <a:xfrm>
                <a:off x="3187959" y="2792051"/>
                <a:ext cx="1212830" cy="970096"/>
              </a:xfrm>
              <a:custGeom>
                <a:avLst/>
                <a:gdLst/>
                <a:ahLst/>
                <a:cxnLst/>
                <a:rect l="l" t="t" r="r" b="b"/>
                <a:pathLst>
                  <a:path w="14420" h="11534" extrusionOk="0">
                    <a:moveTo>
                      <a:pt x="5212" y="1"/>
                    </a:moveTo>
                    <a:cubicBezTo>
                      <a:pt x="5101" y="1"/>
                      <a:pt x="4990" y="21"/>
                      <a:pt x="4881" y="65"/>
                    </a:cubicBezTo>
                    <a:cubicBezTo>
                      <a:pt x="4615" y="174"/>
                      <a:pt x="4480" y="399"/>
                      <a:pt x="4391" y="613"/>
                    </a:cubicBezTo>
                    <a:cubicBezTo>
                      <a:pt x="3760" y="2133"/>
                      <a:pt x="4515" y="3758"/>
                      <a:pt x="5260" y="5249"/>
                    </a:cubicBezTo>
                    <a:cubicBezTo>
                      <a:pt x="4957" y="5070"/>
                      <a:pt x="4601" y="4882"/>
                      <a:pt x="4230" y="4882"/>
                    </a:cubicBezTo>
                    <a:cubicBezTo>
                      <a:pt x="4165" y="4882"/>
                      <a:pt x="4099" y="4887"/>
                      <a:pt x="4033" y="4900"/>
                    </a:cubicBezTo>
                    <a:cubicBezTo>
                      <a:pt x="3620" y="4981"/>
                      <a:pt x="3379" y="5319"/>
                      <a:pt x="3377" y="5634"/>
                    </a:cubicBezTo>
                    <a:cubicBezTo>
                      <a:pt x="3376" y="5949"/>
                      <a:pt x="3559" y="6246"/>
                      <a:pt x="3737" y="6532"/>
                    </a:cubicBezTo>
                    <a:cubicBezTo>
                      <a:pt x="3107" y="6208"/>
                      <a:pt x="2309" y="5884"/>
                      <a:pt x="1590" y="5884"/>
                    </a:cubicBezTo>
                    <a:cubicBezTo>
                      <a:pt x="1268" y="5884"/>
                      <a:pt x="963" y="5948"/>
                      <a:pt x="695" y="6106"/>
                    </a:cubicBezTo>
                    <a:cubicBezTo>
                      <a:pt x="1" y="6516"/>
                      <a:pt x="51" y="7301"/>
                      <a:pt x="260" y="7939"/>
                    </a:cubicBezTo>
                    <a:cubicBezTo>
                      <a:pt x="689" y="9251"/>
                      <a:pt x="1526" y="10491"/>
                      <a:pt x="2688" y="11533"/>
                    </a:cubicBezTo>
                    <a:lnTo>
                      <a:pt x="13171" y="10694"/>
                    </a:lnTo>
                    <a:cubicBezTo>
                      <a:pt x="13598" y="9927"/>
                      <a:pt x="13951" y="9139"/>
                      <a:pt x="14223" y="8334"/>
                    </a:cubicBezTo>
                    <a:cubicBezTo>
                      <a:pt x="14354" y="7949"/>
                      <a:pt x="14420" y="7462"/>
                      <a:pt x="13985" y="7229"/>
                    </a:cubicBezTo>
                    <a:cubicBezTo>
                      <a:pt x="13847" y="7155"/>
                      <a:pt x="13695" y="7125"/>
                      <a:pt x="13536" y="7125"/>
                    </a:cubicBezTo>
                    <a:cubicBezTo>
                      <a:pt x="13145" y="7125"/>
                      <a:pt x="12716" y="7311"/>
                      <a:pt x="12379" y="7495"/>
                    </a:cubicBezTo>
                    <a:cubicBezTo>
                      <a:pt x="12654" y="6885"/>
                      <a:pt x="12775" y="6236"/>
                      <a:pt x="12732" y="5592"/>
                    </a:cubicBezTo>
                    <a:cubicBezTo>
                      <a:pt x="12582" y="5549"/>
                      <a:pt x="12424" y="5528"/>
                      <a:pt x="12265" y="5528"/>
                    </a:cubicBezTo>
                    <a:cubicBezTo>
                      <a:pt x="11624" y="5528"/>
                      <a:pt x="10975" y="5859"/>
                      <a:pt x="10822" y="6329"/>
                    </a:cubicBezTo>
                    <a:cubicBezTo>
                      <a:pt x="11162" y="4894"/>
                      <a:pt x="11060" y="3403"/>
                      <a:pt x="10524" y="2002"/>
                    </a:cubicBezTo>
                    <a:cubicBezTo>
                      <a:pt x="10389" y="1648"/>
                      <a:pt x="10072" y="1229"/>
                      <a:pt x="9609" y="1229"/>
                    </a:cubicBezTo>
                    <a:cubicBezTo>
                      <a:pt x="9571" y="1229"/>
                      <a:pt x="9531" y="1232"/>
                      <a:pt x="9491" y="1238"/>
                    </a:cubicBezTo>
                    <a:cubicBezTo>
                      <a:pt x="9304" y="1266"/>
                      <a:pt x="9149" y="1362"/>
                      <a:pt x="9014" y="1462"/>
                    </a:cubicBezTo>
                    <a:cubicBezTo>
                      <a:pt x="8246" y="2028"/>
                      <a:pt x="7820" y="2838"/>
                      <a:pt x="7872" y="3639"/>
                    </a:cubicBezTo>
                    <a:cubicBezTo>
                      <a:pt x="7628" y="2610"/>
                      <a:pt x="7139" y="1614"/>
                      <a:pt x="6431" y="710"/>
                    </a:cubicBezTo>
                    <a:cubicBezTo>
                      <a:pt x="6164" y="367"/>
                      <a:pt x="5690" y="1"/>
                      <a:pt x="5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" name="Google Shape;569;p6"/>
              <p:cNvSpPr/>
              <p:nvPr/>
            </p:nvSpPr>
            <p:spPr>
              <a:xfrm>
                <a:off x="3955776" y="3352627"/>
                <a:ext cx="148450" cy="276798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3291" extrusionOk="0">
                    <a:moveTo>
                      <a:pt x="1659" y="0"/>
                    </a:moveTo>
                    <a:cubicBezTo>
                      <a:pt x="1625" y="0"/>
                      <a:pt x="1591" y="19"/>
                      <a:pt x="1575" y="52"/>
                    </a:cubicBezTo>
                    <a:lnTo>
                      <a:pt x="24" y="3156"/>
                    </a:lnTo>
                    <a:cubicBezTo>
                      <a:pt x="1" y="3202"/>
                      <a:pt x="19" y="3258"/>
                      <a:pt x="65" y="3281"/>
                    </a:cubicBezTo>
                    <a:cubicBezTo>
                      <a:pt x="79" y="3287"/>
                      <a:pt x="93" y="3291"/>
                      <a:pt x="107" y="3291"/>
                    </a:cubicBezTo>
                    <a:cubicBezTo>
                      <a:pt x="141" y="3291"/>
                      <a:pt x="175" y="3272"/>
                      <a:pt x="190" y="3239"/>
                    </a:cubicBezTo>
                    <a:lnTo>
                      <a:pt x="1742" y="135"/>
                    </a:lnTo>
                    <a:cubicBezTo>
                      <a:pt x="1765" y="89"/>
                      <a:pt x="1746" y="33"/>
                      <a:pt x="1700" y="10"/>
                    </a:cubicBezTo>
                    <a:cubicBezTo>
                      <a:pt x="1687" y="3"/>
                      <a:pt x="1673" y="0"/>
                      <a:pt x="16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" name="Google Shape;570;p6"/>
              <p:cNvSpPr/>
              <p:nvPr/>
            </p:nvSpPr>
            <p:spPr>
              <a:xfrm>
                <a:off x="4003297" y="3443632"/>
                <a:ext cx="186887" cy="89406"/>
              </a:xfrm>
              <a:custGeom>
                <a:avLst/>
                <a:gdLst/>
                <a:ahLst/>
                <a:cxnLst/>
                <a:rect l="l" t="t" r="r" b="b"/>
                <a:pathLst>
                  <a:path w="2222" h="1063" extrusionOk="0">
                    <a:moveTo>
                      <a:pt x="2115" y="1"/>
                    </a:moveTo>
                    <a:cubicBezTo>
                      <a:pt x="2094" y="1"/>
                      <a:pt x="2074" y="6"/>
                      <a:pt x="2058" y="17"/>
                    </a:cubicBezTo>
                    <a:cubicBezTo>
                      <a:pt x="2043" y="28"/>
                      <a:pt x="2032" y="41"/>
                      <a:pt x="2024" y="58"/>
                    </a:cubicBezTo>
                    <a:lnTo>
                      <a:pt x="69" y="883"/>
                    </a:lnTo>
                    <a:cubicBezTo>
                      <a:pt x="22" y="904"/>
                      <a:pt x="0" y="959"/>
                      <a:pt x="20" y="1006"/>
                    </a:cubicBezTo>
                    <a:cubicBezTo>
                      <a:pt x="34" y="1042"/>
                      <a:pt x="69" y="1063"/>
                      <a:pt x="105" y="1063"/>
                    </a:cubicBezTo>
                    <a:cubicBezTo>
                      <a:pt x="118" y="1063"/>
                      <a:pt x="129" y="1061"/>
                      <a:pt x="142" y="1056"/>
                    </a:cubicBezTo>
                    <a:lnTo>
                      <a:pt x="2140" y="211"/>
                    </a:lnTo>
                    <a:cubicBezTo>
                      <a:pt x="2206" y="184"/>
                      <a:pt x="2217" y="135"/>
                      <a:pt x="2219" y="109"/>
                    </a:cubicBezTo>
                    <a:cubicBezTo>
                      <a:pt x="2221" y="71"/>
                      <a:pt x="2202" y="34"/>
                      <a:pt x="2167" y="14"/>
                    </a:cubicBezTo>
                    <a:cubicBezTo>
                      <a:pt x="2151" y="5"/>
                      <a:pt x="2133" y="1"/>
                      <a:pt x="2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" name="Google Shape;571;p6"/>
              <p:cNvSpPr/>
              <p:nvPr/>
            </p:nvSpPr>
            <p:spPr>
              <a:xfrm>
                <a:off x="4019614" y="3350272"/>
                <a:ext cx="31288" cy="12061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434" extrusionOk="0">
                    <a:moveTo>
                      <a:pt x="99" y="1"/>
                    </a:moveTo>
                    <a:cubicBezTo>
                      <a:pt x="95" y="1"/>
                      <a:pt x="90" y="1"/>
                      <a:pt x="86" y="2"/>
                    </a:cubicBezTo>
                    <a:cubicBezTo>
                      <a:pt x="35" y="9"/>
                      <a:pt x="0" y="57"/>
                      <a:pt x="7" y="108"/>
                    </a:cubicBezTo>
                    <a:cubicBezTo>
                      <a:pt x="71" y="518"/>
                      <a:pt x="129" y="936"/>
                      <a:pt x="181" y="1352"/>
                    </a:cubicBezTo>
                    <a:cubicBezTo>
                      <a:pt x="187" y="1399"/>
                      <a:pt x="227" y="1433"/>
                      <a:pt x="273" y="1433"/>
                    </a:cubicBezTo>
                    <a:cubicBezTo>
                      <a:pt x="277" y="1433"/>
                      <a:pt x="281" y="1433"/>
                      <a:pt x="285" y="1432"/>
                    </a:cubicBezTo>
                    <a:cubicBezTo>
                      <a:pt x="336" y="1426"/>
                      <a:pt x="372" y="1380"/>
                      <a:pt x="365" y="1329"/>
                    </a:cubicBezTo>
                    <a:cubicBezTo>
                      <a:pt x="314" y="912"/>
                      <a:pt x="256" y="492"/>
                      <a:pt x="192" y="79"/>
                    </a:cubicBezTo>
                    <a:cubicBezTo>
                      <a:pt x="184" y="33"/>
                      <a:pt x="145" y="1"/>
                      <a:pt x="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" name="Google Shape;572;p6"/>
              <p:cNvSpPr/>
              <p:nvPr/>
            </p:nvSpPr>
            <p:spPr>
              <a:xfrm>
                <a:off x="3698912" y="3065989"/>
                <a:ext cx="191933" cy="551409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6556" extrusionOk="0">
                    <a:moveTo>
                      <a:pt x="107" y="0"/>
                    </a:moveTo>
                    <a:cubicBezTo>
                      <a:pt x="95" y="0"/>
                      <a:pt x="83" y="2"/>
                      <a:pt x="71" y="7"/>
                    </a:cubicBezTo>
                    <a:cubicBezTo>
                      <a:pt x="23" y="26"/>
                      <a:pt x="0" y="80"/>
                      <a:pt x="19" y="128"/>
                    </a:cubicBezTo>
                    <a:cubicBezTo>
                      <a:pt x="845" y="2192"/>
                      <a:pt x="1541" y="4331"/>
                      <a:pt x="2088" y="6486"/>
                    </a:cubicBezTo>
                    <a:cubicBezTo>
                      <a:pt x="2099" y="6527"/>
                      <a:pt x="2136" y="6556"/>
                      <a:pt x="2178" y="6556"/>
                    </a:cubicBezTo>
                    <a:cubicBezTo>
                      <a:pt x="2186" y="6556"/>
                      <a:pt x="2194" y="6555"/>
                      <a:pt x="2201" y="6552"/>
                    </a:cubicBezTo>
                    <a:cubicBezTo>
                      <a:pt x="2251" y="6540"/>
                      <a:pt x="2281" y="6490"/>
                      <a:pt x="2269" y="6440"/>
                    </a:cubicBezTo>
                    <a:cubicBezTo>
                      <a:pt x="1720" y="4277"/>
                      <a:pt x="1021" y="2131"/>
                      <a:pt x="192" y="58"/>
                    </a:cubicBezTo>
                    <a:cubicBezTo>
                      <a:pt x="178" y="22"/>
                      <a:pt x="143" y="0"/>
                      <a:pt x="1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" name="Google Shape;573;p6"/>
              <p:cNvSpPr/>
              <p:nvPr/>
            </p:nvSpPr>
            <p:spPr>
              <a:xfrm>
                <a:off x="3828185" y="3112837"/>
                <a:ext cx="108667" cy="340131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4044" extrusionOk="0">
                    <a:moveTo>
                      <a:pt x="1188" y="0"/>
                    </a:moveTo>
                    <a:cubicBezTo>
                      <a:pt x="1146" y="0"/>
                      <a:pt x="1108" y="29"/>
                      <a:pt x="1097" y="71"/>
                    </a:cubicBezTo>
                    <a:cubicBezTo>
                      <a:pt x="774" y="1361"/>
                      <a:pt x="409" y="2657"/>
                      <a:pt x="16" y="3923"/>
                    </a:cubicBezTo>
                    <a:cubicBezTo>
                      <a:pt x="0" y="3972"/>
                      <a:pt x="29" y="4024"/>
                      <a:pt x="78" y="4039"/>
                    </a:cubicBezTo>
                    <a:cubicBezTo>
                      <a:pt x="86" y="4042"/>
                      <a:pt x="95" y="4043"/>
                      <a:pt x="105" y="4043"/>
                    </a:cubicBezTo>
                    <a:cubicBezTo>
                      <a:pt x="144" y="4043"/>
                      <a:pt x="182" y="4018"/>
                      <a:pt x="195" y="3979"/>
                    </a:cubicBezTo>
                    <a:cubicBezTo>
                      <a:pt x="589" y="2709"/>
                      <a:pt x="953" y="1410"/>
                      <a:pt x="1279" y="117"/>
                    </a:cubicBezTo>
                    <a:cubicBezTo>
                      <a:pt x="1291" y="67"/>
                      <a:pt x="1260" y="16"/>
                      <a:pt x="1211" y="3"/>
                    </a:cubicBezTo>
                    <a:cubicBezTo>
                      <a:pt x="1203" y="1"/>
                      <a:pt x="1195" y="0"/>
                      <a:pt x="11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" name="Google Shape;574;p6"/>
              <p:cNvSpPr/>
              <p:nvPr/>
            </p:nvSpPr>
            <p:spPr>
              <a:xfrm>
                <a:off x="3874444" y="3205019"/>
                <a:ext cx="113545" cy="100677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1197" extrusionOk="0">
                    <a:moveTo>
                      <a:pt x="1246" y="1"/>
                    </a:moveTo>
                    <a:cubicBezTo>
                      <a:pt x="1223" y="1"/>
                      <a:pt x="1201" y="8"/>
                      <a:pt x="1184" y="24"/>
                    </a:cubicBezTo>
                    <a:lnTo>
                      <a:pt x="43" y="1034"/>
                    </a:lnTo>
                    <a:cubicBezTo>
                      <a:pt x="4" y="1068"/>
                      <a:pt x="0" y="1127"/>
                      <a:pt x="35" y="1165"/>
                    </a:cubicBezTo>
                    <a:cubicBezTo>
                      <a:pt x="54" y="1186"/>
                      <a:pt x="79" y="1196"/>
                      <a:pt x="105" y="1196"/>
                    </a:cubicBezTo>
                    <a:cubicBezTo>
                      <a:pt x="127" y="1196"/>
                      <a:pt x="148" y="1189"/>
                      <a:pt x="166" y="1173"/>
                    </a:cubicBezTo>
                    <a:lnTo>
                      <a:pt x="1308" y="163"/>
                    </a:lnTo>
                    <a:cubicBezTo>
                      <a:pt x="1346" y="130"/>
                      <a:pt x="1349" y="71"/>
                      <a:pt x="1315" y="32"/>
                    </a:cubicBezTo>
                    <a:cubicBezTo>
                      <a:pt x="1297" y="11"/>
                      <a:pt x="1271" y="1"/>
                      <a:pt x="12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" name="Google Shape;575;p6"/>
              <p:cNvSpPr/>
              <p:nvPr/>
            </p:nvSpPr>
            <p:spPr>
              <a:xfrm>
                <a:off x="3656017" y="3102239"/>
                <a:ext cx="116489" cy="13373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590" extrusionOk="0">
                    <a:moveTo>
                      <a:pt x="106" y="1"/>
                    </a:moveTo>
                    <a:cubicBezTo>
                      <a:pt x="91" y="1"/>
                      <a:pt x="76" y="4"/>
                      <a:pt x="62" y="12"/>
                    </a:cubicBezTo>
                    <a:cubicBezTo>
                      <a:pt x="16" y="38"/>
                      <a:pt x="0" y="95"/>
                      <a:pt x="25" y="140"/>
                    </a:cubicBezTo>
                    <a:cubicBezTo>
                      <a:pt x="328" y="681"/>
                      <a:pt x="741" y="1176"/>
                      <a:pt x="1221" y="1569"/>
                    </a:cubicBezTo>
                    <a:cubicBezTo>
                      <a:pt x="1239" y="1583"/>
                      <a:pt x="1260" y="1590"/>
                      <a:pt x="1281" y="1590"/>
                    </a:cubicBezTo>
                    <a:cubicBezTo>
                      <a:pt x="1308" y="1590"/>
                      <a:pt x="1334" y="1578"/>
                      <a:pt x="1353" y="1556"/>
                    </a:cubicBezTo>
                    <a:cubicBezTo>
                      <a:pt x="1385" y="1516"/>
                      <a:pt x="1380" y="1457"/>
                      <a:pt x="1340" y="1424"/>
                    </a:cubicBezTo>
                    <a:cubicBezTo>
                      <a:pt x="878" y="1045"/>
                      <a:pt x="479" y="571"/>
                      <a:pt x="188" y="49"/>
                    </a:cubicBezTo>
                    <a:cubicBezTo>
                      <a:pt x="171" y="18"/>
                      <a:pt x="139" y="1"/>
                      <a:pt x="1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>
                <a:off x="3632299" y="3314442"/>
                <a:ext cx="229950" cy="195298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2322" extrusionOk="0">
                    <a:moveTo>
                      <a:pt x="105" y="0"/>
                    </a:moveTo>
                    <a:cubicBezTo>
                      <a:pt x="80" y="0"/>
                      <a:pt x="55" y="10"/>
                      <a:pt x="36" y="30"/>
                    </a:cubicBezTo>
                    <a:cubicBezTo>
                      <a:pt x="1" y="68"/>
                      <a:pt x="3" y="126"/>
                      <a:pt x="40" y="161"/>
                    </a:cubicBezTo>
                    <a:cubicBezTo>
                      <a:pt x="847" y="911"/>
                      <a:pt x="1698" y="1632"/>
                      <a:pt x="2572" y="2303"/>
                    </a:cubicBezTo>
                    <a:cubicBezTo>
                      <a:pt x="2588" y="2315"/>
                      <a:pt x="2608" y="2321"/>
                      <a:pt x="2628" y="2321"/>
                    </a:cubicBezTo>
                    <a:cubicBezTo>
                      <a:pt x="2656" y="2321"/>
                      <a:pt x="2683" y="2309"/>
                      <a:pt x="2702" y="2285"/>
                    </a:cubicBezTo>
                    <a:cubicBezTo>
                      <a:pt x="2733" y="2244"/>
                      <a:pt x="2726" y="2186"/>
                      <a:pt x="2684" y="2154"/>
                    </a:cubicBezTo>
                    <a:cubicBezTo>
                      <a:pt x="1816" y="1487"/>
                      <a:pt x="970" y="771"/>
                      <a:pt x="167" y="25"/>
                    </a:cubicBezTo>
                    <a:cubicBezTo>
                      <a:pt x="150" y="8"/>
                      <a:pt x="127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" name="Google Shape;577;p6"/>
              <p:cNvSpPr/>
              <p:nvPr/>
            </p:nvSpPr>
            <p:spPr>
              <a:xfrm>
                <a:off x="3723303" y="3304434"/>
                <a:ext cx="26410" cy="113125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345" extrusionOk="0">
                    <a:moveTo>
                      <a:pt x="102" y="0"/>
                    </a:moveTo>
                    <a:cubicBezTo>
                      <a:pt x="96" y="0"/>
                      <a:pt x="91" y="1"/>
                      <a:pt x="85" y="2"/>
                    </a:cubicBezTo>
                    <a:cubicBezTo>
                      <a:pt x="34" y="11"/>
                      <a:pt x="1" y="60"/>
                      <a:pt x="10" y="110"/>
                    </a:cubicBezTo>
                    <a:cubicBezTo>
                      <a:pt x="80" y="486"/>
                      <a:pt x="118" y="871"/>
                      <a:pt x="127" y="1254"/>
                    </a:cubicBezTo>
                    <a:cubicBezTo>
                      <a:pt x="128" y="1304"/>
                      <a:pt x="169" y="1345"/>
                      <a:pt x="220" y="1345"/>
                    </a:cubicBezTo>
                    <a:lnTo>
                      <a:pt x="222" y="1345"/>
                    </a:lnTo>
                    <a:cubicBezTo>
                      <a:pt x="273" y="1344"/>
                      <a:pt x="314" y="1301"/>
                      <a:pt x="313" y="1250"/>
                    </a:cubicBezTo>
                    <a:cubicBezTo>
                      <a:pt x="305" y="858"/>
                      <a:pt x="265" y="462"/>
                      <a:pt x="194" y="77"/>
                    </a:cubicBezTo>
                    <a:cubicBezTo>
                      <a:pt x="185" y="32"/>
                      <a:pt x="146" y="0"/>
                      <a:pt x="1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" name="Google Shape;578;p6"/>
              <p:cNvSpPr/>
              <p:nvPr/>
            </p:nvSpPr>
            <p:spPr>
              <a:xfrm>
                <a:off x="4081562" y="3394463"/>
                <a:ext cx="958573" cy="457124"/>
              </a:xfrm>
              <a:custGeom>
                <a:avLst/>
                <a:gdLst/>
                <a:ahLst/>
                <a:cxnLst/>
                <a:rect l="l" t="t" r="r" b="b"/>
                <a:pathLst>
                  <a:path w="11397" h="5435" extrusionOk="0">
                    <a:moveTo>
                      <a:pt x="5293" y="1"/>
                    </a:moveTo>
                    <a:cubicBezTo>
                      <a:pt x="5168" y="1"/>
                      <a:pt x="5033" y="47"/>
                      <a:pt x="4919" y="105"/>
                    </a:cubicBezTo>
                    <a:cubicBezTo>
                      <a:pt x="4032" y="551"/>
                      <a:pt x="3437" y="1508"/>
                      <a:pt x="3383" y="2495"/>
                    </a:cubicBezTo>
                    <a:lnTo>
                      <a:pt x="3383" y="2495"/>
                    </a:lnTo>
                    <a:cubicBezTo>
                      <a:pt x="3278" y="1780"/>
                      <a:pt x="2895" y="1106"/>
                      <a:pt x="2322" y="663"/>
                    </a:cubicBezTo>
                    <a:cubicBezTo>
                      <a:pt x="1722" y="951"/>
                      <a:pt x="1342" y="1581"/>
                      <a:pt x="1200" y="2232"/>
                    </a:cubicBezTo>
                    <a:cubicBezTo>
                      <a:pt x="1058" y="2882"/>
                      <a:pt x="1122" y="3557"/>
                      <a:pt x="1201" y="4219"/>
                    </a:cubicBezTo>
                    <a:cubicBezTo>
                      <a:pt x="1083" y="4024"/>
                      <a:pt x="959" y="3822"/>
                      <a:pt x="767" y="3700"/>
                    </a:cubicBezTo>
                    <a:cubicBezTo>
                      <a:pt x="674" y="3640"/>
                      <a:pt x="558" y="3605"/>
                      <a:pt x="446" y="3605"/>
                    </a:cubicBezTo>
                    <a:cubicBezTo>
                      <a:pt x="331" y="3605"/>
                      <a:pt x="219" y="3642"/>
                      <a:pt x="139" y="3726"/>
                    </a:cubicBezTo>
                    <a:cubicBezTo>
                      <a:pt x="31" y="3839"/>
                      <a:pt x="5" y="4008"/>
                      <a:pt x="4" y="4165"/>
                    </a:cubicBezTo>
                    <a:cubicBezTo>
                      <a:pt x="0" y="4625"/>
                      <a:pt x="167" y="5084"/>
                      <a:pt x="466" y="5434"/>
                    </a:cubicBezTo>
                    <a:lnTo>
                      <a:pt x="10645" y="4986"/>
                    </a:lnTo>
                    <a:cubicBezTo>
                      <a:pt x="11014" y="4682"/>
                      <a:pt x="11273" y="4249"/>
                      <a:pt x="11369" y="3782"/>
                    </a:cubicBezTo>
                    <a:cubicBezTo>
                      <a:pt x="11385" y="3701"/>
                      <a:pt x="11396" y="3614"/>
                      <a:pt x="11356" y="3543"/>
                    </a:cubicBezTo>
                    <a:cubicBezTo>
                      <a:pt x="11310" y="3460"/>
                      <a:pt x="11210" y="3426"/>
                      <a:pt x="11118" y="3406"/>
                    </a:cubicBezTo>
                    <a:cubicBezTo>
                      <a:pt x="11009" y="3383"/>
                      <a:pt x="10898" y="3371"/>
                      <a:pt x="10787" y="3371"/>
                    </a:cubicBezTo>
                    <a:cubicBezTo>
                      <a:pt x="10261" y="3371"/>
                      <a:pt x="9735" y="3626"/>
                      <a:pt x="9416" y="4045"/>
                    </a:cubicBezTo>
                    <a:lnTo>
                      <a:pt x="9416" y="4045"/>
                    </a:lnTo>
                    <a:cubicBezTo>
                      <a:pt x="9781" y="3473"/>
                      <a:pt x="10033" y="2828"/>
                      <a:pt x="10151" y="2159"/>
                    </a:cubicBezTo>
                    <a:cubicBezTo>
                      <a:pt x="10204" y="1857"/>
                      <a:pt x="10216" y="1505"/>
                      <a:pt x="10004" y="1283"/>
                    </a:cubicBezTo>
                    <a:cubicBezTo>
                      <a:pt x="9866" y="1140"/>
                      <a:pt x="9660" y="1082"/>
                      <a:pt x="9463" y="1071"/>
                    </a:cubicBezTo>
                    <a:cubicBezTo>
                      <a:pt x="9437" y="1069"/>
                      <a:pt x="9410" y="1069"/>
                      <a:pt x="9384" y="1069"/>
                    </a:cubicBezTo>
                    <a:cubicBezTo>
                      <a:pt x="8822" y="1069"/>
                      <a:pt x="8291" y="1395"/>
                      <a:pt x="7921" y="1823"/>
                    </a:cubicBezTo>
                    <a:cubicBezTo>
                      <a:pt x="7621" y="2172"/>
                      <a:pt x="7410" y="2584"/>
                      <a:pt x="7221" y="3006"/>
                    </a:cubicBezTo>
                    <a:lnTo>
                      <a:pt x="7221" y="3006"/>
                    </a:lnTo>
                    <a:cubicBezTo>
                      <a:pt x="7241" y="2642"/>
                      <a:pt x="6957" y="2234"/>
                      <a:pt x="6572" y="2200"/>
                    </a:cubicBezTo>
                    <a:cubicBezTo>
                      <a:pt x="6550" y="2198"/>
                      <a:pt x="6529" y="2197"/>
                      <a:pt x="6507" y="2197"/>
                    </a:cubicBezTo>
                    <a:cubicBezTo>
                      <a:pt x="6154" y="2197"/>
                      <a:pt x="5839" y="2454"/>
                      <a:pt x="5694" y="2784"/>
                    </a:cubicBezTo>
                    <a:lnTo>
                      <a:pt x="5694" y="2784"/>
                    </a:lnTo>
                    <a:cubicBezTo>
                      <a:pt x="5820" y="2001"/>
                      <a:pt x="5813" y="1196"/>
                      <a:pt x="5674" y="415"/>
                    </a:cubicBezTo>
                    <a:cubicBezTo>
                      <a:pt x="5654" y="299"/>
                      <a:pt x="5626" y="176"/>
                      <a:pt x="5542" y="93"/>
                    </a:cubicBezTo>
                    <a:cubicBezTo>
                      <a:pt x="5474" y="27"/>
                      <a:pt x="5387" y="1"/>
                      <a:pt x="52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" name="Google Shape;579;p6"/>
              <p:cNvSpPr/>
              <p:nvPr/>
            </p:nvSpPr>
            <p:spPr>
              <a:xfrm>
                <a:off x="4326270" y="3641789"/>
                <a:ext cx="76622" cy="228772"/>
              </a:xfrm>
              <a:custGeom>
                <a:avLst/>
                <a:gdLst/>
                <a:ahLst/>
                <a:cxnLst/>
                <a:rect l="l" t="t" r="r" b="b"/>
                <a:pathLst>
                  <a:path w="911" h="2720" extrusionOk="0">
                    <a:moveTo>
                      <a:pt x="110" y="0"/>
                    </a:moveTo>
                    <a:cubicBezTo>
                      <a:pt x="103" y="0"/>
                      <a:pt x="96" y="1"/>
                      <a:pt x="88" y="3"/>
                    </a:cubicBezTo>
                    <a:cubicBezTo>
                      <a:pt x="35" y="13"/>
                      <a:pt x="1" y="66"/>
                      <a:pt x="12" y="120"/>
                    </a:cubicBezTo>
                    <a:cubicBezTo>
                      <a:pt x="194" y="974"/>
                      <a:pt x="428" y="1827"/>
                      <a:pt x="706" y="2653"/>
                    </a:cubicBezTo>
                    <a:cubicBezTo>
                      <a:pt x="720" y="2694"/>
                      <a:pt x="758" y="2720"/>
                      <a:pt x="800" y="2720"/>
                    </a:cubicBezTo>
                    <a:cubicBezTo>
                      <a:pt x="810" y="2720"/>
                      <a:pt x="821" y="2718"/>
                      <a:pt x="831" y="2715"/>
                    </a:cubicBezTo>
                    <a:cubicBezTo>
                      <a:pt x="882" y="2697"/>
                      <a:pt x="911" y="2642"/>
                      <a:pt x="893" y="2589"/>
                    </a:cubicBezTo>
                    <a:cubicBezTo>
                      <a:pt x="617" y="1770"/>
                      <a:pt x="386" y="925"/>
                      <a:pt x="205" y="79"/>
                    </a:cubicBezTo>
                    <a:cubicBezTo>
                      <a:pt x="195" y="32"/>
                      <a:pt x="155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" name="Google Shape;580;p6"/>
              <p:cNvSpPr/>
              <p:nvPr/>
            </p:nvSpPr>
            <p:spPr>
              <a:xfrm>
                <a:off x="4380351" y="3602090"/>
                <a:ext cx="103116" cy="25022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2975" extrusionOk="0">
                    <a:moveTo>
                      <a:pt x="1114" y="1"/>
                    </a:moveTo>
                    <a:cubicBezTo>
                      <a:pt x="1072" y="1"/>
                      <a:pt x="1033" y="28"/>
                      <a:pt x="1020" y="69"/>
                    </a:cubicBezTo>
                    <a:cubicBezTo>
                      <a:pt x="718" y="999"/>
                      <a:pt x="382" y="1930"/>
                      <a:pt x="21" y="2839"/>
                    </a:cubicBezTo>
                    <a:cubicBezTo>
                      <a:pt x="1" y="2889"/>
                      <a:pt x="26" y="2947"/>
                      <a:pt x="76" y="2968"/>
                    </a:cubicBezTo>
                    <a:cubicBezTo>
                      <a:pt x="88" y="2972"/>
                      <a:pt x="101" y="2975"/>
                      <a:pt x="112" y="2975"/>
                    </a:cubicBezTo>
                    <a:cubicBezTo>
                      <a:pt x="152" y="2975"/>
                      <a:pt x="189" y="2951"/>
                      <a:pt x="205" y="2912"/>
                    </a:cubicBezTo>
                    <a:cubicBezTo>
                      <a:pt x="568" y="1999"/>
                      <a:pt x="905" y="1063"/>
                      <a:pt x="1208" y="130"/>
                    </a:cubicBezTo>
                    <a:cubicBezTo>
                      <a:pt x="1226" y="78"/>
                      <a:pt x="1196" y="23"/>
                      <a:pt x="1144" y="5"/>
                    </a:cubicBezTo>
                    <a:cubicBezTo>
                      <a:pt x="1134" y="2"/>
                      <a:pt x="1124" y="1"/>
                      <a:pt x="11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" name="Google Shape;581;p6"/>
              <p:cNvSpPr/>
              <p:nvPr/>
            </p:nvSpPr>
            <p:spPr>
              <a:xfrm>
                <a:off x="4412900" y="3711850"/>
                <a:ext cx="97144" cy="65940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784" extrusionOk="0">
                    <a:moveTo>
                      <a:pt x="1041" y="1"/>
                    </a:moveTo>
                    <a:cubicBezTo>
                      <a:pt x="1024" y="1"/>
                      <a:pt x="1007" y="5"/>
                      <a:pt x="991" y="15"/>
                    </a:cubicBezTo>
                    <a:cubicBezTo>
                      <a:pt x="676" y="202"/>
                      <a:pt x="363" y="400"/>
                      <a:pt x="58" y="603"/>
                    </a:cubicBezTo>
                    <a:cubicBezTo>
                      <a:pt x="13" y="634"/>
                      <a:pt x="1" y="695"/>
                      <a:pt x="31" y="740"/>
                    </a:cubicBezTo>
                    <a:cubicBezTo>
                      <a:pt x="51" y="769"/>
                      <a:pt x="82" y="784"/>
                      <a:pt x="113" y="784"/>
                    </a:cubicBezTo>
                    <a:cubicBezTo>
                      <a:pt x="132" y="784"/>
                      <a:pt x="152" y="779"/>
                      <a:pt x="169" y="767"/>
                    </a:cubicBezTo>
                    <a:cubicBezTo>
                      <a:pt x="469" y="566"/>
                      <a:pt x="780" y="370"/>
                      <a:pt x="1092" y="185"/>
                    </a:cubicBezTo>
                    <a:cubicBezTo>
                      <a:pt x="1139" y="157"/>
                      <a:pt x="1155" y="96"/>
                      <a:pt x="1126" y="49"/>
                    </a:cubicBezTo>
                    <a:cubicBezTo>
                      <a:pt x="1108" y="18"/>
                      <a:pt x="1075" y="1"/>
                      <a:pt x="10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" name="Google Shape;582;p6"/>
              <p:cNvSpPr/>
              <p:nvPr/>
            </p:nvSpPr>
            <p:spPr>
              <a:xfrm>
                <a:off x="4650925" y="3647172"/>
                <a:ext cx="123974" cy="209680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2493" extrusionOk="0">
                    <a:moveTo>
                      <a:pt x="1363" y="1"/>
                    </a:moveTo>
                    <a:cubicBezTo>
                      <a:pt x="1333" y="1"/>
                      <a:pt x="1304" y="14"/>
                      <a:pt x="1285" y="39"/>
                    </a:cubicBezTo>
                    <a:cubicBezTo>
                      <a:pt x="1011" y="386"/>
                      <a:pt x="812" y="782"/>
                      <a:pt x="620" y="1165"/>
                    </a:cubicBezTo>
                    <a:lnTo>
                      <a:pt x="24" y="2349"/>
                    </a:lnTo>
                    <a:cubicBezTo>
                      <a:pt x="0" y="2397"/>
                      <a:pt x="20" y="2457"/>
                      <a:pt x="68" y="2482"/>
                    </a:cubicBezTo>
                    <a:cubicBezTo>
                      <a:pt x="83" y="2489"/>
                      <a:pt x="98" y="2492"/>
                      <a:pt x="113" y="2492"/>
                    </a:cubicBezTo>
                    <a:cubicBezTo>
                      <a:pt x="150" y="2492"/>
                      <a:pt x="184" y="2472"/>
                      <a:pt x="201" y="2438"/>
                    </a:cubicBezTo>
                    <a:lnTo>
                      <a:pt x="796" y="1254"/>
                    </a:lnTo>
                    <a:cubicBezTo>
                      <a:pt x="984" y="879"/>
                      <a:pt x="1179" y="493"/>
                      <a:pt x="1440" y="161"/>
                    </a:cubicBezTo>
                    <a:cubicBezTo>
                      <a:pt x="1474" y="117"/>
                      <a:pt x="1466" y="56"/>
                      <a:pt x="1424" y="22"/>
                    </a:cubicBezTo>
                    <a:cubicBezTo>
                      <a:pt x="1406" y="8"/>
                      <a:pt x="1384" y="1"/>
                      <a:pt x="1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" name="Google Shape;583;p6"/>
              <p:cNvSpPr/>
              <p:nvPr/>
            </p:nvSpPr>
            <p:spPr>
              <a:xfrm>
                <a:off x="4578592" y="3718831"/>
                <a:ext cx="94116" cy="127759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519" extrusionOk="0">
                    <a:moveTo>
                      <a:pt x="112" y="0"/>
                    </a:moveTo>
                    <a:cubicBezTo>
                      <a:pt x="99" y="0"/>
                      <a:pt x="85" y="3"/>
                      <a:pt x="72" y="9"/>
                    </a:cubicBezTo>
                    <a:cubicBezTo>
                      <a:pt x="23" y="32"/>
                      <a:pt x="1" y="91"/>
                      <a:pt x="23" y="141"/>
                    </a:cubicBezTo>
                    <a:cubicBezTo>
                      <a:pt x="249" y="640"/>
                      <a:pt x="557" y="1093"/>
                      <a:pt x="938" y="1489"/>
                    </a:cubicBezTo>
                    <a:cubicBezTo>
                      <a:pt x="957" y="1509"/>
                      <a:pt x="983" y="1519"/>
                      <a:pt x="1009" y="1519"/>
                    </a:cubicBezTo>
                    <a:cubicBezTo>
                      <a:pt x="1034" y="1519"/>
                      <a:pt x="1059" y="1510"/>
                      <a:pt x="1077" y="1491"/>
                    </a:cubicBezTo>
                    <a:cubicBezTo>
                      <a:pt x="1117" y="1453"/>
                      <a:pt x="1118" y="1391"/>
                      <a:pt x="1081" y="1351"/>
                    </a:cubicBezTo>
                    <a:cubicBezTo>
                      <a:pt x="715" y="972"/>
                      <a:pt x="420" y="538"/>
                      <a:pt x="203" y="58"/>
                    </a:cubicBezTo>
                    <a:cubicBezTo>
                      <a:pt x="186" y="22"/>
                      <a:pt x="150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" name="Google Shape;584;p6"/>
              <p:cNvSpPr/>
              <p:nvPr/>
            </p:nvSpPr>
            <p:spPr>
              <a:xfrm>
                <a:off x="4700464" y="3650957"/>
                <a:ext cx="19261" cy="108919"/>
              </a:xfrm>
              <a:custGeom>
                <a:avLst/>
                <a:gdLst/>
                <a:ahLst/>
                <a:cxnLst/>
                <a:rect l="l" t="t" r="r" b="b"/>
                <a:pathLst>
                  <a:path w="229" h="1295" extrusionOk="0">
                    <a:moveTo>
                      <a:pt x="110" y="1"/>
                    </a:moveTo>
                    <a:cubicBezTo>
                      <a:pt x="95" y="1"/>
                      <a:pt x="80" y="3"/>
                      <a:pt x="68" y="10"/>
                    </a:cubicBezTo>
                    <a:cubicBezTo>
                      <a:pt x="47" y="19"/>
                      <a:pt x="1" y="49"/>
                      <a:pt x="1" y="125"/>
                    </a:cubicBezTo>
                    <a:lnTo>
                      <a:pt x="2" y="1195"/>
                    </a:lnTo>
                    <a:cubicBezTo>
                      <a:pt x="2" y="1249"/>
                      <a:pt x="46" y="1294"/>
                      <a:pt x="100" y="1294"/>
                    </a:cubicBezTo>
                    <a:cubicBezTo>
                      <a:pt x="155" y="1294"/>
                      <a:pt x="199" y="1249"/>
                      <a:pt x="199" y="1195"/>
                    </a:cubicBezTo>
                    <a:lnTo>
                      <a:pt x="198" y="173"/>
                    </a:lnTo>
                    <a:cubicBezTo>
                      <a:pt x="207" y="163"/>
                      <a:pt x="215" y="149"/>
                      <a:pt x="218" y="136"/>
                    </a:cubicBezTo>
                    <a:cubicBezTo>
                      <a:pt x="228" y="95"/>
                      <a:pt x="215" y="52"/>
                      <a:pt x="181" y="24"/>
                    </a:cubicBezTo>
                    <a:cubicBezTo>
                      <a:pt x="163" y="9"/>
                      <a:pt x="136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3030594" y="3333283"/>
                <a:ext cx="1155132" cy="579501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6890" extrusionOk="0">
                    <a:moveTo>
                      <a:pt x="5142" y="1"/>
                    </a:moveTo>
                    <a:cubicBezTo>
                      <a:pt x="5035" y="1"/>
                      <a:pt x="4929" y="18"/>
                      <a:pt x="4829" y="61"/>
                    </a:cubicBezTo>
                    <a:cubicBezTo>
                      <a:pt x="4372" y="251"/>
                      <a:pt x="4240" y="834"/>
                      <a:pt x="4237" y="1329"/>
                    </a:cubicBezTo>
                    <a:cubicBezTo>
                      <a:pt x="4231" y="2280"/>
                      <a:pt x="4471" y="3230"/>
                      <a:pt x="4921" y="4066"/>
                    </a:cubicBezTo>
                    <a:lnTo>
                      <a:pt x="4921" y="4066"/>
                    </a:lnTo>
                    <a:cubicBezTo>
                      <a:pt x="4528" y="3567"/>
                      <a:pt x="3943" y="3219"/>
                      <a:pt x="3313" y="3132"/>
                    </a:cubicBezTo>
                    <a:cubicBezTo>
                      <a:pt x="3262" y="3125"/>
                      <a:pt x="3210" y="3120"/>
                      <a:pt x="3158" y="3120"/>
                    </a:cubicBezTo>
                    <a:cubicBezTo>
                      <a:pt x="3065" y="3120"/>
                      <a:pt x="2974" y="3136"/>
                      <a:pt x="2897" y="3187"/>
                    </a:cubicBezTo>
                    <a:cubicBezTo>
                      <a:pt x="2707" y="3312"/>
                      <a:pt x="2690" y="3584"/>
                      <a:pt x="2712" y="3813"/>
                    </a:cubicBezTo>
                    <a:cubicBezTo>
                      <a:pt x="2781" y="4520"/>
                      <a:pt x="3021" y="5211"/>
                      <a:pt x="3408" y="5808"/>
                    </a:cubicBezTo>
                    <a:cubicBezTo>
                      <a:pt x="2919" y="5401"/>
                      <a:pt x="2345" y="5096"/>
                      <a:pt x="1735" y="4921"/>
                    </a:cubicBezTo>
                    <a:cubicBezTo>
                      <a:pt x="1548" y="4867"/>
                      <a:pt x="1345" y="4828"/>
                      <a:pt x="1149" y="4828"/>
                    </a:cubicBezTo>
                    <a:cubicBezTo>
                      <a:pt x="908" y="4828"/>
                      <a:pt x="676" y="4887"/>
                      <a:pt x="499" y="5046"/>
                    </a:cubicBezTo>
                    <a:cubicBezTo>
                      <a:pt x="1" y="5492"/>
                      <a:pt x="290" y="6304"/>
                      <a:pt x="610" y="6890"/>
                    </a:cubicBezTo>
                    <a:lnTo>
                      <a:pt x="12495" y="6333"/>
                    </a:lnTo>
                    <a:cubicBezTo>
                      <a:pt x="12899" y="6154"/>
                      <a:pt x="13241" y="5839"/>
                      <a:pt x="13452" y="5451"/>
                    </a:cubicBezTo>
                    <a:cubicBezTo>
                      <a:pt x="13675" y="5042"/>
                      <a:pt x="13733" y="4494"/>
                      <a:pt x="13435" y="4136"/>
                    </a:cubicBezTo>
                    <a:cubicBezTo>
                      <a:pt x="13305" y="3981"/>
                      <a:pt x="13097" y="3904"/>
                      <a:pt x="12895" y="3904"/>
                    </a:cubicBezTo>
                    <a:cubicBezTo>
                      <a:pt x="12632" y="3904"/>
                      <a:pt x="12378" y="4034"/>
                      <a:pt x="12314" y="4290"/>
                    </a:cubicBezTo>
                    <a:cubicBezTo>
                      <a:pt x="12360" y="3330"/>
                      <a:pt x="12278" y="2364"/>
                      <a:pt x="12069" y="1427"/>
                    </a:cubicBezTo>
                    <a:cubicBezTo>
                      <a:pt x="11972" y="987"/>
                      <a:pt x="11757" y="472"/>
                      <a:pt x="11310" y="416"/>
                    </a:cubicBezTo>
                    <a:cubicBezTo>
                      <a:pt x="11286" y="413"/>
                      <a:pt x="11262" y="412"/>
                      <a:pt x="11238" y="412"/>
                    </a:cubicBezTo>
                    <a:cubicBezTo>
                      <a:pt x="10875" y="412"/>
                      <a:pt x="10578" y="744"/>
                      <a:pt x="10390" y="1068"/>
                    </a:cubicBezTo>
                    <a:cubicBezTo>
                      <a:pt x="10067" y="1623"/>
                      <a:pt x="9866" y="2248"/>
                      <a:pt x="9801" y="2887"/>
                    </a:cubicBezTo>
                    <a:lnTo>
                      <a:pt x="9801" y="2887"/>
                    </a:lnTo>
                    <a:cubicBezTo>
                      <a:pt x="9795" y="2417"/>
                      <a:pt x="9681" y="1950"/>
                      <a:pt x="9275" y="1769"/>
                    </a:cubicBezTo>
                    <a:cubicBezTo>
                      <a:pt x="9182" y="1728"/>
                      <a:pt x="9086" y="1709"/>
                      <a:pt x="8988" y="1709"/>
                    </a:cubicBezTo>
                    <a:cubicBezTo>
                      <a:pt x="8648" y="1709"/>
                      <a:pt x="8302" y="1938"/>
                      <a:pt x="8120" y="2240"/>
                    </a:cubicBezTo>
                    <a:cubicBezTo>
                      <a:pt x="7894" y="2615"/>
                      <a:pt x="7853" y="3068"/>
                      <a:pt x="7826" y="3506"/>
                    </a:cubicBezTo>
                    <a:lnTo>
                      <a:pt x="7826" y="3506"/>
                    </a:lnTo>
                    <a:cubicBezTo>
                      <a:pt x="7900" y="2109"/>
                      <a:pt x="7036" y="707"/>
                      <a:pt x="5752" y="149"/>
                    </a:cubicBezTo>
                    <a:cubicBezTo>
                      <a:pt x="5560" y="66"/>
                      <a:pt x="5348" y="1"/>
                      <a:pt x="51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6" name="Google Shape;586;p6"/>
              <p:cNvSpPr/>
              <p:nvPr/>
            </p:nvSpPr>
            <p:spPr>
              <a:xfrm>
                <a:off x="3544154" y="3542542"/>
                <a:ext cx="150805" cy="301946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3590" extrusionOk="0">
                    <a:moveTo>
                      <a:pt x="105" y="0"/>
                    </a:moveTo>
                    <a:cubicBezTo>
                      <a:pt x="92" y="0"/>
                      <a:pt x="78" y="3"/>
                      <a:pt x="66" y="9"/>
                    </a:cubicBezTo>
                    <a:cubicBezTo>
                      <a:pt x="21" y="30"/>
                      <a:pt x="1" y="84"/>
                      <a:pt x="22" y="129"/>
                    </a:cubicBezTo>
                    <a:lnTo>
                      <a:pt x="1608" y="3534"/>
                    </a:lnTo>
                    <a:cubicBezTo>
                      <a:pt x="1623" y="3568"/>
                      <a:pt x="1659" y="3590"/>
                      <a:pt x="1694" y="3590"/>
                    </a:cubicBezTo>
                    <a:cubicBezTo>
                      <a:pt x="1707" y="3590"/>
                      <a:pt x="1718" y="3588"/>
                      <a:pt x="1729" y="3583"/>
                    </a:cubicBezTo>
                    <a:cubicBezTo>
                      <a:pt x="1775" y="3563"/>
                      <a:pt x="1792" y="3504"/>
                      <a:pt x="1774" y="3458"/>
                    </a:cubicBezTo>
                    <a:cubicBezTo>
                      <a:pt x="1772" y="3455"/>
                      <a:pt x="1770" y="3452"/>
                      <a:pt x="1768" y="3448"/>
                    </a:cubicBezTo>
                    <a:lnTo>
                      <a:pt x="187" y="53"/>
                    </a:lnTo>
                    <a:cubicBezTo>
                      <a:pt x="172" y="20"/>
                      <a:pt x="13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7" name="Google Shape;587;p6"/>
              <p:cNvSpPr/>
              <p:nvPr/>
            </p:nvSpPr>
            <p:spPr>
              <a:xfrm>
                <a:off x="3627841" y="3546831"/>
                <a:ext cx="17494" cy="186466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217" extrusionOk="0">
                    <a:moveTo>
                      <a:pt x="90" y="1"/>
                    </a:moveTo>
                    <a:cubicBezTo>
                      <a:pt x="40" y="2"/>
                      <a:pt x="0" y="42"/>
                      <a:pt x="0" y="93"/>
                    </a:cubicBezTo>
                    <a:lnTo>
                      <a:pt x="25" y="2127"/>
                    </a:lnTo>
                    <a:cubicBezTo>
                      <a:pt x="26" y="2177"/>
                      <a:pt x="67" y="2217"/>
                      <a:pt x="116" y="2217"/>
                    </a:cubicBezTo>
                    <a:lnTo>
                      <a:pt x="118" y="2217"/>
                    </a:lnTo>
                    <a:cubicBezTo>
                      <a:pt x="168" y="2217"/>
                      <a:pt x="208" y="2175"/>
                      <a:pt x="208" y="2125"/>
                    </a:cubicBezTo>
                    <a:lnTo>
                      <a:pt x="182" y="90"/>
                    </a:lnTo>
                    <a:cubicBezTo>
                      <a:pt x="182" y="40"/>
                      <a:pt x="141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8" name="Google Shape;588;p6"/>
              <p:cNvSpPr/>
              <p:nvPr/>
            </p:nvSpPr>
            <p:spPr>
              <a:xfrm>
                <a:off x="3823980" y="3555326"/>
                <a:ext cx="70903" cy="281928"/>
              </a:xfrm>
              <a:custGeom>
                <a:avLst/>
                <a:gdLst/>
                <a:ahLst/>
                <a:cxnLst/>
                <a:rect l="l" t="t" r="r" b="b"/>
                <a:pathLst>
                  <a:path w="843" h="3352" extrusionOk="0">
                    <a:moveTo>
                      <a:pt x="748" y="1"/>
                    </a:moveTo>
                    <a:cubicBezTo>
                      <a:pt x="701" y="1"/>
                      <a:pt x="662" y="36"/>
                      <a:pt x="657" y="82"/>
                    </a:cubicBezTo>
                    <a:cubicBezTo>
                      <a:pt x="556" y="1141"/>
                      <a:pt x="453" y="2235"/>
                      <a:pt x="21" y="3224"/>
                    </a:cubicBezTo>
                    <a:cubicBezTo>
                      <a:pt x="0" y="3270"/>
                      <a:pt x="22" y="3323"/>
                      <a:pt x="68" y="3343"/>
                    </a:cubicBezTo>
                    <a:cubicBezTo>
                      <a:pt x="80" y="3348"/>
                      <a:pt x="92" y="3351"/>
                      <a:pt x="105" y="3351"/>
                    </a:cubicBezTo>
                    <a:cubicBezTo>
                      <a:pt x="139" y="3351"/>
                      <a:pt x="173" y="3330"/>
                      <a:pt x="187" y="3296"/>
                    </a:cubicBezTo>
                    <a:cubicBezTo>
                      <a:pt x="632" y="2281"/>
                      <a:pt x="736" y="1173"/>
                      <a:pt x="838" y="100"/>
                    </a:cubicBezTo>
                    <a:cubicBezTo>
                      <a:pt x="842" y="50"/>
                      <a:pt x="806" y="5"/>
                      <a:pt x="756" y="1"/>
                    </a:cubicBezTo>
                    <a:cubicBezTo>
                      <a:pt x="753" y="1"/>
                      <a:pt x="751" y="1"/>
                      <a:pt x="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9" name="Google Shape;589;p6"/>
              <p:cNvSpPr/>
              <p:nvPr/>
            </p:nvSpPr>
            <p:spPr>
              <a:xfrm>
                <a:off x="3795972" y="3659367"/>
                <a:ext cx="63081" cy="121283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442" extrusionOk="0">
                    <a:moveTo>
                      <a:pt x="103" y="1"/>
                    </a:moveTo>
                    <a:cubicBezTo>
                      <a:pt x="92" y="1"/>
                      <a:pt x="81" y="3"/>
                      <a:pt x="70" y="7"/>
                    </a:cubicBezTo>
                    <a:cubicBezTo>
                      <a:pt x="23" y="24"/>
                      <a:pt x="1" y="77"/>
                      <a:pt x="18" y="124"/>
                    </a:cubicBezTo>
                    <a:cubicBezTo>
                      <a:pt x="180" y="552"/>
                      <a:pt x="365" y="979"/>
                      <a:pt x="565" y="1391"/>
                    </a:cubicBezTo>
                    <a:cubicBezTo>
                      <a:pt x="581" y="1423"/>
                      <a:pt x="613" y="1441"/>
                      <a:pt x="646" y="1441"/>
                    </a:cubicBezTo>
                    <a:cubicBezTo>
                      <a:pt x="660" y="1441"/>
                      <a:pt x="673" y="1439"/>
                      <a:pt x="686" y="1433"/>
                    </a:cubicBezTo>
                    <a:cubicBezTo>
                      <a:pt x="732" y="1411"/>
                      <a:pt x="750" y="1357"/>
                      <a:pt x="728" y="1311"/>
                    </a:cubicBezTo>
                    <a:cubicBezTo>
                      <a:pt x="530" y="904"/>
                      <a:pt x="348" y="484"/>
                      <a:pt x="188" y="59"/>
                    </a:cubicBezTo>
                    <a:cubicBezTo>
                      <a:pt x="175" y="23"/>
                      <a:pt x="140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0" name="Google Shape;590;p6"/>
              <p:cNvSpPr/>
              <p:nvPr/>
            </p:nvSpPr>
            <p:spPr>
              <a:xfrm>
                <a:off x="3876294" y="3749110"/>
                <a:ext cx="89490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092" extrusionOk="0">
                    <a:moveTo>
                      <a:pt x="961" y="0"/>
                    </a:moveTo>
                    <a:cubicBezTo>
                      <a:pt x="933" y="0"/>
                      <a:pt x="907" y="12"/>
                      <a:pt x="889" y="35"/>
                    </a:cubicBezTo>
                    <a:cubicBezTo>
                      <a:pt x="636" y="360"/>
                      <a:pt x="351" y="661"/>
                      <a:pt x="42" y="933"/>
                    </a:cubicBezTo>
                    <a:cubicBezTo>
                      <a:pt x="4" y="966"/>
                      <a:pt x="0" y="1023"/>
                      <a:pt x="34" y="1061"/>
                    </a:cubicBezTo>
                    <a:cubicBezTo>
                      <a:pt x="51" y="1081"/>
                      <a:pt x="76" y="1091"/>
                      <a:pt x="102" y="1091"/>
                    </a:cubicBezTo>
                    <a:cubicBezTo>
                      <a:pt x="123" y="1091"/>
                      <a:pt x="144" y="1084"/>
                      <a:pt x="162" y="1069"/>
                    </a:cubicBezTo>
                    <a:cubicBezTo>
                      <a:pt x="479" y="791"/>
                      <a:pt x="772" y="480"/>
                      <a:pt x="1032" y="147"/>
                    </a:cubicBezTo>
                    <a:cubicBezTo>
                      <a:pt x="1063" y="107"/>
                      <a:pt x="1056" y="51"/>
                      <a:pt x="1016" y="20"/>
                    </a:cubicBezTo>
                    <a:cubicBezTo>
                      <a:pt x="1000" y="6"/>
                      <a:pt x="980" y="0"/>
                      <a:pt x="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1" name="Google Shape;591;p6"/>
              <p:cNvSpPr/>
              <p:nvPr/>
            </p:nvSpPr>
            <p:spPr>
              <a:xfrm>
                <a:off x="3443225" y="3723541"/>
                <a:ext cx="104209" cy="130787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555" extrusionOk="0">
                    <a:moveTo>
                      <a:pt x="103" y="0"/>
                    </a:moveTo>
                    <a:cubicBezTo>
                      <a:pt x="83" y="0"/>
                      <a:pt x="64" y="7"/>
                      <a:pt x="47" y="20"/>
                    </a:cubicBezTo>
                    <a:cubicBezTo>
                      <a:pt x="7" y="51"/>
                      <a:pt x="0" y="108"/>
                      <a:pt x="31" y="147"/>
                    </a:cubicBezTo>
                    <a:cubicBezTo>
                      <a:pt x="382" y="596"/>
                      <a:pt x="728" y="1057"/>
                      <a:pt x="1062" y="1517"/>
                    </a:cubicBezTo>
                    <a:cubicBezTo>
                      <a:pt x="1080" y="1542"/>
                      <a:pt x="1107" y="1555"/>
                      <a:pt x="1136" y="1555"/>
                    </a:cubicBezTo>
                    <a:cubicBezTo>
                      <a:pt x="1154" y="1555"/>
                      <a:pt x="1173" y="1550"/>
                      <a:pt x="1188" y="1538"/>
                    </a:cubicBezTo>
                    <a:cubicBezTo>
                      <a:pt x="1229" y="1509"/>
                      <a:pt x="1239" y="1452"/>
                      <a:pt x="1209" y="1411"/>
                    </a:cubicBezTo>
                    <a:cubicBezTo>
                      <a:pt x="874" y="949"/>
                      <a:pt x="526" y="485"/>
                      <a:pt x="174" y="36"/>
                    </a:cubicBezTo>
                    <a:cubicBezTo>
                      <a:pt x="156" y="13"/>
                      <a:pt x="129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2" name="Google Shape;592;p6"/>
              <p:cNvSpPr/>
              <p:nvPr/>
            </p:nvSpPr>
            <p:spPr>
              <a:xfrm>
                <a:off x="3523800" y="3750792"/>
                <a:ext cx="26746" cy="88061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047" extrusionOk="0">
                    <a:moveTo>
                      <a:pt x="219" y="1"/>
                    </a:moveTo>
                    <a:cubicBezTo>
                      <a:pt x="175" y="1"/>
                      <a:pt x="136" y="34"/>
                      <a:pt x="130" y="79"/>
                    </a:cubicBezTo>
                    <a:lnTo>
                      <a:pt x="8" y="943"/>
                    </a:lnTo>
                    <a:cubicBezTo>
                      <a:pt x="1" y="993"/>
                      <a:pt x="35" y="1039"/>
                      <a:pt x="85" y="1045"/>
                    </a:cubicBezTo>
                    <a:cubicBezTo>
                      <a:pt x="90" y="1046"/>
                      <a:pt x="94" y="1046"/>
                      <a:pt x="98" y="1046"/>
                    </a:cubicBezTo>
                    <a:cubicBezTo>
                      <a:pt x="143" y="1046"/>
                      <a:pt x="181" y="1014"/>
                      <a:pt x="188" y="968"/>
                    </a:cubicBezTo>
                    <a:lnTo>
                      <a:pt x="310" y="105"/>
                    </a:lnTo>
                    <a:cubicBezTo>
                      <a:pt x="317" y="55"/>
                      <a:pt x="283" y="9"/>
                      <a:pt x="233" y="2"/>
                    </a:cubicBezTo>
                    <a:cubicBezTo>
                      <a:pt x="228" y="1"/>
                      <a:pt x="224" y="1"/>
                      <a:pt x="2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0238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00E0B-CC0D-F42A-C35F-6F3519567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194CA-EF43-6357-8949-E4E342189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F0A86-57B1-3BB3-11D0-048208A31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5/12/2024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46F6A-62A8-DC40-FCCC-00EDB58A2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4710F-EE4E-B360-2BE7-7FDA46CC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03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5D5A7-5EBC-BCE2-2BDD-6B960A155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9B9A9-97F5-311C-B905-FE5D18CD8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F68B0-850C-0B23-84B0-DCD54B04D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5/12/2024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4F32A-D263-AADF-D883-24655917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9FC78-82D4-938A-1FF3-1B5B63B6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1A44C-A853-D065-C36A-71A27496BFCA}"/>
              </a:ext>
            </a:extLst>
          </p:cNvPr>
          <p:cNvSpPr txBox="1"/>
          <p:nvPr userDrawn="1"/>
        </p:nvSpPr>
        <p:spPr>
          <a:xfrm>
            <a:off x="530312" y="7385439"/>
            <a:ext cx="6925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206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5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17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795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giảng</a:t>
            </a:r>
            <a:r>
              <a:rPr kumimoji="0" lang="en-US" sz="17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795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7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795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7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795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17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l" defTabSz="91206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Link Facebook: </a:t>
            </a:r>
            <a:r>
              <a:rPr kumimoji="0" lang="en-US" sz="17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179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614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5D951-C3BB-188F-BB9C-58BCF630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BC00A-1CF4-133C-6B4E-42B9BCD2D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D1496-9DCB-0CCC-6C22-378E5EC6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5/12/2024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E075B-A9D4-9E01-1644-15669E49D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6F322-55A9-EA41-9558-0BDD2428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45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8C96F-4939-82AC-A173-EE2255E89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7D15C-7878-9CD8-3A75-4E3EAAB05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B0093-C9B3-B63F-6648-61E23EB9B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A04D7-64F3-5EA5-F978-43F28C746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5/12/2024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A4E4E-4994-A5CF-00E7-7CE5B3362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D9CA2-410D-A4E2-18BC-7960BE18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311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66AB1-3218-F337-31A8-577F362CF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12574-4F26-F73C-8F5D-B0093EF52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05D90-87F7-5758-CB84-C6BCBC57D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0997F-95BB-84C8-1978-6C89CA83F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B9366-CEFA-B697-3E79-E97BBB5593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30AA1B-E825-B212-64A7-0A48F9CC4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5/12/2024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0A6BB2-F855-4DB2-0A86-5818DDED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7BFDF7-C851-EE07-08C1-21FDA2B86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138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4D21D-3DCD-BC81-89BD-FDF23ED2F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1B4C3-E5A9-E04B-2F29-A23D3C6A9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5/12/2024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5EA72C-8D31-15E1-FAE0-1248E8878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E4F63-4572-06B8-FA23-77B2345B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2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_TITLE_AND_DESCRIPTION"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9" name="Google Shape;1409;p9"/>
          <p:cNvGrpSpPr/>
          <p:nvPr/>
        </p:nvGrpSpPr>
        <p:grpSpPr>
          <a:xfrm>
            <a:off x="-1782237" y="-1041932"/>
            <a:ext cx="15136583" cy="8587175"/>
            <a:chOff x="-1339993" y="-781449"/>
            <a:chExt cx="11380592" cy="6440381"/>
          </a:xfrm>
        </p:grpSpPr>
        <p:sp>
          <p:nvSpPr>
            <p:cNvPr id="1410" name="Google Shape;1410;p9"/>
            <p:cNvSpPr/>
            <p:nvPr/>
          </p:nvSpPr>
          <p:spPr>
            <a:xfrm rot="-10071667">
              <a:off x="92725" y="-308276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1411;p9"/>
            <p:cNvSpPr/>
            <p:nvPr/>
          </p:nvSpPr>
          <p:spPr>
            <a:xfrm rot="-1246101">
              <a:off x="8287750" y="3475949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1412;p9"/>
            <p:cNvSpPr/>
            <p:nvPr/>
          </p:nvSpPr>
          <p:spPr>
            <a:xfrm rot="7755859" flipH="1">
              <a:off x="-547634" y="2313758"/>
              <a:ext cx="1467463" cy="1895634"/>
            </a:xfrm>
            <a:custGeom>
              <a:avLst/>
              <a:gdLst/>
              <a:ahLst/>
              <a:cxnLst/>
              <a:rect l="l" t="t" r="r" b="b"/>
              <a:pathLst>
                <a:path w="169" h="218" extrusionOk="0">
                  <a:moveTo>
                    <a:pt x="166" y="213"/>
                  </a:moveTo>
                  <a:cubicBezTo>
                    <a:pt x="148" y="196"/>
                    <a:pt x="132" y="179"/>
                    <a:pt x="116" y="160"/>
                  </a:cubicBezTo>
                  <a:cubicBezTo>
                    <a:pt x="111" y="107"/>
                    <a:pt x="102" y="54"/>
                    <a:pt x="92" y="1"/>
                  </a:cubicBezTo>
                  <a:cubicBezTo>
                    <a:pt x="91" y="0"/>
                    <a:pt x="90" y="0"/>
                    <a:pt x="90" y="2"/>
                  </a:cubicBezTo>
                  <a:cubicBezTo>
                    <a:pt x="98" y="51"/>
                    <a:pt x="105" y="101"/>
                    <a:pt x="111" y="151"/>
                  </a:cubicBezTo>
                  <a:cubicBezTo>
                    <a:pt x="111" y="151"/>
                    <a:pt x="110" y="150"/>
                    <a:pt x="110" y="150"/>
                  </a:cubicBezTo>
                  <a:cubicBezTo>
                    <a:pt x="109" y="150"/>
                    <a:pt x="108" y="150"/>
                    <a:pt x="108" y="149"/>
                  </a:cubicBezTo>
                  <a:cubicBezTo>
                    <a:pt x="93" y="130"/>
                    <a:pt x="80" y="110"/>
                    <a:pt x="69" y="89"/>
                  </a:cubicBezTo>
                  <a:cubicBezTo>
                    <a:pt x="68" y="87"/>
                    <a:pt x="66" y="88"/>
                    <a:pt x="67" y="90"/>
                  </a:cubicBezTo>
                  <a:cubicBezTo>
                    <a:pt x="76" y="109"/>
                    <a:pt x="87" y="128"/>
                    <a:pt x="99" y="146"/>
                  </a:cubicBezTo>
                  <a:cubicBezTo>
                    <a:pt x="65" y="132"/>
                    <a:pt x="33" y="116"/>
                    <a:pt x="4" y="93"/>
                  </a:cubicBezTo>
                  <a:cubicBezTo>
                    <a:pt x="2" y="91"/>
                    <a:pt x="0" y="94"/>
                    <a:pt x="1" y="95"/>
                  </a:cubicBezTo>
                  <a:cubicBezTo>
                    <a:pt x="32" y="121"/>
                    <a:pt x="66" y="141"/>
                    <a:pt x="104" y="153"/>
                  </a:cubicBezTo>
                  <a:cubicBezTo>
                    <a:pt x="121" y="176"/>
                    <a:pt x="141" y="198"/>
                    <a:pt x="163" y="216"/>
                  </a:cubicBezTo>
                  <a:cubicBezTo>
                    <a:pt x="165" y="218"/>
                    <a:pt x="169" y="215"/>
                    <a:pt x="166" y="213"/>
                  </a:cubicBezTo>
                  <a:close/>
                  <a:moveTo>
                    <a:pt x="111" y="153"/>
                  </a:moveTo>
                  <a:cubicBezTo>
                    <a:pt x="111" y="153"/>
                    <a:pt x="111" y="154"/>
                    <a:pt x="111" y="154"/>
                  </a:cubicBezTo>
                  <a:cubicBezTo>
                    <a:pt x="111" y="154"/>
                    <a:pt x="111" y="154"/>
                    <a:pt x="111" y="153"/>
                  </a:cubicBezTo>
                  <a:cubicBezTo>
                    <a:pt x="111" y="153"/>
                    <a:pt x="111" y="153"/>
                    <a:pt x="111" y="1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Google Shape;1413;p9"/>
            <p:cNvSpPr/>
            <p:nvPr/>
          </p:nvSpPr>
          <p:spPr>
            <a:xfrm rot="-8581213" flipH="1">
              <a:off x="8117775" y="789150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102442" y="-471927"/>
              <a:ext cx="1938154" cy="2022842"/>
              <a:chOff x="5053013" y="4689476"/>
              <a:chExt cx="1271588" cy="1327150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5370513" y="4689476"/>
                <a:ext cx="403225" cy="622300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5" extrusionOk="0">
                    <a:moveTo>
                      <a:pt x="15" y="92"/>
                    </a:moveTo>
                    <a:cubicBezTo>
                      <a:pt x="6" y="75"/>
                      <a:pt x="0" y="56"/>
                      <a:pt x="3" y="38"/>
                    </a:cubicBezTo>
                    <a:cubicBezTo>
                      <a:pt x="6" y="20"/>
                      <a:pt x="21" y="2"/>
                      <a:pt x="40" y="1"/>
                    </a:cubicBezTo>
                    <a:cubicBezTo>
                      <a:pt x="52" y="0"/>
                      <a:pt x="63" y="6"/>
                      <a:pt x="72" y="14"/>
                    </a:cubicBezTo>
                    <a:cubicBezTo>
                      <a:pt x="80" y="22"/>
                      <a:pt x="86" y="33"/>
                      <a:pt x="91" y="44"/>
                    </a:cubicBezTo>
                    <a:cubicBezTo>
                      <a:pt x="102" y="71"/>
                      <a:pt x="107" y="102"/>
                      <a:pt x="105" y="132"/>
                    </a:cubicBezTo>
                    <a:cubicBezTo>
                      <a:pt x="104" y="141"/>
                      <a:pt x="101" y="158"/>
                      <a:pt x="91" y="162"/>
                    </a:cubicBezTo>
                    <a:cubicBezTo>
                      <a:pt x="82" y="165"/>
                      <a:pt x="71" y="155"/>
                      <a:pt x="64" y="150"/>
                    </a:cubicBezTo>
                    <a:cubicBezTo>
                      <a:pt x="44" y="134"/>
                      <a:pt x="27" y="115"/>
                      <a:pt x="15" y="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365751" y="4689475"/>
                <a:ext cx="336550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89" h="141" extrusionOk="0">
                    <a:moveTo>
                      <a:pt x="26" y="14"/>
                    </a:moveTo>
                    <a:cubicBezTo>
                      <a:pt x="0" y="45"/>
                      <a:pt x="24" y="89"/>
                      <a:pt x="46" y="115"/>
                    </a:cubicBezTo>
                    <a:cubicBezTo>
                      <a:pt x="53" y="122"/>
                      <a:pt x="59" y="129"/>
                      <a:pt x="67" y="135"/>
                    </a:cubicBezTo>
                    <a:cubicBezTo>
                      <a:pt x="72" y="138"/>
                      <a:pt x="78" y="141"/>
                      <a:pt x="83" y="138"/>
                    </a:cubicBezTo>
                    <a:cubicBezTo>
                      <a:pt x="88" y="135"/>
                      <a:pt x="89" y="129"/>
                      <a:pt x="89" y="124"/>
                    </a:cubicBezTo>
                    <a:cubicBezTo>
                      <a:pt x="89" y="114"/>
                      <a:pt x="87" y="104"/>
                      <a:pt x="85" y="94"/>
                    </a:cubicBezTo>
                    <a:cubicBezTo>
                      <a:pt x="82" y="82"/>
                      <a:pt x="58" y="0"/>
                      <a:pt x="34" y="26"/>
                    </a:cubicBezTo>
                    <a:cubicBezTo>
                      <a:pt x="24" y="38"/>
                      <a:pt x="30" y="60"/>
                      <a:pt x="35" y="72"/>
                    </a:cubicBezTo>
                    <a:cubicBezTo>
                      <a:pt x="39" y="82"/>
                      <a:pt x="44" y="90"/>
                      <a:pt x="49" y="98"/>
                    </a:cubicBezTo>
                    <a:cubicBezTo>
                      <a:pt x="52" y="102"/>
                      <a:pt x="55" y="106"/>
                      <a:pt x="59" y="110"/>
                    </a:cubicBezTo>
                    <a:cubicBezTo>
                      <a:pt x="61" y="113"/>
                      <a:pt x="64" y="117"/>
                      <a:pt x="67" y="118"/>
                    </a:cubicBezTo>
                    <a:cubicBezTo>
                      <a:pt x="83" y="123"/>
                      <a:pt x="72" y="87"/>
                      <a:pt x="71" y="82"/>
                    </a:cubicBezTo>
                    <a:cubicBezTo>
                      <a:pt x="67" y="71"/>
                      <a:pt x="63" y="60"/>
                      <a:pt x="57" y="50"/>
                    </a:cubicBezTo>
                    <a:cubicBezTo>
                      <a:pt x="53" y="44"/>
                      <a:pt x="50" y="36"/>
                      <a:pt x="42" y="37"/>
                    </a:cubicBezTo>
                    <a:cubicBezTo>
                      <a:pt x="41" y="37"/>
                      <a:pt x="41" y="38"/>
                      <a:pt x="41" y="38"/>
                    </a:cubicBezTo>
                    <a:cubicBezTo>
                      <a:pt x="43" y="58"/>
                      <a:pt x="48" y="76"/>
                      <a:pt x="59" y="93"/>
                    </a:cubicBezTo>
                    <a:cubicBezTo>
                      <a:pt x="60" y="94"/>
                      <a:pt x="62" y="93"/>
                      <a:pt x="61" y="91"/>
                    </a:cubicBezTo>
                    <a:cubicBezTo>
                      <a:pt x="53" y="77"/>
                      <a:pt x="47" y="62"/>
                      <a:pt x="45" y="46"/>
                    </a:cubicBezTo>
                    <a:cubicBezTo>
                      <a:pt x="44" y="42"/>
                      <a:pt x="42" y="41"/>
                      <a:pt x="46" y="42"/>
                    </a:cubicBezTo>
                    <a:cubicBezTo>
                      <a:pt x="49" y="43"/>
                      <a:pt x="48" y="43"/>
                      <a:pt x="50" y="45"/>
                    </a:cubicBezTo>
                    <a:cubicBezTo>
                      <a:pt x="53" y="48"/>
                      <a:pt x="55" y="52"/>
                      <a:pt x="57" y="56"/>
                    </a:cubicBezTo>
                    <a:cubicBezTo>
                      <a:pt x="61" y="63"/>
                      <a:pt x="64" y="70"/>
                      <a:pt x="66" y="78"/>
                    </a:cubicBezTo>
                    <a:cubicBezTo>
                      <a:pt x="69" y="85"/>
                      <a:pt x="71" y="93"/>
                      <a:pt x="72" y="101"/>
                    </a:cubicBezTo>
                    <a:cubicBezTo>
                      <a:pt x="73" y="103"/>
                      <a:pt x="73" y="106"/>
                      <a:pt x="73" y="108"/>
                    </a:cubicBezTo>
                    <a:cubicBezTo>
                      <a:pt x="73" y="112"/>
                      <a:pt x="73" y="113"/>
                      <a:pt x="69" y="113"/>
                    </a:cubicBezTo>
                    <a:cubicBezTo>
                      <a:pt x="63" y="113"/>
                      <a:pt x="61" y="109"/>
                      <a:pt x="58" y="105"/>
                    </a:cubicBezTo>
                    <a:cubicBezTo>
                      <a:pt x="48" y="92"/>
                      <a:pt x="39" y="77"/>
                      <a:pt x="35" y="62"/>
                    </a:cubicBezTo>
                    <a:cubicBezTo>
                      <a:pt x="34" y="55"/>
                      <a:pt x="32" y="47"/>
                      <a:pt x="33" y="39"/>
                    </a:cubicBezTo>
                    <a:cubicBezTo>
                      <a:pt x="34" y="33"/>
                      <a:pt x="35" y="29"/>
                      <a:pt x="41" y="27"/>
                    </a:cubicBezTo>
                    <a:cubicBezTo>
                      <a:pt x="47" y="24"/>
                      <a:pt x="51" y="27"/>
                      <a:pt x="55" y="32"/>
                    </a:cubicBezTo>
                    <a:cubicBezTo>
                      <a:pt x="64" y="43"/>
                      <a:pt x="70" y="59"/>
                      <a:pt x="75" y="73"/>
                    </a:cubicBezTo>
                    <a:cubicBezTo>
                      <a:pt x="81" y="88"/>
                      <a:pt x="85" y="103"/>
                      <a:pt x="86" y="119"/>
                    </a:cubicBezTo>
                    <a:cubicBezTo>
                      <a:pt x="86" y="122"/>
                      <a:pt x="87" y="129"/>
                      <a:pt x="85" y="131"/>
                    </a:cubicBezTo>
                    <a:cubicBezTo>
                      <a:pt x="83" y="134"/>
                      <a:pt x="74" y="134"/>
                      <a:pt x="71" y="133"/>
                    </a:cubicBezTo>
                    <a:cubicBezTo>
                      <a:pt x="70" y="132"/>
                      <a:pt x="69" y="131"/>
                      <a:pt x="68" y="130"/>
                    </a:cubicBezTo>
                    <a:cubicBezTo>
                      <a:pt x="62" y="125"/>
                      <a:pt x="56" y="118"/>
                      <a:pt x="50" y="112"/>
                    </a:cubicBezTo>
                    <a:cubicBezTo>
                      <a:pt x="29" y="88"/>
                      <a:pt x="3" y="44"/>
                      <a:pt x="28" y="15"/>
                    </a:cubicBezTo>
                    <a:cubicBezTo>
                      <a:pt x="29" y="14"/>
                      <a:pt x="27" y="13"/>
                      <a:pt x="26" y="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532438" y="4724401"/>
                <a:ext cx="192088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51" h="91" extrusionOk="0">
                    <a:moveTo>
                      <a:pt x="1" y="2"/>
                    </a:moveTo>
                    <a:cubicBezTo>
                      <a:pt x="37" y="13"/>
                      <a:pt x="43" y="57"/>
                      <a:pt x="48" y="89"/>
                    </a:cubicBezTo>
                    <a:cubicBezTo>
                      <a:pt x="48" y="91"/>
                      <a:pt x="51" y="91"/>
                      <a:pt x="51" y="89"/>
                    </a:cubicBezTo>
                    <a:cubicBezTo>
                      <a:pt x="47" y="58"/>
                      <a:pt x="39" y="6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724525" y="4818063"/>
                <a:ext cx="523875" cy="53498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2" extrusionOk="0">
                    <a:moveTo>
                      <a:pt x="40" y="36"/>
                    </a:moveTo>
                    <a:cubicBezTo>
                      <a:pt x="52" y="22"/>
                      <a:pt x="66" y="9"/>
                      <a:pt x="85" y="4"/>
                    </a:cubicBezTo>
                    <a:cubicBezTo>
                      <a:pt x="103" y="0"/>
                      <a:pt x="124" y="6"/>
                      <a:pt x="133" y="23"/>
                    </a:cubicBezTo>
                    <a:cubicBezTo>
                      <a:pt x="139" y="33"/>
                      <a:pt x="138" y="46"/>
                      <a:pt x="134" y="57"/>
                    </a:cubicBezTo>
                    <a:cubicBezTo>
                      <a:pt x="130" y="68"/>
                      <a:pt x="123" y="78"/>
                      <a:pt x="115" y="86"/>
                    </a:cubicBezTo>
                    <a:cubicBezTo>
                      <a:pt x="94" y="108"/>
                      <a:pt x="68" y="125"/>
                      <a:pt x="40" y="135"/>
                    </a:cubicBezTo>
                    <a:cubicBezTo>
                      <a:pt x="31" y="138"/>
                      <a:pt x="14" y="142"/>
                      <a:pt x="7" y="135"/>
                    </a:cubicBezTo>
                    <a:cubicBezTo>
                      <a:pt x="0" y="127"/>
                      <a:pt x="5" y="113"/>
                      <a:pt x="7" y="105"/>
                    </a:cubicBezTo>
                    <a:cubicBezTo>
                      <a:pt x="13" y="80"/>
                      <a:pt x="24" y="56"/>
                      <a:pt x="40" y="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800725" y="4829176"/>
                <a:ext cx="455612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6" extrusionOk="0">
                    <a:moveTo>
                      <a:pt x="96" y="11"/>
                    </a:moveTo>
                    <a:cubicBezTo>
                      <a:pt x="57" y="0"/>
                      <a:pt x="26" y="40"/>
                      <a:pt x="11" y="71"/>
                    </a:cubicBezTo>
                    <a:cubicBezTo>
                      <a:pt x="7" y="79"/>
                      <a:pt x="4" y="88"/>
                      <a:pt x="2" y="98"/>
                    </a:cubicBezTo>
                    <a:cubicBezTo>
                      <a:pt x="0" y="103"/>
                      <a:pt x="0" y="110"/>
                      <a:pt x="5" y="113"/>
                    </a:cubicBezTo>
                    <a:cubicBezTo>
                      <a:pt x="10" y="116"/>
                      <a:pt x="15" y="115"/>
                      <a:pt x="20" y="113"/>
                    </a:cubicBezTo>
                    <a:cubicBezTo>
                      <a:pt x="29" y="109"/>
                      <a:pt x="38" y="103"/>
                      <a:pt x="46" y="98"/>
                    </a:cubicBezTo>
                    <a:cubicBezTo>
                      <a:pt x="56" y="90"/>
                      <a:pt x="121" y="35"/>
                      <a:pt x="87" y="24"/>
                    </a:cubicBezTo>
                    <a:cubicBezTo>
                      <a:pt x="72" y="19"/>
                      <a:pt x="55" y="34"/>
                      <a:pt x="46" y="43"/>
                    </a:cubicBezTo>
                    <a:cubicBezTo>
                      <a:pt x="39" y="50"/>
                      <a:pt x="33" y="58"/>
                      <a:pt x="28" y="66"/>
                    </a:cubicBezTo>
                    <a:cubicBezTo>
                      <a:pt x="25" y="71"/>
                      <a:pt x="23" y="75"/>
                      <a:pt x="21" y="80"/>
                    </a:cubicBezTo>
                    <a:cubicBezTo>
                      <a:pt x="19" y="83"/>
                      <a:pt x="16" y="87"/>
                      <a:pt x="17" y="91"/>
                    </a:cubicBezTo>
                    <a:cubicBezTo>
                      <a:pt x="18" y="107"/>
                      <a:pt x="47" y="83"/>
                      <a:pt x="51" y="80"/>
                    </a:cubicBezTo>
                    <a:cubicBezTo>
                      <a:pt x="60" y="72"/>
                      <a:pt x="68" y="64"/>
                      <a:pt x="75" y="54"/>
                    </a:cubicBezTo>
                    <a:cubicBezTo>
                      <a:pt x="79" y="48"/>
                      <a:pt x="85" y="42"/>
                      <a:pt x="81" y="35"/>
                    </a:cubicBezTo>
                    <a:cubicBezTo>
                      <a:pt x="81" y="35"/>
                      <a:pt x="80" y="34"/>
                      <a:pt x="79" y="35"/>
                    </a:cubicBezTo>
                    <a:cubicBezTo>
                      <a:pt x="62" y="44"/>
                      <a:pt x="48" y="56"/>
                      <a:pt x="37" y="73"/>
                    </a:cubicBezTo>
                    <a:cubicBezTo>
                      <a:pt x="36" y="74"/>
                      <a:pt x="38" y="76"/>
                      <a:pt x="39" y="75"/>
                    </a:cubicBezTo>
                    <a:cubicBezTo>
                      <a:pt x="48" y="61"/>
                      <a:pt x="60" y="50"/>
                      <a:pt x="74" y="41"/>
                    </a:cubicBezTo>
                    <a:cubicBezTo>
                      <a:pt x="77" y="39"/>
                      <a:pt x="78" y="37"/>
                      <a:pt x="78" y="41"/>
                    </a:cubicBezTo>
                    <a:cubicBezTo>
                      <a:pt x="79" y="44"/>
                      <a:pt x="78" y="44"/>
                      <a:pt x="77" y="46"/>
                    </a:cubicBezTo>
                    <a:cubicBezTo>
                      <a:pt x="76" y="50"/>
                      <a:pt x="72" y="53"/>
                      <a:pt x="69" y="57"/>
                    </a:cubicBezTo>
                    <a:cubicBezTo>
                      <a:pt x="64" y="63"/>
                      <a:pt x="59" y="69"/>
                      <a:pt x="54" y="74"/>
                    </a:cubicBezTo>
                    <a:cubicBezTo>
                      <a:pt x="48" y="80"/>
                      <a:pt x="41" y="85"/>
                      <a:pt x="34" y="89"/>
                    </a:cubicBezTo>
                    <a:cubicBezTo>
                      <a:pt x="32" y="90"/>
                      <a:pt x="31" y="91"/>
                      <a:pt x="29" y="92"/>
                    </a:cubicBezTo>
                    <a:cubicBezTo>
                      <a:pt x="25" y="94"/>
                      <a:pt x="24" y="95"/>
                      <a:pt x="22" y="90"/>
                    </a:cubicBezTo>
                    <a:cubicBezTo>
                      <a:pt x="20" y="85"/>
                      <a:pt x="23" y="82"/>
                      <a:pt x="25" y="77"/>
                    </a:cubicBezTo>
                    <a:cubicBezTo>
                      <a:pt x="33" y="63"/>
                      <a:pt x="43" y="49"/>
                      <a:pt x="56" y="39"/>
                    </a:cubicBezTo>
                    <a:cubicBezTo>
                      <a:pt x="61" y="35"/>
                      <a:pt x="68" y="30"/>
                      <a:pt x="75" y="28"/>
                    </a:cubicBezTo>
                    <a:cubicBezTo>
                      <a:pt x="81" y="26"/>
                      <a:pt x="85" y="26"/>
                      <a:pt x="90" y="30"/>
                    </a:cubicBezTo>
                    <a:cubicBezTo>
                      <a:pt x="95" y="35"/>
                      <a:pt x="94" y="39"/>
                      <a:pt x="91" y="45"/>
                    </a:cubicBezTo>
                    <a:cubicBezTo>
                      <a:pt x="84" y="58"/>
                      <a:pt x="72" y="70"/>
                      <a:pt x="62" y="80"/>
                    </a:cubicBezTo>
                    <a:cubicBezTo>
                      <a:pt x="50" y="91"/>
                      <a:pt x="37" y="102"/>
                      <a:pt x="23" y="109"/>
                    </a:cubicBezTo>
                    <a:cubicBezTo>
                      <a:pt x="20" y="110"/>
                      <a:pt x="15" y="114"/>
                      <a:pt x="12" y="113"/>
                    </a:cubicBezTo>
                    <a:cubicBezTo>
                      <a:pt x="9" y="112"/>
                      <a:pt x="5" y="103"/>
                      <a:pt x="5" y="101"/>
                    </a:cubicBezTo>
                    <a:cubicBezTo>
                      <a:pt x="5" y="100"/>
                      <a:pt x="6" y="98"/>
                      <a:pt x="6" y="97"/>
                    </a:cubicBezTo>
                    <a:cubicBezTo>
                      <a:pt x="9" y="89"/>
                      <a:pt x="12" y="81"/>
                      <a:pt x="15" y="73"/>
                    </a:cubicBezTo>
                    <a:cubicBezTo>
                      <a:pt x="29" y="44"/>
                      <a:pt x="58" y="3"/>
                      <a:pt x="95" y="14"/>
                    </a:cubicBezTo>
                    <a:cubicBezTo>
                      <a:pt x="96" y="14"/>
                      <a:pt x="97" y="12"/>
                      <a:pt x="96" y="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962651" y="4927601"/>
                <a:ext cx="277812" cy="312738"/>
              </a:xfrm>
              <a:custGeom>
                <a:avLst/>
                <a:gdLst/>
                <a:ahLst/>
                <a:cxnLst/>
                <a:rect l="l" t="t" r="r" b="b"/>
                <a:pathLst>
                  <a:path w="74" h="83" extrusionOk="0">
                    <a:moveTo>
                      <a:pt x="63" y="1"/>
                    </a:moveTo>
                    <a:cubicBezTo>
                      <a:pt x="67" y="39"/>
                      <a:pt x="29" y="62"/>
                      <a:pt x="2" y="79"/>
                    </a:cubicBezTo>
                    <a:cubicBezTo>
                      <a:pt x="0" y="81"/>
                      <a:pt x="2" y="83"/>
                      <a:pt x="4" y="82"/>
                    </a:cubicBezTo>
                    <a:cubicBezTo>
                      <a:pt x="30" y="66"/>
                      <a:pt x="74" y="38"/>
                      <a:pt x="64" y="1"/>
                    </a:cubicBezTo>
                    <a:cubicBezTo>
                      <a:pt x="64" y="0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5740401" y="5319713"/>
                <a:ext cx="58420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23" extrusionOk="0">
                    <a:moveTo>
                      <a:pt x="109" y="25"/>
                    </a:moveTo>
                    <a:cubicBezTo>
                      <a:pt x="125" y="34"/>
                      <a:pt x="141" y="46"/>
                      <a:pt x="148" y="64"/>
                    </a:cubicBezTo>
                    <a:cubicBezTo>
                      <a:pt x="155" y="81"/>
                      <a:pt x="152" y="103"/>
                      <a:pt x="137" y="114"/>
                    </a:cubicBezTo>
                    <a:cubicBezTo>
                      <a:pt x="128" y="122"/>
                      <a:pt x="115" y="123"/>
                      <a:pt x="104" y="121"/>
                    </a:cubicBezTo>
                    <a:cubicBezTo>
                      <a:pt x="92" y="119"/>
                      <a:pt x="81" y="113"/>
                      <a:pt x="71" y="106"/>
                    </a:cubicBezTo>
                    <a:cubicBezTo>
                      <a:pt x="47" y="90"/>
                      <a:pt x="26" y="67"/>
                      <a:pt x="12" y="40"/>
                    </a:cubicBezTo>
                    <a:cubicBezTo>
                      <a:pt x="7" y="32"/>
                      <a:pt x="0" y="16"/>
                      <a:pt x="7" y="8"/>
                    </a:cubicBezTo>
                    <a:cubicBezTo>
                      <a:pt x="13" y="0"/>
                      <a:pt x="27" y="2"/>
                      <a:pt x="36" y="3"/>
                    </a:cubicBezTo>
                    <a:cubicBezTo>
                      <a:pt x="62" y="5"/>
                      <a:pt x="87" y="12"/>
                      <a:pt x="109" y="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5834063" y="5380038"/>
                <a:ext cx="463550" cy="40798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08" extrusionOk="0">
                    <a:moveTo>
                      <a:pt x="118" y="80"/>
                    </a:moveTo>
                    <a:cubicBezTo>
                      <a:pt x="123" y="40"/>
                      <a:pt x="78" y="15"/>
                      <a:pt x="46" y="6"/>
                    </a:cubicBezTo>
                    <a:cubicBezTo>
                      <a:pt x="37" y="3"/>
                      <a:pt x="27" y="1"/>
                      <a:pt x="18" y="1"/>
                    </a:cubicBezTo>
                    <a:cubicBezTo>
                      <a:pt x="12" y="0"/>
                      <a:pt x="5" y="1"/>
                      <a:pt x="3" y="7"/>
                    </a:cubicBezTo>
                    <a:cubicBezTo>
                      <a:pt x="0" y="12"/>
                      <a:pt x="3" y="17"/>
                      <a:pt x="5" y="21"/>
                    </a:cubicBezTo>
                    <a:cubicBezTo>
                      <a:pt x="10" y="30"/>
                      <a:pt x="18" y="37"/>
                      <a:pt x="25" y="44"/>
                    </a:cubicBezTo>
                    <a:cubicBezTo>
                      <a:pt x="34" y="53"/>
                      <a:pt x="99" y="108"/>
                      <a:pt x="104" y="74"/>
                    </a:cubicBezTo>
                    <a:cubicBezTo>
                      <a:pt x="106" y="58"/>
                      <a:pt x="89" y="44"/>
                      <a:pt x="78" y="36"/>
                    </a:cubicBezTo>
                    <a:cubicBezTo>
                      <a:pt x="70" y="30"/>
                      <a:pt x="62" y="25"/>
                      <a:pt x="53" y="22"/>
                    </a:cubicBezTo>
                    <a:cubicBezTo>
                      <a:pt x="48" y="20"/>
                      <a:pt x="43" y="18"/>
                      <a:pt x="38" y="17"/>
                    </a:cubicBezTo>
                    <a:cubicBezTo>
                      <a:pt x="35" y="16"/>
                      <a:pt x="30" y="14"/>
                      <a:pt x="27" y="15"/>
                    </a:cubicBezTo>
                    <a:cubicBezTo>
                      <a:pt x="11" y="19"/>
                      <a:pt x="39" y="43"/>
                      <a:pt x="43" y="46"/>
                    </a:cubicBezTo>
                    <a:cubicBezTo>
                      <a:pt x="52" y="54"/>
                      <a:pt x="62" y="61"/>
                      <a:pt x="73" y="67"/>
                    </a:cubicBezTo>
                    <a:cubicBezTo>
                      <a:pt x="79" y="70"/>
                      <a:pt x="86" y="74"/>
                      <a:pt x="92" y="69"/>
                    </a:cubicBezTo>
                    <a:cubicBezTo>
                      <a:pt x="93" y="69"/>
                      <a:pt x="92" y="68"/>
                      <a:pt x="92" y="67"/>
                    </a:cubicBezTo>
                    <a:cubicBezTo>
                      <a:pt x="80" y="52"/>
                      <a:pt x="66" y="40"/>
                      <a:pt x="48" y="31"/>
                    </a:cubicBezTo>
                    <a:cubicBezTo>
                      <a:pt x="46" y="31"/>
                      <a:pt x="45" y="33"/>
                      <a:pt x="46" y="34"/>
                    </a:cubicBezTo>
                    <a:cubicBezTo>
                      <a:pt x="61" y="41"/>
                      <a:pt x="74" y="51"/>
                      <a:pt x="85" y="63"/>
                    </a:cubicBezTo>
                    <a:cubicBezTo>
                      <a:pt x="87" y="66"/>
                      <a:pt x="90" y="66"/>
                      <a:pt x="86" y="67"/>
                    </a:cubicBezTo>
                    <a:cubicBezTo>
                      <a:pt x="83" y="68"/>
                      <a:pt x="83" y="67"/>
                      <a:pt x="81" y="67"/>
                    </a:cubicBezTo>
                    <a:cubicBezTo>
                      <a:pt x="77" y="66"/>
                      <a:pt x="73" y="63"/>
                      <a:pt x="69" y="61"/>
                    </a:cubicBezTo>
                    <a:cubicBezTo>
                      <a:pt x="62" y="57"/>
                      <a:pt x="55" y="53"/>
                      <a:pt x="49" y="48"/>
                    </a:cubicBezTo>
                    <a:cubicBezTo>
                      <a:pt x="43" y="43"/>
                      <a:pt x="37" y="38"/>
                      <a:pt x="31" y="31"/>
                    </a:cubicBezTo>
                    <a:cubicBezTo>
                      <a:pt x="30" y="30"/>
                      <a:pt x="29" y="28"/>
                      <a:pt x="27" y="27"/>
                    </a:cubicBezTo>
                    <a:cubicBezTo>
                      <a:pt x="25" y="23"/>
                      <a:pt x="24" y="22"/>
                      <a:pt x="28" y="20"/>
                    </a:cubicBezTo>
                    <a:cubicBezTo>
                      <a:pt x="33" y="17"/>
                      <a:pt x="37" y="19"/>
                      <a:pt x="42" y="21"/>
                    </a:cubicBezTo>
                    <a:cubicBezTo>
                      <a:pt x="57" y="26"/>
                      <a:pt x="72" y="34"/>
                      <a:pt x="84" y="45"/>
                    </a:cubicBezTo>
                    <a:cubicBezTo>
                      <a:pt x="89" y="50"/>
                      <a:pt x="95" y="56"/>
                      <a:pt x="98" y="62"/>
                    </a:cubicBezTo>
                    <a:cubicBezTo>
                      <a:pt x="101" y="68"/>
                      <a:pt x="102" y="72"/>
                      <a:pt x="98" y="77"/>
                    </a:cubicBezTo>
                    <a:cubicBezTo>
                      <a:pt x="95" y="83"/>
                      <a:pt x="90" y="82"/>
                      <a:pt x="84" y="80"/>
                    </a:cubicBezTo>
                    <a:cubicBezTo>
                      <a:pt x="70" y="76"/>
                      <a:pt x="56" y="66"/>
                      <a:pt x="45" y="57"/>
                    </a:cubicBezTo>
                    <a:cubicBezTo>
                      <a:pt x="32" y="48"/>
                      <a:pt x="20" y="37"/>
                      <a:pt x="10" y="24"/>
                    </a:cubicBezTo>
                    <a:cubicBezTo>
                      <a:pt x="8" y="21"/>
                      <a:pt x="4" y="17"/>
                      <a:pt x="4" y="13"/>
                    </a:cubicBezTo>
                    <a:cubicBezTo>
                      <a:pt x="5" y="10"/>
                      <a:pt x="13" y="5"/>
                      <a:pt x="15" y="5"/>
                    </a:cubicBezTo>
                    <a:cubicBezTo>
                      <a:pt x="16" y="5"/>
                      <a:pt x="18" y="5"/>
                      <a:pt x="19" y="5"/>
                    </a:cubicBezTo>
                    <a:cubicBezTo>
                      <a:pt x="28" y="6"/>
                      <a:pt x="36" y="8"/>
                      <a:pt x="44" y="11"/>
                    </a:cubicBezTo>
                    <a:cubicBezTo>
                      <a:pt x="75" y="19"/>
                      <a:pt x="120" y="42"/>
                      <a:pt x="116" y="80"/>
                    </a:cubicBezTo>
                    <a:cubicBezTo>
                      <a:pt x="115" y="81"/>
                      <a:pt x="118" y="81"/>
                      <a:pt x="118" y="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5883275" y="5541963"/>
                <a:ext cx="346075" cy="25241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7" extrusionOk="0">
                    <a:moveTo>
                      <a:pt x="91" y="49"/>
                    </a:moveTo>
                    <a:cubicBezTo>
                      <a:pt x="55" y="60"/>
                      <a:pt x="25" y="26"/>
                      <a:pt x="4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22" y="28"/>
                      <a:pt x="56" y="67"/>
                      <a:pt x="91" y="51"/>
                    </a:cubicBezTo>
                    <a:cubicBezTo>
                      <a:pt x="92" y="50"/>
                      <a:pt x="91" y="49"/>
                      <a:pt x="91" y="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053013" y="5180013"/>
                <a:ext cx="6604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1" extrusionOk="0">
                    <a:moveTo>
                      <a:pt x="80" y="1"/>
                    </a:moveTo>
                    <a:cubicBezTo>
                      <a:pt x="61" y="0"/>
                      <a:pt x="41" y="2"/>
                      <a:pt x="26" y="13"/>
                    </a:cubicBezTo>
                    <a:cubicBezTo>
                      <a:pt x="10" y="23"/>
                      <a:pt x="0" y="44"/>
                      <a:pt x="7" y="61"/>
                    </a:cubicBezTo>
                    <a:cubicBezTo>
                      <a:pt x="11" y="72"/>
                      <a:pt x="21" y="81"/>
                      <a:pt x="31" y="85"/>
                    </a:cubicBezTo>
                    <a:cubicBezTo>
                      <a:pt x="42" y="90"/>
                      <a:pt x="54" y="91"/>
                      <a:pt x="66" y="90"/>
                    </a:cubicBezTo>
                    <a:cubicBezTo>
                      <a:pt x="96" y="90"/>
                      <a:pt x="126" y="82"/>
                      <a:pt x="152" y="68"/>
                    </a:cubicBezTo>
                    <a:cubicBezTo>
                      <a:pt x="160" y="63"/>
                      <a:pt x="175" y="54"/>
                      <a:pt x="174" y="43"/>
                    </a:cubicBezTo>
                    <a:cubicBezTo>
                      <a:pt x="174" y="33"/>
                      <a:pt x="160" y="27"/>
                      <a:pt x="153" y="23"/>
                    </a:cubicBezTo>
                    <a:cubicBezTo>
                      <a:pt x="130" y="11"/>
                      <a:pt x="105" y="3"/>
                      <a:pt x="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99051" y="5202238"/>
                <a:ext cx="520700" cy="26828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1" extrusionOk="0">
                    <a:moveTo>
                      <a:pt x="0" y="36"/>
                    </a:moveTo>
                    <a:cubicBezTo>
                      <a:pt x="18" y="0"/>
                      <a:pt x="69" y="4"/>
                      <a:pt x="101" y="14"/>
                    </a:cubicBezTo>
                    <a:cubicBezTo>
                      <a:pt x="110" y="17"/>
                      <a:pt x="119" y="20"/>
                      <a:pt x="128" y="25"/>
                    </a:cubicBezTo>
                    <a:cubicBezTo>
                      <a:pt x="132" y="28"/>
                      <a:pt x="138" y="32"/>
                      <a:pt x="137" y="38"/>
                    </a:cubicBezTo>
                    <a:cubicBezTo>
                      <a:pt x="136" y="44"/>
                      <a:pt x="131" y="47"/>
                      <a:pt x="127" y="49"/>
                    </a:cubicBezTo>
                    <a:cubicBezTo>
                      <a:pt x="118" y="53"/>
                      <a:pt x="107" y="56"/>
                      <a:pt x="98" y="58"/>
                    </a:cubicBezTo>
                    <a:cubicBezTo>
                      <a:pt x="86" y="60"/>
                      <a:pt x="1" y="71"/>
                      <a:pt x="15" y="39"/>
                    </a:cubicBezTo>
                    <a:cubicBezTo>
                      <a:pt x="22" y="25"/>
                      <a:pt x="44" y="22"/>
                      <a:pt x="58" y="21"/>
                    </a:cubicBezTo>
                    <a:cubicBezTo>
                      <a:pt x="68" y="21"/>
                      <a:pt x="77" y="22"/>
                      <a:pt x="87" y="24"/>
                    </a:cubicBezTo>
                    <a:cubicBezTo>
                      <a:pt x="92" y="24"/>
                      <a:pt x="97" y="26"/>
                      <a:pt x="102" y="27"/>
                    </a:cubicBezTo>
                    <a:cubicBezTo>
                      <a:pt x="105" y="28"/>
                      <a:pt x="110" y="29"/>
                      <a:pt x="112" y="32"/>
                    </a:cubicBezTo>
                    <a:cubicBezTo>
                      <a:pt x="123" y="44"/>
                      <a:pt x="86" y="49"/>
                      <a:pt x="81" y="49"/>
                    </a:cubicBezTo>
                    <a:cubicBezTo>
                      <a:pt x="69" y="51"/>
                      <a:pt x="57" y="52"/>
                      <a:pt x="46" y="50"/>
                    </a:cubicBezTo>
                    <a:cubicBezTo>
                      <a:pt x="39" y="49"/>
                      <a:pt x="31" y="49"/>
                      <a:pt x="28" y="42"/>
                    </a:cubicBezTo>
                    <a:cubicBezTo>
                      <a:pt x="27" y="41"/>
                      <a:pt x="28" y="40"/>
                      <a:pt x="29" y="40"/>
                    </a:cubicBezTo>
                    <a:cubicBezTo>
                      <a:pt x="47" y="34"/>
                      <a:pt x="66" y="32"/>
                      <a:pt x="86" y="34"/>
                    </a:cubicBezTo>
                    <a:cubicBezTo>
                      <a:pt x="87" y="35"/>
                      <a:pt x="87" y="37"/>
                      <a:pt x="85" y="37"/>
                    </a:cubicBezTo>
                    <a:cubicBezTo>
                      <a:pt x="69" y="35"/>
                      <a:pt x="53" y="36"/>
                      <a:pt x="37" y="41"/>
                    </a:cubicBezTo>
                    <a:cubicBezTo>
                      <a:pt x="34" y="41"/>
                      <a:pt x="32" y="40"/>
                      <a:pt x="34" y="44"/>
                    </a:cubicBezTo>
                    <a:cubicBezTo>
                      <a:pt x="36" y="46"/>
                      <a:pt x="36" y="45"/>
                      <a:pt x="38" y="46"/>
                    </a:cubicBezTo>
                    <a:cubicBezTo>
                      <a:pt x="42" y="48"/>
                      <a:pt x="47" y="47"/>
                      <a:pt x="52" y="48"/>
                    </a:cubicBezTo>
                    <a:cubicBezTo>
                      <a:pt x="60" y="48"/>
                      <a:pt x="67" y="48"/>
                      <a:pt x="75" y="48"/>
                    </a:cubicBezTo>
                    <a:cubicBezTo>
                      <a:pt x="83" y="47"/>
                      <a:pt x="91" y="45"/>
                      <a:pt x="99" y="43"/>
                    </a:cubicBezTo>
                    <a:cubicBezTo>
                      <a:pt x="101" y="43"/>
                      <a:pt x="103" y="42"/>
                      <a:pt x="105" y="41"/>
                    </a:cubicBezTo>
                    <a:cubicBezTo>
                      <a:pt x="109" y="40"/>
                      <a:pt x="110" y="40"/>
                      <a:pt x="108" y="35"/>
                    </a:cubicBezTo>
                    <a:cubicBezTo>
                      <a:pt x="106" y="30"/>
                      <a:pt x="101" y="30"/>
                      <a:pt x="96" y="29"/>
                    </a:cubicBezTo>
                    <a:cubicBezTo>
                      <a:pt x="81" y="25"/>
                      <a:pt x="64" y="23"/>
                      <a:pt x="48" y="26"/>
                    </a:cubicBezTo>
                    <a:cubicBezTo>
                      <a:pt x="41" y="27"/>
                      <a:pt x="33" y="29"/>
                      <a:pt x="27" y="33"/>
                    </a:cubicBezTo>
                    <a:cubicBezTo>
                      <a:pt x="21" y="36"/>
                      <a:pt x="18" y="39"/>
                      <a:pt x="18" y="45"/>
                    </a:cubicBezTo>
                    <a:cubicBezTo>
                      <a:pt x="18" y="51"/>
                      <a:pt x="22" y="54"/>
                      <a:pt x="28" y="56"/>
                    </a:cubicBezTo>
                    <a:cubicBezTo>
                      <a:pt x="43" y="59"/>
                      <a:pt x="59" y="59"/>
                      <a:pt x="74" y="58"/>
                    </a:cubicBezTo>
                    <a:cubicBezTo>
                      <a:pt x="90" y="57"/>
                      <a:pt x="106" y="54"/>
                      <a:pt x="121" y="49"/>
                    </a:cubicBezTo>
                    <a:cubicBezTo>
                      <a:pt x="124" y="48"/>
                      <a:pt x="130" y="46"/>
                      <a:pt x="132" y="43"/>
                    </a:cubicBezTo>
                    <a:cubicBezTo>
                      <a:pt x="133" y="40"/>
                      <a:pt x="129" y="31"/>
                      <a:pt x="127" y="30"/>
                    </a:cubicBezTo>
                    <a:cubicBezTo>
                      <a:pt x="126" y="29"/>
                      <a:pt x="125" y="29"/>
                      <a:pt x="124" y="28"/>
                    </a:cubicBezTo>
                    <a:cubicBezTo>
                      <a:pt x="116" y="24"/>
                      <a:pt x="108" y="21"/>
                      <a:pt x="100" y="19"/>
                    </a:cubicBezTo>
                    <a:cubicBezTo>
                      <a:pt x="70" y="10"/>
                      <a:pt x="19" y="3"/>
                      <a:pt x="2" y="38"/>
                    </a:cubicBezTo>
                    <a:cubicBezTo>
                      <a:pt x="2" y="39"/>
                      <a:pt x="0" y="38"/>
                      <a:pt x="0" y="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113338" y="5407026"/>
                <a:ext cx="388938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4" extrusionOk="0">
                    <a:moveTo>
                      <a:pt x="1" y="1"/>
                    </a:moveTo>
                    <a:cubicBezTo>
                      <a:pt x="26" y="29"/>
                      <a:pt x="69" y="17"/>
                      <a:pt x="100" y="9"/>
                    </a:cubicBezTo>
                    <a:cubicBezTo>
                      <a:pt x="102" y="8"/>
                      <a:pt x="103" y="11"/>
                      <a:pt x="101" y="12"/>
                    </a:cubicBezTo>
                    <a:cubicBezTo>
                      <a:pt x="71" y="20"/>
                      <a:pt x="21" y="34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5486401" y="5365751"/>
                <a:ext cx="358775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95" h="173" extrusionOk="0">
                    <a:moveTo>
                      <a:pt x="5" y="88"/>
                    </a:moveTo>
                    <a:cubicBezTo>
                      <a:pt x="1" y="106"/>
                      <a:pt x="0" y="126"/>
                      <a:pt x="8" y="143"/>
                    </a:cubicBezTo>
                    <a:cubicBezTo>
                      <a:pt x="15" y="160"/>
                      <a:pt x="34" y="173"/>
                      <a:pt x="52" y="170"/>
                    </a:cubicBezTo>
                    <a:cubicBezTo>
                      <a:pt x="64" y="167"/>
                      <a:pt x="74" y="159"/>
                      <a:pt x="80" y="149"/>
                    </a:cubicBezTo>
                    <a:cubicBezTo>
                      <a:pt x="86" y="139"/>
                      <a:pt x="89" y="127"/>
                      <a:pt x="91" y="115"/>
                    </a:cubicBezTo>
                    <a:cubicBezTo>
                      <a:pt x="95" y="86"/>
                      <a:pt x="92" y="55"/>
                      <a:pt x="82" y="27"/>
                    </a:cubicBezTo>
                    <a:cubicBezTo>
                      <a:pt x="79" y="18"/>
                      <a:pt x="72" y="2"/>
                      <a:pt x="61" y="1"/>
                    </a:cubicBezTo>
                    <a:cubicBezTo>
                      <a:pt x="52" y="0"/>
                      <a:pt x="44" y="13"/>
                      <a:pt x="38" y="20"/>
                    </a:cubicBezTo>
                    <a:cubicBezTo>
                      <a:pt x="22" y="40"/>
                      <a:pt x="11" y="63"/>
                      <a:pt x="5" y="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5494338" y="5459413"/>
                <a:ext cx="263525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70" h="141" extrusionOk="0">
                    <a:moveTo>
                      <a:pt x="33" y="136"/>
                    </a:moveTo>
                    <a:cubicBezTo>
                      <a:pt x="0" y="113"/>
                      <a:pt x="12" y="63"/>
                      <a:pt x="27" y="33"/>
                    </a:cubicBezTo>
                    <a:cubicBezTo>
                      <a:pt x="31" y="25"/>
                      <a:pt x="36" y="16"/>
                      <a:pt x="42" y="9"/>
                    </a:cubicBezTo>
                    <a:cubicBezTo>
                      <a:pt x="45" y="4"/>
                      <a:pt x="50" y="0"/>
                      <a:pt x="57" y="2"/>
                    </a:cubicBezTo>
                    <a:cubicBezTo>
                      <a:pt x="62" y="3"/>
                      <a:pt x="64" y="9"/>
                      <a:pt x="65" y="13"/>
                    </a:cubicBezTo>
                    <a:cubicBezTo>
                      <a:pt x="68" y="23"/>
                      <a:pt x="69" y="34"/>
                      <a:pt x="69" y="43"/>
                    </a:cubicBezTo>
                    <a:cubicBezTo>
                      <a:pt x="70" y="56"/>
                      <a:pt x="67" y="141"/>
                      <a:pt x="38" y="122"/>
                    </a:cubicBezTo>
                    <a:cubicBezTo>
                      <a:pt x="25" y="113"/>
                      <a:pt x="25" y="91"/>
                      <a:pt x="27" y="77"/>
                    </a:cubicBezTo>
                    <a:cubicBezTo>
                      <a:pt x="28" y="67"/>
                      <a:pt x="30" y="58"/>
                      <a:pt x="34" y="49"/>
                    </a:cubicBezTo>
                    <a:cubicBezTo>
                      <a:pt x="36" y="44"/>
                      <a:pt x="38" y="39"/>
                      <a:pt x="40" y="35"/>
                    </a:cubicBezTo>
                    <a:cubicBezTo>
                      <a:pt x="41" y="32"/>
                      <a:pt x="43" y="27"/>
                      <a:pt x="46" y="25"/>
                    </a:cubicBezTo>
                    <a:cubicBezTo>
                      <a:pt x="60" y="16"/>
                      <a:pt x="59" y="53"/>
                      <a:pt x="59" y="58"/>
                    </a:cubicBezTo>
                    <a:cubicBezTo>
                      <a:pt x="58" y="70"/>
                      <a:pt x="57" y="82"/>
                      <a:pt x="54" y="94"/>
                    </a:cubicBezTo>
                    <a:cubicBezTo>
                      <a:pt x="52" y="100"/>
                      <a:pt x="50" y="108"/>
                      <a:pt x="43" y="110"/>
                    </a:cubicBezTo>
                    <a:cubicBezTo>
                      <a:pt x="42" y="110"/>
                      <a:pt x="41" y="109"/>
                      <a:pt x="41" y="109"/>
                    </a:cubicBezTo>
                    <a:cubicBezTo>
                      <a:pt x="38" y="89"/>
                      <a:pt x="38" y="70"/>
                      <a:pt x="44" y="52"/>
                    </a:cubicBezTo>
                    <a:cubicBezTo>
                      <a:pt x="45" y="50"/>
                      <a:pt x="47" y="51"/>
                      <a:pt x="47" y="52"/>
                    </a:cubicBezTo>
                    <a:cubicBezTo>
                      <a:pt x="42" y="68"/>
                      <a:pt x="41" y="84"/>
                      <a:pt x="43" y="100"/>
                    </a:cubicBezTo>
                    <a:cubicBezTo>
                      <a:pt x="43" y="104"/>
                      <a:pt x="42" y="106"/>
                      <a:pt x="45" y="104"/>
                    </a:cubicBezTo>
                    <a:cubicBezTo>
                      <a:pt x="48" y="102"/>
                      <a:pt x="47" y="102"/>
                      <a:pt x="48" y="100"/>
                    </a:cubicBezTo>
                    <a:cubicBezTo>
                      <a:pt x="50" y="96"/>
                      <a:pt x="51" y="91"/>
                      <a:pt x="52" y="87"/>
                    </a:cubicBezTo>
                    <a:cubicBezTo>
                      <a:pt x="54" y="80"/>
                      <a:pt x="55" y="72"/>
                      <a:pt x="56" y="64"/>
                    </a:cubicBezTo>
                    <a:cubicBezTo>
                      <a:pt x="56" y="56"/>
                      <a:pt x="56" y="48"/>
                      <a:pt x="55" y="40"/>
                    </a:cubicBezTo>
                    <a:cubicBezTo>
                      <a:pt x="55" y="38"/>
                      <a:pt x="55" y="35"/>
                      <a:pt x="54" y="34"/>
                    </a:cubicBezTo>
                    <a:cubicBezTo>
                      <a:pt x="53" y="29"/>
                      <a:pt x="53" y="28"/>
                      <a:pt x="49" y="29"/>
                    </a:cubicBezTo>
                    <a:cubicBezTo>
                      <a:pt x="44" y="31"/>
                      <a:pt x="43" y="35"/>
                      <a:pt x="41" y="40"/>
                    </a:cubicBezTo>
                    <a:cubicBezTo>
                      <a:pt x="34" y="55"/>
                      <a:pt x="29" y="71"/>
                      <a:pt x="30" y="87"/>
                    </a:cubicBezTo>
                    <a:cubicBezTo>
                      <a:pt x="30" y="95"/>
                      <a:pt x="31" y="103"/>
                      <a:pt x="33" y="110"/>
                    </a:cubicBezTo>
                    <a:cubicBezTo>
                      <a:pt x="36" y="115"/>
                      <a:pt x="38" y="119"/>
                      <a:pt x="44" y="120"/>
                    </a:cubicBezTo>
                    <a:cubicBezTo>
                      <a:pt x="50" y="121"/>
                      <a:pt x="54" y="117"/>
                      <a:pt x="56" y="112"/>
                    </a:cubicBezTo>
                    <a:cubicBezTo>
                      <a:pt x="62" y="98"/>
                      <a:pt x="64" y="82"/>
                      <a:pt x="65" y="67"/>
                    </a:cubicBezTo>
                    <a:cubicBezTo>
                      <a:pt x="67" y="51"/>
                      <a:pt x="67" y="34"/>
                      <a:pt x="64" y="19"/>
                    </a:cubicBezTo>
                    <a:cubicBezTo>
                      <a:pt x="64" y="16"/>
                      <a:pt x="63" y="9"/>
                      <a:pt x="60" y="7"/>
                    </a:cubicBezTo>
                    <a:cubicBezTo>
                      <a:pt x="57" y="6"/>
                      <a:pt x="49" y="8"/>
                      <a:pt x="47" y="10"/>
                    </a:cubicBezTo>
                    <a:cubicBezTo>
                      <a:pt x="46" y="11"/>
                      <a:pt x="45" y="12"/>
                      <a:pt x="44" y="13"/>
                    </a:cubicBezTo>
                    <a:cubicBezTo>
                      <a:pt x="39" y="20"/>
                      <a:pt x="35" y="27"/>
                      <a:pt x="31" y="35"/>
                    </a:cubicBezTo>
                    <a:cubicBezTo>
                      <a:pt x="17" y="63"/>
                      <a:pt x="3" y="112"/>
                      <a:pt x="34" y="134"/>
                    </a:cubicBezTo>
                    <a:cubicBezTo>
                      <a:pt x="35" y="135"/>
                      <a:pt x="34" y="137"/>
                      <a:pt x="33" y="1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5686426" y="5594351"/>
                <a:ext cx="139700" cy="377825"/>
              </a:xfrm>
              <a:custGeom>
                <a:avLst/>
                <a:gdLst/>
                <a:ahLst/>
                <a:cxnLst/>
                <a:rect l="l" t="t" r="r" b="b"/>
                <a:pathLst>
                  <a:path w="37" h="100" extrusionOk="0">
                    <a:moveTo>
                      <a:pt x="1" y="98"/>
                    </a:moveTo>
                    <a:cubicBezTo>
                      <a:pt x="33" y="79"/>
                      <a:pt x="27" y="34"/>
                      <a:pt x="24" y="2"/>
                    </a:cubicBezTo>
                    <a:cubicBezTo>
                      <a:pt x="24" y="0"/>
                      <a:pt x="27" y="0"/>
                      <a:pt x="27" y="2"/>
                    </a:cubicBezTo>
                    <a:cubicBezTo>
                      <a:pt x="31" y="32"/>
                      <a:pt x="37" y="84"/>
                      <a:pt x="1" y="99"/>
                    </a:cubicBezTo>
                    <a:cubicBezTo>
                      <a:pt x="1" y="100"/>
                      <a:pt x="0" y="98"/>
                      <a:pt x="1" y="9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0" name="Google Shape;1430;p9"/>
              <p:cNvSpPr/>
              <p:nvPr/>
            </p:nvSpPr>
            <p:spPr>
              <a:xfrm>
                <a:off x="5630863" y="5199063"/>
                <a:ext cx="211138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59" extrusionOk="0">
                    <a:moveTo>
                      <a:pt x="2" y="35"/>
                    </a:moveTo>
                    <a:cubicBezTo>
                      <a:pt x="3" y="44"/>
                      <a:pt x="10" y="53"/>
                      <a:pt x="19" y="57"/>
                    </a:cubicBezTo>
                    <a:cubicBezTo>
                      <a:pt x="22" y="58"/>
                      <a:pt x="26" y="59"/>
                      <a:pt x="30" y="59"/>
                    </a:cubicBezTo>
                    <a:cubicBezTo>
                      <a:pt x="40" y="59"/>
                      <a:pt x="49" y="52"/>
                      <a:pt x="52" y="43"/>
                    </a:cubicBezTo>
                    <a:cubicBezTo>
                      <a:pt x="56" y="33"/>
                      <a:pt x="53" y="22"/>
                      <a:pt x="45" y="15"/>
                    </a:cubicBezTo>
                    <a:cubicBezTo>
                      <a:pt x="28" y="0"/>
                      <a:pt x="0" y="11"/>
                      <a:pt x="2" y="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1" name="Google Shape;1431;p9"/>
              <p:cNvSpPr/>
              <p:nvPr/>
            </p:nvSpPr>
            <p:spPr>
              <a:xfrm>
                <a:off x="5576888" y="5172076"/>
                <a:ext cx="306388" cy="306388"/>
              </a:xfrm>
              <a:custGeom>
                <a:avLst/>
                <a:gdLst/>
                <a:ahLst/>
                <a:cxnLst/>
                <a:rect l="l" t="t" r="r" b="b"/>
                <a:pathLst>
                  <a:path w="81" h="81" extrusionOk="0">
                    <a:moveTo>
                      <a:pt x="26" y="11"/>
                    </a:moveTo>
                    <a:cubicBezTo>
                      <a:pt x="6" y="19"/>
                      <a:pt x="0" y="41"/>
                      <a:pt x="11" y="59"/>
                    </a:cubicBezTo>
                    <a:cubicBezTo>
                      <a:pt x="16" y="67"/>
                      <a:pt x="23" y="76"/>
                      <a:pt x="33" y="78"/>
                    </a:cubicBezTo>
                    <a:cubicBezTo>
                      <a:pt x="43" y="81"/>
                      <a:pt x="53" y="77"/>
                      <a:pt x="61" y="72"/>
                    </a:cubicBezTo>
                    <a:cubicBezTo>
                      <a:pt x="78" y="61"/>
                      <a:pt x="81" y="37"/>
                      <a:pt x="70" y="20"/>
                    </a:cubicBezTo>
                    <a:cubicBezTo>
                      <a:pt x="60" y="5"/>
                      <a:pt x="37" y="0"/>
                      <a:pt x="22" y="12"/>
                    </a:cubicBezTo>
                    <a:cubicBezTo>
                      <a:pt x="21" y="14"/>
                      <a:pt x="23" y="16"/>
                      <a:pt x="24" y="15"/>
                    </a:cubicBezTo>
                    <a:cubicBezTo>
                      <a:pt x="38" y="5"/>
                      <a:pt x="57" y="7"/>
                      <a:pt x="67" y="21"/>
                    </a:cubicBezTo>
                    <a:cubicBezTo>
                      <a:pt x="78" y="36"/>
                      <a:pt x="76" y="59"/>
                      <a:pt x="59" y="70"/>
                    </a:cubicBezTo>
                    <a:cubicBezTo>
                      <a:pt x="53" y="74"/>
                      <a:pt x="44" y="77"/>
                      <a:pt x="36" y="76"/>
                    </a:cubicBezTo>
                    <a:cubicBezTo>
                      <a:pt x="27" y="75"/>
                      <a:pt x="20" y="67"/>
                      <a:pt x="15" y="60"/>
                    </a:cubicBezTo>
                    <a:cubicBezTo>
                      <a:pt x="3" y="43"/>
                      <a:pt x="7" y="21"/>
                      <a:pt x="27" y="13"/>
                    </a:cubicBezTo>
                    <a:cubicBezTo>
                      <a:pt x="28" y="12"/>
                      <a:pt x="27" y="10"/>
                      <a:pt x="26" y="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2" name="Google Shape;1432;p9"/>
            <p:cNvGrpSpPr/>
            <p:nvPr/>
          </p:nvGrpSpPr>
          <p:grpSpPr>
            <a:xfrm flipH="1">
              <a:off x="8792049" y="1822806"/>
              <a:ext cx="816534" cy="813241"/>
              <a:chOff x="3168651" y="847725"/>
              <a:chExt cx="787400" cy="784225"/>
            </a:xfrm>
          </p:grpSpPr>
          <p:sp>
            <p:nvSpPr>
              <p:cNvPr id="1433" name="Google Shape;1433;p9"/>
              <p:cNvSpPr/>
              <p:nvPr/>
            </p:nvSpPr>
            <p:spPr>
              <a:xfrm>
                <a:off x="3168650" y="847725"/>
                <a:ext cx="787400" cy="784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8" extrusionOk="0">
                    <a:moveTo>
                      <a:pt x="35" y="165"/>
                    </a:moveTo>
                    <a:cubicBezTo>
                      <a:pt x="53" y="183"/>
                      <a:pt x="79" y="193"/>
                      <a:pt x="104" y="199"/>
                    </a:cubicBezTo>
                    <a:cubicBezTo>
                      <a:pt x="125" y="205"/>
                      <a:pt x="149" y="208"/>
                      <a:pt x="169" y="199"/>
                    </a:cubicBezTo>
                    <a:cubicBezTo>
                      <a:pt x="192" y="189"/>
                      <a:pt x="205" y="164"/>
                      <a:pt x="207" y="139"/>
                    </a:cubicBezTo>
                    <a:cubicBezTo>
                      <a:pt x="209" y="114"/>
                      <a:pt x="200" y="89"/>
                      <a:pt x="188" y="67"/>
                    </a:cubicBezTo>
                    <a:cubicBezTo>
                      <a:pt x="178" y="50"/>
                      <a:pt x="166" y="33"/>
                      <a:pt x="150" y="21"/>
                    </a:cubicBezTo>
                    <a:cubicBezTo>
                      <a:pt x="135" y="8"/>
                      <a:pt x="115" y="0"/>
                      <a:pt x="95" y="2"/>
                    </a:cubicBezTo>
                    <a:cubicBezTo>
                      <a:pt x="73" y="4"/>
                      <a:pt x="53" y="16"/>
                      <a:pt x="40" y="32"/>
                    </a:cubicBezTo>
                    <a:cubicBezTo>
                      <a:pt x="10" y="68"/>
                      <a:pt x="0" y="129"/>
                      <a:pt x="35" y="1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4" name="Google Shape;1434;p9"/>
              <p:cNvSpPr/>
              <p:nvPr/>
            </p:nvSpPr>
            <p:spPr>
              <a:xfrm>
                <a:off x="3259138" y="908051"/>
                <a:ext cx="666750" cy="67468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9" extrusionOk="0">
                    <a:moveTo>
                      <a:pt x="5" y="94"/>
                    </a:moveTo>
                    <a:cubicBezTo>
                      <a:pt x="4" y="124"/>
                      <a:pt x="25" y="150"/>
                      <a:pt x="53" y="162"/>
                    </a:cubicBezTo>
                    <a:cubicBezTo>
                      <a:pt x="80" y="174"/>
                      <a:pt x="120" y="179"/>
                      <a:pt x="147" y="162"/>
                    </a:cubicBezTo>
                    <a:cubicBezTo>
                      <a:pt x="158" y="156"/>
                      <a:pt x="167" y="145"/>
                      <a:pt x="171" y="132"/>
                    </a:cubicBezTo>
                    <a:cubicBezTo>
                      <a:pt x="175" y="116"/>
                      <a:pt x="169" y="100"/>
                      <a:pt x="161" y="86"/>
                    </a:cubicBezTo>
                    <a:cubicBezTo>
                      <a:pt x="152" y="71"/>
                      <a:pt x="142" y="57"/>
                      <a:pt x="130" y="44"/>
                    </a:cubicBezTo>
                    <a:cubicBezTo>
                      <a:pt x="119" y="32"/>
                      <a:pt x="107" y="21"/>
                      <a:pt x="92" y="14"/>
                    </a:cubicBezTo>
                    <a:cubicBezTo>
                      <a:pt x="64" y="0"/>
                      <a:pt x="32" y="8"/>
                      <a:pt x="16" y="36"/>
                    </a:cubicBezTo>
                    <a:cubicBezTo>
                      <a:pt x="9" y="48"/>
                      <a:pt x="4" y="64"/>
                      <a:pt x="3" y="79"/>
                    </a:cubicBezTo>
                    <a:cubicBezTo>
                      <a:pt x="3" y="95"/>
                      <a:pt x="11" y="108"/>
                      <a:pt x="23" y="120"/>
                    </a:cubicBezTo>
                    <a:cubicBezTo>
                      <a:pt x="45" y="142"/>
                      <a:pt x="73" y="157"/>
                      <a:pt x="104" y="163"/>
                    </a:cubicBezTo>
                    <a:cubicBezTo>
                      <a:pt x="117" y="166"/>
                      <a:pt x="134" y="170"/>
                      <a:pt x="145" y="160"/>
                    </a:cubicBezTo>
                    <a:cubicBezTo>
                      <a:pt x="155" y="151"/>
                      <a:pt x="155" y="135"/>
                      <a:pt x="154" y="122"/>
                    </a:cubicBezTo>
                    <a:cubicBezTo>
                      <a:pt x="153" y="105"/>
                      <a:pt x="149" y="89"/>
                      <a:pt x="142" y="74"/>
                    </a:cubicBezTo>
                    <a:cubicBezTo>
                      <a:pt x="137" y="60"/>
                      <a:pt x="128" y="40"/>
                      <a:pt x="114" y="32"/>
                    </a:cubicBezTo>
                    <a:cubicBezTo>
                      <a:pt x="101" y="25"/>
                      <a:pt x="82" y="26"/>
                      <a:pt x="67" y="27"/>
                    </a:cubicBezTo>
                    <a:cubicBezTo>
                      <a:pt x="51" y="29"/>
                      <a:pt x="33" y="33"/>
                      <a:pt x="19" y="42"/>
                    </a:cubicBezTo>
                    <a:cubicBezTo>
                      <a:pt x="6" y="50"/>
                      <a:pt x="11" y="62"/>
                      <a:pt x="16" y="73"/>
                    </a:cubicBezTo>
                    <a:cubicBezTo>
                      <a:pt x="23" y="89"/>
                      <a:pt x="31" y="104"/>
                      <a:pt x="41" y="118"/>
                    </a:cubicBezTo>
                    <a:cubicBezTo>
                      <a:pt x="50" y="130"/>
                      <a:pt x="60" y="146"/>
                      <a:pt x="74" y="152"/>
                    </a:cubicBezTo>
                    <a:cubicBezTo>
                      <a:pt x="88" y="158"/>
                      <a:pt x="102" y="150"/>
                      <a:pt x="114" y="143"/>
                    </a:cubicBezTo>
                    <a:cubicBezTo>
                      <a:pt x="126" y="135"/>
                      <a:pt x="141" y="123"/>
                      <a:pt x="147" y="109"/>
                    </a:cubicBezTo>
                    <a:cubicBezTo>
                      <a:pt x="153" y="96"/>
                      <a:pt x="144" y="85"/>
                      <a:pt x="135" y="76"/>
                    </a:cubicBezTo>
                    <a:cubicBezTo>
                      <a:pt x="122" y="65"/>
                      <a:pt x="108" y="55"/>
                      <a:pt x="94" y="47"/>
                    </a:cubicBezTo>
                    <a:cubicBezTo>
                      <a:pt x="86" y="43"/>
                      <a:pt x="78" y="39"/>
                      <a:pt x="70" y="35"/>
                    </a:cubicBezTo>
                    <a:cubicBezTo>
                      <a:pt x="64" y="33"/>
                      <a:pt x="57" y="30"/>
                      <a:pt x="50" y="31"/>
                    </a:cubicBezTo>
                    <a:cubicBezTo>
                      <a:pt x="38" y="35"/>
                      <a:pt x="36" y="52"/>
                      <a:pt x="33" y="62"/>
                    </a:cubicBezTo>
                    <a:cubicBezTo>
                      <a:pt x="30" y="78"/>
                      <a:pt x="29" y="95"/>
                      <a:pt x="38" y="110"/>
                    </a:cubicBezTo>
                    <a:cubicBezTo>
                      <a:pt x="46" y="122"/>
                      <a:pt x="60" y="128"/>
                      <a:pt x="73" y="133"/>
                    </a:cubicBezTo>
                    <a:cubicBezTo>
                      <a:pt x="86" y="137"/>
                      <a:pt x="107" y="144"/>
                      <a:pt x="120" y="137"/>
                    </a:cubicBezTo>
                    <a:cubicBezTo>
                      <a:pt x="132" y="130"/>
                      <a:pt x="131" y="111"/>
                      <a:pt x="130" y="100"/>
                    </a:cubicBezTo>
                    <a:cubicBezTo>
                      <a:pt x="127" y="85"/>
                      <a:pt x="121" y="71"/>
                      <a:pt x="110" y="61"/>
                    </a:cubicBezTo>
                    <a:cubicBezTo>
                      <a:pt x="100" y="51"/>
                      <a:pt x="87" y="46"/>
                      <a:pt x="73" y="47"/>
                    </a:cubicBezTo>
                    <a:cubicBezTo>
                      <a:pt x="62" y="48"/>
                      <a:pt x="49" y="54"/>
                      <a:pt x="48" y="66"/>
                    </a:cubicBezTo>
                    <a:cubicBezTo>
                      <a:pt x="47" y="80"/>
                      <a:pt x="59" y="94"/>
                      <a:pt x="68" y="102"/>
                    </a:cubicBezTo>
                    <a:cubicBezTo>
                      <a:pt x="75" y="107"/>
                      <a:pt x="91" y="119"/>
                      <a:pt x="98" y="107"/>
                    </a:cubicBezTo>
                    <a:cubicBezTo>
                      <a:pt x="103" y="96"/>
                      <a:pt x="93" y="84"/>
                      <a:pt x="84" y="79"/>
                    </a:cubicBezTo>
                    <a:cubicBezTo>
                      <a:pt x="77" y="75"/>
                      <a:pt x="63" y="73"/>
                      <a:pt x="64" y="86"/>
                    </a:cubicBezTo>
                    <a:cubicBezTo>
                      <a:pt x="65" y="97"/>
                      <a:pt x="75" y="108"/>
                      <a:pt x="85" y="112"/>
                    </a:cubicBezTo>
                    <a:cubicBezTo>
                      <a:pt x="87" y="113"/>
                      <a:pt x="89" y="110"/>
                      <a:pt x="87" y="109"/>
                    </a:cubicBezTo>
                    <a:cubicBezTo>
                      <a:pt x="81" y="106"/>
                      <a:pt x="76" y="103"/>
                      <a:pt x="72" y="97"/>
                    </a:cubicBezTo>
                    <a:cubicBezTo>
                      <a:pt x="71" y="94"/>
                      <a:pt x="69" y="90"/>
                      <a:pt x="69" y="87"/>
                    </a:cubicBezTo>
                    <a:cubicBezTo>
                      <a:pt x="68" y="82"/>
                      <a:pt x="73" y="79"/>
                      <a:pt x="78" y="81"/>
                    </a:cubicBezTo>
                    <a:cubicBezTo>
                      <a:pt x="85" y="83"/>
                      <a:pt x="91" y="88"/>
                      <a:pt x="93" y="95"/>
                    </a:cubicBezTo>
                    <a:cubicBezTo>
                      <a:pt x="96" y="100"/>
                      <a:pt x="94" y="109"/>
                      <a:pt x="85" y="107"/>
                    </a:cubicBezTo>
                    <a:cubicBezTo>
                      <a:pt x="81" y="106"/>
                      <a:pt x="78" y="104"/>
                      <a:pt x="74" y="102"/>
                    </a:cubicBezTo>
                    <a:cubicBezTo>
                      <a:pt x="64" y="95"/>
                      <a:pt x="53" y="83"/>
                      <a:pt x="52" y="70"/>
                    </a:cubicBezTo>
                    <a:cubicBezTo>
                      <a:pt x="50" y="53"/>
                      <a:pt x="73" y="49"/>
                      <a:pt x="85" y="52"/>
                    </a:cubicBezTo>
                    <a:cubicBezTo>
                      <a:pt x="112" y="57"/>
                      <a:pt x="128" y="87"/>
                      <a:pt x="126" y="112"/>
                    </a:cubicBezTo>
                    <a:cubicBezTo>
                      <a:pt x="126" y="121"/>
                      <a:pt x="124" y="132"/>
                      <a:pt x="114" y="135"/>
                    </a:cubicBezTo>
                    <a:cubicBezTo>
                      <a:pt x="107" y="137"/>
                      <a:pt x="99" y="135"/>
                      <a:pt x="92" y="134"/>
                    </a:cubicBezTo>
                    <a:cubicBezTo>
                      <a:pt x="80" y="132"/>
                      <a:pt x="67" y="127"/>
                      <a:pt x="56" y="121"/>
                    </a:cubicBezTo>
                    <a:cubicBezTo>
                      <a:pt x="44" y="113"/>
                      <a:pt x="36" y="102"/>
                      <a:pt x="35" y="88"/>
                    </a:cubicBezTo>
                    <a:cubicBezTo>
                      <a:pt x="34" y="74"/>
                      <a:pt x="37" y="59"/>
                      <a:pt x="41" y="47"/>
                    </a:cubicBezTo>
                    <a:cubicBezTo>
                      <a:pt x="44" y="39"/>
                      <a:pt x="49" y="34"/>
                      <a:pt x="58" y="35"/>
                    </a:cubicBezTo>
                    <a:cubicBezTo>
                      <a:pt x="65" y="36"/>
                      <a:pt x="72" y="39"/>
                      <a:pt x="78" y="42"/>
                    </a:cubicBezTo>
                    <a:cubicBezTo>
                      <a:pt x="90" y="47"/>
                      <a:pt x="101" y="54"/>
                      <a:pt x="112" y="61"/>
                    </a:cubicBezTo>
                    <a:cubicBezTo>
                      <a:pt x="122" y="68"/>
                      <a:pt x="134" y="77"/>
                      <a:pt x="141" y="87"/>
                    </a:cubicBezTo>
                    <a:cubicBezTo>
                      <a:pt x="153" y="102"/>
                      <a:pt x="142" y="116"/>
                      <a:pt x="130" y="127"/>
                    </a:cubicBezTo>
                    <a:cubicBezTo>
                      <a:pt x="121" y="135"/>
                      <a:pt x="110" y="143"/>
                      <a:pt x="98" y="148"/>
                    </a:cubicBezTo>
                    <a:cubicBezTo>
                      <a:pt x="81" y="155"/>
                      <a:pt x="69" y="147"/>
                      <a:pt x="58" y="135"/>
                    </a:cubicBezTo>
                    <a:cubicBezTo>
                      <a:pt x="41" y="116"/>
                      <a:pt x="27" y="94"/>
                      <a:pt x="18" y="70"/>
                    </a:cubicBezTo>
                    <a:cubicBezTo>
                      <a:pt x="15" y="64"/>
                      <a:pt x="12" y="56"/>
                      <a:pt x="14" y="50"/>
                    </a:cubicBezTo>
                    <a:cubicBezTo>
                      <a:pt x="17" y="44"/>
                      <a:pt x="29" y="40"/>
                      <a:pt x="36" y="38"/>
                    </a:cubicBezTo>
                    <a:cubicBezTo>
                      <a:pt x="49" y="33"/>
                      <a:pt x="64" y="30"/>
                      <a:pt x="78" y="30"/>
                    </a:cubicBezTo>
                    <a:cubicBezTo>
                      <a:pt x="93" y="29"/>
                      <a:pt x="111" y="30"/>
                      <a:pt x="121" y="42"/>
                    </a:cubicBezTo>
                    <a:cubicBezTo>
                      <a:pt x="130" y="53"/>
                      <a:pt x="136" y="65"/>
                      <a:pt x="141" y="77"/>
                    </a:cubicBezTo>
                    <a:cubicBezTo>
                      <a:pt x="145" y="90"/>
                      <a:pt x="149" y="103"/>
                      <a:pt x="150" y="116"/>
                    </a:cubicBezTo>
                    <a:cubicBezTo>
                      <a:pt x="151" y="128"/>
                      <a:pt x="153" y="144"/>
                      <a:pt x="146" y="155"/>
                    </a:cubicBezTo>
                    <a:cubicBezTo>
                      <a:pt x="137" y="167"/>
                      <a:pt x="119" y="163"/>
                      <a:pt x="107" y="161"/>
                    </a:cubicBezTo>
                    <a:cubicBezTo>
                      <a:pt x="95" y="158"/>
                      <a:pt x="83" y="155"/>
                      <a:pt x="72" y="150"/>
                    </a:cubicBezTo>
                    <a:cubicBezTo>
                      <a:pt x="51" y="140"/>
                      <a:pt x="28" y="125"/>
                      <a:pt x="15" y="106"/>
                    </a:cubicBezTo>
                    <a:cubicBezTo>
                      <a:pt x="0" y="83"/>
                      <a:pt x="8" y="50"/>
                      <a:pt x="24" y="30"/>
                    </a:cubicBezTo>
                    <a:cubicBezTo>
                      <a:pt x="42" y="7"/>
                      <a:pt x="71" y="6"/>
                      <a:pt x="96" y="19"/>
                    </a:cubicBezTo>
                    <a:cubicBezTo>
                      <a:pt x="119" y="32"/>
                      <a:pt x="137" y="55"/>
                      <a:pt x="151" y="77"/>
                    </a:cubicBezTo>
                    <a:cubicBezTo>
                      <a:pt x="166" y="100"/>
                      <a:pt x="177" y="128"/>
                      <a:pt x="154" y="151"/>
                    </a:cubicBezTo>
                    <a:cubicBezTo>
                      <a:pt x="136" y="169"/>
                      <a:pt x="106" y="171"/>
                      <a:pt x="81" y="167"/>
                    </a:cubicBezTo>
                    <a:cubicBezTo>
                      <a:pt x="56" y="163"/>
                      <a:pt x="32" y="151"/>
                      <a:pt x="18" y="129"/>
                    </a:cubicBezTo>
                    <a:cubicBezTo>
                      <a:pt x="11" y="118"/>
                      <a:pt x="7" y="106"/>
                      <a:pt x="7" y="94"/>
                    </a:cubicBezTo>
                    <a:cubicBezTo>
                      <a:pt x="7" y="92"/>
                      <a:pt x="5" y="92"/>
                      <a:pt x="5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35" name="Google Shape;1435;p9"/>
            <p:cNvSpPr/>
            <p:nvPr/>
          </p:nvSpPr>
          <p:spPr>
            <a:xfrm flipH="1">
              <a:off x="-281839" y="-193601"/>
              <a:ext cx="724575" cy="583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Google Shape;1436;p9"/>
            <p:cNvSpPr/>
            <p:nvPr/>
          </p:nvSpPr>
          <p:spPr>
            <a:xfrm rot="5400000" flipH="1">
              <a:off x="8337660" y="2889125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37" name="Google Shape;1437;p9"/>
            <p:cNvGrpSpPr/>
            <p:nvPr/>
          </p:nvGrpSpPr>
          <p:grpSpPr>
            <a:xfrm flipH="1">
              <a:off x="-564773" y="3514451"/>
              <a:ext cx="1170944" cy="1170944"/>
              <a:chOff x="3884613" y="4403726"/>
              <a:chExt cx="995363" cy="99536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3884613" y="4403726"/>
                <a:ext cx="995363" cy="995363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258" y="128"/>
                    </a:moveTo>
                    <a:cubicBezTo>
                      <a:pt x="255" y="125"/>
                      <a:pt x="250" y="123"/>
                      <a:pt x="246" y="122"/>
                    </a:cubicBezTo>
                    <a:cubicBezTo>
                      <a:pt x="238" y="120"/>
                      <a:pt x="231" y="119"/>
                      <a:pt x="224" y="119"/>
                    </a:cubicBezTo>
                    <a:cubicBezTo>
                      <a:pt x="229" y="117"/>
                      <a:pt x="234" y="116"/>
                      <a:pt x="239" y="114"/>
                    </a:cubicBezTo>
                    <a:cubicBezTo>
                      <a:pt x="244" y="112"/>
                      <a:pt x="248" y="110"/>
                      <a:pt x="252" y="107"/>
                    </a:cubicBezTo>
                    <a:cubicBezTo>
                      <a:pt x="256" y="103"/>
                      <a:pt x="258" y="98"/>
                      <a:pt x="257" y="94"/>
                    </a:cubicBezTo>
                    <a:cubicBezTo>
                      <a:pt x="257" y="89"/>
                      <a:pt x="253" y="85"/>
                      <a:pt x="248" y="83"/>
                    </a:cubicBezTo>
                    <a:cubicBezTo>
                      <a:pt x="244" y="82"/>
                      <a:pt x="239" y="82"/>
                      <a:pt x="234" y="82"/>
                    </a:cubicBezTo>
                    <a:cubicBezTo>
                      <a:pt x="224" y="83"/>
                      <a:pt x="213" y="87"/>
                      <a:pt x="203" y="91"/>
                    </a:cubicBezTo>
                    <a:cubicBezTo>
                      <a:pt x="210" y="85"/>
                      <a:pt x="217" y="79"/>
                      <a:pt x="223" y="73"/>
                    </a:cubicBezTo>
                    <a:cubicBezTo>
                      <a:pt x="227" y="70"/>
                      <a:pt x="230" y="66"/>
                      <a:pt x="233" y="62"/>
                    </a:cubicBezTo>
                    <a:cubicBezTo>
                      <a:pt x="235" y="57"/>
                      <a:pt x="235" y="52"/>
                      <a:pt x="232" y="47"/>
                    </a:cubicBezTo>
                    <a:cubicBezTo>
                      <a:pt x="230" y="44"/>
                      <a:pt x="225" y="42"/>
                      <a:pt x="220" y="42"/>
                    </a:cubicBezTo>
                    <a:cubicBezTo>
                      <a:pt x="215" y="42"/>
                      <a:pt x="211" y="44"/>
                      <a:pt x="207" y="46"/>
                    </a:cubicBezTo>
                    <a:cubicBezTo>
                      <a:pt x="197" y="51"/>
                      <a:pt x="189" y="58"/>
                      <a:pt x="182" y="66"/>
                    </a:cubicBezTo>
                    <a:cubicBezTo>
                      <a:pt x="186" y="58"/>
                      <a:pt x="189" y="50"/>
                      <a:pt x="193" y="42"/>
                    </a:cubicBezTo>
                    <a:cubicBezTo>
                      <a:pt x="195" y="37"/>
                      <a:pt x="197" y="33"/>
                      <a:pt x="197" y="28"/>
                    </a:cubicBezTo>
                    <a:cubicBezTo>
                      <a:pt x="197" y="23"/>
                      <a:pt x="195" y="18"/>
                      <a:pt x="191" y="15"/>
                    </a:cubicBezTo>
                    <a:cubicBezTo>
                      <a:pt x="187" y="12"/>
                      <a:pt x="182" y="12"/>
                      <a:pt x="178" y="14"/>
                    </a:cubicBezTo>
                    <a:cubicBezTo>
                      <a:pt x="173" y="16"/>
                      <a:pt x="170" y="20"/>
                      <a:pt x="167" y="24"/>
                    </a:cubicBezTo>
                    <a:cubicBezTo>
                      <a:pt x="160" y="32"/>
                      <a:pt x="156" y="42"/>
                      <a:pt x="152" y="52"/>
                    </a:cubicBezTo>
                    <a:cubicBezTo>
                      <a:pt x="152" y="43"/>
                      <a:pt x="153" y="34"/>
                      <a:pt x="153" y="25"/>
                    </a:cubicBezTo>
                    <a:cubicBezTo>
                      <a:pt x="153" y="20"/>
                      <a:pt x="153" y="15"/>
                      <a:pt x="151" y="11"/>
                    </a:cubicBezTo>
                    <a:cubicBezTo>
                      <a:pt x="149" y="6"/>
                      <a:pt x="145" y="2"/>
                      <a:pt x="141" y="1"/>
                    </a:cubicBezTo>
                    <a:cubicBezTo>
                      <a:pt x="136" y="0"/>
                      <a:pt x="131" y="2"/>
                      <a:pt x="128" y="6"/>
                    </a:cubicBezTo>
                    <a:cubicBezTo>
                      <a:pt x="125" y="9"/>
                      <a:pt x="123" y="14"/>
                      <a:pt x="122" y="18"/>
                    </a:cubicBezTo>
                    <a:cubicBezTo>
                      <a:pt x="120" y="26"/>
                      <a:pt x="119" y="33"/>
                      <a:pt x="119" y="40"/>
                    </a:cubicBezTo>
                    <a:cubicBezTo>
                      <a:pt x="117" y="35"/>
                      <a:pt x="115" y="30"/>
                      <a:pt x="113" y="25"/>
                    </a:cubicBezTo>
                    <a:cubicBezTo>
                      <a:pt x="112" y="20"/>
                      <a:pt x="110" y="16"/>
                      <a:pt x="106" y="12"/>
                    </a:cubicBezTo>
                    <a:cubicBezTo>
                      <a:pt x="103" y="8"/>
                      <a:pt x="98" y="6"/>
                      <a:pt x="93" y="7"/>
                    </a:cubicBezTo>
                    <a:cubicBezTo>
                      <a:pt x="89" y="7"/>
                      <a:pt x="85" y="11"/>
                      <a:pt x="83" y="16"/>
                    </a:cubicBezTo>
                    <a:cubicBezTo>
                      <a:pt x="81" y="20"/>
                      <a:pt x="81" y="25"/>
                      <a:pt x="82" y="30"/>
                    </a:cubicBezTo>
                    <a:cubicBezTo>
                      <a:pt x="83" y="40"/>
                      <a:pt x="86" y="51"/>
                      <a:pt x="90" y="61"/>
                    </a:cubicBezTo>
                    <a:cubicBezTo>
                      <a:pt x="85" y="54"/>
                      <a:pt x="79" y="47"/>
                      <a:pt x="73" y="41"/>
                    </a:cubicBezTo>
                    <a:cubicBezTo>
                      <a:pt x="69" y="37"/>
                      <a:pt x="66" y="34"/>
                      <a:pt x="61" y="31"/>
                    </a:cubicBezTo>
                    <a:cubicBezTo>
                      <a:pt x="57" y="29"/>
                      <a:pt x="51" y="29"/>
                      <a:pt x="47" y="32"/>
                    </a:cubicBezTo>
                    <a:cubicBezTo>
                      <a:pt x="43" y="34"/>
                      <a:pt x="41" y="39"/>
                      <a:pt x="41" y="44"/>
                    </a:cubicBezTo>
                    <a:cubicBezTo>
                      <a:pt x="41" y="49"/>
                      <a:pt x="43" y="53"/>
                      <a:pt x="46" y="57"/>
                    </a:cubicBezTo>
                    <a:cubicBezTo>
                      <a:pt x="51" y="67"/>
                      <a:pt x="58" y="75"/>
                      <a:pt x="66" y="83"/>
                    </a:cubicBezTo>
                    <a:cubicBezTo>
                      <a:pt x="58" y="78"/>
                      <a:pt x="50" y="75"/>
                      <a:pt x="42" y="71"/>
                    </a:cubicBezTo>
                    <a:cubicBezTo>
                      <a:pt x="37" y="69"/>
                      <a:pt x="32" y="67"/>
                      <a:pt x="27" y="67"/>
                    </a:cubicBezTo>
                    <a:cubicBezTo>
                      <a:pt x="23" y="67"/>
                      <a:pt x="17" y="69"/>
                      <a:pt x="15" y="73"/>
                    </a:cubicBezTo>
                    <a:cubicBezTo>
                      <a:pt x="12" y="77"/>
                      <a:pt x="12" y="82"/>
                      <a:pt x="14" y="86"/>
                    </a:cubicBezTo>
                    <a:cubicBezTo>
                      <a:pt x="16" y="91"/>
                      <a:pt x="20" y="94"/>
                      <a:pt x="23" y="97"/>
                    </a:cubicBezTo>
                    <a:cubicBezTo>
                      <a:pt x="32" y="104"/>
                      <a:pt x="42" y="108"/>
                      <a:pt x="52" y="112"/>
                    </a:cubicBezTo>
                    <a:cubicBezTo>
                      <a:pt x="43" y="112"/>
                      <a:pt x="34" y="111"/>
                      <a:pt x="25" y="111"/>
                    </a:cubicBezTo>
                    <a:cubicBezTo>
                      <a:pt x="20" y="111"/>
                      <a:pt x="15" y="111"/>
                      <a:pt x="10" y="113"/>
                    </a:cubicBezTo>
                    <a:cubicBezTo>
                      <a:pt x="6" y="115"/>
                      <a:pt x="2" y="119"/>
                      <a:pt x="1" y="123"/>
                    </a:cubicBezTo>
                    <a:cubicBezTo>
                      <a:pt x="0" y="128"/>
                      <a:pt x="2" y="133"/>
                      <a:pt x="6" y="136"/>
                    </a:cubicBezTo>
                    <a:cubicBezTo>
                      <a:pt x="9" y="139"/>
                      <a:pt x="14" y="141"/>
                      <a:pt x="18" y="142"/>
                    </a:cubicBezTo>
                    <a:cubicBezTo>
                      <a:pt x="25" y="144"/>
                      <a:pt x="33" y="145"/>
                      <a:pt x="40" y="145"/>
                    </a:cubicBezTo>
                    <a:cubicBezTo>
                      <a:pt x="35" y="147"/>
                      <a:pt x="30" y="149"/>
                      <a:pt x="25" y="151"/>
                    </a:cubicBezTo>
                    <a:cubicBezTo>
                      <a:pt x="20" y="153"/>
                      <a:pt x="15" y="154"/>
                      <a:pt x="12" y="158"/>
                    </a:cubicBezTo>
                    <a:cubicBezTo>
                      <a:pt x="8" y="161"/>
                      <a:pt x="5" y="166"/>
                      <a:pt x="6" y="171"/>
                    </a:cubicBezTo>
                    <a:cubicBezTo>
                      <a:pt x="7" y="175"/>
                      <a:pt x="11" y="179"/>
                      <a:pt x="15" y="181"/>
                    </a:cubicBezTo>
                    <a:cubicBezTo>
                      <a:pt x="20" y="183"/>
                      <a:pt x="25" y="183"/>
                      <a:pt x="29" y="182"/>
                    </a:cubicBezTo>
                    <a:cubicBezTo>
                      <a:pt x="40" y="181"/>
                      <a:pt x="50" y="178"/>
                      <a:pt x="60" y="174"/>
                    </a:cubicBezTo>
                    <a:cubicBezTo>
                      <a:pt x="53" y="179"/>
                      <a:pt x="47" y="185"/>
                      <a:pt x="40" y="191"/>
                    </a:cubicBezTo>
                    <a:cubicBezTo>
                      <a:pt x="37" y="195"/>
                      <a:pt x="33" y="198"/>
                      <a:pt x="31" y="203"/>
                    </a:cubicBezTo>
                    <a:cubicBezTo>
                      <a:pt x="29" y="207"/>
                      <a:pt x="29" y="213"/>
                      <a:pt x="31" y="217"/>
                    </a:cubicBezTo>
                    <a:cubicBezTo>
                      <a:pt x="34" y="221"/>
                      <a:pt x="39" y="223"/>
                      <a:pt x="44" y="223"/>
                    </a:cubicBezTo>
                    <a:cubicBezTo>
                      <a:pt x="48" y="223"/>
                      <a:pt x="53" y="221"/>
                      <a:pt x="57" y="218"/>
                    </a:cubicBezTo>
                    <a:cubicBezTo>
                      <a:pt x="66" y="213"/>
                      <a:pt x="75" y="206"/>
                      <a:pt x="82" y="198"/>
                    </a:cubicBezTo>
                    <a:cubicBezTo>
                      <a:pt x="78" y="206"/>
                      <a:pt x="74" y="214"/>
                      <a:pt x="71" y="222"/>
                    </a:cubicBezTo>
                    <a:cubicBezTo>
                      <a:pt x="69" y="227"/>
                      <a:pt x="67" y="232"/>
                      <a:pt x="67" y="237"/>
                    </a:cubicBezTo>
                    <a:cubicBezTo>
                      <a:pt x="67" y="241"/>
                      <a:pt x="68" y="247"/>
                      <a:pt x="73" y="250"/>
                    </a:cubicBezTo>
                    <a:cubicBezTo>
                      <a:pt x="76" y="252"/>
                      <a:pt x="82" y="252"/>
                      <a:pt x="86" y="250"/>
                    </a:cubicBezTo>
                    <a:cubicBezTo>
                      <a:pt x="90" y="248"/>
                      <a:pt x="94" y="245"/>
                      <a:pt x="97" y="241"/>
                    </a:cubicBezTo>
                    <a:cubicBezTo>
                      <a:pt x="103" y="232"/>
                      <a:pt x="108" y="222"/>
                      <a:pt x="112" y="213"/>
                    </a:cubicBezTo>
                    <a:cubicBezTo>
                      <a:pt x="111" y="221"/>
                      <a:pt x="111" y="230"/>
                      <a:pt x="111" y="239"/>
                    </a:cubicBezTo>
                    <a:cubicBezTo>
                      <a:pt x="111" y="244"/>
                      <a:pt x="111" y="249"/>
                      <a:pt x="113" y="254"/>
                    </a:cubicBezTo>
                    <a:cubicBezTo>
                      <a:pt x="115" y="258"/>
                      <a:pt x="118" y="262"/>
                      <a:pt x="123" y="263"/>
                    </a:cubicBezTo>
                    <a:cubicBezTo>
                      <a:pt x="128" y="264"/>
                      <a:pt x="133" y="262"/>
                      <a:pt x="136" y="258"/>
                    </a:cubicBezTo>
                    <a:cubicBezTo>
                      <a:pt x="139" y="255"/>
                      <a:pt x="141" y="250"/>
                      <a:pt x="142" y="246"/>
                    </a:cubicBezTo>
                    <a:cubicBezTo>
                      <a:pt x="144" y="239"/>
                      <a:pt x="145" y="231"/>
                      <a:pt x="145" y="224"/>
                    </a:cubicBezTo>
                    <a:cubicBezTo>
                      <a:pt x="147" y="229"/>
                      <a:pt x="148" y="234"/>
                      <a:pt x="150" y="240"/>
                    </a:cubicBezTo>
                    <a:cubicBezTo>
                      <a:pt x="152" y="244"/>
                      <a:pt x="154" y="249"/>
                      <a:pt x="157" y="252"/>
                    </a:cubicBezTo>
                    <a:cubicBezTo>
                      <a:pt x="161" y="256"/>
                      <a:pt x="166" y="259"/>
                      <a:pt x="170" y="258"/>
                    </a:cubicBezTo>
                    <a:cubicBezTo>
                      <a:pt x="175" y="257"/>
                      <a:pt x="179" y="253"/>
                      <a:pt x="181" y="249"/>
                    </a:cubicBezTo>
                    <a:cubicBezTo>
                      <a:pt x="182" y="244"/>
                      <a:pt x="182" y="240"/>
                      <a:pt x="182" y="235"/>
                    </a:cubicBezTo>
                    <a:cubicBezTo>
                      <a:pt x="181" y="224"/>
                      <a:pt x="177" y="214"/>
                      <a:pt x="173" y="204"/>
                    </a:cubicBezTo>
                    <a:cubicBezTo>
                      <a:pt x="179" y="211"/>
                      <a:pt x="185" y="217"/>
                      <a:pt x="191" y="224"/>
                    </a:cubicBezTo>
                    <a:cubicBezTo>
                      <a:pt x="194" y="227"/>
                      <a:pt x="198" y="231"/>
                      <a:pt x="202" y="233"/>
                    </a:cubicBezTo>
                    <a:cubicBezTo>
                      <a:pt x="207" y="235"/>
                      <a:pt x="212" y="235"/>
                      <a:pt x="217" y="233"/>
                    </a:cubicBezTo>
                    <a:cubicBezTo>
                      <a:pt x="221" y="230"/>
                      <a:pt x="222" y="225"/>
                      <a:pt x="222" y="220"/>
                    </a:cubicBezTo>
                    <a:cubicBezTo>
                      <a:pt x="222" y="216"/>
                      <a:pt x="220" y="211"/>
                      <a:pt x="218" y="207"/>
                    </a:cubicBezTo>
                    <a:cubicBezTo>
                      <a:pt x="213" y="198"/>
                      <a:pt x="206" y="190"/>
                      <a:pt x="198" y="182"/>
                    </a:cubicBezTo>
                    <a:cubicBezTo>
                      <a:pt x="206" y="186"/>
                      <a:pt x="214" y="190"/>
                      <a:pt x="222" y="193"/>
                    </a:cubicBezTo>
                    <a:cubicBezTo>
                      <a:pt x="227" y="195"/>
                      <a:pt x="231" y="197"/>
                      <a:pt x="236" y="197"/>
                    </a:cubicBezTo>
                    <a:cubicBezTo>
                      <a:pt x="241" y="197"/>
                      <a:pt x="246" y="196"/>
                      <a:pt x="249" y="192"/>
                    </a:cubicBezTo>
                    <a:cubicBezTo>
                      <a:pt x="252" y="188"/>
                      <a:pt x="252" y="182"/>
                      <a:pt x="250" y="178"/>
                    </a:cubicBezTo>
                    <a:cubicBezTo>
                      <a:pt x="248" y="174"/>
                      <a:pt x="244" y="170"/>
                      <a:pt x="240" y="167"/>
                    </a:cubicBezTo>
                    <a:cubicBezTo>
                      <a:pt x="232" y="161"/>
                      <a:pt x="222" y="156"/>
                      <a:pt x="212" y="152"/>
                    </a:cubicBezTo>
                    <a:cubicBezTo>
                      <a:pt x="221" y="153"/>
                      <a:pt x="230" y="153"/>
                      <a:pt x="239" y="153"/>
                    </a:cubicBezTo>
                    <a:cubicBezTo>
                      <a:pt x="244" y="153"/>
                      <a:pt x="249" y="153"/>
                      <a:pt x="253" y="151"/>
                    </a:cubicBezTo>
                    <a:cubicBezTo>
                      <a:pt x="258" y="149"/>
                      <a:pt x="262" y="146"/>
                      <a:pt x="263" y="141"/>
                    </a:cubicBezTo>
                    <a:cubicBezTo>
                      <a:pt x="264" y="136"/>
                      <a:pt x="262" y="131"/>
                      <a:pt x="258" y="12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035426" y="4554538"/>
                <a:ext cx="693738" cy="69373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79" y="72"/>
                    </a:moveTo>
                    <a:cubicBezTo>
                      <a:pt x="176" y="71"/>
                      <a:pt x="172" y="70"/>
                      <a:pt x="169" y="70"/>
                    </a:cubicBezTo>
                    <a:cubicBezTo>
                      <a:pt x="164" y="69"/>
                      <a:pt x="159" y="70"/>
                      <a:pt x="153" y="71"/>
                    </a:cubicBezTo>
                    <a:cubicBezTo>
                      <a:pt x="157" y="69"/>
                      <a:pt x="160" y="67"/>
                      <a:pt x="164" y="65"/>
                    </a:cubicBezTo>
                    <a:cubicBezTo>
                      <a:pt x="167" y="63"/>
                      <a:pt x="169" y="61"/>
                      <a:pt x="172" y="58"/>
                    </a:cubicBezTo>
                    <a:cubicBezTo>
                      <a:pt x="174" y="55"/>
                      <a:pt x="175" y="52"/>
                      <a:pt x="173" y="48"/>
                    </a:cubicBezTo>
                    <a:cubicBezTo>
                      <a:pt x="172" y="45"/>
                      <a:pt x="169" y="43"/>
                      <a:pt x="166" y="43"/>
                    </a:cubicBezTo>
                    <a:cubicBezTo>
                      <a:pt x="163" y="42"/>
                      <a:pt x="159" y="43"/>
                      <a:pt x="156" y="44"/>
                    </a:cubicBezTo>
                    <a:cubicBezTo>
                      <a:pt x="149" y="46"/>
                      <a:pt x="142" y="50"/>
                      <a:pt x="136" y="54"/>
                    </a:cubicBezTo>
                    <a:cubicBezTo>
                      <a:pt x="140" y="49"/>
                      <a:pt x="143" y="44"/>
                      <a:pt x="147" y="39"/>
                    </a:cubicBezTo>
                    <a:cubicBezTo>
                      <a:pt x="149" y="36"/>
                      <a:pt x="151" y="33"/>
                      <a:pt x="152" y="30"/>
                    </a:cubicBezTo>
                    <a:cubicBezTo>
                      <a:pt x="153" y="26"/>
                      <a:pt x="152" y="22"/>
                      <a:pt x="150" y="20"/>
                    </a:cubicBezTo>
                    <a:cubicBezTo>
                      <a:pt x="147" y="17"/>
                      <a:pt x="144" y="17"/>
                      <a:pt x="141" y="18"/>
                    </a:cubicBezTo>
                    <a:cubicBezTo>
                      <a:pt x="137" y="18"/>
                      <a:pt x="134" y="20"/>
                      <a:pt x="132" y="22"/>
                    </a:cubicBezTo>
                    <a:cubicBezTo>
                      <a:pt x="126" y="27"/>
                      <a:pt x="121" y="33"/>
                      <a:pt x="117" y="40"/>
                    </a:cubicBezTo>
                    <a:cubicBezTo>
                      <a:pt x="119" y="34"/>
                      <a:pt x="121" y="28"/>
                      <a:pt x="122" y="21"/>
                    </a:cubicBezTo>
                    <a:cubicBezTo>
                      <a:pt x="123" y="18"/>
                      <a:pt x="123" y="15"/>
                      <a:pt x="123" y="11"/>
                    </a:cubicBezTo>
                    <a:cubicBezTo>
                      <a:pt x="122" y="8"/>
                      <a:pt x="120" y="4"/>
                      <a:pt x="117" y="3"/>
                    </a:cubicBezTo>
                    <a:cubicBezTo>
                      <a:pt x="114" y="2"/>
                      <a:pt x="110" y="3"/>
                      <a:pt x="107" y="4"/>
                    </a:cubicBezTo>
                    <a:cubicBezTo>
                      <a:pt x="105" y="6"/>
                      <a:pt x="103" y="9"/>
                      <a:pt x="101" y="12"/>
                    </a:cubicBezTo>
                    <a:cubicBezTo>
                      <a:pt x="98" y="19"/>
                      <a:pt x="96" y="26"/>
                      <a:pt x="95" y="34"/>
                    </a:cubicBezTo>
                    <a:cubicBezTo>
                      <a:pt x="94" y="28"/>
                      <a:pt x="93" y="22"/>
                      <a:pt x="92" y="15"/>
                    </a:cubicBezTo>
                    <a:cubicBezTo>
                      <a:pt x="91" y="12"/>
                      <a:pt x="90" y="8"/>
                      <a:pt x="88" y="6"/>
                    </a:cubicBezTo>
                    <a:cubicBezTo>
                      <a:pt x="87" y="3"/>
                      <a:pt x="83" y="0"/>
                      <a:pt x="80" y="0"/>
                    </a:cubicBezTo>
                    <a:cubicBezTo>
                      <a:pt x="77" y="0"/>
                      <a:pt x="74" y="3"/>
                      <a:pt x="72" y="5"/>
                    </a:cubicBezTo>
                    <a:cubicBezTo>
                      <a:pt x="70" y="8"/>
                      <a:pt x="70" y="12"/>
                      <a:pt x="69" y="15"/>
                    </a:cubicBezTo>
                    <a:cubicBezTo>
                      <a:pt x="69" y="20"/>
                      <a:pt x="69" y="25"/>
                      <a:pt x="70" y="31"/>
                    </a:cubicBezTo>
                    <a:cubicBezTo>
                      <a:pt x="68" y="27"/>
                      <a:pt x="66" y="24"/>
                      <a:pt x="64" y="20"/>
                    </a:cubicBezTo>
                    <a:cubicBezTo>
                      <a:pt x="63" y="18"/>
                      <a:pt x="61" y="15"/>
                      <a:pt x="58" y="12"/>
                    </a:cubicBezTo>
                    <a:cubicBezTo>
                      <a:pt x="55" y="10"/>
                      <a:pt x="51" y="9"/>
                      <a:pt x="48" y="11"/>
                    </a:cubicBezTo>
                    <a:cubicBezTo>
                      <a:pt x="45" y="12"/>
                      <a:pt x="43" y="15"/>
                      <a:pt x="42" y="18"/>
                    </a:cubicBezTo>
                    <a:cubicBezTo>
                      <a:pt x="42" y="21"/>
                      <a:pt x="42" y="25"/>
                      <a:pt x="43" y="28"/>
                    </a:cubicBezTo>
                    <a:cubicBezTo>
                      <a:pt x="45" y="35"/>
                      <a:pt x="49" y="42"/>
                      <a:pt x="53" y="48"/>
                    </a:cubicBezTo>
                    <a:cubicBezTo>
                      <a:pt x="49" y="44"/>
                      <a:pt x="44" y="41"/>
                      <a:pt x="38" y="37"/>
                    </a:cubicBezTo>
                    <a:cubicBezTo>
                      <a:pt x="36" y="35"/>
                      <a:pt x="33" y="33"/>
                      <a:pt x="29" y="32"/>
                    </a:cubicBezTo>
                    <a:cubicBezTo>
                      <a:pt x="26" y="31"/>
                      <a:pt x="22" y="32"/>
                      <a:pt x="20" y="34"/>
                    </a:cubicBezTo>
                    <a:cubicBezTo>
                      <a:pt x="17" y="37"/>
                      <a:pt x="17" y="40"/>
                      <a:pt x="17" y="43"/>
                    </a:cubicBezTo>
                    <a:cubicBezTo>
                      <a:pt x="18" y="47"/>
                      <a:pt x="20" y="50"/>
                      <a:pt x="22" y="52"/>
                    </a:cubicBezTo>
                    <a:cubicBezTo>
                      <a:pt x="27" y="58"/>
                      <a:pt x="33" y="63"/>
                      <a:pt x="39" y="67"/>
                    </a:cubicBezTo>
                    <a:cubicBezTo>
                      <a:pt x="33" y="65"/>
                      <a:pt x="27" y="64"/>
                      <a:pt x="21" y="62"/>
                    </a:cubicBezTo>
                    <a:cubicBezTo>
                      <a:pt x="18" y="61"/>
                      <a:pt x="14" y="61"/>
                      <a:pt x="11" y="61"/>
                    </a:cubicBezTo>
                    <a:cubicBezTo>
                      <a:pt x="7" y="62"/>
                      <a:pt x="4" y="64"/>
                      <a:pt x="3" y="67"/>
                    </a:cubicBezTo>
                    <a:cubicBezTo>
                      <a:pt x="1" y="70"/>
                      <a:pt x="2" y="74"/>
                      <a:pt x="4" y="77"/>
                    </a:cubicBezTo>
                    <a:cubicBezTo>
                      <a:pt x="6" y="79"/>
                      <a:pt x="9" y="81"/>
                      <a:pt x="12" y="83"/>
                    </a:cubicBezTo>
                    <a:cubicBezTo>
                      <a:pt x="19" y="86"/>
                      <a:pt x="26" y="88"/>
                      <a:pt x="34" y="89"/>
                    </a:cubicBezTo>
                    <a:cubicBezTo>
                      <a:pt x="27" y="90"/>
                      <a:pt x="21" y="91"/>
                      <a:pt x="15" y="92"/>
                    </a:cubicBezTo>
                    <a:cubicBezTo>
                      <a:pt x="12" y="93"/>
                      <a:pt x="8" y="94"/>
                      <a:pt x="5" y="96"/>
                    </a:cubicBezTo>
                    <a:cubicBezTo>
                      <a:pt x="2" y="97"/>
                      <a:pt x="0" y="101"/>
                      <a:pt x="0" y="104"/>
                    </a:cubicBezTo>
                    <a:cubicBezTo>
                      <a:pt x="0" y="107"/>
                      <a:pt x="2" y="110"/>
                      <a:pt x="5" y="112"/>
                    </a:cubicBezTo>
                    <a:cubicBezTo>
                      <a:pt x="8" y="114"/>
                      <a:pt x="11" y="114"/>
                      <a:pt x="15" y="115"/>
                    </a:cubicBezTo>
                    <a:cubicBezTo>
                      <a:pt x="20" y="115"/>
                      <a:pt x="25" y="115"/>
                      <a:pt x="30" y="114"/>
                    </a:cubicBezTo>
                    <a:cubicBezTo>
                      <a:pt x="27" y="116"/>
                      <a:pt x="23" y="118"/>
                      <a:pt x="20" y="120"/>
                    </a:cubicBezTo>
                    <a:cubicBezTo>
                      <a:pt x="17" y="122"/>
                      <a:pt x="14" y="123"/>
                      <a:pt x="12" y="126"/>
                    </a:cubicBezTo>
                    <a:cubicBezTo>
                      <a:pt x="10" y="129"/>
                      <a:pt x="9" y="133"/>
                      <a:pt x="10" y="136"/>
                    </a:cubicBezTo>
                    <a:cubicBezTo>
                      <a:pt x="11" y="139"/>
                      <a:pt x="15" y="141"/>
                      <a:pt x="18" y="142"/>
                    </a:cubicBezTo>
                    <a:cubicBezTo>
                      <a:pt x="21" y="142"/>
                      <a:pt x="24" y="142"/>
                      <a:pt x="28" y="141"/>
                    </a:cubicBezTo>
                    <a:cubicBezTo>
                      <a:pt x="35" y="139"/>
                      <a:pt x="42" y="135"/>
                      <a:pt x="48" y="131"/>
                    </a:cubicBezTo>
                    <a:cubicBezTo>
                      <a:pt x="44" y="135"/>
                      <a:pt x="40" y="140"/>
                      <a:pt x="37" y="146"/>
                    </a:cubicBezTo>
                    <a:cubicBezTo>
                      <a:pt x="35" y="148"/>
                      <a:pt x="33" y="151"/>
                      <a:pt x="32" y="155"/>
                    </a:cubicBezTo>
                    <a:cubicBezTo>
                      <a:pt x="31" y="158"/>
                      <a:pt x="31" y="162"/>
                      <a:pt x="34" y="165"/>
                    </a:cubicBezTo>
                    <a:cubicBezTo>
                      <a:pt x="36" y="167"/>
                      <a:pt x="40" y="168"/>
                      <a:pt x="43" y="167"/>
                    </a:cubicBezTo>
                    <a:cubicBezTo>
                      <a:pt x="46" y="166"/>
                      <a:pt x="49" y="164"/>
                      <a:pt x="52" y="162"/>
                    </a:cubicBezTo>
                    <a:cubicBezTo>
                      <a:pt x="58" y="157"/>
                      <a:pt x="62" y="151"/>
                      <a:pt x="66" y="145"/>
                    </a:cubicBezTo>
                    <a:cubicBezTo>
                      <a:pt x="65" y="151"/>
                      <a:pt x="63" y="157"/>
                      <a:pt x="62" y="163"/>
                    </a:cubicBezTo>
                    <a:cubicBezTo>
                      <a:pt x="61" y="166"/>
                      <a:pt x="60" y="170"/>
                      <a:pt x="61" y="173"/>
                    </a:cubicBezTo>
                    <a:cubicBezTo>
                      <a:pt x="62" y="177"/>
                      <a:pt x="64" y="180"/>
                      <a:pt x="67" y="181"/>
                    </a:cubicBezTo>
                    <a:cubicBezTo>
                      <a:pt x="70" y="183"/>
                      <a:pt x="74" y="182"/>
                      <a:pt x="76" y="180"/>
                    </a:cubicBezTo>
                    <a:cubicBezTo>
                      <a:pt x="79" y="178"/>
                      <a:pt x="81" y="175"/>
                      <a:pt x="82" y="172"/>
                    </a:cubicBezTo>
                    <a:cubicBezTo>
                      <a:pt x="86" y="165"/>
                      <a:pt x="88" y="158"/>
                      <a:pt x="89" y="150"/>
                    </a:cubicBezTo>
                    <a:cubicBezTo>
                      <a:pt x="90" y="157"/>
                      <a:pt x="91" y="163"/>
                      <a:pt x="92" y="169"/>
                    </a:cubicBezTo>
                    <a:cubicBezTo>
                      <a:pt x="93" y="172"/>
                      <a:pt x="93" y="176"/>
                      <a:pt x="95" y="179"/>
                    </a:cubicBezTo>
                    <a:cubicBezTo>
                      <a:pt x="97" y="182"/>
                      <a:pt x="100" y="184"/>
                      <a:pt x="104" y="184"/>
                    </a:cubicBezTo>
                    <a:cubicBezTo>
                      <a:pt x="107" y="184"/>
                      <a:pt x="110" y="182"/>
                      <a:pt x="112" y="179"/>
                    </a:cubicBezTo>
                    <a:cubicBezTo>
                      <a:pt x="114" y="176"/>
                      <a:pt x="114" y="173"/>
                      <a:pt x="114" y="169"/>
                    </a:cubicBezTo>
                    <a:cubicBezTo>
                      <a:pt x="115" y="164"/>
                      <a:pt x="114" y="159"/>
                      <a:pt x="113" y="154"/>
                    </a:cubicBezTo>
                    <a:cubicBezTo>
                      <a:pt x="115" y="157"/>
                      <a:pt x="117" y="161"/>
                      <a:pt x="119" y="164"/>
                    </a:cubicBezTo>
                    <a:cubicBezTo>
                      <a:pt x="121" y="167"/>
                      <a:pt x="123" y="170"/>
                      <a:pt x="126" y="172"/>
                    </a:cubicBezTo>
                    <a:cubicBezTo>
                      <a:pt x="129" y="174"/>
                      <a:pt x="132" y="175"/>
                      <a:pt x="136" y="174"/>
                    </a:cubicBezTo>
                    <a:cubicBezTo>
                      <a:pt x="139" y="173"/>
                      <a:pt x="141" y="169"/>
                      <a:pt x="141" y="166"/>
                    </a:cubicBezTo>
                    <a:cubicBezTo>
                      <a:pt x="142" y="163"/>
                      <a:pt x="141" y="160"/>
                      <a:pt x="140" y="156"/>
                    </a:cubicBezTo>
                    <a:cubicBezTo>
                      <a:pt x="138" y="149"/>
                      <a:pt x="134" y="142"/>
                      <a:pt x="130" y="136"/>
                    </a:cubicBezTo>
                    <a:cubicBezTo>
                      <a:pt x="135" y="140"/>
                      <a:pt x="140" y="144"/>
                      <a:pt x="145" y="147"/>
                    </a:cubicBezTo>
                    <a:cubicBezTo>
                      <a:pt x="148" y="149"/>
                      <a:pt x="151" y="151"/>
                      <a:pt x="154" y="152"/>
                    </a:cubicBezTo>
                    <a:cubicBezTo>
                      <a:pt x="158" y="153"/>
                      <a:pt x="162" y="153"/>
                      <a:pt x="164" y="150"/>
                    </a:cubicBezTo>
                    <a:cubicBezTo>
                      <a:pt x="167" y="148"/>
                      <a:pt x="167" y="144"/>
                      <a:pt x="166" y="141"/>
                    </a:cubicBezTo>
                    <a:cubicBezTo>
                      <a:pt x="166" y="138"/>
                      <a:pt x="164" y="135"/>
                      <a:pt x="162" y="132"/>
                    </a:cubicBezTo>
                    <a:cubicBezTo>
                      <a:pt x="157" y="126"/>
                      <a:pt x="151" y="122"/>
                      <a:pt x="144" y="118"/>
                    </a:cubicBezTo>
                    <a:cubicBezTo>
                      <a:pt x="150" y="119"/>
                      <a:pt x="156" y="121"/>
                      <a:pt x="163" y="122"/>
                    </a:cubicBezTo>
                    <a:cubicBezTo>
                      <a:pt x="166" y="123"/>
                      <a:pt x="169" y="124"/>
                      <a:pt x="173" y="123"/>
                    </a:cubicBezTo>
                    <a:cubicBezTo>
                      <a:pt x="176" y="122"/>
                      <a:pt x="180" y="120"/>
                      <a:pt x="181" y="117"/>
                    </a:cubicBezTo>
                    <a:cubicBezTo>
                      <a:pt x="182" y="114"/>
                      <a:pt x="181" y="111"/>
                      <a:pt x="180" y="108"/>
                    </a:cubicBezTo>
                    <a:cubicBezTo>
                      <a:pt x="178" y="105"/>
                      <a:pt x="175" y="103"/>
                      <a:pt x="172" y="102"/>
                    </a:cubicBezTo>
                    <a:cubicBezTo>
                      <a:pt x="165" y="98"/>
                      <a:pt x="158" y="96"/>
                      <a:pt x="150" y="95"/>
                    </a:cubicBezTo>
                    <a:cubicBezTo>
                      <a:pt x="156" y="94"/>
                      <a:pt x="162" y="93"/>
                      <a:pt x="169" y="92"/>
                    </a:cubicBezTo>
                    <a:cubicBezTo>
                      <a:pt x="172" y="91"/>
                      <a:pt x="176" y="91"/>
                      <a:pt x="178" y="89"/>
                    </a:cubicBezTo>
                    <a:cubicBezTo>
                      <a:pt x="181" y="87"/>
                      <a:pt x="184" y="84"/>
                      <a:pt x="184" y="80"/>
                    </a:cubicBezTo>
                    <a:cubicBezTo>
                      <a:pt x="184" y="77"/>
                      <a:pt x="182" y="74"/>
                      <a:pt x="179" y="7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4148138" y="4672013"/>
                <a:ext cx="468312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3" extrusionOk="0">
                    <a:moveTo>
                      <a:pt x="115" y="35"/>
                    </a:moveTo>
                    <a:cubicBezTo>
                      <a:pt x="113" y="35"/>
                      <a:pt x="110" y="35"/>
                      <a:pt x="108" y="35"/>
                    </a:cubicBezTo>
                    <a:cubicBezTo>
                      <a:pt x="105" y="36"/>
                      <a:pt x="102" y="37"/>
                      <a:pt x="98" y="38"/>
                    </a:cubicBezTo>
                    <a:cubicBezTo>
                      <a:pt x="100" y="36"/>
                      <a:pt x="102" y="35"/>
                      <a:pt x="104" y="33"/>
                    </a:cubicBezTo>
                    <a:cubicBezTo>
                      <a:pt x="106" y="31"/>
                      <a:pt x="107" y="29"/>
                      <a:pt x="108" y="27"/>
                    </a:cubicBezTo>
                    <a:cubicBezTo>
                      <a:pt x="109" y="25"/>
                      <a:pt x="109" y="23"/>
                      <a:pt x="108" y="21"/>
                    </a:cubicBezTo>
                    <a:cubicBezTo>
                      <a:pt x="107" y="19"/>
                      <a:pt x="104" y="18"/>
                      <a:pt x="102" y="18"/>
                    </a:cubicBezTo>
                    <a:cubicBezTo>
                      <a:pt x="100" y="18"/>
                      <a:pt x="98" y="19"/>
                      <a:pt x="96" y="20"/>
                    </a:cubicBezTo>
                    <a:cubicBezTo>
                      <a:pt x="92" y="23"/>
                      <a:pt x="88" y="26"/>
                      <a:pt x="84" y="30"/>
                    </a:cubicBezTo>
                    <a:cubicBezTo>
                      <a:pt x="86" y="26"/>
                      <a:pt x="88" y="22"/>
                      <a:pt x="89" y="18"/>
                    </a:cubicBezTo>
                    <a:cubicBezTo>
                      <a:pt x="90" y="16"/>
                      <a:pt x="91" y="14"/>
                      <a:pt x="91" y="12"/>
                    </a:cubicBezTo>
                    <a:cubicBezTo>
                      <a:pt x="91" y="10"/>
                      <a:pt x="90" y="7"/>
                      <a:pt x="88" y="6"/>
                    </a:cubicBezTo>
                    <a:cubicBezTo>
                      <a:pt x="86" y="5"/>
                      <a:pt x="84" y="5"/>
                      <a:pt x="82" y="6"/>
                    </a:cubicBezTo>
                    <a:cubicBezTo>
                      <a:pt x="80" y="7"/>
                      <a:pt x="78" y="8"/>
                      <a:pt x="77" y="10"/>
                    </a:cubicBezTo>
                    <a:cubicBezTo>
                      <a:pt x="74" y="14"/>
                      <a:pt x="72" y="19"/>
                      <a:pt x="70" y="24"/>
                    </a:cubicBezTo>
                    <a:cubicBezTo>
                      <a:pt x="71" y="19"/>
                      <a:pt x="71" y="15"/>
                      <a:pt x="71" y="11"/>
                    </a:cubicBezTo>
                    <a:cubicBezTo>
                      <a:pt x="70" y="9"/>
                      <a:pt x="70" y="6"/>
                      <a:pt x="70" y="4"/>
                    </a:cubicBezTo>
                    <a:cubicBezTo>
                      <a:pt x="69" y="2"/>
                      <a:pt x="67" y="0"/>
                      <a:pt x="65" y="0"/>
                    </a:cubicBezTo>
                    <a:cubicBezTo>
                      <a:pt x="62" y="0"/>
                      <a:pt x="60" y="1"/>
                      <a:pt x="59" y="2"/>
                    </a:cubicBezTo>
                    <a:cubicBezTo>
                      <a:pt x="57" y="4"/>
                      <a:pt x="56" y="6"/>
                      <a:pt x="56" y="8"/>
                    </a:cubicBezTo>
                    <a:cubicBezTo>
                      <a:pt x="55" y="13"/>
                      <a:pt x="55" y="18"/>
                      <a:pt x="55" y="23"/>
                    </a:cubicBezTo>
                    <a:cubicBezTo>
                      <a:pt x="53" y="19"/>
                      <a:pt x="52" y="15"/>
                      <a:pt x="50" y="12"/>
                    </a:cubicBezTo>
                    <a:cubicBezTo>
                      <a:pt x="49" y="10"/>
                      <a:pt x="48" y="7"/>
                      <a:pt x="47" y="6"/>
                    </a:cubicBezTo>
                    <a:cubicBezTo>
                      <a:pt x="45" y="4"/>
                      <a:pt x="43" y="3"/>
                      <a:pt x="40" y="4"/>
                    </a:cubicBezTo>
                    <a:cubicBezTo>
                      <a:pt x="38" y="4"/>
                      <a:pt x="37" y="6"/>
                      <a:pt x="36" y="8"/>
                    </a:cubicBezTo>
                    <a:cubicBezTo>
                      <a:pt x="35" y="10"/>
                      <a:pt x="35" y="13"/>
                      <a:pt x="36" y="15"/>
                    </a:cubicBezTo>
                    <a:cubicBezTo>
                      <a:pt x="36" y="18"/>
                      <a:pt x="37" y="21"/>
                      <a:pt x="39" y="25"/>
                    </a:cubicBezTo>
                    <a:cubicBezTo>
                      <a:pt x="37" y="23"/>
                      <a:pt x="35" y="21"/>
                      <a:pt x="33" y="19"/>
                    </a:cubicBezTo>
                    <a:cubicBezTo>
                      <a:pt x="32" y="17"/>
                      <a:pt x="30" y="16"/>
                      <a:pt x="28" y="15"/>
                    </a:cubicBezTo>
                    <a:cubicBezTo>
                      <a:pt x="26" y="14"/>
                      <a:pt x="23" y="14"/>
                      <a:pt x="21" y="15"/>
                    </a:cubicBezTo>
                    <a:cubicBezTo>
                      <a:pt x="19" y="16"/>
                      <a:pt x="19" y="19"/>
                      <a:pt x="19" y="21"/>
                    </a:cubicBezTo>
                    <a:cubicBezTo>
                      <a:pt x="19" y="23"/>
                      <a:pt x="20" y="25"/>
                      <a:pt x="21" y="27"/>
                    </a:cubicBezTo>
                    <a:cubicBezTo>
                      <a:pt x="23" y="31"/>
                      <a:pt x="27" y="35"/>
                      <a:pt x="30" y="39"/>
                    </a:cubicBezTo>
                    <a:cubicBezTo>
                      <a:pt x="27" y="37"/>
                      <a:pt x="23" y="35"/>
                      <a:pt x="19" y="34"/>
                    </a:cubicBezTo>
                    <a:cubicBezTo>
                      <a:pt x="17" y="33"/>
                      <a:pt x="15" y="32"/>
                      <a:pt x="12" y="32"/>
                    </a:cubicBezTo>
                    <a:cubicBezTo>
                      <a:pt x="10" y="32"/>
                      <a:pt x="8" y="33"/>
                      <a:pt x="6" y="35"/>
                    </a:cubicBezTo>
                    <a:cubicBezTo>
                      <a:pt x="5" y="37"/>
                      <a:pt x="5" y="39"/>
                      <a:pt x="6" y="41"/>
                    </a:cubicBezTo>
                    <a:cubicBezTo>
                      <a:pt x="7" y="43"/>
                      <a:pt x="9" y="45"/>
                      <a:pt x="11" y="46"/>
                    </a:cubicBezTo>
                    <a:cubicBezTo>
                      <a:pt x="15" y="49"/>
                      <a:pt x="19" y="51"/>
                      <a:pt x="24" y="53"/>
                    </a:cubicBezTo>
                    <a:cubicBezTo>
                      <a:pt x="20" y="53"/>
                      <a:pt x="16" y="52"/>
                      <a:pt x="12" y="53"/>
                    </a:cubicBezTo>
                    <a:cubicBezTo>
                      <a:pt x="9" y="53"/>
                      <a:pt x="7" y="53"/>
                      <a:pt x="5" y="54"/>
                    </a:cubicBezTo>
                    <a:cubicBezTo>
                      <a:pt x="3" y="54"/>
                      <a:pt x="1" y="56"/>
                      <a:pt x="1" y="58"/>
                    </a:cubicBezTo>
                    <a:cubicBezTo>
                      <a:pt x="0" y="61"/>
                      <a:pt x="1" y="63"/>
                      <a:pt x="3" y="64"/>
                    </a:cubicBezTo>
                    <a:cubicBezTo>
                      <a:pt x="5" y="66"/>
                      <a:pt x="7" y="67"/>
                      <a:pt x="9" y="67"/>
                    </a:cubicBezTo>
                    <a:cubicBezTo>
                      <a:pt x="14" y="68"/>
                      <a:pt x="19" y="68"/>
                      <a:pt x="24" y="68"/>
                    </a:cubicBezTo>
                    <a:cubicBezTo>
                      <a:pt x="20" y="70"/>
                      <a:pt x="16" y="71"/>
                      <a:pt x="12" y="73"/>
                    </a:cubicBezTo>
                    <a:cubicBezTo>
                      <a:pt x="10" y="74"/>
                      <a:pt x="8" y="75"/>
                      <a:pt x="6" y="76"/>
                    </a:cubicBezTo>
                    <a:cubicBezTo>
                      <a:pt x="5" y="78"/>
                      <a:pt x="4" y="80"/>
                      <a:pt x="4" y="83"/>
                    </a:cubicBezTo>
                    <a:cubicBezTo>
                      <a:pt x="5" y="85"/>
                      <a:pt x="7" y="86"/>
                      <a:pt x="9" y="87"/>
                    </a:cubicBezTo>
                    <a:cubicBezTo>
                      <a:pt x="11" y="88"/>
                      <a:pt x="13" y="88"/>
                      <a:pt x="15" y="87"/>
                    </a:cubicBezTo>
                    <a:cubicBezTo>
                      <a:pt x="19" y="87"/>
                      <a:pt x="22" y="86"/>
                      <a:pt x="25" y="84"/>
                    </a:cubicBezTo>
                    <a:cubicBezTo>
                      <a:pt x="23" y="86"/>
                      <a:pt x="22" y="88"/>
                      <a:pt x="20" y="90"/>
                    </a:cubicBezTo>
                    <a:cubicBezTo>
                      <a:pt x="18" y="91"/>
                      <a:pt x="16" y="93"/>
                      <a:pt x="16" y="95"/>
                    </a:cubicBezTo>
                    <a:cubicBezTo>
                      <a:pt x="15" y="97"/>
                      <a:pt x="14" y="100"/>
                      <a:pt x="16" y="102"/>
                    </a:cubicBezTo>
                    <a:cubicBezTo>
                      <a:pt x="17" y="104"/>
                      <a:pt x="19" y="104"/>
                      <a:pt x="22" y="104"/>
                    </a:cubicBezTo>
                    <a:cubicBezTo>
                      <a:pt x="24" y="104"/>
                      <a:pt x="26" y="103"/>
                      <a:pt x="28" y="102"/>
                    </a:cubicBezTo>
                    <a:cubicBezTo>
                      <a:pt x="32" y="100"/>
                      <a:pt x="36" y="96"/>
                      <a:pt x="39" y="93"/>
                    </a:cubicBezTo>
                    <a:cubicBezTo>
                      <a:pt x="37" y="96"/>
                      <a:pt x="36" y="100"/>
                      <a:pt x="34" y="104"/>
                    </a:cubicBezTo>
                    <a:cubicBezTo>
                      <a:pt x="33" y="106"/>
                      <a:pt x="33" y="108"/>
                      <a:pt x="33" y="111"/>
                    </a:cubicBezTo>
                    <a:cubicBezTo>
                      <a:pt x="32" y="113"/>
                      <a:pt x="33" y="115"/>
                      <a:pt x="35" y="117"/>
                    </a:cubicBezTo>
                    <a:cubicBezTo>
                      <a:pt x="37" y="118"/>
                      <a:pt x="40" y="118"/>
                      <a:pt x="42" y="117"/>
                    </a:cubicBezTo>
                    <a:cubicBezTo>
                      <a:pt x="44" y="116"/>
                      <a:pt x="45" y="114"/>
                      <a:pt x="47" y="112"/>
                    </a:cubicBezTo>
                    <a:cubicBezTo>
                      <a:pt x="50" y="108"/>
                      <a:pt x="52" y="104"/>
                      <a:pt x="53" y="99"/>
                    </a:cubicBezTo>
                    <a:cubicBezTo>
                      <a:pt x="53" y="103"/>
                      <a:pt x="53" y="107"/>
                      <a:pt x="53" y="111"/>
                    </a:cubicBezTo>
                    <a:cubicBezTo>
                      <a:pt x="53" y="114"/>
                      <a:pt x="53" y="116"/>
                      <a:pt x="54" y="118"/>
                    </a:cubicBezTo>
                    <a:cubicBezTo>
                      <a:pt x="55" y="120"/>
                      <a:pt x="57" y="122"/>
                      <a:pt x="59" y="123"/>
                    </a:cubicBezTo>
                    <a:cubicBezTo>
                      <a:pt x="61" y="123"/>
                      <a:pt x="64" y="122"/>
                      <a:pt x="65" y="120"/>
                    </a:cubicBezTo>
                    <a:cubicBezTo>
                      <a:pt x="66" y="118"/>
                      <a:pt x="67" y="116"/>
                      <a:pt x="68" y="114"/>
                    </a:cubicBezTo>
                    <a:cubicBezTo>
                      <a:pt x="69" y="109"/>
                      <a:pt x="69" y="104"/>
                      <a:pt x="69" y="99"/>
                    </a:cubicBezTo>
                    <a:cubicBezTo>
                      <a:pt x="70" y="103"/>
                      <a:pt x="72" y="107"/>
                      <a:pt x="73" y="111"/>
                    </a:cubicBezTo>
                    <a:cubicBezTo>
                      <a:pt x="74" y="113"/>
                      <a:pt x="75" y="115"/>
                      <a:pt x="77" y="117"/>
                    </a:cubicBezTo>
                    <a:cubicBezTo>
                      <a:pt x="79" y="118"/>
                      <a:pt x="81" y="119"/>
                      <a:pt x="83" y="119"/>
                    </a:cubicBezTo>
                    <a:cubicBezTo>
                      <a:pt x="85" y="118"/>
                      <a:pt x="87" y="116"/>
                      <a:pt x="88" y="114"/>
                    </a:cubicBezTo>
                    <a:cubicBezTo>
                      <a:pt x="88" y="112"/>
                      <a:pt x="88" y="110"/>
                      <a:pt x="88" y="108"/>
                    </a:cubicBezTo>
                    <a:cubicBezTo>
                      <a:pt x="87" y="104"/>
                      <a:pt x="86" y="101"/>
                      <a:pt x="85" y="98"/>
                    </a:cubicBezTo>
                    <a:cubicBezTo>
                      <a:pt x="87" y="100"/>
                      <a:pt x="89" y="101"/>
                      <a:pt x="90" y="103"/>
                    </a:cubicBezTo>
                    <a:cubicBezTo>
                      <a:pt x="92" y="105"/>
                      <a:pt x="94" y="107"/>
                      <a:pt x="96" y="108"/>
                    </a:cubicBezTo>
                    <a:cubicBezTo>
                      <a:pt x="98" y="108"/>
                      <a:pt x="101" y="109"/>
                      <a:pt x="102" y="107"/>
                    </a:cubicBezTo>
                    <a:cubicBezTo>
                      <a:pt x="104" y="106"/>
                      <a:pt x="105" y="104"/>
                      <a:pt x="105" y="101"/>
                    </a:cubicBezTo>
                    <a:cubicBezTo>
                      <a:pt x="105" y="99"/>
                      <a:pt x="104" y="97"/>
                      <a:pt x="103" y="95"/>
                    </a:cubicBezTo>
                    <a:cubicBezTo>
                      <a:pt x="100" y="91"/>
                      <a:pt x="97" y="87"/>
                      <a:pt x="93" y="84"/>
                    </a:cubicBezTo>
                    <a:cubicBezTo>
                      <a:pt x="97" y="86"/>
                      <a:pt x="101" y="87"/>
                      <a:pt x="105" y="89"/>
                    </a:cubicBezTo>
                    <a:cubicBezTo>
                      <a:pt x="107" y="90"/>
                      <a:pt x="109" y="90"/>
                      <a:pt x="111" y="91"/>
                    </a:cubicBezTo>
                    <a:cubicBezTo>
                      <a:pt x="114" y="91"/>
                      <a:pt x="116" y="90"/>
                      <a:pt x="117" y="88"/>
                    </a:cubicBezTo>
                    <a:cubicBezTo>
                      <a:pt x="118" y="86"/>
                      <a:pt x="118" y="83"/>
                      <a:pt x="117" y="81"/>
                    </a:cubicBezTo>
                    <a:cubicBezTo>
                      <a:pt x="116" y="79"/>
                      <a:pt x="115" y="78"/>
                      <a:pt x="113" y="77"/>
                    </a:cubicBezTo>
                    <a:cubicBezTo>
                      <a:pt x="109" y="73"/>
                      <a:pt x="104" y="71"/>
                      <a:pt x="100" y="70"/>
                    </a:cubicBezTo>
                    <a:cubicBezTo>
                      <a:pt x="104" y="70"/>
                      <a:pt x="108" y="70"/>
                      <a:pt x="112" y="70"/>
                    </a:cubicBezTo>
                    <a:cubicBezTo>
                      <a:pt x="114" y="70"/>
                      <a:pt x="117" y="70"/>
                      <a:pt x="119" y="69"/>
                    </a:cubicBezTo>
                    <a:cubicBezTo>
                      <a:pt x="121" y="68"/>
                      <a:pt x="123" y="66"/>
                      <a:pt x="123" y="64"/>
                    </a:cubicBezTo>
                    <a:cubicBezTo>
                      <a:pt x="124" y="62"/>
                      <a:pt x="122" y="60"/>
                      <a:pt x="121" y="58"/>
                    </a:cubicBezTo>
                    <a:cubicBezTo>
                      <a:pt x="119" y="57"/>
                      <a:pt x="117" y="56"/>
                      <a:pt x="115" y="55"/>
                    </a:cubicBezTo>
                    <a:cubicBezTo>
                      <a:pt x="110" y="54"/>
                      <a:pt x="105" y="54"/>
                      <a:pt x="100" y="54"/>
                    </a:cubicBezTo>
                    <a:cubicBezTo>
                      <a:pt x="104" y="53"/>
                      <a:pt x="108" y="51"/>
                      <a:pt x="111" y="50"/>
                    </a:cubicBezTo>
                    <a:cubicBezTo>
                      <a:pt x="113" y="49"/>
                      <a:pt x="116" y="48"/>
                      <a:pt x="117" y="46"/>
                    </a:cubicBezTo>
                    <a:cubicBezTo>
                      <a:pt x="119" y="44"/>
                      <a:pt x="120" y="42"/>
                      <a:pt x="119" y="40"/>
                    </a:cubicBezTo>
                    <a:cubicBezTo>
                      <a:pt x="119" y="38"/>
                      <a:pt x="117" y="36"/>
                      <a:pt x="115" y="3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9"/>
              <p:cNvSpPr/>
              <p:nvPr/>
            </p:nvSpPr>
            <p:spPr>
              <a:xfrm>
                <a:off x="4281488" y="4792663"/>
                <a:ext cx="206375" cy="217488"/>
              </a:xfrm>
              <a:custGeom>
                <a:avLst/>
                <a:gdLst/>
                <a:ahLst/>
                <a:cxnLst/>
                <a:rect l="l" t="t" r="r" b="b"/>
                <a:pathLst>
                  <a:path w="55" h="58" extrusionOk="0">
                    <a:moveTo>
                      <a:pt x="12" y="2"/>
                    </a:moveTo>
                    <a:cubicBezTo>
                      <a:pt x="11" y="5"/>
                      <a:pt x="12" y="9"/>
                      <a:pt x="10" y="11"/>
                    </a:cubicBezTo>
                    <a:cubicBezTo>
                      <a:pt x="10" y="12"/>
                      <a:pt x="8" y="13"/>
                      <a:pt x="7" y="13"/>
                    </a:cubicBezTo>
                    <a:cubicBezTo>
                      <a:pt x="5" y="14"/>
                      <a:pt x="3" y="15"/>
                      <a:pt x="2" y="17"/>
                    </a:cubicBezTo>
                    <a:cubicBezTo>
                      <a:pt x="1" y="19"/>
                      <a:pt x="0" y="21"/>
                      <a:pt x="2" y="23"/>
                    </a:cubicBezTo>
                    <a:cubicBezTo>
                      <a:pt x="2" y="24"/>
                      <a:pt x="3" y="24"/>
                      <a:pt x="4" y="25"/>
                    </a:cubicBezTo>
                    <a:cubicBezTo>
                      <a:pt x="7" y="28"/>
                      <a:pt x="0" y="35"/>
                      <a:pt x="3" y="39"/>
                    </a:cubicBezTo>
                    <a:cubicBezTo>
                      <a:pt x="4" y="43"/>
                      <a:pt x="10" y="42"/>
                      <a:pt x="12" y="46"/>
                    </a:cubicBezTo>
                    <a:cubicBezTo>
                      <a:pt x="13" y="47"/>
                      <a:pt x="13" y="48"/>
                      <a:pt x="13" y="49"/>
                    </a:cubicBezTo>
                    <a:cubicBezTo>
                      <a:pt x="14" y="55"/>
                      <a:pt x="22" y="58"/>
                      <a:pt x="27" y="55"/>
                    </a:cubicBezTo>
                    <a:cubicBezTo>
                      <a:pt x="30" y="53"/>
                      <a:pt x="31" y="49"/>
                      <a:pt x="34" y="48"/>
                    </a:cubicBezTo>
                    <a:cubicBezTo>
                      <a:pt x="39" y="46"/>
                      <a:pt x="44" y="49"/>
                      <a:pt x="47" y="46"/>
                    </a:cubicBezTo>
                    <a:cubicBezTo>
                      <a:pt x="51" y="43"/>
                      <a:pt x="47" y="36"/>
                      <a:pt x="49" y="32"/>
                    </a:cubicBezTo>
                    <a:cubicBezTo>
                      <a:pt x="50" y="28"/>
                      <a:pt x="55" y="25"/>
                      <a:pt x="54" y="21"/>
                    </a:cubicBezTo>
                    <a:cubicBezTo>
                      <a:pt x="52" y="16"/>
                      <a:pt x="44" y="19"/>
                      <a:pt x="43" y="13"/>
                    </a:cubicBezTo>
                    <a:cubicBezTo>
                      <a:pt x="42" y="10"/>
                      <a:pt x="42" y="8"/>
                      <a:pt x="42" y="6"/>
                    </a:cubicBezTo>
                    <a:cubicBezTo>
                      <a:pt x="42" y="4"/>
                      <a:pt x="41" y="2"/>
                      <a:pt x="39" y="1"/>
                    </a:cubicBezTo>
                    <a:cubicBezTo>
                      <a:pt x="36" y="1"/>
                      <a:pt x="34" y="3"/>
                      <a:pt x="32" y="4"/>
                    </a:cubicBezTo>
                    <a:cubicBezTo>
                      <a:pt x="29" y="5"/>
                      <a:pt x="27" y="5"/>
                      <a:pt x="25" y="4"/>
                    </a:cubicBezTo>
                    <a:cubicBezTo>
                      <a:pt x="23" y="3"/>
                      <a:pt x="22" y="2"/>
                      <a:pt x="20" y="1"/>
                    </a:cubicBezTo>
                    <a:cubicBezTo>
                      <a:pt x="19" y="1"/>
                      <a:pt x="17" y="0"/>
                      <a:pt x="15" y="0"/>
                    </a:cubicBezTo>
                    <a:cubicBezTo>
                      <a:pt x="14" y="0"/>
                      <a:pt x="13" y="1"/>
                      <a:pt x="12" y="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9"/>
              <p:cNvSpPr/>
              <p:nvPr/>
            </p:nvSpPr>
            <p:spPr>
              <a:xfrm>
                <a:off x="4371976" y="4845051"/>
                <a:ext cx="17463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5"/>
                    </a:moveTo>
                    <a:cubicBezTo>
                      <a:pt x="5" y="5"/>
                      <a:pt x="5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9"/>
              <p:cNvSpPr/>
              <p:nvPr/>
            </p:nvSpPr>
            <p:spPr>
              <a:xfrm>
                <a:off x="4337051" y="48561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367213" y="48942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4" y="6"/>
                    </a:moveTo>
                    <a:cubicBezTo>
                      <a:pt x="7" y="6"/>
                      <a:pt x="7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4344988" y="4919663"/>
                <a:ext cx="3333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4" y="6"/>
                    </a:moveTo>
                    <a:cubicBezTo>
                      <a:pt x="8" y="6"/>
                      <a:pt x="9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6" name="Google Shape;1446;p9"/>
              <p:cNvSpPr/>
              <p:nvPr/>
            </p:nvSpPr>
            <p:spPr>
              <a:xfrm>
                <a:off x="4389438" y="48783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7" name="Google Shape;1447;p9"/>
              <p:cNvSpPr/>
              <p:nvPr/>
            </p:nvSpPr>
            <p:spPr>
              <a:xfrm>
                <a:off x="4337051" y="4889501"/>
                <a:ext cx="2698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4397376" y="49164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4402138" y="4840288"/>
                <a:ext cx="222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4"/>
                    </a:moveTo>
                    <a:cubicBezTo>
                      <a:pt x="6" y="4"/>
                      <a:pt x="6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0" name="Google Shape;1450;p9"/>
              <p:cNvSpPr/>
              <p:nvPr/>
            </p:nvSpPr>
            <p:spPr>
              <a:xfrm>
                <a:off x="4427538" y="4870451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2"/>
                    </a:moveTo>
                    <a:cubicBezTo>
                      <a:pt x="4" y="1"/>
                      <a:pt x="4" y="1"/>
                      <a:pt x="3" y="1"/>
                    </a:cubicBezTo>
                    <a:cubicBezTo>
                      <a:pt x="0" y="0"/>
                      <a:pt x="0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4364038" y="4870451"/>
                <a:ext cx="190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4424363" y="4905376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4344988" y="4822826"/>
                <a:ext cx="19050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5"/>
                      <a:pt x="4" y="5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0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4311651" y="4889501"/>
                <a:ext cx="17463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4359276" y="4960938"/>
                <a:ext cx="190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4443413" y="4875213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57" name="Google Shape;1457;p9"/>
            <p:cNvSpPr/>
            <p:nvPr/>
          </p:nvSpPr>
          <p:spPr>
            <a:xfrm flipH="1">
              <a:off x="8620261" y="4102299"/>
              <a:ext cx="724575" cy="583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458;p9"/>
            <p:cNvSpPr/>
            <p:nvPr/>
          </p:nvSpPr>
          <p:spPr>
            <a:xfrm rot="5400000" flipH="1">
              <a:off x="-492015" y="671425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59" name="Google Shape;1459;p9"/>
            <p:cNvGrpSpPr/>
            <p:nvPr/>
          </p:nvGrpSpPr>
          <p:grpSpPr>
            <a:xfrm rot="-3597375" flipH="1">
              <a:off x="-948365" y="899870"/>
              <a:ext cx="1938134" cy="2022821"/>
              <a:chOff x="5053013" y="4689476"/>
              <a:chExt cx="1271588" cy="1327150"/>
            </a:xfrm>
          </p:grpSpPr>
          <p:sp>
            <p:nvSpPr>
              <p:cNvPr id="1460" name="Google Shape;1460;p9"/>
              <p:cNvSpPr/>
              <p:nvPr/>
            </p:nvSpPr>
            <p:spPr>
              <a:xfrm>
                <a:off x="5370513" y="4689476"/>
                <a:ext cx="403225" cy="622300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5" extrusionOk="0">
                    <a:moveTo>
                      <a:pt x="15" y="92"/>
                    </a:moveTo>
                    <a:cubicBezTo>
                      <a:pt x="6" y="75"/>
                      <a:pt x="0" y="56"/>
                      <a:pt x="3" y="38"/>
                    </a:cubicBezTo>
                    <a:cubicBezTo>
                      <a:pt x="6" y="20"/>
                      <a:pt x="21" y="2"/>
                      <a:pt x="40" y="1"/>
                    </a:cubicBezTo>
                    <a:cubicBezTo>
                      <a:pt x="52" y="0"/>
                      <a:pt x="63" y="6"/>
                      <a:pt x="72" y="14"/>
                    </a:cubicBezTo>
                    <a:cubicBezTo>
                      <a:pt x="80" y="22"/>
                      <a:pt x="86" y="33"/>
                      <a:pt x="91" y="44"/>
                    </a:cubicBezTo>
                    <a:cubicBezTo>
                      <a:pt x="102" y="71"/>
                      <a:pt x="107" y="102"/>
                      <a:pt x="105" y="132"/>
                    </a:cubicBezTo>
                    <a:cubicBezTo>
                      <a:pt x="104" y="141"/>
                      <a:pt x="101" y="158"/>
                      <a:pt x="91" y="162"/>
                    </a:cubicBezTo>
                    <a:cubicBezTo>
                      <a:pt x="82" y="165"/>
                      <a:pt x="71" y="155"/>
                      <a:pt x="64" y="150"/>
                    </a:cubicBezTo>
                    <a:cubicBezTo>
                      <a:pt x="44" y="134"/>
                      <a:pt x="27" y="115"/>
                      <a:pt x="15" y="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5365751" y="4689475"/>
                <a:ext cx="336550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89" h="141" extrusionOk="0">
                    <a:moveTo>
                      <a:pt x="26" y="14"/>
                    </a:moveTo>
                    <a:cubicBezTo>
                      <a:pt x="0" y="45"/>
                      <a:pt x="24" y="89"/>
                      <a:pt x="46" y="115"/>
                    </a:cubicBezTo>
                    <a:cubicBezTo>
                      <a:pt x="53" y="122"/>
                      <a:pt x="59" y="129"/>
                      <a:pt x="67" y="135"/>
                    </a:cubicBezTo>
                    <a:cubicBezTo>
                      <a:pt x="72" y="138"/>
                      <a:pt x="78" y="141"/>
                      <a:pt x="83" y="138"/>
                    </a:cubicBezTo>
                    <a:cubicBezTo>
                      <a:pt x="88" y="135"/>
                      <a:pt x="89" y="129"/>
                      <a:pt x="89" y="124"/>
                    </a:cubicBezTo>
                    <a:cubicBezTo>
                      <a:pt x="89" y="114"/>
                      <a:pt x="87" y="104"/>
                      <a:pt x="85" y="94"/>
                    </a:cubicBezTo>
                    <a:cubicBezTo>
                      <a:pt x="82" y="82"/>
                      <a:pt x="58" y="0"/>
                      <a:pt x="34" y="26"/>
                    </a:cubicBezTo>
                    <a:cubicBezTo>
                      <a:pt x="24" y="38"/>
                      <a:pt x="30" y="60"/>
                      <a:pt x="35" y="72"/>
                    </a:cubicBezTo>
                    <a:cubicBezTo>
                      <a:pt x="39" y="82"/>
                      <a:pt x="44" y="90"/>
                      <a:pt x="49" y="98"/>
                    </a:cubicBezTo>
                    <a:cubicBezTo>
                      <a:pt x="52" y="102"/>
                      <a:pt x="55" y="106"/>
                      <a:pt x="59" y="110"/>
                    </a:cubicBezTo>
                    <a:cubicBezTo>
                      <a:pt x="61" y="113"/>
                      <a:pt x="64" y="117"/>
                      <a:pt x="67" y="118"/>
                    </a:cubicBezTo>
                    <a:cubicBezTo>
                      <a:pt x="83" y="123"/>
                      <a:pt x="72" y="87"/>
                      <a:pt x="71" y="82"/>
                    </a:cubicBezTo>
                    <a:cubicBezTo>
                      <a:pt x="67" y="71"/>
                      <a:pt x="63" y="60"/>
                      <a:pt x="57" y="50"/>
                    </a:cubicBezTo>
                    <a:cubicBezTo>
                      <a:pt x="53" y="44"/>
                      <a:pt x="50" y="36"/>
                      <a:pt x="42" y="37"/>
                    </a:cubicBezTo>
                    <a:cubicBezTo>
                      <a:pt x="41" y="37"/>
                      <a:pt x="41" y="38"/>
                      <a:pt x="41" y="38"/>
                    </a:cubicBezTo>
                    <a:cubicBezTo>
                      <a:pt x="43" y="58"/>
                      <a:pt x="48" y="76"/>
                      <a:pt x="59" y="93"/>
                    </a:cubicBezTo>
                    <a:cubicBezTo>
                      <a:pt x="60" y="94"/>
                      <a:pt x="62" y="93"/>
                      <a:pt x="61" y="91"/>
                    </a:cubicBezTo>
                    <a:cubicBezTo>
                      <a:pt x="53" y="77"/>
                      <a:pt x="47" y="62"/>
                      <a:pt x="45" y="46"/>
                    </a:cubicBezTo>
                    <a:cubicBezTo>
                      <a:pt x="44" y="42"/>
                      <a:pt x="42" y="41"/>
                      <a:pt x="46" y="42"/>
                    </a:cubicBezTo>
                    <a:cubicBezTo>
                      <a:pt x="49" y="43"/>
                      <a:pt x="48" y="43"/>
                      <a:pt x="50" y="45"/>
                    </a:cubicBezTo>
                    <a:cubicBezTo>
                      <a:pt x="53" y="48"/>
                      <a:pt x="55" y="52"/>
                      <a:pt x="57" y="56"/>
                    </a:cubicBezTo>
                    <a:cubicBezTo>
                      <a:pt x="61" y="63"/>
                      <a:pt x="64" y="70"/>
                      <a:pt x="66" y="78"/>
                    </a:cubicBezTo>
                    <a:cubicBezTo>
                      <a:pt x="69" y="85"/>
                      <a:pt x="71" y="93"/>
                      <a:pt x="72" y="101"/>
                    </a:cubicBezTo>
                    <a:cubicBezTo>
                      <a:pt x="73" y="103"/>
                      <a:pt x="73" y="106"/>
                      <a:pt x="73" y="108"/>
                    </a:cubicBezTo>
                    <a:cubicBezTo>
                      <a:pt x="73" y="112"/>
                      <a:pt x="73" y="113"/>
                      <a:pt x="69" y="113"/>
                    </a:cubicBezTo>
                    <a:cubicBezTo>
                      <a:pt x="63" y="113"/>
                      <a:pt x="61" y="109"/>
                      <a:pt x="58" y="105"/>
                    </a:cubicBezTo>
                    <a:cubicBezTo>
                      <a:pt x="48" y="92"/>
                      <a:pt x="39" y="77"/>
                      <a:pt x="35" y="62"/>
                    </a:cubicBezTo>
                    <a:cubicBezTo>
                      <a:pt x="34" y="55"/>
                      <a:pt x="32" y="47"/>
                      <a:pt x="33" y="39"/>
                    </a:cubicBezTo>
                    <a:cubicBezTo>
                      <a:pt x="34" y="33"/>
                      <a:pt x="35" y="29"/>
                      <a:pt x="41" y="27"/>
                    </a:cubicBezTo>
                    <a:cubicBezTo>
                      <a:pt x="47" y="24"/>
                      <a:pt x="51" y="27"/>
                      <a:pt x="55" y="32"/>
                    </a:cubicBezTo>
                    <a:cubicBezTo>
                      <a:pt x="64" y="43"/>
                      <a:pt x="70" y="59"/>
                      <a:pt x="75" y="73"/>
                    </a:cubicBezTo>
                    <a:cubicBezTo>
                      <a:pt x="81" y="88"/>
                      <a:pt x="85" y="103"/>
                      <a:pt x="86" y="119"/>
                    </a:cubicBezTo>
                    <a:cubicBezTo>
                      <a:pt x="86" y="122"/>
                      <a:pt x="87" y="129"/>
                      <a:pt x="85" y="131"/>
                    </a:cubicBezTo>
                    <a:cubicBezTo>
                      <a:pt x="83" y="134"/>
                      <a:pt x="74" y="134"/>
                      <a:pt x="71" y="133"/>
                    </a:cubicBezTo>
                    <a:cubicBezTo>
                      <a:pt x="70" y="132"/>
                      <a:pt x="69" y="131"/>
                      <a:pt x="68" y="130"/>
                    </a:cubicBezTo>
                    <a:cubicBezTo>
                      <a:pt x="62" y="125"/>
                      <a:pt x="56" y="118"/>
                      <a:pt x="50" y="112"/>
                    </a:cubicBezTo>
                    <a:cubicBezTo>
                      <a:pt x="29" y="88"/>
                      <a:pt x="3" y="44"/>
                      <a:pt x="28" y="15"/>
                    </a:cubicBezTo>
                    <a:cubicBezTo>
                      <a:pt x="29" y="14"/>
                      <a:pt x="27" y="13"/>
                      <a:pt x="26" y="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5532438" y="4724401"/>
                <a:ext cx="192088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51" h="91" extrusionOk="0">
                    <a:moveTo>
                      <a:pt x="1" y="2"/>
                    </a:moveTo>
                    <a:cubicBezTo>
                      <a:pt x="37" y="13"/>
                      <a:pt x="43" y="57"/>
                      <a:pt x="48" y="89"/>
                    </a:cubicBezTo>
                    <a:cubicBezTo>
                      <a:pt x="48" y="91"/>
                      <a:pt x="51" y="91"/>
                      <a:pt x="51" y="89"/>
                    </a:cubicBezTo>
                    <a:cubicBezTo>
                      <a:pt x="47" y="58"/>
                      <a:pt x="39" y="6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724525" y="4818063"/>
                <a:ext cx="523875" cy="53498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2" extrusionOk="0">
                    <a:moveTo>
                      <a:pt x="40" y="36"/>
                    </a:moveTo>
                    <a:cubicBezTo>
                      <a:pt x="52" y="22"/>
                      <a:pt x="66" y="9"/>
                      <a:pt x="85" y="4"/>
                    </a:cubicBezTo>
                    <a:cubicBezTo>
                      <a:pt x="103" y="0"/>
                      <a:pt x="124" y="6"/>
                      <a:pt x="133" y="23"/>
                    </a:cubicBezTo>
                    <a:cubicBezTo>
                      <a:pt x="139" y="33"/>
                      <a:pt x="138" y="46"/>
                      <a:pt x="134" y="57"/>
                    </a:cubicBezTo>
                    <a:cubicBezTo>
                      <a:pt x="130" y="68"/>
                      <a:pt x="123" y="78"/>
                      <a:pt x="115" y="86"/>
                    </a:cubicBezTo>
                    <a:cubicBezTo>
                      <a:pt x="94" y="108"/>
                      <a:pt x="68" y="125"/>
                      <a:pt x="40" y="135"/>
                    </a:cubicBezTo>
                    <a:cubicBezTo>
                      <a:pt x="31" y="138"/>
                      <a:pt x="14" y="142"/>
                      <a:pt x="7" y="135"/>
                    </a:cubicBezTo>
                    <a:cubicBezTo>
                      <a:pt x="0" y="127"/>
                      <a:pt x="5" y="113"/>
                      <a:pt x="7" y="105"/>
                    </a:cubicBezTo>
                    <a:cubicBezTo>
                      <a:pt x="13" y="80"/>
                      <a:pt x="24" y="56"/>
                      <a:pt x="40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5800725" y="4829176"/>
                <a:ext cx="455612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6" extrusionOk="0">
                    <a:moveTo>
                      <a:pt x="96" y="11"/>
                    </a:moveTo>
                    <a:cubicBezTo>
                      <a:pt x="57" y="0"/>
                      <a:pt x="26" y="40"/>
                      <a:pt x="11" y="71"/>
                    </a:cubicBezTo>
                    <a:cubicBezTo>
                      <a:pt x="7" y="79"/>
                      <a:pt x="4" y="88"/>
                      <a:pt x="2" y="98"/>
                    </a:cubicBezTo>
                    <a:cubicBezTo>
                      <a:pt x="0" y="103"/>
                      <a:pt x="0" y="110"/>
                      <a:pt x="5" y="113"/>
                    </a:cubicBezTo>
                    <a:cubicBezTo>
                      <a:pt x="10" y="116"/>
                      <a:pt x="15" y="115"/>
                      <a:pt x="20" y="113"/>
                    </a:cubicBezTo>
                    <a:cubicBezTo>
                      <a:pt x="29" y="109"/>
                      <a:pt x="38" y="103"/>
                      <a:pt x="46" y="98"/>
                    </a:cubicBezTo>
                    <a:cubicBezTo>
                      <a:pt x="56" y="90"/>
                      <a:pt x="121" y="35"/>
                      <a:pt x="87" y="24"/>
                    </a:cubicBezTo>
                    <a:cubicBezTo>
                      <a:pt x="72" y="19"/>
                      <a:pt x="55" y="34"/>
                      <a:pt x="46" y="43"/>
                    </a:cubicBezTo>
                    <a:cubicBezTo>
                      <a:pt x="39" y="50"/>
                      <a:pt x="33" y="58"/>
                      <a:pt x="28" y="66"/>
                    </a:cubicBezTo>
                    <a:cubicBezTo>
                      <a:pt x="25" y="71"/>
                      <a:pt x="23" y="75"/>
                      <a:pt x="21" y="80"/>
                    </a:cubicBezTo>
                    <a:cubicBezTo>
                      <a:pt x="19" y="83"/>
                      <a:pt x="16" y="87"/>
                      <a:pt x="17" y="91"/>
                    </a:cubicBezTo>
                    <a:cubicBezTo>
                      <a:pt x="18" y="107"/>
                      <a:pt x="47" y="83"/>
                      <a:pt x="51" y="80"/>
                    </a:cubicBezTo>
                    <a:cubicBezTo>
                      <a:pt x="60" y="72"/>
                      <a:pt x="68" y="64"/>
                      <a:pt x="75" y="54"/>
                    </a:cubicBezTo>
                    <a:cubicBezTo>
                      <a:pt x="79" y="48"/>
                      <a:pt x="85" y="42"/>
                      <a:pt x="81" y="35"/>
                    </a:cubicBezTo>
                    <a:cubicBezTo>
                      <a:pt x="81" y="35"/>
                      <a:pt x="80" y="34"/>
                      <a:pt x="79" y="35"/>
                    </a:cubicBezTo>
                    <a:cubicBezTo>
                      <a:pt x="62" y="44"/>
                      <a:pt x="48" y="56"/>
                      <a:pt x="37" y="73"/>
                    </a:cubicBezTo>
                    <a:cubicBezTo>
                      <a:pt x="36" y="74"/>
                      <a:pt x="38" y="76"/>
                      <a:pt x="39" y="75"/>
                    </a:cubicBezTo>
                    <a:cubicBezTo>
                      <a:pt x="48" y="61"/>
                      <a:pt x="60" y="50"/>
                      <a:pt x="74" y="41"/>
                    </a:cubicBezTo>
                    <a:cubicBezTo>
                      <a:pt x="77" y="39"/>
                      <a:pt x="78" y="37"/>
                      <a:pt x="78" y="41"/>
                    </a:cubicBezTo>
                    <a:cubicBezTo>
                      <a:pt x="79" y="44"/>
                      <a:pt x="78" y="44"/>
                      <a:pt x="77" y="46"/>
                    </a:cubicBezTo>
                    <a:cubicBezTo>
                      <a:pt x="76" y="50"/>
                      <a:pt x="72" y="53"/>
                      <a:pt x="69" y="57"/>
                    </a:cubicBezTo>
                    <a:cubicBezTo>
                      <a:pt x="64" y="63"/>
                      <a:pt x="59" y="69"/>
                      <a:pt x="54" y="74"/>
                    </a:cubicBezTo>
                    <a:cubicBezTo>
                      <a:pt x="48" y="80"/>
                      <a:pt x="41" y="85"/>
                      <a:pt x="34" y="89"/>
                    </a:cubicBezTo>
                    <a:cubicBezTo>
                      <a:pt x="32" y="90"/>
                      <a:pt x="31" y="91"/>
                      <a:pt x="29" y="92"/>
                    </a:cubicBezTo>
                    <a:cubicBezTo>
                      <a:pt x="25" y="94"/>
                      <a:pt x="24" y="95"/>
                      <a:pt x="22" y="90"/>
                    </a:cubicBezTo>
                    <a:cubicBezTo>
                      <a:pt x="20" y="85"/>
                      <a:pt x="23" y="82"/>
                      <a:pt x="25" y="77"/>
                    </a:cubicBezTo>
                    <a:cubicBezTo>
                      <a:pt x="33" y="63"/>
                      <a:pt x="43" y="49"/>
                      <a:pt x="56" y="39"/>
                    </a:cubicBezTo>
                    <a:cubicBezTo>
                      <a:pt x="61" y="35"/>
                      <a:pt x="68" y="30"/>
                      <a:pt x="75" y="28"/>
                    </a:cubicBezTo>
                    <a:cubicBezTo>
                      <a:pt x="81" y="26"/>
                      <a:pt x="85" y="26"/>
                      <a:pt x="90" y="30"/>
                    </a:cubicBezTo>
                    <a:cubicBezTo>
                      <a:pt x="95" y="35"/>
                      <a:pt x="94" y="39"/>
                      <a:pt x="91" y="45"/>
                    </a:cubicBezTo>
                    <a:cubicBezTo>
                      <a:pt x="84" y="58"/>
                      <a:pt x="72" y="70"/>
                      <a:pt x="62" y="80"/>
                    </a:cubicBezTo>
                    <a:cubicBezTo>
                      <a:pt x="50" y="91"/>
                      <a:pt x="37" y="102"/>
                      <a:pt x="23" y="109"/>
                    </a:cubicBezTo>
                    <a:cubicBezTo>
                      <a:pt x="20" y="110"/>
                      <a:pt x="15" y="114"/>
                      <a:pt x="12" y="113"/>
                    </a:cubicBezTo>
                    <a:cubicBezTo>
                      <a:pt x="9" y="112"/>
                      <a:pt x="5" y="103"/>
                      <a:pt x="5" y="101"/>
                    </a:cubicBezTo>
                    <a:cubicBezTo>
                      <a:pt x="5" y="100"/>
                      <a:pt x="6" y="98"/>
                      <a:pt x="6" y="97"/>
                    </a:cubicBezTo>
                    <a:cubicBezTo>
                      <a:pt x="9" y="89"/>
                      <a:pt x="12" y="81"/>
                      <a:pt x="15" y="73"/>
                    </a:cubicBezTo>
                    <a:cubicBezTo>
                      <a:pt x="29" y="44"/>
                      <a:pt x="58" y="3"/>
                      <a:pt x="95" y="14"/>
                    </a:cubicBezTo>
                    <a:cubicBezTo>
                      <a:pt x="96" y="14"/>
                      <a:pt x="97" y="12"/>
                      <a:pt x="96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5962651" y="4927601"/>
                <a:ext cx="277812" cy="312738"/>
              </a:xfrm>
              <a:custGeom>
                <a:avLst/>
                <a:gdLst/>
                <a:ahLst/>
                <a:cxnLst/>
                <a:rect l="l" t="t" r="r" b="b"/>
                <a:pathLst>
                  <a:path w="74" h="83" extrusionOk="0">
                    <a:moveTo>
                      <a:pt x="63" y="1"/>
                    </a:moveTo>
                    <a:cubicBezTo>
                      <a:pt x="67" y="39"/>
                      <a:pt x="29" y="62"/>
                      <a:pt x="2" y="79"/>
                    </a:cubicBezTo>
                    <a:cubicBezTo>
                      <a:pt x="0" y="81"/>
                      <a:pt x="2" y="83"/>
                      <a:pt x="4" y="82"/>
                    </a:cubicBezTo>
                    <a:cubicBezTo>
                      <a:pt x="30" y="66"/>
                      <a:pt x="74" y="38"/>
                      <a:pt x="64" y="1"/>
                    </a:cubicBezTo>
                    <a:cubicBezTo>
                      <a:pt x="64" y="0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5740401" y="5319713"/>
                <a:ext cx="58420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23" extrusionOk="0">
                    <a:moveTo>
                      <a:pt x="109" y="25"/>
                    </a:moveTo>
                    <a:cubicBezTo>
                      <a:pt x="125" y="34"/>
                      <a:pt x="141" y="46"/>
                      <a:pt x="148" y="64"/>
                    </a:cubicBezTo>
                    <a:cubicBezTo>
                      <a:pt x="155" y="81"/>
                      <a:pt x="152" y="103"/>
                      <a:pt x="137" y="114"/>
                    </a:cubicBezTo>
                    <a:cubicBezTo>
                      <a:pt x="128" y="122"/>
                      <a:pt x="115" y="123"/>
                      <a:pt x="104" y="121"/>
                    </a:cubicBezTo>
                    <a:cubicBezTo>
                      <a:pt x="92" y="119"/>
                      <a:pt x="81" y="113"/>
                      <a:pt x="71" y="106"/>
                    </a:cubicBezTo>
                    <a:cubicBezTo>
                      <a:pt x="47" y="90"/>
                      <a:pt x="26" y="67"/>
                      <a:pt x="12" y="40"/>
                    </a:cubicBezTo>
                    <a:cubicBezTo>
                      <a:pt x="7" y="32"/>
                      <a:pt x="0" y="16"/>
                      <a:pt x="7" y="8"/>
                    </a:cubicBezTo>
                    <a:cubicBezTo>
                      <a:pt x="13" y="0"/>
                      <a:pt x="27" y="2"/>
                      <a:pt x="36" y="3"/>
                    </a:cubicBezTo>
                    <a:cubicBezTo>
                      <a:pt x="62" y="5"/>
                      <a:pt x="87" y="12"/>
                      <a:pt x="109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5834063" y="5380038"/>
                <a:ext cx="463550" cy="40798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08" extrusionOk="0">
                    <a:moveTo>
                      <a:pt x="118" y="80"/>
                    </a:moveTo>
                    <a:cubicBezTo>
                      <a:pt x="123" y="40"/>
                      <a:pt x="78" y="15"/>
                      <a:pt x="46" y="6"/>
                    </a:cubicBezTo>
                    <a:cubicBezTo>
                      <a:pt x="37" y="3"/>
                      <a:pt x="27" y="1"/>
                      <a:pt x="18" y="1"/>
                    </a:cubicBezTo>
                    <a:cubicBezTo>
                      <a:pt x="12" y="0"/>
                      <a:pt x="5" y="1"/>
                      <a:pt x="3" y="7"/>
                    </a:cubicBezTo>
                    <a:cubicBezTo>
                      <a:pt x="0" y="12"/>
                      <a:pt x="3" y="17"/>
                      <a:pt x="5" y="21"/>
                    </a:cubicBezTo>
                    <a:cubicBezTo>
                      <a:pt x="10" y="30"/>
                      <a:pt x="18" y="37"/>
                      <a:pt x="25" y="44"/>
                    </a:cubicBezTo>
                    <a:cubicBezTo>
                      <a:pt x="34" y="53"/>
                      <a:pt x="99" y="108"/>
                      <a:pt x="104" y="74"/>
                    </a:cubicBezTo>
                    <a:cubicBezTo>
                      <a:pt x="106" y="58"/>
                      <a:pt x="89" y="44"/>
                      <a:pt x="78" y="36"/>
                    </a:cubicBezTo>
                    <a:cubicBezTo>
                      <a:pt x="70" y="30"/>
                      <a:pt x="62" y="25"/>
                      <a:pt x="53" y="22"/>
                    </a:cubicBezTo>
                    <a:cubicBezTo>
                      <a:pt x="48" y="20"/>
                      <a:pt x="43" y="18"/>
                      <a:pt x="38" y="17"/>
                    </a:cubicBezTo>
                    <a:cubicBezTo>
                      <a:pt x="35" y="16"/>
                      <a:pt x="30" y="14"/>
                      <a:pt x="27" y="15"/>
                    </a:cubicBezTo>
                    <a:cubicBezTo>
                      <a:pt x="11" y="19"/>
                      <a:pt x="39" y="43"/>
                      <a:pt x="43" y="46"/>
                    </a:cubicBezTo>
                    <a:cubicBezTo>
                      <a:pt x="52" y="54"/>
                      <a:pt x="62" y="61"/>
                      <a:pt x="73" y="67"/>
                    </a:cubicBezTo>
                    <a:cubicBezTo>
                      <a:pt x="79" y="70"/>
                      <a:pt x="86" y="74"/>
                      <a:pt x="92" y="69"/>
                    </a:cubicBezTo>
                    <a:cubicBezTo>
                      <a:pt x="93" y="69"/>
                      <a:pt x="92" y="68"/>
                      <a:pt x="92" y="67"/>
                    </a:cubicBezTo>
                    <a:cubicBezTo>
                      <a:pt x="80" y="52"/>
                      <a:pt x="66" y="40"/>
                      <a:pt x="48" y="31"/>
                    </a:cubicBezTo>
                    <a:cubicBezTo>
                      <a:pt x="46" y="31"/>
                      <a:pt x="45" y="33"/>
                      <a:pt x="46" y="34"/>
                    </a:cubicBezTo>
                    <a:cubicBezTo>
                      <a:pt x="61" y="41"/>
                      <a:pt x="74" y="51"/>
                      <a:pt x="85" y="63"/>
                    </a:cubicBezTo>
                    <a:cubicBezTo>
                      <a:pt x="87" y="66"/>
                      <a:pt x="90" y="66"/>
                      <a:pt x="86" y="67"/>
                    </a:cubicBezTo>
                    <a:cubicBezTo>
                      <a:pt x="83" y="68"/>
                      <a:pt x="83" y="67"/>
                      <a:pt x="81" y="67"/>
                    </a:cubicBezTo>
                    <a:cubicBezTo>
                      <a:pt x="77" y="66"/>
                      <a:pt x="73" y="63"/>
                      <a:pt x="69" y="61"/>
                    </a:cubicBezTo>
                    <a:cubicBezTo>
                      <a:pt x="62" y="57"/>
                      <a:pt x="55" y="53"/>
                      <a:pt x="49" y="48"/>
                    </a:cubicBezTo>
                    <a:cubicBezTo>
                      <a:pt x="43" y="43"/>
                      <a:pt x="37" y="38"/>
                      <a:pt x="31" y="31"/>
                    </a:cubicBezTo>
                    <a:cubicBezTo>
                      <a:pt x="30" y="30"/>
                      <a:pt x="29" y="28"/>
                      <a:pt x="27" y="27"/>
                    </a:cubicBezTo>
                    <a:cubicBezTo>
                      <a:pt x="25" y="23"/>
                      <a:pt x="24" y="22"/>
                      <a:pt x="28" y="20"/>
                    </a:cubicBezTo>
                    <a:cubicBezTo>
                      <a:pt x="33" y="17"/>
                      <a:pt x="37" y="19"/>
                      <a:pt x="42" y="21"/>
                    </a:cubicBezTo>
                    <a:cubicBezTo>
                      <a:pt x="57" y="26"/>
                      <a:pt x="72" y="34"/>
                      <a:pt x="84" y="45"/>
                    </a:cubicBezTo>
                    <a:cubicBezTo>
                      <a:pt x="89" y="50"/>
                      <a:pt x="95" y="56"/>
                      <a:pt x="98" y="62"/>
                    </a:cubicBezTo>
                    <a:cubicBezTo>
                      <a:pt x="101" y="68"/>
                      <a:pt x="102" y="72"/>
                      <a:pt x="98" y="77"/>
                    </a:cubicBezTo>
                    <a:cubicBezTo>
                      <a:pt x="95" y="83"/>
                      <a:pt x="90" y="82"/>
                      <a:pt x="84" y="80"/>
                    </a:cubicBezTo>
                    <a:cubicBezTo>
                      <a:pt x="70" y="76"/>
                      <a:pt x="56" y="66"/>
                      <a:pt x="45" y="57"/>
                    </a:cubicBezTo>
                    <a:cubicBezTo>
                      <a:pt x="32" y="48"/>
                      <a:pt x="20" y="37"/>
                      <a:pt x="10" y="24"/>
                    </a:cubicBezTo>
                    <a:cubicBezTo>
                      <a:pt x="8" y="21"/>
                      <a:pt x="4" y="17"/>
                      <a:pt x="4" y="13"/>
                    </a:cubicBezTo>
                    <a:cubicBezTo>
                      <a:pt x="5" y="10"/>
                      <a:pt x="13" y="5"/>
                      <a:pt x="15" y="5"/>
                    </a:cubicBezTo>
                    <a:cubicBezTo>
                      <a:pt x="16" y="5"/>
                      <a:pt x="18" y="5"/>
                      <a:pt x="19" y="5"/>
                    </a:cubicBezTo>
                    <a:cubicBezTo>
                      <a:pt x="28" y="6"/>
                      <a:pt x="36" y="8"/>
                      <a:pt x="44" y="11"/>
                    </a:cubicBezTo>
                    <a:cubicBezTo>
                      <a:pt x="75" y="19"/>
                      <a:pt x="120" y="42"/>
                      <a:pt x="116" y="80"/>
                    </a:cubicBezTo>
                    <a:cubicBezTo>
                      <a:pt x="115" y="81"/>
                      <a:pt x="118" y="81"/>
                      <a:pt x="118" y="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5883275" y="5541963"/>
                <a:ext cx="346075" cy="25241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7" extrusionOk="0">
                    <a:moveTo>
                      <a:pt x="91" y="49"/>
                    </a:moveTo>
                    <a:cubicBezTo>
                      <a:pt x="55" y="60"/>
                      <a:pt x="25" y="26"/>
                      <a:pt x="4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22" y="28"/>
                      <a:pt x="56" y="67"/>
                      <a:pt x="91" y="51"/>
                    </a:cubicBezTo>
                    <a:cubicBezTo>
                      <a:pt x="92" y="50"/>
                      <a:pt x="91" y="49"/>
                      <a:pt x="91" y="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5053013" y="5180013"/>
                <a:ext cx="6604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1" extrusionOk="0">
                    <a:moveTo>
                      <a:pt x="80" y="1"/>
                    </a:moveTo>
                    <a:cubicBezTo>
                      <a:pt x="61" y="0"/>
                      <a:pt x="41" y="2"/>
                      <a:pt x="26" y="13"/>
                    </a:cubicBezTo>
                    <a:cubicBezTo>
                      <a:pt x="10" y="23"/>
                      <a:pt x="0" y="44"/>
                      <a:pt x="7" y="61"/>
                    </a:cubicBezTo>
                    <a:cubicBezTo>
                      <a:pt x="11" y="72"/>
                      <a:pt x="21" y="81"/>
                      <a:pt x="31" y="85"/>
                    </a:cubicBezTo>
                    <a:cubicBezTo>
                      <a:pt x="42" y="90"/>
                      <a:pt x="54" y="91"/>
                      <a:pt x="66" y="90"/>
                    </a:cubicBezTo>
                    <a:cubicBezTo>
                      <a:pt x="96" y="90"/>
                      <a:pt x="126" y="82"/>
                      <a:pt x="152" y="68"/>
                    </a:cubicBezTo>
                    <a:cubicBezTo>
                      <a:pt x="160" y="63"/>
                      <a:pt x="175" y="54"/>
                      <a:pt x="174" y="43"/>
                    </a:cubicBezTo>
                    <a:cubicBezTo>
                      <a:pt x="174" y="33"/>
                      <a:pt x="160" y="27"/>
                      <a:pt x="153" y="23"/>
                    </a:cubicBezTo>
                    <a:cubicBezTo>
                      <a:pt x="130" y="11"/>
                      <a:pt x="105" y="3"/>
                      <a:pt x="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5099051" y="5202238"/>
                <a:ext cx="520700" cy="26828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1" extrusionOk="0">
                    <a:moveTo>
                      <a:pt x="0" y="36"/>
                    </a:moveTo>
                    <a:cubicBezTo>
                      <a:pt x="18" y="0"/>
                      <a:pt x="69" y="4"/>
                      <a:pt x="101" y="14"/>
                    </a:cubicBezTo>
                    <a:cubicBezTo>
                      <a:pt x="110" y="17"/>
                      <a:pt x="119" y="20"/>
                      <a:pt x="128" y="25"/>
                    </a:cubicBezTo>
                    <a:cubicBezTo>
                      <a:pt x="132" y="28"/>
                      <a:pt x="138" y="32"/>
                      <a:pt x="137" y="38"/>
                    </a:cubicBezTo>
                    <a:cubicBezTo>
                      <a:pt x="136" y="44"/>
                      <a:pt x="131" y="47"/>
                      <a:pt x="127" y="49"/>
                    </a:cubicBezTo>
                    <a:cubicBezTo>
                      <a:pt x="118" y="53"/>
                      <a:pt x="107" y="56"/>
                      <a:pt x="98" y="58"/>
                    </a:cubicBezTo>
                    <a:cubicBezTo>
                      <a:pt x="86" y="60"/>
                      <a:pt x="1" y="71"/>
                      <a:pt x="15" y="39"/>
                    </a:cubicBezTo>
                    <a:cubicBezTo>
                      <a:pt x="22" y="25"/>
                      <a:pt x="44" y="22"/>
                      <a:pt x="58" y="21"/>
                    </a:cubicBezTo>
                    <a:cubicBezTo>
                      <a:pt x="68" y="21"/>
                      <a:pt x="77" y="22"/>
                      <a:pt x="87" y="24"/>
                    </a:cubicBezTo>
                    <a:cubicBezTo>
                      <a:pt x="92" y="24"/>
                      <a:pt x="97" y="26"/>
                      <a:pt x="102" y="27"/>
                    </a:cubicBezTo>
                    <a:cubicBezTo>
                      <a:pt x="105" y="28"/>
                      <a:pt x="110" y="29"/>
                      <a:pt x="112" y="32"/>
                    </a:cubicBezTo>
                    <a:cubicBezTo>
                      <a:pt x="123" y="44"/>
                      <a:pt x="86" y="49"/>
                      <a:pt x="81" y="49"/>
                    </a:cubicBezTo>
                    <a:cubicBezTo>
                      <a:pt x="69" y="51"/>
                      <a:pt x="57" y="52"/>
                      <a:pt x="46" y="50"/>
                    </a:cubicBezTo>
                    <a:cubicBezTo>
                      <a:pt x="39" y="49"/>
                      <a:pt x="31" y="49"/>
                      <a:pt x="28" y="42"/>
                    </a:cubicBezTo>
                    <a:cubicBezTo>
                      <a:pt x="27" y="41"/>
                      <a:pt x="28" y="40"/>
                      <a:pt x="29" y="40"/>
                    </a:cubicBezTo>
                    <a:cubicBezTo>
                      <a:pt x="47" y="34"/>
                      <a:pt x="66" y="32"/>
                      <a:pt x="86" y="34"/>
                    </a:cubicBezTo>
                    <a:cubicBezTo>
                      <a:pt x="87" y="35"/>
                      <a:pt x="87" y="37"/>
                      <a:pt x="85" y="37"/>
                    </a:cubicBezTo>
                    <a:cubicBezTo>
                      <a:pt x="69" y="35"/>
                      <a:pt x="53" y="36"/>
                      <a:pt x="37" y="41"/>
                    </a:cubicBezTo>
                    <a:cubicBezTo>
                      <a:pt x="34" y="41"/>
                      <a:pt x="32" y="40"/>
                      <a:pt x="34" y="44"/>
                    </a:cubicBezTo>
                    <a:cubicBezTo>
                      <a:pt x="36" y="46"/>
                      <a:pt x="36" y="45"/>
                      <a:pt x="38" y="46"/>
                    </a:cubicBezTo>
                    <a:cubicBezTo>
                      <a:pt x="42" y="48"/>
                      <a:pt x="47" y="47"/>
                      <a:pt x="52" y="48"/>
                    </a:cubicBezTo>
                    <a:cubicBezTo>
                      <a:pt x="60" y="48"/>
                      <a:pt x="67" y="48"/>
                      <a:pt x="75" y="48"/>
                    </a:cubicBezTo>
                    <a:cubicBezTo>
                      <a:pt x="83" y="47"/>
                      <a:pt x="91" y="45"/>
                      <a:pt x="99" y="43"/>
                    </a:cubicBezTo>
                    <a:cubicBezTo>
                      <a:pt x="101" y="43"/>
                      <a:pt x="103" y="42"/>
                      <a:pt x="105" y="41"/>
                    </a:cubicBezTo>
                    <a:cubicBezTo>
                      <a:pt x="109" y="40"/>
                      <a:pt x="110" y="40"/>
                      <a:pt x="108" y="35"/>
                    </a:cubicBezTo>
                    <a:cubicBezTo>
                      <a:pt x="106" y="30"/>
                      <a:pt x="101" y="30"/>
                      <a:pt x="96" y="29"/>
                    </a:cubicBezTo>
                    <a:cubicBezTo>
                      <a:pt x="81" y="25"/>
                      <a:pt x="64" y="23"/>
                      <a:pt x="48" y="26"/>
                    </a:cubicBezTo>
                    <a:cubicBezTo>
                      <a:pt x="41" y="27"/>
                      <a:pt x="33" y="29"/>
                      <a:pt x="27" y="33"/>
                    </a:cubicBezTo>
                    <a:cubicBezTo>
                      <a:pt x="21" y="36"/>
                      <a:pt x="18" y="39"/>
                      <a:pt x="18" y="45"/>
                    </a:cubicBezTo>
                    <a:cubicBezTo>
                      <a:pt x="18" y="51"/>
                      <a:pt x="22" y="54"/>
                      <a:pt x="28" y="56"/>
                    </a:cubicBezTo>
                    <a:cubicBezTo>
                      <a:pt x="43" y="59"/>
                      <a:pt x="59" y="59"/>
                      <a:pt x="74" y="58"/>
                    </a:cubicBezTo>
                    <a:cubicBezTo>
                      <a:pt x="90" y="57"/>
                      <a:pt x="106" y="54"/>
                      <a:pt x="121" y="49"/>
                    </a:cubicBezTo>
                    <a:cubicBezTo>
                      <a:pt x="124" y="48"/>
                      <a:pt x="130" y="46"/>
                      <a:pt x="132" y="43"/>
                    </a:cubicBezTo>
                    <a:cubicBezTo>
                      <a:pt x="133" y="40"/>
                      <a:pt x="129" y="31"/>
                      <a:pt x="127" y="30"/>
                    </a:cubicBezTo>
                    <a:cubicBezTo>
                      <a:pt x="126" y="29"/>
                      <a:pt x="125" y="29"/>
                      <a:pt x="124" y="28"/>
                    </a:cubicBezTo>
                    <a:cubicBezTo>
                      <a:pt x="116" y="24"/>
                      <a:pt x="108" y="21"/>
                      <a:pt x="100" y="19"/>
                    </a:cubicBezTo>
                    <a:cubicBezTo>
                      <a:pt x="70" y="10"/>
                      <a:pt x="19" y="3"/>
                      <a:pt x="2" y="38"/>
                    </a:cubicBezTo>
                    <a:cubicBezTo>
                      <a:pt x="2" y="39"/>
                      <a:pt x="0" y="38"/>
                      <a:pt x="0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5113338" y="5407026"/>
                <a:ext cx="388938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4" extrusionOk="0">
                    <a:moveTo>
                      <a:pt x="1" y="1"/>
                    </a:moveTo>
                    <a:cubicBezTo>
                      <a:pt x="26" y="29"/>
                      <a:pt x="69" y="17"/>
                      <a:pt x="100" y="9"/>
                    </a:cubicBezTo>
                    <a:cubicBezTo>
                      <a:pt x="102" y="8"/>
                      <a:pt x="103" y="11"/>
                      <a:pt x="101" y="12"/>
                    </a:cubicBezTo>
                    <a:cubicBezTo>
                      <a:pt x="71" y="20"/>
                      <a:pt x="21" y="34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5486401" y="5365751"/>
                <a:ext cx="358775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95" h="173" extrusionOk="0">
                    <a:moveTo>
                      <a:pt x="5" y="88"/>
                    </a:moveTo>
                    <a:cubicBezTo>
                      <a:pt x="1" y="106"/>
                      <a:pt x="0" y="126"/>
                      <a:pt x="8" y="143"/>
                    </a:cubicBezTo>
                    <a:cubicBezTo>
                      <a:pt x="15" y="160"/>
                      <a:pt x="34" y="173"/>
                      <a:pt x="52" y="170"/>
                    </a:cubicBezTo>
                    <a:cubicBezTo>
                      <a:pt x="64" y="167"/>
                      <a:pt x="74" y="159"/>
                      <a:pt x="80" y="149"/>
                    </a:cubicBezTo>
                    <a:cubicBezTo>
                      <a:pt x="86" y="139"/>
                      <a:pt x="89" y="127"/>
                      <a:pt x="91" y="115"/>
                    </a:cubicBezTo>
                    <a:cubicBezTo>
                      <a:pt x="95" y="86"/>
                      <a:pt x="92" y="55"/>
                      <a:pt x="82" y="27"/>
                    </a:cubicBezTo>
                    <a:cubicBezTo>
                      <a:pt x="79" y="18"/>
                      <a:pt x="72" y="2"/>
                      <a:pt x="61" y="1"/>
                    </a:cubicBezTo>
                    <a:cubicBezTo>
                      <a:pt x="52" y="0"/>
                      <a:pt x="44" y="13"/>
                      <a:pt x="38" y="20"/>
                    </a:cubicBezTo>
                    <a:cubicBezTo>
                      <a:pt x="22" y="40"/>
                      <a:pt x="11" y="63"/>
                      <a:pt x="5" y="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5494338" y="5459413"/>
                <a:ext cx="263525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70" h="141" extrusionOk="0">
                    <a:moveTo>
                      <a:pt x="33" y="136"/>
                    </a:moveTo>
                    <a:cubicBezTo>
                      <a:pt x="0" y="113"/>
                      <a:pt x="12" y="63"/>
                      <a:pt x="27" y="33"/>
                    </a:cubicBezTo>
                    <a:cubicBezTo>
                      <a:pt x="31" y="25"/>
                      <a:pt x="36" y="16"/>
                      <a:pt x="42" y="9"/>
                    </a:cubicBezTo>
                    <a:cubicBezTo>
                      <a:pt x="45" y="4"/>
                      <a:pt x="50" y="0"/>
                      <a:pt x="57" y="2"/>
                    </a:cubicBezTo>
                    <a:cubicBezTo>
                      <a:pt x="62" y="3"/>
                      <a:pt x="64" y="9"/>
                      <a:pt x="65" y="13"/>
                    </a:cubicBezTo>
                    <a:cubicBezTo>
                      <a:pt x="68" y="23"/>
                      <a:pt x="69" y="34"/>
                      <a:pt x="69" y="43"/>
                    </a:cubicBezTo>
                    <a:cubicBezTo>
                      <a:pt x="70" y="56"/>
                      <a:pt x="67" y="141"/>
                      <a:pt x="38" y="122"/>
                    </a:cubicBezTo>
                    <a:cubicBezTo>
                      <a:pt x="25" y="113"/>
                      <a:pt x="25" y="91"/>
                      <a:pt x="27" y="77"/>
                    </a:cubicBezTo>
                    <a:cubicBezTo>
                      <a:pt x="28" y="67"/>
                      <a:pt x="30" y="58"/>
                      <a:pt x="34" y="49"/>
                    </a:cubicBezTo>
                    <a:cubicBezTo>
                      <a:pt x="36" y="44"/>
                      <a:pt x="38" y="39"/>
                      <a:pt x="40" y="35"/>
                    </a:cubicBezTo>
                    <a:cubicBezTo>
                      <a:pt x="41" y="32"/>
                      <a:pt x="43" y="27"/>
                      <a:pt x="46" y="25"/>
                    </a:cubicBezTo>
                    <a:cubicBezTo>
                      <a:pt x="60" y="16"/>
                      <a:pt x="59" y="53"/>
                      <a:pt x="59" y="58"/>
                    </a:cubicBezTo>
                    <a:cubicBezTo>
                      <a:pt x="58" y="70"/>
                      <a:pt x="57" y="82"/>
                      <a:pt x="54" y="94"/>
                    </a:cubicBezTo>
                    <a:cubicBezTo>
                      <a:pt x="52" y="100"/>
                      <a:pt x="50" y="108"/>
                      <a:pt x="43" y="110"/>
                    </a:cubicBezTo>
                    <a:cubicBezTo>
                      <a:pt x="42" y="110"/>
                      <a:pt x="41" y="109"/>
                      <a:pt x="41" y="109"/>
                    </a:cubicBezTo>
                    <a:cubicBezTo>
                      <a:pt x="38" y="89"/>
                      <a:pt x="38" y="70"/>
                      <a:pt x="44" y="52"/>
                    </a:cubicBezTo>
                    <a:cubicBezTo>
                      <a:pt x="45" y="50"/>
                      <a:pt x="47" y="51"/>
                      <a:pt x="47" y="52"/>
                    </a:cubicBezTo>
                    <a:cubicBezTo>
                      <a:pt x="42" y="68"/>
                      <a:pt x="41" y="84"/>
                      <a:pt x="43" y="100"/>
                    </a:cubicBezTo>
                    <a:cubicBezTo>
                      <a:pt x="43" y="104"/>
                      <a:pt x="42" y="106"/>
                      <a:pt x="45" y="104"/>
                    </a:cubicBezTo>
                    <a:cubicBezTo>
                      <a:pt x="48" y="102"/>
                      <a:pt x="47" y="102"/>
                      <a:pt x="48" y="100"/>
                    </a:cubicBezTo>
                    <a:cubicBezTo>
                      <a:pt x="50" y="96"/>
                      <a:pt x="51" y="91"/>
                      <a:pt x="52" y="87"/>
                    </a:cubicBezTo>
                    <a:cubicBezTo>
                      <a:pt x="54" y="80"/>
                      <a:pt x="55" y="72"/>
                      <a:pt x="56" y="64"/>
                    </a:cubicBezTo>
                    <a:cubicBezTo>
                      <a:pt x="56" y="56"/>
                      <a:pt x="56" y="48"/>
                      <a:pt x="55" y="40"/>
                    </a:cubicBezTo>
                    <a:cubicBezTo>
                      <a:pt x="55" y="38"/>
                      <a:pt x="55" y="35"/>
                      <a:pt x="54" y="34"/>
                    </a:cubicBezTo>
                    <a:cubicBezTo>
                      <a:pt x="53" y="29"/>
                      <a:pt x="53" y="28"/>
                      <a:pt x="49" y="29"/>
                    </a:cubicBezTo>
                    <a:cubicBezTo>
                      <a:pt x="44" y="31"/>
                      <a:pt x="43" y="35"/>
                      <a:pt x="41" y="40"/>
                    </a:cubicBezTo>
                    <a:cubicBezTo>
                      <a:pt x="34" y="55"/>
                      <a:pt x="29" y="71"/>
                      <a:pt x="30" y="87"/>
                    </a:cubicBezTo>
                    <a:cubicBezTo>
                      <a:pt x="30" y="95"/>
                      <a:pt x="31" y="103"/>
                      <a:pt x="33" y="110"/>
                    </a:cubicBezTo>
                    <a:cubicBezTo>
                      <a:pt x="36" y="115"/>
                      <a:pt x="38" y="119"/>
                      <a:pt x="44" y="120"/>
                    </a:cubicBezTo>
                    <a:cubicBezTo>
                      <a:pt x="50" y="121"/>
                      <a:pt x="54" y="117"/>
                      <a:pt x="56" y="112"/>
                    </a:cubicBezTo>
                    <a:cubicBezTo>
                      <a:pt x="62" y="98"/>
                      <a:pt x="64" y="82"/>
                      <a:pt x="65" y="67"/>
                    </a:cubicBezTo>
                    <a:cubicBezTo>
                      <a:pt x="67" y="51"/>
                      <a:pt x="67" y="34"/>
                      <a:pt x="64" y="19"/>
                    </a:cubicBezTo>
                    <a:cubicBezTo>
                      <a:pt x="64" y="16"/>
                      <a:pt x="63" y="9"/>
                      <a:pt x="60" y="7"/>
                    </a:cubicBezTo>
                    <a:cubicBezTo>
                      <a:pt x="57" y="6"/>
                      <a:pt x="49" y="8"/>
                      <a:pt x="47" y="10"/>
                    </a:cubicBezTo>
                    <a:cubicBezTo>
                      <a:pt x="46" y="11"/>
                      <a:pt x="45" y="12"/>
                      <a:pt x="44" y="13"/>
                    </a:cubicBezTo>
                    <a:cubicBezTo>
                      <a:pt x="39" y="20"/>
                      <a:pt x="35" y="27"/>
                      <a:pt x="31" y="35"/>
                    </a:cubicBezTo>
                    <a:cubicBezTo>
                      <a:pt x="17" y="63"/>
                      <a:pt x="3" y="112"/>
                      <a:pt x="34" y="134"/>
                    </a:cubicBezTo>
                    <a:cubicBezTo>
                      <a:pt x="35" y="135"/>
                      <a:pt x="34" y="137"/>
                      <a:pt x="33" y="1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5686426" y="5594351"/>
                <a:ext cx="139700" cy="377825"/>
              </a:xfrm>
              <a:custGeom>
                <a:avLst/>
                <a:gdLst/>
                <a:ahLst/>
                <a:cxnLst/>
                <a:rect l="l" t="t" r="r" b="b"/>
                <a:pathLst>
                  <a:path w="37" h="100" extrusionOk="0">
                    <a:moveTo>
                      <a:pt x="1" y="98"/>
                    </a:moveTo>
                    <a:cubicBezTo>
                      <a:pt x="33" y="79"/>
                      <a:pt x="27" y="34"/>
                      <a:pt x="24" y="2"/>
                    </a:cubicBezTo>
                    <a:cubicBezTo>
                      <a:pt x="24" y="0"/>
                      <a:pt x="27" y="0"/>
                      <a:pt x="27" y="2"/>
                    </a:cubicBezTo>
                    <a:cubicBezTo>
                      <a:pt x="31" y="32"/>
                      <a:pt x="37" y="84"/>
                      <a:pt x="1" y="99"/>
                    </a:cubicBezTo>
                    <a:cubicBezTo>
                      <a:pt x="1" y="100"/>
                      <a:pt x="0" y="98"/>
                      <a:pt x="1" y="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5630863" y="5199063"/>
                <a:ext cx="211138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59" extrusionOk="0">
                    <a:moveTo>
                      <a:pt x="2" y="35"/>
                    </a:moveTo>
                    <a:cubicBezTo>
                      <a:pt x="3" y="44"/>
                      <a:pt x="10" y="53"/>
                      <a:pt x="19" y="57"/>
                    </a:cubicBezTo>
                    <a:cubicBezTo>
                      <a:pt x="22" y="58"/>
                      <a:pt x="26" y="59"/>
                      <a:pt x="30" y="59"/>
                    </a:cubicBezTo>
                    <a:cubicBezTo>
                      <a:pt x="40" y="59"/>
                      <a:pt x="49" y="52"/>
                      <a:pt x="52" y="43"/>
                    </a:cubicBezTo>
                    <a:cubicBezTo>
                      <a:pt x="56" y="33"/>
                      <a:pt x="53" y="22"/>
                      <a:pt x="45" y="15"/>
                    </a:cubicBezTo>
                    <a:cubicBezTo>
                      <a:pt x="28" y="0"/>
                      <a:pt x="0" y="11"/>
                      <a:pt x="2" y="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6" name="Google Shape;1476;p9"/>
              <p:cNvSpPr/>
              <p:nvPr/>
            </p:nvSpPr>
            <p:spPr>
              <a:xfrm>
                <a:off x="5576888" y="5172076"/>
                <a:ext cx="306388" cy="306388"/>
              </a:xfrm>
              <a:custGeom>
                <a:avLst/>
                <a:gdLst/>
                <a:ahLst/>
                <a:cxnLst/>
                <a:rect l="l" t="t" r="r" b="b"/>
                <a:pathLst>
                  <a:path w="81" h="81" extrusionOk="0">
                    <a:moveTo>
                      <a:pt x="26" y="11"/>
                    </a:moveTo>
                    <a:cubicBezTo>
                      <a:pt x="6" y="19"/>
                      <a:pt x="0" y="41"/>
                      <a:pt x="11" y="59"/>
                    </a:cubicBezTo>
                    <a:cubicBezTo>
                      <a:pt x="16" y="67"/>
                      <a:pt x="23" y="76"/>
                      <a:pt x="33" y="78"/>
                    </a:cubicBezTo>
                    <a:cubicBezTo>
                      <a:pt x="43" y="81"/>
                      <a:pt x="53" y="77"/>
                      <a:pt x="61" y="72"/>
                    </a:cubicBezTo>
                    <a:cubicBezTo>
                      <a:pt x="78" y="61"/>
                      <a:pt x="81" y="37"/>
                      <a:pt x="70" y="20"/>
                    </a:cubicBezTo>
                    <a:cubicBezTo>
                      <a:pt x="60" y="5"/>
                      <a:pt x="37" y="0"/>
                      <a:pt x="22" y="12"/>
                    </a:cubicBezTo>
                    <a:cubicBezTo>
                      <a:pt x="21" y="14"/>
                      <a:pt x="23" y="16"/>
                      <a:pt x="24" y="15"/>
                    </a:cubicBezTo>
                    <a:cubicBezTo>
                      <a:pt x="38" y="5"/>
                      <a:pt x="57" y="7"/>
                      <a:pt x="67" y="21"/>
                    </a:cubicBezTo>
                    <a:cubicBezTo>
                      <a:pt x="78" y="36"/>
                      <a:pt x="76" y="59"/>
                      <a:pt x="59" y="70"/>
                    </a:cubicBezTo>
                    <a:cubicBezTo>
                      <a:pt x="53" y="74"/>
                      <a:pt x="44" y="77"/>
                      <a:pt x="36" y="76"/>
                    </a:cubicBezTo>
                    <a:cubicBezTo>
                      <a:pt x="27" y="75"/>
                      <a:pt x="20" y="67"/>
                      <a:pt x="15" y="60"/>
                    </a:cubicBezTo>
                    <a:cubicBezTo>
                      <a:pt x="3" y="43"/>
                      <a:pt x="7" y="21"/>
                      <a:pt x="27" y="13"/>
                    </a:cubicBezTo>
                    <a:cubicBezTo>
                      <a:pt x="28" y="12"/>
                      <a:pt x="27" y="10"/>
                      <a:pt x="26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7" name="Google Shape;1477;p9"/>
            <p:cNvGrpSpPr/>
            <p:nvPr/>
          </p:nvGrpSpPr>
          <p:grpSpPr>
            <a:xfrm flipH="1">
              <a:off x="7090240" y="-781449"/>
              <a:ext cx="1170944" cy="1170944"/>
              <a:chOff x="3884613" y="4403726"/>
              <a:chExt cx="995363" cy="995363"/>
            </a:xfrm>
          </p:grpSpPr>
          <p:sp>
            <p:nvSpPr>
              <p:cNvPr id="1478" name="Google Shape;1478;p9"/>
              <p:cNvSpPr/>
              <p:nvPr/>
            </p:nvSpPr>
            <p:spPr>
              <a:xfrm>
                <a:off x="3884613" y="4403726"/>
                <a:ext cx="995363" cy="995363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258" y="128"/>
                    </a:moveTo>
                    <a:cubicBezTo>
                      <a:pt x="255" y="125"/>
                      <a:pt x="250" y="123"/>
                      <a:pt x="246" y="122"/>
                    </a:cubicBezTo>
                    <a:cubicBezTo>
                      <a:pt x="238" y="120"/>
                      <a:pt x="231" y="119"/>
                      <a:pt x="224" y="119"/>
                    </a:cubicBezTo>
                    <a:cubicBezTo>
                      <a:pt x="229" y="117"/>
                      <a:pt x="234" y="116"/>
                      <a:pt x="239" y="114"/>
                    </a:cubicBezTo>
                    <a:cubicBezTo>
                      <a:pt x="244" y="112"/>
                      <a:pt x="248" y="110"/>
                      <a:pt x="252" y="107"/>
                    </a:cubicBezTo>
                    <a:cubicBezTo>
                      <a:pt x="256" y="103"/>
                      <a:pt x="258" y="98"/>
                      <a:pt x="257" y="94"/>
                    </a:cubicBezTo>
                    <a:cubicBezTo>
                      <a:pt x="257" y="89"/>
                      <a:pt x="253" y="85"/>
                      <a:pt x="248" y="83"/>
                    </a:cubicBezTo>
                    <a:cubicBezTo>
                      <a:pt x="244" y="82"/>
                      <a:pt x="239" y="82"/>
                      <a:pt x="234" y="82"/>
                    </a:cubicBezTo>
                    <a:cubicBezTo>
                      <a:pt x="224" y="83"/>
                      <a:pt x="213" y="87"/>
                      <a:pt x="203" y="91"/>
                    </a:cubicBezTo>
                    <a:cubicBezTo>
                      <a:pt x="210" y="85"/>
                      <a:pt x="217" y="79"/>
                      <a:pt x="223" y="73"/>
                    </a:cubicBezTo>
                    <a:cubicBezTo>
                      <a:pt x="227" y="70"/>
                      <a:pt x="230" y="66"/>
                      <a:pt x="233" y="62"/>
                    </a:cubicBezTo>
                    <a:cubicBezTo>
                      <a:pt x="235" y="57"/>
                      <a:pt x="235" y="52"/>
                      <a:pt x="232" y="47"/>
                    </a:cubicBezTo>
                    <a:cubicBezTo>
                      <a:pt x="230" y="44"/>
                      <a:pt x="225" y="42"/>
                      <a:pt x="220" y="42"/>
                    </a:cubicBezTo>
                    <a:cubicBezTo>
                      <a:pt x="215" y="42"/>
                      <a:pt x="211" y="44"/>
                      <a:pt x="207" y="46"/>
                    </a:cubicBezTo>
                    <a:cubicBezTo>
                      <a:pt x="197" y="51"/>
                      <a:pt x="189" y="58"/>
                      <a:pt x="182" y="66"/>
                    </a:cubicBezTo>
                    <a:cubicBezTo>
                      <a:pt x="186" y="58"/>
                      <a:pt x="189" y="50"/>
                      <a:pt x="193" y="42"/>
                    </a:cubicBezTo>
                    <a:cubicBezTo>
                      <a:pt x="195" y="37"/>
                      <a:pt x="197" y="33"/>
                      <a:pt x="197" y="28"/>
                    </a:cubicBezTo>
                    <a:cubicBezTo>
                      <a:pt x="197" y="23"/>
                      <a:pt x="195" y="18"/>
                      <a:pt x="191" y="15"/>
                    </a:cubicBezTo>
                    <a:cubicBezTo>
                      <a:pt x="187" y="12"/>
                      <a:pt x="182" y="12"/>
                      <a:pt x="178" y="14"/>
                    </a:cubicBezTo>
                    <a:cubicBezTo>
                      <a:pt x="173" y="16"/>
                      <a:pt x="170" y="20"/>
                      <a:pt x="167" y="24"/>
                    </a:cubicBezTo>
                    <a:cubicBezTo>
                      <a:pt x="160" y="32"/>
                      <a:pt x="156" y="42"/>
                      <a:pt x="152" y="52"/>
                    </a:cubicBezTo>
                    <a:cubicBezTo>
                      <a:pt x="152" y="43"/>
                      <a:pt x="153" y="34"/>
                      <a:pt x="153" y="25"/>
                    </a:cubicBezTo>
                    <a:cubicBezTo>
                      <a:pt x="153" y="20"/>
                      <a:pt x="153" y="15"/>
                      <a:pt x="151" y="11"/>
                    </a:cubicBezTo>
                    <a:cubicBezTo>
                      <a:pt x="149" y="6"/>
                      <a:pt x="145" y="2"/>
                      <a:pt x="141" y="1"/>
                    </a:cubicBezTo>
                    <a:cubicBezTo>
                      <a:pt x="136" y="0"/>
                      <a:pt x="131" y="2"/>
                      <a:pt x="128" y="6"/>
                    </a:cubicBezTo>
                    <a:cubicBezTo>
                      <a:pt x="125" y="9"/>
                      <a:pt x="123" y="14"/>
                      <a:pt x="122" y="18"/>
                    </a:cubicBezTo>
                    <a:cubicBezTo>
                      <a:pt x="120" y="26"/>
                      <a:pt x="119" y="33"/>
                      <a:pt x="119" y="40"/>
                    </a:cubicBezTo>
                    <a:cubicBezTo>
                      <a:pt x="117" y="35"/>
                      <a:pt x="115" y="30"/>
                      <a:pt x="113" y="25"/>
                    </a:cubicBezTo>
                    <a:cubicBezTo>
                      <a:pt x="112" y="20"/>
                      <a:pt x="110" y="16"/>
                      <a:pt x="106" y="12"/>
                    </a:cubicBezTo>
                    <a:cubicBezTo>
                      <a:pt x="103" y="8"/>
                      <a:pt x="98" y="6"/>
                      <a:pt x="93" y="7"/>
                    </a:cubicBezTo>
                    <a:cubicBezTo>
                      <a:pt x="89" y="7"/>
                      <a:pt x="85" y="11"/>
                      <a:pt x="83" y="16"/>
                    </a:cubicBezTo>
                    <a:cubicBezTo>
                      <a:pt x="81" y="20"/>
                      <a:pt x="81" y="25"/>
                      <a:pt x="82" y="30"/>
                    </a:cubicBezTo>
                    <a:cubicBezTo>
                      <a:pt x="83" y="40"/>
                      <a:pt x="86" y="51"/>
                      <a:pt x="90" y="61"/>
                    </a:cubicBezTo>
                    <a:cubicBezTo>
                      <a:pt x="85" y="54"/>
                      <a:pt x="79" y="47"/>
                      <a:pt x="73" y="41"/>
                    </a:cubicBezTo>
                    <a:cubicBezTo>
                      <a:pt x="69" y="37"/>
                      <a:pt x="66" y="34"/>
                      <a:pt x="61" y="31"/>
                    </a:cubicBezTo>
                    <a:cubicBezTo>
                      <a:pt x="57" y="29"/>
                      <a:pt x="51" y="29"/>
                      <a:pt x="47" y="32"/>
                    </a:cubicBezTo>
                    <a:cubicBezTo>
                      <a:pt x="43" y="34"/>
                      <a:pt x="41" y="39"/>
                      <a:pt x="41" y="44"/>
                    </a:cubicBezTo>
                    <a:cubicBezTo>
                      <a:pt x="41" y="49"/>
                      <a:pt x="43" y="53"/>
                      <a:pt x="46" y="57"/>
                    </a:cubicBezTo>
                    <a:cubicBezTo>
                      <a:pt x="51" y="67"/>
                      <a:pt x="58" y="75"/>
                      <a:pt x="66" y="83"/>
                    </a:cubicBezTo>
                    <a:cubicBezTo>
                      <a:pt x="58" y="78"/>
                      <a:pt x="50" y="75"/>
                      <a:pt x="42" y="71"/>
                    </a:cubicBezTo>
                    <a:cubicBezTo>
                      <a:pt x="37" y="69"/>
                      <a:pt x="32" y="67"/>
                      <a:pt x="27" y="67"/>
                    </a:cubicBezTo>
                    <a:cubicBezTo>
                      <a:pt x="23" y="67"/>
                      <a:pt x="17" y="69"/>
                      <a:pt x="15" y="73"/>
                    </a:cubicBezTo>
                    <a:cubicBezTo>
                      <a:pt x="12" y="77"/>
                      <a:pt x="12" y="82"/>
                      <a:pt x="14" y="86"/>
                    </a:cubicBezTo>
                    <a:cubicBezTo>
                      <a:pt x="16" y="91"/>
                      <a:pt x="20" y="94"/>
                      <a:pt x="23" y="97"/>
                    </a:cubicBezTo>
                    <a:cubicBezTo>
                      <a:pt x="32" y="104"/>
                      <a:pt x="42" y="108"/>
                      <a:pt x="52" y="112"/>
                    </a:cubicBezTo>
                    <a:cubicBezTo>
                      <a:pt x="43" y="112"/>
                      <a:pt x="34" y="111"/>
                      <a:pt x="25" y="111"/>
                    </a:cubicBezTo>
                    <a:cubicBezTo>
                      <a:pt x="20" y="111"/>
                      <a:pt x="15" y="111"/>
                      <a:pt x="10" y="113"/>
                    </a:cubicBezTo>
                    <a:cubicBezTo>
                      <a:pt x="6" y="115"/>
                      <a:pt x="2" y="119"/>
                      <a:pt x="1" y="123"/>
                    </a:cubicBezTo>
                    <a:cubicBezTo>
                      <a:pt x="0" y="128"/>
                      <a:pt x="2" y="133"/>
                      <a:pt x="6" y="136"/>
                    </a:cubicBezTo>
                    <a:cubicBezTo>
                      <a:pt x="9" y="139"/>
                      <a:pt x="14" y="141"/>
                      <a:pt x="18" y="142"/>
                    </a:cubicBezTo>
                    <a:cubicBezTo>
                      <a:pt x="25" y="144"/>
                      <a:pt x="33" y="145"/>
                      <a:pt x="40" y="145"/>
                    </a:cubicBezTo>
                    <a:cubicBezTo>
                      <a:pt x="35" y="147"/>
                      <a:pt x="30" y="149"/>
                      <a:pt x="25" y="151"/>
                    </a:cubicBezTo>
                    <a:cubicBezTo>
                      <a:pt x="20" y="153"/>
                      <a:pt x="15" y="154"/>
                      <a:pt x="12" y="158"/>
                    </a:cubicBezTo>
                    <a:cubicBezTo>
                      <a:pt x="8" y="161"/>
                      <a:pt x="5" y="166"/>
                      <a:pt x="6" y="171"/>
                    </a:cubicBezTo>
                    <a:cubicBezTo>
                      <a:pt x="7" y="175"/>
                      <a:pt x="11" y="179"/>
                      <a:pt x="15" y="181"/>
                    </a:cubicBezTo>
                    <a:cubicBezTo>
                      <a:pt x="20" y="183"/>
                      <a:pt x="25" y="183"/>
                      <a:pt x="29" y="182"/>
                    </a:cubicBezTo>
                    <a:cubicBezTo>
                      <a:pt x="40" y="181"/>
                      <a:pt x="50" y="178"/>
                      <a:pt x="60" y="174"/>
                    </a:cubicBezTo>
                    <a:cubicBezTo>
                      <a:pt x="53" y="179"/>
                      <a:pt x="47" y="185"/>
                      <a:pt x="40" y="191"/>
                    </a:cubicBezTo>
                    <a:cubicBezTo>
                      <a:pt x="37" y="195"/>
                      <a:pt x="33" y="198"/>
                      <a:pt x="31" y="203"/>
                    </a:cubicBezTo>
                    <a:cubicBezTo>
                      <a:pt x="29" y="207"/>
                      <a:pt x="29" y="213"/>
                      <a:pt x="31" y="217"/>
                    </a:cubicBezTo>
                    <a:cubicBezTo>
                      <a:pt x="34" y="221"/>
                      <a:pt x="39" y="223"/>
                      <a:pt x="44" y="223"/>
                    </a:cubicBezTo>
                    <a:cubicBezTo>
                      <a:pt x="48" y="223"/>
                      <a:pt x="53" y="221"/>
                      <a:pt x="57" y="218"/>
                    </a:cubicBezTo>
                    <a:cubicBezTo>
                      <a:pt x="66" y="213"/>
                      <a:pt x="75" y="206"/>
                      <a:pt x="82" y="198"/>
                    </a:cubicBezTo>
                    <a:cubicBezTo>
                      <a:pt x="78" y="206"/>
                      <a:pt x="74" y="214"/>
                      <a:pt x="71" y="222"/>
                    </a:cubicBezTo>
                    <a:cubicBezTo>
                      <a:pt x="69" y="227"/>
                      <a:pt x="67" y="232"/>
                      <a:pt x="67" y="237"/>
                    </a:cubicBezTo>
                    <a:cubicBezTo>
                      <a:pt x="67" y="241"/>
                      <a:pt x="68" y="247"/>
                      <a:pt x="73" y="250"/>
                    </a:cubicBezTo>
                    <a:cubicBezTo>
                      <a:pt x="76" y="252"/>
                      <a:pt x="82" y="252"/>
                      <a:pt x="86" y="250"/>
                    </a:cubicBezTo>
                    <a:cubicBezTo>
                      <a:pt x="90" y="248"/>
                      <a:pt x="94" y="245"/>
                      <a:pt x="97" y="241"/>
                    </a:cubicBezTo>
                    <a:cubicBezTo>
                      <a:pt x="103" y="232"/>
                      <a:pt x="108" y="222"/>
                      <a:pt x="112" y="213"/>
                    </a:cubicBezTo>
                    <a:cubicBezTo>
                      <a:pt x="111" y="221"/>
                      <a:pt x="111" y="230"/>
                      <a:pt x="111" y="239"/>
                    </a:cubicBezTo>
                    <a:cubicBezTo>
                      <a:pt x="111" y="244"/>
                      <a:pt x="111" y="249"/>
                      <a:pt x="113" y="254"/>
                    </a:cubicBezTo>
                    <a:cubicBezTo>
                      <a:pt x="115" y="258"/>
                      <a:pt x="118" y="262"/>
                      <a:pt x="123" y="263"/>
                    </a:cubicBezTo>
                    <a:cubicBezTo>
                      <a:pt x="128" y="264"/>
                      <a:pt x="133" y="262"/>
                      <a:pt x="136" y="258"/>
                    </a:cubicBezTo>
                    <a:cubicBezTo>
                      <a:pt x="139" y="255"/>
                      <a:pt x="141" y="250"/>
                      <a:pt x="142" y="246"/>
                    </a:cubicBezTo>
                    <a:cubicBezTo>
                      <a:pt x="144" y="239"/>
                      <a:pt x="145" y="231"/>
                      <a:pt x="145" y="224"/>
                    </a:cubicBezTo>
                    <a:cubicBezTo>
                      <a:pt x="147" y="229"/>
                      <a:pt x="148" y="234"/>
                      <a:pt x="150" y="240"/>
                    </a:cubicBezTo>
                    <a:cubicBezTo>
                      <a:pt x="152" y="244"/>
                      <a:pt x="154" y="249"/>
                      <a:pt x="157" y="252"/>
                    </a:cubicBezTo>
                    <a:cubicBezTo>
                      <a:pt x="161" y="256"/>
                      <a:pt x="166" y="259"/>
                      <a:pt x="170" y="258"/>
                    </a:cubicBezTo>
                    <a:cubicBezTo>
                      <a:pt x="175" y="257"/>
                      <a:pt x="179" y="253"/>
                      <a:pt x="181" y="249"/>
                    </a:cubicBezTo>
                    <a:cubicBezTo>
                      <a:pt x="182" y="244"/>
                      <a:pt x="182" y="240"/>
                      <a:pt x="182" y="235"/>
                    </a:cubicBezTo>
                    <a:cubicBezTo>
                      <a:pt x="181" y="224"/>
                      <a:pt x="177" y="214"/>
                      <a:pt x="173" y="204"/>
                    </a:cubicBezTo>
                    <a:cubicBezTo>
                      <a:pt x="179" y="211"/>
                      <a:pt x="185" y="217"/>
                      <a:pt x="191" y="224"/>
                    </a:cubicBezTo>
                    <a:cubicBezTo>
                      <a:pt x="194" y="227"/>
                      <a:pt x="198" y="231"/>
                      <a:pt x="202" y="233"/>
                    </a:cubicBezTo>
                    <a:cubicBezTo>
                      <a:pt x="207" y="235"/>
                      <a:pt x="212" y="235"/>
                      <a:pt x="217" y="233"/>
                    </a:cubicBezTo>
                    <a:cubicBezTo>
                      <a:pt x="221" y="230"/>
                      <a:pt x="222" y="225"/>
                      <a:pt x="222" y="220"/>
                    </a:cubicBezTo>
                    <a:cubicBezTo>
                      <a:pt x="222" y="216"/>
                      <a:pt x="220" y="211"/>
                      <a:pt x="218" y="207"/>
                    </a:cubicBezTo>
                    <a:cubicBezTo>
                      <a:pt x="213" y="198"/>
                      <a:pt x="206" y="190"/>
                      <a:pt x="198" y="182"/>
                    </a:cubicBezTo>
                    <a:cubicBezTo>
                      <a:pt x="206" y="186"/>
                      <a:pt x="214" y="190"/>
                      <a:pt x="222" y="193"/>
                    </a:cubicBezTo>
                    <a:cubicBezTo>
                      <a:pt x="227" y="195"/>
                      <a:pt x="231" y="197"/>
                      <a:pt x="236" y="197"/>
                    </a:cubicBezTo>
                    <a:cubicBezTo>
                      <a:pt x="241" y="197"/>
                      <a:pt x="246" y="196"/>
                      <a:pt x="249" y="192"/>
                    </a:cubicBezTo>
                    <a:cubicBezTo>
                      <a:pt x="252" y="188"/>
                      <a:pt x="252" y="182"/>
                      <a:pt x="250" y="178"/>
                    </a:cubicBezTo>
                    <a:cubicBezTo>
                      <a:pt x="248" y="174"/>
                      <a:pt x="244" y="170"/>
                      <a:pt x="240" y="167"/>
                    </a:cubicBezTo>
                    <a:cubicBezTo>
                      <a:pt x="232" y="161"/>
                      <a:pt x="222" y="156"/>
                      <a:pt x="212" y="152"/>
                    </a:cubicBezTo>
                    <a:cubicBezTo>
                      <a:pt x="221" y="153"/>
                      <a:pt x="230" y="153"/>
                      <a:pt x="239" y="153"/>
                    </a:cubicBezTo>
                    <a:cubicBezTo>
                      <a:pt x="244" y="153"/>
                      <a:pt x="249" y="153"/>
                      <a:pt x="253" y="151"/>
                    </a:cubicBezTo>
                    <a:cubicBezTo>
                      <a:pt x="258" y="149"/>
                      <a:pt x="262" y="146"/>
                      <a:pt x="263" y="141"/>
                    </a:cubicBezTo>
                    <a:cubicBezTo>
                      <a:pt x="264" y="136"/>
                      <a:pt x="262" y="131"/>
                      <a:pt x="258" y="12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4035426" y="4554538"/>
                <a:ext cx="693738" cy="69373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79" y="72"/>
                    </a:moveTo>
                    <a:cubicBezTo>
                      <a:pt x="176" y="71"/>
                      <a:pt x="172" y="70"/>
                      <a:pt x="169" y="70"/>
                    </a:cubicBezTo>
                    <a:cubicBezTo>
                      <a:pt x="164" y="69"/>
                      <a:pt x="159" y="70"/>
                      <a:pt x="153" y="71"/>
                    </a:cubicBezTo>
                    <a:cubicBezTo>
                      <a:pt x="157" y="69"/>
                      <a:pt x="160" y="67"/>
                      <a:pt x="164" y="65"/>
                    </a:cubicBezTo>
                    <a:cubicBezTo>
                      <a:pt x="167" y="63"/>
                      <a:pt x="169" y="61"/>
                      <a:pt x="172" y="58"/>
                    </a:cubicBezTo>
                    <a:cubicBezTo>
                      <a:pt x="174" y="55"/>
                      <a:pt x="175" y="52"/>
                      <a:pt x="173" y="48"/>
                    </a:cubicBezTo>
                    <a:cubicBezTo>
                      <a:pt x="172" y="45"/>
                      <a:pt x="169" y="43"/>
                      <a:pt x="166" y="43"/>
                    </a:cubicBezTo>
                    <a:cubicBezTo>
                      <a:pt x="163" y="42"/>
                      <a:pt x="159" y="43"/>
                      <a:pt x="156" y="44"/>
                    </a:cubicBezTo>
                    <a:cubicBezTo>
                      <a:pt x="149" y="46"/>
                      <a:pt x="142" y="50"/>
                      <a:pt x="136" y="54"/>
                    </a:cubicBezTo>
                    <a:cubicBezTo>
                      <a:pt x="140" y="49"/>
                      <a:pt x="143" y="44"/>
                      <a:pt x="147" y="39"/>
                    </a:cubicBezTo>
                    <a:cubicBezTo>
                      <a:pt x="149" y="36"/>
                      <a:pt x="151" y="33"/>
                      <a:pt x="152" y="30"/>
                    </a:cubicBezTo>
                    <a:cubicBezTo>
                      <a:pt x="153" y="26"/>
                      <a:pt x="152" y="22"/>
                      <a:pt x="150" y="20"/>
                    </a:cubicBezTo>
                    <a:cubicBezTo>
                      <a:pt x="147" y="17"/>
                      <a:pt x="144" y="17"/>
                      <a:pt x="141" y="18"/>
                    </a:cubicBezTo>
                    <a:cubicBezTo>
                      <a:pt x="137" y="18"/>
                      <a:pt x="134" y="20"/>
                      <a:pt x="132" y="22"/>
                    </a:cubicBezTo>
                    <a:cubicBezTo>
                      <a:pt x="126" y="27"/>
                      <a:pt x="121" y="33"/>
                      <a:pt x="117" y="40"/>
                    </a:cubicBezTo>
                    <a:cubicBezTo>
                      <a:pt x="119" y="34"/>
                      <a:pt x="121" y="28"/>
                      <a:pt x="122" y="21"/>
                    </a:cubicBezTo>
                    <a:cubicBezTo>
                      <a:pt x="123" y="18"/>
                      <a:pt x="123" y="15"/>
                      <a:pt x="123" y="11"/>
                    </a:cubicBezTo>
                    <a:cubicBezTo>
                      <a:pt x="122" y="8"/>
                      <a:pt x="120" y="4"/>
                      <a:pt x="117" y="3"/>
                    </a:cubicBezTo>
                    <a:cubicBezTo>
                      <a:pt x="114" y="2"/>
                      <a:pt x="110" y="3"/>
                      <a:pt x="107" y="4"/>
                    </a:cubicBezTo>
                    <a:cubicBezTo>
                      <a:pt x="105" y="6"/>
                      <a:pt x="103" y="9"/>
                      <a:pt x="101" y="12"/>
                    </a:cubicBezTo>
                    <a:cubicBezTo>
                      <a:pt x="98" y="19"/>
                      <a:pt x="96" y="26"/>
                      <a:pt x="95" y="34"/>
                    </a:cubicBezTo>
                    <a:cubicBezTo>
                      <a:pt x="94" y="28"/>
                      <a:pt x="93" y="22"/>
                      <a:pt x="92" y="15"/>
                    </a:cubicBezTo>
                    <a:cubicBezTo>
                      <a:pt x="91" y="12"/>
                      <a:pt x="90" y="8"/>
                      <a:pt x="88" y="6"/>
                    </a:cubicBezTo>
                    <a:cubicBezTo>
                      <a:pt x="87" y="3"/>
                      <a:pt x="83" y="0"/>
                      <a:pt x="80" y="0"/>
                    </a:cubicBezTo>
                    <a:cubicBezTo>
                      <a:pt x="77" y="0"/>
                      <a:pt x="74" y="3"/>
                      <a:pt x="72" y="5"/>
                    </a:cubicBezTo>
                    <a:cubicBezTo>
                      <a:pt x="70" y="8"/>
                      <a:pt x="70" y="12"/>
                      <a:pt x="69" y="15"/>
                    </a:cubicBezTo>
                    <a:cubicBezTo>
                      <a:pt x="69" y="20"/>
                      <a:pt x="69" y="25"/>
                      <a:pt x="70" y="31"/>
                    </a:cubicBezTo>
                    <a:cubicBezTo>
                      <a:pt x="68" y="27"/>
                      <a:pt x="66" y="24"/>
                      <a:pt x="64" y="20"/>
                    </a:cubicBezTo>
                    <a:cubicBezTo>
                      <a:pt x="63" y="18"/>
                      <a:pt x="61" y="15"/>
                      <a:pt x="58" y="12"/>
                    </a:cubicBezTo>
                    <a:cubicBezTo>
                      <a:pt x="55" y="10"/>
                      <a:pt x="51" y="9"/>
                      <a:pt x="48" y="11"/>
                    </a:cubicBezTo>
                    <a:cubicBezTo>
                      <a:pt x="45" y="12"/>
                      <a:pt x="43" y="15"/>
                      <a:pt x="42" y="18"/>
                    </a:cubicBezTo>
                    <a:cubicBezTo>
                      <a:pt x="42" y="21"/>
                      <a:pt x="42" y="25"/>
                      <a:pt x="43" y="28"/>
                    </a:cubicBezTo>
                    <a:cubicBezTo>
                      <a:pt x="45" y="35"/>
                      <a:pt x="49" y="42"/>
                      <a:pt x="53" y="48"/>
                    </a:cubicBezTo>
                    <a:cubicBezTo>
                      <a:pt x="49" y="44"/>
                      <a:pt x="44" y="41"/>
                      <a:pt x="38" y="37"/>
                    </a:cubicBezTo>
                    <a:cubicBezTo>
                      <a:pt x="36" y="35"/>
                      <a:pt x="33" y="33"/>
                      <a:pt x="29" y="32"/>
                    </a:cubicBezTo>
                    <a:cubicBezTo>
                      <a:pt x="26" y="31"/>
                      <a:pt x="22" y="32"/>
                      <a:pt x="20" y="34"/>
                    </a:cubicBezTo>
                    <a:cubicBezTo>
                      <a:pt x="17" y="37"/>
                      <a:pt x="17" y="40"/>
                      <a:pt x="17" y="43"/>
                    </a:cubicBezTo>
                    <a:cubicBezTo>
                      <a:pt x="18" y="47"/>
                      <a:pt x="20" y="50"/>
                      <a:pt x="22" y="52"/>
                    </a:cubicBezTo>
                    <a:cubicBezTo>
                      <a:pt x="27" y="58"/>
                      <a:pt x="33" y="63"/>
                      <a:pt x="39" y="67"/>
                    </a:cubicBezTo>
                    <a:cubicBezTo>
                      <a:pt x="33" y="65"/>
                      <a:pt x="27" y="64"/>
                      <a:pt x="21" y="62"/>
                    </a:cubicBezTo>
                    <a:cubicBezTo>
                      <a:pt x="18" y="61"/>
                      <a:pt x="14" y="61"/>
                      <a:pt x="11" y="61"/>
                    </a:cubicBezTo>
                    <a:cubicBezTo>
                      <a:pt x="7" y="62"/>
                      <a:pt x="4" y="64"/>
                      <a:pt x="3" y="67"/>
                    </a:cubicBezTo>
                    <a:cubicBezTo>
                      <a:pt x="1" y="70"/>
                      <a:pt x="2" y="74"/>
                      <a:pt x="4" y="77"/>
                    </a:cubicBezTo>
                    <a:cubicBezTo>
                      <a:pt x="6" y="79"/>
                      <a:pt x="9" y="81"/>
                      <a:pt x="12" y="83"/>
                    </a:cubicBezTo>
                    <a:cubicBezTo>
                      <a:pt x="19" y="86"/>
                      <a:pt x="26" y="88"/>
                      <a:pt x="34" y="89"/>
                    </a:cubicBezTo>
                    <a:cubicBezTo>
                      <a:pt x="27" y="90"/>
                      <a:pt x="21" y="91"/>
                      <a:pt x="15" y="92"/>
                    </a:cubicBezTo>
                    <a:cubicBezTo>
                      <a:pt x="12" y="93"/>
                      <a:pt x="8" y="94"/>
                      <a:pt x="5" y="96"/>
                    </a:cubicBezTo>
                    <a:cubicBezTo>
                      <a:pt x="2" y="97"/>
                      <a:pt x="0" y="101"/>
                      <a:pt x="0" y="104"/>
                    </a:cubicBezTo>
                    <a:cubicBezTo>
                      <a:pt x="0" y="107"/>
                      <a:pt x="2" y="110"/>
                      <a:pt x="5" y="112"/>
                    </a:cubicBezTo>
                    <a:cubicBezTo>
                      <a:pt x="8" y="114"/>
                      <a:pt x="11" y="114"/>
                      <a:pt x="15" y="115"/>
                    </a:cubicBezTo>
                    <a:cubicBezTo>
                      <a:pt x="20" y="115"/>
                      <a:pt x="25" y="115"/>
                      <a:pt x="30" y="114"/>
                    </a:cubicBezTo>
                    <a:cubicBezTo>
                      <a:pt x="27" y="116"/>
                      <a:pt x="23" y="118"/>
                      <a:pt x="20" y="120"/>
                    </a:cubicBezTo>
                    <a:cubicBezTo>
                      <a:pt x="17" y="122"/>
                      <a:pt x="14" y="123"/>
                      <a:pt x="12" y="126"/>
                    </a:cubicBezTo>
                    <a:cubicBezTo>
                      <a:pt x="10" y="129"/>
                      <a:pt x="9" y="133"/>
                      <a:pt x="10" y="136"/>
                    </a:cubicBezTo>
                    <a:cubicBezTo>
                      <a:pt x="11" y="139"/>
                      <a:pt x="15" y="141"/>
                      <a:pt x="18" y="142"/>
                    </a:cubicBezTo>
                    <a:cubicBezTo>
                      <a:pt x="21" y="142"/>
                      <a:pt x="24" y="142"/>
                      <a:pt x="28" y="141"/>
                    </a:cubicBezTo>
                    <a:cubicBezTo>
                      <a:pt x="35" y="139"/>
                      <a:pt x="42" y="135"/>
                      <a:pt x="48" y="131"/>
                    </a:cubicBezTo>
                    <a:cubicBezTo>
                      <a:pt x="44" y="135"/>
                      <a:pt x="40" y="140"/>
                      <a:pt x="37" y="146"/>
                    </a:cubicBezTo>
                    <a:cubicBezTo>
                      <a:pt x="35" y="148"/>
                      <a:pt x="33" y="151"/>
                      <a:pt x="32" y="155"/>
                    </a:cubicBezTo>
                    <a:cubicBezTo>
                      <a:pt x="31" y="158"/>
                      <a:pt x="31" y="162"/>
                      <a:pt x="34" y="165"/>
                    </a:cubicBezTo>
                    <a:cubicBezTo>
                      <a:pt x="36" y="167"/>
                      <a:pt x="40" y="168"/>
                      <a:pt x="43" y="167"/>
                    </a:cubicBezTo>
                    <a:cubicBezTo>
                      <a:pt x="46" y="166"/>
                      <a:pt x="49" y="164"/>
                      <a:pt x="52" y="162"/>
                    </a:cubicBezTo>
                    <a:cubicBezTo>
                      <a:pt x="58" y="157"/>
                      <a:pt x="62" y="151"/>
                      <a:pt x="66" y="145"/>
                    </a:cubicBezTo>
                    <a:cubicBezTo>
                      <a:pt x="65" y="151"/>
                      <a:pt x="63" y="157"/>
                      <a:pt x="62" y="163"/>
                    </a:cubicBezTo>
                    <a:cubicBezTo>
                      <a:pt x="61" y="166"/>
                      <a:pt x="60" y="170"/>
                      <a:pt x="61" y="173"/>
                    </a:cubicBezTo>
                    <a:cubicBezTo>
                      <a:pt x="62" y="177"/>
                      <a:pt x="64" y="180"/>
                      <a:pt x="67" y="181"/>
                    </a:cubicBezTo>
                    <a:cubicBezTo>
                      <a:pt x="70" y="183"/>
                      <a:pt x="74" y="182"/>
                      <a:pt x="76" y="180"/>
                    </a:cubicBezTo>
                    <a:cubicBezTo>
                      <a:pt x="79" y="178"/>
                      <a:pt x="81" y="175"/>
                      <a:pt x="82" y="172"/>
                    </a:cubicBezTo>
                    <a:cubicBezTo>
                      <a:pt x="86" y="165"/>
                      <a:pt x="88" y="158"/>
                      <a:pt x="89" y="150"/>
                    </a:cubicBezTo>
                    <a:cubicBezTo>
                      <a:pt x="90" y="157"/>
                      <a:pt x="91" y="163"/>
                      <a:pt x="92" y="169"/>
                    </a:cubicBezTo>
                    <a:cubicBezTo>
                      <a:pt x="93" y="172"/>
                      <a:pt x="93" y="176"/>
                      <a:pt x="95" y="179"/>
                    </a:cubicBezTo>
                    <a:cubicBezTo>
                      <a:pt x="97" y="182"/>
                      <a:pt x="100" y="184"/>
                      <a:pt x="104" y="184"/>
                    </a:cubicBezTo>
                    <a:cubicBezTo>
                      <a:pt x="107" y="184"/>
                      <a:pt x="110" y="182"/>
                      <a:pt x="112" y="179"/>
                    </a:cubicBezTo>
                    <a:cubicBezTo>
                      <a:pt x="114" y="176"/>
                      <a:pt x="114" y="173"/>
                      <a:pt x="114" y="169"/>
                    </a:cubicBezTo>
                    <a:cubicBezTo>
                      <a:pt x="115" y="164"/>
                      <a:pt x="114" y="159"/>
                      <a:pt x="113" y="154"/>
                    </a:cubicBezTo>
                    <a:cubicBezTo>
                      <a:pt x="115" y="157"/>
                      <a:pt x="117" y="161"/>
                      <a:pt x="119" y="164"/>
                    </a:cubicBezTo>
                    <a:cubicBezTo>
                      <a:pt x="121" y="167"/>
                      <a:pt x="123" y="170"/>
                      <a:pt x="126" y="172"/>
                    </a:cubicBezTo>
                    <a:cubicBezTo>
                      <a:pt x="129" y="174"/>
                      <a:pt x="132" y="175"/>
                      <a:pt x="136" y="174"/>
                    </a:cubicBezTo>
                    <a:cubicBezTo>
                      <a:pt x="139" y="173"/>
                      <a:pt x="141" y="169"/>
                      <a:pt x="141" y="166"/>
                    </a:cubicBezTo>
                    <a:cubicBezTo>
                      <a:pt x="142" y="163"/>
                      <a:pt x="141" y="160"/>
                      <a:pt x="140" y="156"/>
                    </a:cubicBezTo>
                    <a:cubicBezTo>
                      <a:pt x="138" y="149"/>
                      <a:pt x="134" y="142"/>
                      <a:pt x="130" y="136"/>
                    </a:cubicBezTo>
                    <a:cubicBezTo>
                      <a:pt x="135" y="140"/>
                      <a:pt x="140" y="144"/>
                      <a:pt x="145" y="147"/>
                    </a:cubicBezTo>
                    <a:cubicBezTo>
                      <a:pt x="148" y="149"/>
                      <a:pt x="151" y="151"/>
                      <a:pt x="154" y="152"/>
                    </a:cubicBezTo>
                    <a:cubicBezTo>
                      <a:pt x="158" y="153"/>
                      <a:pt x="162" y="153"/>
                      <a:pt x="164" y="150"/>
                    </a:cubicBezTo>
                    <a:cubicBezTo>
                      <a:pt x="167" y="148"/>
                      <a:pt x="167" y="144"/>
                      <a:pt x="166" y="141"/>
                    </a:cubicBezTo>
                    <a:cubicBezTo>
                      <a:pt x="166" y="138"/>
                      <a:pt x="164" y="135"/>
                      <a:pt x="162" y="132"/>
                    </a:cubicBezTo>
                    <a:cubicBezTo>
                      <a:pt x="157" y="126"/>
                      <a:pt x="151" y="122"/>
                      <a:pt x="144" y="118"/>
                    </a:cubicBezTo>
                    <a:cubicBezTo>
                      <a:pt x="150" y="119"/>
                      <a:pt x="156" y="121"/>
                      <a:pt x="163" y="122"/>
                    </a:cubicBezTo>
                    <a:cubicBezTo>
                      <a:pt x="166" y="123"/>
                      <a:pt x="169" y="124"/>
                      <a:pt x="173" y="123"/>
                    </a:cubicBezTo>
                    <a:cubicBezTo>
                      <a:pt x="176" y="122"/>
                      <a:pt x="180" y="120"/>
                      <a:pt x="181" y="117"/>
                    </a:cubicBezTo>
                    <a:cubicBezTo>
                      <a:pt x="182" y="114"/>
                      <a:pt x="181" y="111"/>
                      <a:pt x="180" y="108"/>
                    </a:cubicBezTo>
                    <a:cubicBezTo>
                      <a:pt x="178" y="105"/>
                      <a:pt x="175" y="103"/>
                      <a:pt x="172" y="102"/>
                    </a:cubicBezTo>
                    <a:cubicBezTo>
                      <a:pt x="165" y="98"/>
                      <a:pt x="158" y="96"/>
                      <a:pt x="150" y="95"/>
                    </a:cubicBezTo>
                    <a:cubicBezTo>
                      <a:pt x="156" y="94"/>
                      <a:pt x="162" y="93"/>
                      <a:pt x="169" y="92"/>
                    </a:cubicBezTo>
                    <a:cubicBezTo>
                      <a:pt x="172" y="91"/>
                      <a:pt x="176" y="91"/>
                      <a:pt x="178" y="89"/>
                    </a:cubicBezTo>
                    <a:cubicBezTo>
                      <a:pt x="181" y="87"/>
                      <a:pt x="184" y="84"/>
                      <a:pt x="184" y="80"/>
                    </a:cubicBezTo>
                    <a:cubicBezTo>
                      <a:pt x="184" y="77"/>
                      <a:pt x="182" y="74"/>
                      <a:pt x="179" y="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4148138" y="4672013"/>
                <a:ext cx="468312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3" extrusionOk="0">
                    <a:moveTo>
                      <a:pt x="115" y="35"/>
                    </a:moveTo>
                    <a:cubicBezTo>
                      <a:pt x="113" y="35"/>
                      <a:pt x="110" y="35"/>
                      <a:pt x="108" y="35"/>
                    </a:cubicBezTo>
                    <a:cubicBezTo>
                      <a:pt x="105" y="36"/>
                      <a:pt x="102" y="37"/>
                      <a:pt x="98" y="38"/>
                    </a:cubicBezTo>
                    <a:cubicBezTo>
                      <a:pt x="100" y="36"/>
                      <a:pt x="102" y="35"/>
                      <a:pt x="104" y="33"/>
                    </a:cubicBezTo>
                    <a:cubicBezTo>
                      <a:pt x="106" y="31"/>
                      <a:pt x="107" y="29"/>
                      <a:pt x="108" y="27"/>
                    </a:cubicBezTo>
                    <a:cubicBezTo>
                      <a:pt x="109" y="25"/>
                      <a:pt x="109" y="23"/>
                      <a:pt x="108" y="21"/>
                    </a:cubicBezTo>
                    <a:cubicBezTo>
                      <a:pt x="107" y="19"/>
                      <a:pt x="104" y="18"/>
                      <a:pt x="102" y="18"/>
                    </a:cubicBezTo>
                    <a:cubicBezTo>
                      <a:pt x="100" y="18"/>
                      <a:pt x="98" y="19"/>
                      <a:pt x="96" y="20"/>
                    </a:cubicBezTo>
                    <a:cubicBezTo>
                      <a:pt x="92" y="23"/>
                      <a:pt x="88" y="26"/>
                      <a:pt x="84" y="30"/>
                    </a:cubicBezTo>
                    <a:cubicBezTo>
                      <a:pt x="86" y="26"/>
                      <a:pt x="88" y="22"/>
                      <a:pt x="89" y="18"/>
                    </a:cubicBezTo>
                    <a:cubicBezTo>
                      <a:pt x="90" y="16"/>
                      <a:pt x="91" y="14"/>
                      <a:pt x="91" y="12"/>
                    </a:cubicBezTo>
                    <a:cubicBezTo>
                      <a:pt x="91" y="10"/>
                      <a:pt x="90" y="7"/>
                      <a:pt x="88" y="6"/>
                    </a:cubicBezTo>
                    <a:cubicBezTo>
                      <a:pt x="86" y="5"/>
                      <a:pt x="84" y="5"/>
                      <a:pt x="82" y="6"/>
                    </a:cubicBezTo>
                    <a:cubicBezTo>
                      <a:pt x="80" y="7"/>
                      <a:pt x="78" y="8"/>
                      <a:pt x="77" y="10"/>
                    </a:cubicBezTo>
                    <a:cubicBezTo>
                      <a:pt x="74" y="14"/>
                      <a:pt x="72" y="19"/>
                      <a:pt x="70" y="24"/>
                    </a:cubicBezTo>
                    <a:cubicBezTo>
                      <a:pt x="71" y="19"/>
                      <a:pt x="71" y="15"/>
                      <a:pt x="71" y="11"/>
                    </a:cubicBezTo>
                    <a:cubicBezTo>
                      <a:pt x="70" y="9"/>
                      <a:pt x="70" y="6"/>
                      <a:pt x="70" y="4"/>
                    </a:cubicBezTo>
                    <a:cubicBezTo>
                      <a:pt x="69" y="2"/>
                      <a:pt x="67" y="0"/>
                      <a:pt x="65" y="0"/>
                    </a:cubicBezTo>
                    <a:cubicBezTo>
                      <a:pt x="62" y="0"/>
                      <a:pt x="60" y="1"/>
                      <a:pt x="59" y="2"/>
                    </a:cubicBezTo>
                    <a:cubicBezTo>
                      <a:pt x="57" y="4"/>
                      <a:pt x="56" y="6"/>
                      <a:pt x="56" y="8"/>
                    </a:cubicBezTo>
                    <a:cubicBezTo>
                      <a:pt x="55" y="13"/>
                      <a:pt x="55" y="18"/>
                      <a:pt x="55" y="23"/>
                    </a:cubicBezTo>
                    <a:cubicBezTo>
                      <a:pt x="53" y="19"/>
                      <a:pt x="52" y="15"/>
                      <a:pt x="50" y="12"/>
                    </a:cubicBezTo>
                    <a:cubicBezTo>
                      <a:pt x="49" y="10"/>
                      <a:pt x="48" y="7"/>
                      <a:pt x="47" y="6"/>
                    </a:cubicBezTo>
                    <a:cubicBezTo>
                      <a:pt x="45" y="4"/>
                      <a:pt x="43" y="3"/>
                      <a:pt x="40" y="4"/>
                    </a:cubicBezTo>
                    <a:cubicBezTo>
                      <a:pt x="38" y="4"/>
                      <a:pt x="37" y="6"/>
                      <a:pt x="36" y="8"/>
                    </a:cubicBezTo>
                    <a:cubicBezTo>
                      <a:pt x="35" y="10"/>
                      <a:pt x="35" y="13"/>
                      <a:pt x="36" y="15"/>
                    </a:cubicBezTo>
                    <a:cubicBezTo>
                      <a:pt x="36" y="18"/>
                      <a:pt x="37" y="21"/>
                      <a:pt x="39" y="25"/>
                    </a:cubicBezTo>
                    <a:cubicBezTo>
                      <a:pt x="37" y="23"/>
                      <a:pt x="35" y="21"/>
                      <a:pt x="33" y="19"/>
                    </a:cubicBezTo>
                    <a:cubicBezTo>
                      <a:pt x="32" y="17"/>
                      <a:pt x="30" y="16"/>
                      <a:pt x="28" y="15"/>
                    </a:cubicBezTo>
                    <a:cubicBezTo>
                      <a:pt x="26" y="14"/>
                      <a:pt x="23" y="14"/>
                      <a:pt x="21" y="15"/>
                    </a:cubicBezTo>
                    <a:cubicBezTo>
                      <a:pt x="19" y="16"/>
                      <a:pt x="19" y="19"/>
                      <a:pt x="19" y="21"/>
                    </a:cubicBezTo>
                    <a:cubicBezTo>
                      <a:pt x="19" y="23"/>
                      <a:pt x="20" y="25"/>
                      <a:pt x="21" y="27"/>
                    </a:cubicBezTo>
                    <a:cubicBezTo>
                      <a:pt x="23" y="31"/>
                      <a:pt x="27" y="35"/>
                      <a:pt x="30" y="39"/>
                    </a:cubicBezTo>
                    <a:cubicBezTo>
                      <a:pt x="27" y="37"/>
                      <a:pt x="23" y="35"/>
                      <a:pt x="19" y="34"/>
                    </a:cubicBezTo>
                    <a:cubicBezTo>
                      <a:pt x="17" y="33"/>
                      <a:pt x="15" y="32"/>
                      <a:pt x="12" y="32"/>
                    </a:cubicBezTo>
                    <a:cubicBezTo>
                      <a:pt x="10" y="32"/>
                      <a:pt x="8" y="33"/>
                      <a:pt x="6" y="35"/>
                    </a:cubicBezTo>
                    <a:cubicBezTo>
                      <a:pt x="5" y="37"/>
                      <a:pt x="5" y="39"/>
                      <a:pt x="6" y="41"/>
                    </a:cubicBezTo>
                    <a:cubicBezTo>
                      <a:pt x="7" y="43"/>
                      <a:pt x="9" y="45"/>
                      <a:pt x="11" y="46"/>
                    </a:cubicBezTo>
                    <a:cubicBezTo>
                      <a:pt x="15" y="49"/>
                      <a:pt x="19" y="51"/>
                      <a:pt x="24" y="53"/>
                    </a:cubicBezTo>
                    <a:cubicBezTo>
                      <a:pt x="20" y="53"/>
                      <a:pt x="16" y="52"/>
                      <a:pt x="12" y="53"/>
                    </a:cubicBezTo>
                    <a:cubicBezTo>
                      <a:pt x="9" y="53"/>
                      <a:pt x="7" y="53"/>
                      <a:pt x="5" y="54"/>
                    </a:cubicBezTo>
                    <a:cubicBezTo>
                      <a:pt x="3" y="54"/>
                      <a:pt x="1" y="56"/>
                      <a:pt x="1" y="58"/>
                    </a:cubicBezTo>
                    <a:cubicBezTo>
                      <a:pt x="0" y="61"/>
                      <a:pt x="1" y="63"/>
                      <a:pt x="3" y="64"/>
                    </a:cubicBezTo>
                    <a:cubicBezTo>
                      <a:pt x="5" y="66"/>
                      <a:pt x="7" y="67"/>
                      <a:pt x="9" y="67"/>
                    </a:cubicBezTo>
                    <a:cubicBezTo>
                      <a:pt x="14" y="68"/>
                      <a:pt x="19" y="68"/>
                      <a:pt x="24" y="68"/>
                    </a:cubicBezTo>
                    <a:cubicBezTo>
                      <a:pt x="20" y="70"/>
                      <a:pt x="16" y="71"/>
                      <a:pt x="12" y="73"/>
                    </a:cubicBezTo>
                    <a:cubicBezTo>
                      <a:pt x="10" y="74"/>
                      <a:pt x="8" y="75"/>
                      <a:pt x="6" y="76"/>
                    </a:cubicBezTo>
                    <a:cubicBezTo>
                      <a:pt x="5" y="78"/>
                      <a:pt x="4" y="80"/>
                      <a:pt x="4" y="83"/>
                    </a:cubicBezTo>
                    <a:cubicBezTo>
                      <a:pt x="5" y="85"/>
                      <a:pt x="7" y="86"/>
                      <a:pt x="9" y="87"/>
                    </a:cubicBezTo>
                    <a:cubicBezTo>
                      <a:pt x="11" y="88"/>
                      <a:pt x="13" y="88"/>
                      <a:pt x="15" y="87"/>
                    </a:cubicBezTo>
                    <a:cubicBezTo>
                      <a:pt x="19" y="87"/>
                      <a:pt x="22" y="86"/>
                      <a:pt x="25" y="84"/>
                    </a:cubicBezTo>
                    <a:cubicBezTo>
                      <a:pt x="23" y="86"/>
                      <a:pt x="22" y="88"/>
                      <a:pt x="20" y="90"/>
                    </a:cubicBezTo>
                    <a:cubicBezTo>
                      <a:pt x="18" y="91"/>
                      <a:pt x="16" y="93"/>
                      <a:pt x="16" y="95"/>
                    </a:cubicBezTo>
                    <a:cubicBezTo>
                      <a:pt x="15" y="97"/>
                      <a:pt x="14" y="100"/>
                      <a:pt x="16" y="102"/>
                    </a:cubicBezTo>
                    <a:cubicBezTo>
                      <a:pt x="17" y="104"/>
                      <a:pt x="19" y="104"/>
                      <a:pt x="22" y="104"/>
                    </a:cubicBezTo>
                    <a:cubicBezTo>
                      <a:pt x="24" y="104"/>
                      <a:pt x="26" y="103"/>
                      <a:pt x="28" y="102"/>
                    </a:cubicBezTo>
                    <a:cubicBezTo>
                      <a:pt x="32" y="100"/>
                      <a:pt x="36" y="96"/>
                      <a:pt x="39" y="93"/>
                    </a:cubicBezTo>
                    <a:cubicBezTo>
                      <a:pt x="37" y="96"/>
                      <a:pt x="36" y="100"/>
                      <a:pt x="34" y="104"/>
                    </a:cubicBezTo>
                    <a:cubicBezTo>
                      <a:pt x="33" y="106"/>
                      <a:pt x="33" y="108"/>
                      <a:pt x="33" y="111"/>
                    </a:cubicBezTo>
                    <a:cubicBezTo>
                      <a:pt x="32" y="113"/>
                      <a:pt x="33" y="115"/>
                      <a:pt x="35" y="117"/>
                    </a:cubicBezTo>
                    <a:cubicBezTo>
                      <a:pt x="37" y="118"/>
                      <a:pt x="40" y="118"/>
                      <a:pt x="42" y="117"/>
                    </a:cubicBezTo>
                    <a:cubicBezTo>
                      <a:pt x="44" y="116"/>
                      <a:pt x="45" y="114"/>
                      <a:pt x="47" y="112"/>
                    </a:cubicBezTo>
                    <a:cubicBezTo>
                      <a:pt x="50" y="108"/>
                      <a:pt x="52" y="104"/>
                      <a:pt x="53" y="99"/>
                    </a:cubicBezTo>
                    <a:cubicBezTo>
                      <a:pt x="53" y="103"/>
                      <a:pt x="53" y="107"/>
                      <a:pt x="53" y="111"/>
                    </a:cubicBezTo>
                    <a:cubicBezTo>
                      <a:pt x="53" y="114"/>
                      <a:pt x="53" y="116"/>
                      <a:pt x="54" y="118"/>
                    </a:cubicBezTo>
                    <a:cubicBezTo>
                      <a:pt x="55" y="120"/>
                      <a:pt x="57" y="122"/>
                      <a:pt x="59" y="123"/>
                    </a:cubicBezTo>
                    <a:cubicBezTo>
                      <a:pt x="61" y="123"/>
                      <a:pt x="64" y="122"/>
                      <a:pt x="65" y="120"/>
                    </a:cubicBezTo>
                    <a:cubicBezTo>
                      <a:pt x="66" y="118"/>
                      <a:pt x="67" y="116"/>
                      <a:pt x="68" y="114"/>
                    </a:cubicBezTo>
                    <a:cubicBezTo>
                      <a:pt x="69" y="109"/>
                      <a:pt x="69" y="104"/>
                      <a:pt x="69" y="99"/>
                    </a:cubicBezTo>
                    <a:cubicBezTo>
                      <a:pt x="70" y="103"/>
                      <a:pt x="72" y="107"/>
                      <a:pt x="73" y="111"/>
                    </a:cubicBezTo>
                    <a:cubicBezTo>
                      <a:pt x="74" y="113"/>
                      <a:pt x="75" y="115"/>
                      <a:pt x="77" y="117"/>
                    </a:cubicBezTo>
                    <a:cubicBezTo>
                      <a:pt x="79" y="118"/>
                      <a:pt x="81" y="119"/>
                      <a:pt x="83" y="119"/>
                    </a:cubicBezTo>
                    <a:cubicBezTo>
                      <a:pt x="85" y="118"/>
                      <a:pt x="87" y="116"/>
                      <a:pt x="88" y="114"/>
                    </a:cubicBezTo>
                    <a:cubicBezTo>
                      <a:pt x="88" y="112"/>
                      <a:pt x="88" y="110"/>
                      <a:pt x="88" y="108"/>
                    </a:cubicBezTo>
                    <a:cubicBezTo>
                      <a:pt x="87" y="104"/>
                      <a:pt x="86" y="101"/>
                      <a:pt x="85" y="98"/>
                    </a:cubicBezTo>
                    <a:cubicBezTo>
                      <a:pt x="87" y="100"/>
                      <a:pt x="89" y="101"/>
                      <a:pt x="90" y="103"/>
                    </a:cubicBezTo>
                    <a:cubicBezTo>
                      <a:pt x="92" y="105"/>
                      <a:pt x="94" y="107"/>
                      <a:pt x="96" y="108"/>
                    </a:cubicBezTo>
                    <a:cubicBezTo>
                      <a:pt x="98" y="108"/>
                      <a:pt x="101" y="109"/>
                      <a:pt x="102" y="107"/>
                    </a:cubicBezTo>
                    <a:cubicBezTo>
                      <a:pt x="104" y="106"/>
                      <a:pt x="105" y="104"/>
                      <a:pt x="105" y="101"/>
                    </a:cubicBezTo>
                    <a:cubicBezTo>
                      <a:pt x="105" y="99"/>
                      <a:pt x="104" y="97"/>
                      <a:pt x="103" y="95"/>
                    </a:cubicBezTo>
                    <a:cubicBezTo>
                      <a:pt x="100" y="91"/>
                      <a:pt x="97" y="87"/>
                      <a:pt x="93" y="84"/>
                    </a:cubicBezTo>
                    <a:cubicBezTo>
                      <a:pt x="97" y="86"/>
                      <a:pt x="101" y="87"/>
                      <a:pt x="105" y="89"/>
                    </a:cubicBezTo>
                    <a:cubicBezTo>
                      <a:pt x="107" y="90"/>
                      <a:pt x="109" y="90"/>
                      <a:pt x="111" y="91"/>
                    </a:cubicBezTo>
                    <a:cubicBezTo>
                      <a:pt x="114" y="91"/>
                      <a:pt x="116" y="90"/>
                      <a:pt x="117" y="88"/>
                    </a:cubicBezTo>
                    <a:cubicBezTo>
                      <a:pt x="118" y="86"/>
                      <a:pt x="118" y="83"/>
                      <a:pt x="117" y="81"/>
                    </a:cubicBezTo>
                    <a:cubicBezTo>
                      <a:pt x="116" y="79"/>
                      <a:pt x="115" y="78"/>
                      <a:pt x="113" y="77"/>
                    </a:cubicBezTo>
                    <a:cubicBezTo>
                      <a:pt x="109" y="73"/>
                      <a:pt x="104" y="71"/>
                      <a:pt x="100" y="70"/>
                    </a:cubicBezTo>
                    <a:cubicBezTo>
                      <a:pt x="104" y="70"/>
                      <a:pt x="108" y="70"/>
                      <a:pt x="112" y="70"/>
                    </a:cubicBezTo>
                    <a:cubicBezTo>
                      <a:pt x="114" y="70"/>
                      <a:pt x="117" y="70"/>
                      <a:pt x="119" y="69"/>
                    </a:cubicBezTo>
                    <a:cubicBezTo>
                      <a:pt x="121" y="68"/>
                      <a:pt x="123" y="66"/>
                      <a:pt x="123" y="64"/>
                    </a:cubicBezTo>
                    <a:cubicBezTo>
                      <a:pt x="124" y="62"/>
                      <a:pt x="122" y="60"/>
                      <a:pt x="121" y="58"/>
                    </a:cubicBezTo>
                    <a:cubicBezTo>
                      <a:pt x="119" y="57"/>
                      <a:pt x="117" y="56"/>
                      <a:pt x="115" y="55"/>
                    </a:cubicBezTo>
                    <a:cubicBezTo>
                      <a:pt x="110" y="54"/>
                      <a:pt x="105" y="54"/>
                      <a:pt x="100" y="54"/>
                    </a:cubicBezTo>
                    <a:cubicBezTo>
                      <a:pt x="104" y="53"/>
                      <a:pt x="108" y="51"/>
                      <a:pt x="111" y="50"/>
                    </a:cubicBezTo>
                    <a:cubicBezTo>
                      <a:pt x="113" y="49"/>
                      <a:pt x="116" y="48"/>
                      <a:pt x="117" y="46"/>
                    </a:cubicBezTo>
                    <a:cubicBezTo>
                      <a:pt x="119" y="44"/>
                      <a:pt x="120" y="42"/>
                      <a:pt x="119" y="40"/>
                    </a:cubicBezTo>
                    <a:cubicBezTo>
                      <a:pt x="119" y="38"/>
                      <a:pt x="117" y="36"/>
                      <a:pt x="115" y="3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4281488" y="4792663"/>
                <a:ext cx="206375" cy="217488"/>
              </a:xfrm>
              <a:custGeom>
                <a:avLst/>
                <a:gdLst/>
                <a:ahLst/>
                <a:cxnLst/>
                <a:rect l="l" t="t" r="r" b="b"/>
                <a:pathLst>
                  <a:path w="55" h="58" extrusionOk="0">
                    <a:moveTo>
                      <a:pt x="12" y="2"/>
                    </a:moveTo>
                    <a:cubicBezTo>
                      <a:pt x="11" y="5"/>
                      <a:pt x="12" y="9"/>
                      <a:pt x="10" y="11"/>
                    </a:cubicBezTo>
                    <a:cubicBezTo>
                      <a:pt x="10" y="12"/>
                      <a:pt x="8" y="13"/>
                      <a:pt x="7" y="13"/>
                    </a:cubicBezTo>
                    <a:cubicBezTo>
                      <a:pt x="5" y="14"/>
                      <a:pt x="3" y="15"/>
                      <a:pt x="2" y="17"/>
                    </a:cubicBezTo>
                    <a:cubicBezTo>
                      <a:pt x="1" y="19"/>
                      <a:pt x="0" y="21"/>
                      <a:pt x="2" y="23"/>
                    </a:cubicBezTo>
                    <a:cubicBezTo>
                      <a:pt x="2" y="24"/>
                      <a:pt x="3" y="24"/>
                      <a:pt x="4" y="25"/>
                    </a:cubicBezTo>
                    <a:cubicBezTo>
                      <a:pt x="7" y="28"/>
                      <a:pt x="0" y="35"/>
                      <a:pt x="3" y="39"/>
                    </a:cubicBezTo>
                    <a:cubicBezTo>
                      <a:pt x="4" y="43"/>
                      <a:pt x="10" y="42"/>
                      <a:pt x="12" y="46"/>
                    </a:cubicBezTo>
                    <a:cubicBezTo>
                      <a:pt x="13" y="47"/>
                      <a:pt x="13" y="48"/>
                      <a:pt x="13" y="49"/>
                    </a:cubicBezTo>
                    <a:cubicBezTo>
                      <a:pt x="14" y="55"/>
                      <a:pt x="22" y="58"/>
                      <a:pt x="27" y="55"/>
                    </a:cubicBezTo>
                    <a:cubicBezTo>
                      <a:pt x="30" y="53"/>
                      <a:pt x="31" y="49"/>
                      <a:pt x="34" y="48"/>
                    </a:cubicBezTo>
                    <a:cubicBezTo>
                      <a:pt x="39" y="46"/>
                      <a:pt x="44" y="49"/>
                      <a:pt x="47" y="46"/>
                    </a:cubicBezTo>
                    <a:cubicBezTo>
                      <a:pt x="51" y="43"/>
                      <a:pt x="47" y="36"/>
                      <a:pt x="49" y="32"/>
                    </a:cubicBezTo>
                    <a:cubicBezTo>
                      <a:pt x="50" y="28"/>
                      <a:pt x="55" y="25"/>
                      <a:pt x="54" y="21"/>
                    </a:cubicBezTo>
                    <a:cubicBezTo>
                      <a:pt x="52" y="16"/>
                      <a:pt x="44" y="19"/>
                      <a:pt x="43" y="13"/>
                    </a:cubicBezTo>
                    <a:cubicBezTo>
                      <a:pt x="42" y="10"/>
                      <a:pt x="42" y="8"/>
                      <a:pt x="42" y="6"/>
                    </a:cubicBezTo>
                    <a:cubicBezTo>
                      <a:pt x="42" y="4"/>
                      <a:pt x="41" y="2"/>
                      <a:pt x="39" y="1"/>
                    </a:cubicBezTo>
                    <a:cubicBezTo>
                      <a:pt x="36" y="1"/>
                      <a:pt x="34" y="3"/>
                      <a:pt x="32" y="4"/>
                    </a:cubicBezTo>
                    <a:cubicBezTo>
                      <a:pt x="29" y="5"/>
                      <a:pt x="27" y="5"/>
                      <a:pt x="25" y="4"/>
                    </a:cubicBezTo>
                    <a:cubicBezTo>
                      <a:pt x="23" y="3"/>
                      <a:pt x="22" y="2"/>
                      <a:pt x="20" y="1"/>
                    </a:cubicBezTo>
                    <a:cubicBezTo>
                      <a:pt x="19" y="1"/>
                      <a:pt x="17" y="0"/>
                      <a:pt x="15" y="0"/>
                    </a:cubicBezTo>
                    <a:cubicBezTo>
                      <a:pt x="14" y="0"/>
                      <a:pt x="13" y="1"/>
                      <a:pt x="12" y="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4371976" y="4845051"/>
                <a:ext cx="17463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5"/>
                    </a:moveTo>
                    <a:cubicBezTo>
                      <a:pt x="5" y="5"/>
                      <a:pt x="5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4337051" y="48561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4367213" y="48942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4" y="6"/>
                    </a:moveTo>
                    <a:cubicBezTo>
                      <a:pt x="7" y="6"/>
                      <a:pt x="7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4344988" y="4919663"/>
                <a:ext cx="3333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4" y="6"/>
                    </a:moveTo>
                    <a:cubicBezTo>
                      <a:pt x="8" y="6"/>
                      <a:pt x="9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4389438" y="48783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4337051" y="4889501"/>
                <a:ext cx="2698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4397376" y="49164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4402138" y="4840288"/>
                <a:ext cx="222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4"/>
                    </a:moveTo>
                    <a:cubicBezTo>
                      <a:pt x="6" y="4"/>
                      <a:pt x="6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4427538" y="4870451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2"/>
                    </a:moveTo>
                    <a:cubicBezTo>
                      <a:pt x="4" y="1"/>
                      <a:pt x="4" y="1"/>
                      <a:pt x="3" y="1"/>
                    </a:cubicBezTo>
                    <a:cubicBezTo>
                      <a:pt x="0" y="0"/>
                      <a:pt x="0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4364038" y="4870451"/>
                <a:ext cx="190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4424363" y="4905376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4344988" y="4822826"/>
                <a:ext cx="19050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5"/>
                      <a:pt x="4" y="5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0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4311651" y="4889501"/>
                <a:ext cx="17463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9"/>
              <p:cNvSpPr/>
              <p:nvPr/>
            </p:nvSpPr>
            <p:spPr>
              <a:xfrm>
                <a:off x="4359276" y="4960938"/>
                <a:ext cx="190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9"/>
              <p:cNvSpPr/>
              <p:nvPr/>
            </p:nvSpPr>
            <p:spPr>
              <a:xfrm>
                <a:off x="4443413" y="4875213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97" name="Google Shape;1497;p9"/>
            <p:cNvSpPr/>
            <p:nvPr/>
          </p:nvSpPr>
          <p:spPr>
            <a:xfrm rot="1652694" flipH="1">
              <a:off x="8367538" y="1414600"/>
              <a:ext cx="524947" cy="42245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9"/>
            <p:cNvSpPr/>
            <p:nvPr/>
          </p:nvSpPr>
          <p:spPr>
            <a:xfrm rot="-1828054" flipH="1">
              <a:off x="5885435" y="-296850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9" name="Google Shape;1499;p9"/>
            <p:cNvSpPr/>
            <p:nvPr/>
          </p:nvSpPr>
          <p:spPr>
            <a:xfrm rot="-10040634" flipH="1">
              <a:off x="4846875" y="-209541"/>
              <a:ext cx="667425" cy="537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0" name="Google Shape;1500;p9"/>
            <p:cNvSpPr/>
            <p:nvPr/>
          </p:nvSpPr>
          <p:spPr>
            <a:xfrm rot="-3046489" flipH="1">
              <a:off x="1235735" y="4735475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1" name="Google Shape;1501;p9"/>
            <p:cNvSpPr/>
            <p:nvPr/>
          </p:nvSpPr>
          <p:spPr>
            <a:xfrm rot="-10040634" flipH="1">
              <a:off x="493450" y="4583397"/>
              <a:ext cx="667425" cy="537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02" name="Google Shape;1502;p9"/>
            <p:cNvGrpSpPr/>
            <p:nvPr/>
          </p:nvGrpSpPr>
          <p:grpSpPr>
            <a:xfrm flipH="1">
              <a:off x="8299599" y="4603994"/>
              <a:ext cx="816534" cy="813241"/>
              <a:chOff x="3168651" y="847725"/>
              <a:chExt cx="787400" cy="784225"/>
            </a:xfrm>
          </p:grpSpPr>
          <p:sp>
            <p:nvSpPr>
              <p:cNvPr id="1503" name="Google Shape;1503;p9"/>
              <p:cNvSpPr/>
              <p:nvPr/>
            </p:nvSpPr>
            <p:spPr>
              <a:xfrm>
                <a:off x="3168650" y="847725"/>
                <a:ext cx="787400" cy="784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8" extrusionOk="0">
                    <a:moveTo>
                      <a:pt x="35" y="165"/>
                    </a:moveTo>
                    <a:cubicBezTo>
                      <a:pt x="53" y="183"/>
                      <a:pt x="79" y="193"/>
                      <a:pt x="104" y="199"/>
                    </a:cubicBezTo>
                    <a:cubicBezTo>
                      <a:pt x="125" y="205"/>
                      <a:pt x="149" y="208"/>
                      <a:pt x="169" y="199"/>
                    </a:cubicBezTo>
                    <a:cubicBezTo>
                      <a:pt x="192" y="189"/>
                      <a:pt x="205" y="164"/>
                      <a:pt x="207" y="139"/>
                    </a:cubicBezTo>
                    <a:cubicBezTo>
                      <a:pt x="209" y="114"/>
                      <a:pt x="200" y="89"/>
                      <a:pt x="188" y="67"/>
                    </a:cubicBezTo>
                    <a:cubicBezTo>
                      <a:pt x="178" y="50"/>
                      <a:pt x="166" y="33"/>
                      <a:pt x="150" y="21"/>
                    </a:cubicBezTo>
                    <a:cubicBezTo>
                      <a:pt x="135" y="8"/>
                      <a:pt x="115" y="0"/>
                      <a:pt x="95" y="2"/>
                    </a:cubicBezTo>
                    <a:cubicBezTo>
                      <a:pt x="73" y="4"/>
                      <a:pt x="53" y="16"/>
                      <a:pt x="40" y="32"/>
                    </a:cubicBezTo>
                    <a:cubicBezTo>
                      <a:pt x="10" y="68"/>
                      <a:pt x="0" y="129"/>
                      <a:pt x="35" y="1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9"/>
              <p:cNvSpPr/>
              <p:nvPr/>
            </p:nvSpPr>
            <p:spPr>
              <a:xfrm>
                <a:off x="3259138" y="908051"/>
                <a:ext cx="666750" cy="67468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9" extrusionOk="0">
                    <a:moveTo>
                      <a:pt x="5" y="94"/>
                    </a:moveTo>
                    <a:cubicBezTo>
                      <a:pt x="4" y="124"/>
                      <a:pt x="25" y="150"/>
                      <a:pt x="53" y="162"/>
                    </a:cubicBezTo>
                    <a:cubicBezTo>
                      <a:pt x="80" y="174"/>
                      <a:pt x="120" y="179"/>
                      <a:pt x="147" y="162"/>
                    </a:cubicBezTo>
                    <a:cubicBezTo>
                      <a:pt x="158" y="156"/>
                      <a:pt x="167" y="145"/>
                      <a:pt x="171" y="132"/>
                    </a:cubicBezTo>
                    <a:cubicBezTo>
                      <a:pt x="175" y="116"/>
                      <a:pt x="169" y="100"/>
                      <a:pt x="161" y="86"/>
                    </a:cubicBezTo>
                    <a:cubicBezTo>
                      <a:pt x="152" y="71"/>
                      <a:pt x="142" y="57"/>
                      <a:pt x="130" y="44"/>
                    </a:cubicBezTo>
                    <a:cubicBezTo>
                      <a:pt x="119" y="32"/>
                      <a:pt x="107" y="21"/>
                      <a:pt x="92" y="14"/>
                    </a:cubicBezTo>
                    <a:cubicBezTo>
                      <a:pt x="64" y="0"/>
                      <a:pt x="32" y="8"/>
                      <a:pt x="16" y="36"/>
                    </a:cubicBezTo>
                    <a:cubicBezTo>
                      <a:pt x="9" y="48"/>
                      <a:pt x="4" y="64"/>
                      <a:pt x="3" y="79"/>
                    </a:cubicBezTo>
                    <a:cubicBezTo>
                      <a:pt x="3" y="95"/>
                      <a:pt x="11" y="108"/>
                      <a:pt x="23" y="120"/>
                    </a:cubicBezTo>
                    <a:cubicBezTo>
                      <a:pt x="45" y="142"/>
                      <a:pt x="73" y="157"/>
                      <a:pt x="104" y="163"/>
                    </a:cubicBezTo>
                    <a:cubicBezTo>
                      <a:pt x="117" y="166"/>
                      <a:pt x="134" y="170"/>
                      <a:pt x="145" y="160"/>
                    </a:cubicBezTo>
                    <a:cubicBezTo>
                      <a:pt x="155" y="151"/>
                      <a:pt x="155" y="135"/>
                      <a:pt x="154" y="122"/>
                    </a:cubicBezTo>
                    <a:cubicBezTo>
                      <a:pt x="153" y="105"/>
                      <a:pt x="149" y="89"/>
                      <a:pt x="142" y="74"/>
                    </a:cubicBezTo>
                    <a:cubicBezTo>
                      <a:pt x="137" y="60"/>
                      <a:pt x="128" y="40"/>
                      <a:pt x="114" y="32"/>
                    </a:cubicBezTo>
                    <a:cubicBezTo>
                      <a:pt x="101" y="25"/>
                      <a:pt x="82" y="26"/>
                      <a:pt x="67" y="27"/>
                    </a:cubicBezTo>
                    <a:cubicBezTo>
                      <a:pt x="51" y="29"/>
                      <a:pt x="33" y="33"/>
                      <a:pt x="19" y="42"/>
                    </a:cubicBezTo>
                    <a:cubicBezTo>
                      <a:pt x="6" y="50"/>
                      <a:pt x="11" y="62"/>
                      <a:pt x="16" y="73"/>
                    </a:cubicBezTo>
                    <a:cubicBezTo>
                      <a:pt x="23" y="89"/>
                      <a:pt x="31" y="104"/>
                      <a:pt x="41" y="118"/>
                    </a:cubicBezTo>
                    <a:cubicBezTo>
                      <a:pt x="50" y="130"/>
                      <a:pt x="60" y="146"/>
                      <a:pt x="74" y="152"/>
                    </a:cubicBezTo>
                    <a:cubicBezTo>
                      <a:pt x="88" y="158"/>
                      <a:pt x="102" y="150"/>
                      <a:pt x="114" y="143"/>
                    </a:cubicBezTo>
                    <a:cubicBezTo>
                      <a:pt x="126" y="135"/>
                      <a:pt x="141" y="123"/>
                      <a:pt x="147" y="109"/>
                    </a:cubicBezTo>
                    <a:cubicBezTo>
                      <a:pt x="153" y="96"/>
                      <a:pt x="144" y="85"/>
                      <a:pt x="135" y="76"/>
                    </a:cubicBezTo>
                    <a:cubicBezTo>
                      <a:pt x="122" y="65"/>
                      <a:pt x="108" y="55"/>
                      <a:pt x="94" y="47"/>
                    </a:cubicBezTo>
                    <a:cubicBezTo>
                      <a:pt x="86" y="43"/>
                      <a:pt x="78" y="39"/>
                      <a:pt x="70" y="35"/>
                    </a:cubicBezTo>
                    <a:cubicBezTo>
                      <a:pt x="64" y="33"/>
                      <a:pt x="57" y="30"/>
                      <a:pt x="50" y="31"/>
                    </a:cubicBezTo>
                    <a:cubicBezTo>
                      <a:pt x="38" y="35"/>
                      <a:pt x="36" y="52"/>
                      <a:pt x="33" y="62"/>
                    </a:cubicBezTo>
                    <a:cubicBezTo>
                      <a:pt x="30" y="78"/>
                      <a:pt x="29" y="95"/>
                      <a:pt x="38" y="110"/>
                    </a:cubicBezTo>
                    <a:cubicBezTo>
                      <a:pt x="46" y="122"/>
                      <a:pt x="60" y="128"/>
                      <a:pt x="73" y="133"/>
                    </a:cubicBezTo>
                    <a:cubicBezTo>
                      <a:pt x="86" y="137"/>
                      <a:pt x="107" y="144"/>
                      <a:pt x="120" y="137"/>
                    </a:cubicBezTo>
                    <a:cubicBezTo>
                      <a:pt x="132" y="130"/>
                      <a:pt x="131" y="111"/>
                      <a:pt x="130" y="100"/>
                    </a:cubicBezTo>
                    <a:cubicBezTo>
                      <a:pt x="127" y="85"/>
                      <a:pt x="121" y="71"/>
                      <a:pt x="110" y="61"/>
                    </a:cubicBezTo>
                    <a:cubicBezTo>
                      <a:pt x="100" y="51"/>
                      <a:pt x="87" y="46"/>
                      <a:pt x="73" y="47"/>
                    </a:cubicBezTo>
                    <a:cubicBezTo>
                      <a:pt x="62" y="48"/>
                      <a:pt x="49" y="54"/>
                      <a:pt x="48" y="66"/>
                    </a:cubicBezTo>
                    <a:cubicBezTo>
                      <a:pt x="47" y="80"/>
                      <a:pt x="59" y="94"/>
                      <a:pt x="68" y="102"/>
                    </a:cubicBezTo>
                    <a:cubicBezTo>
                      <a:pt x="75" y="107"/>
                      <a:pt x="91" y="119"/>
                      <a:pt x="98" y="107"/>
                    </a:cubicBezTo>
                    <a:cubicBezTo>
                      <a:pt x="103" y="96"/>
                      <a:pt x="93" y="84"/>
                      <a:pt x="84" y="79"/>
                    </a:cubicBezTo>
                    <a:cubicBezTo>
                      <a:pt x="77" y="75"/>
                      <a:pt x="63" y="73"/>
                      <a:pt x="64" y="86"/>
                    </a:cubicBezTo>
                    <a:cubicBezTo>
                      <a:pt x="65" y="97"/>
                      <a:pt x="75" y="108"/>
                      <a:pt x="85" y="112"/>
                    </a:cubicBezTo>
                    <a:cubicBezTo>
                      <a:pt x="87" y="113"/>
                      <a:pt x="89" y="110"/>
                      <a:pt x="87" y="109"/>
                    </a:cubicBezTo>
                    <a:cubicBezTo>
                      <a:pt x="81" y="106"/>
                      <a:pt x="76" y="103"/>
                      <a:pt x="72" y="97"/>
                    </a:cubicBezTo>
                    <a:cubicBezTo>
                      <a:pt x="71" y="94"/>
                      <a:pt x="69" y="90"/>
                      <a:pt x="69" y="87"/>
                    </a:cubicBezTo>
                    <a:cubicBezTo>
                      <a:pt x="68" y="82"/>
                      <a:pt x="73" y="79"/>
                      <a:pt x="78" y="81"/>
                    </a:cubicBezTo>
                    <a:cubicBezTo>
                      <a:pt x="85" y="83"/>
                      <a:pt x="91" y="88"/>
                      <a:pt x="93" y="95"/>
                    </a:cubicBezTo>
                    <a:cubicBezTo>
                      <a:pt x="96" y="100"/>
                      <a:pt x="94" y="109"/>
                      <a:pt x="85" y="107"/>
                    </a:cubicBezTo>
                    <a:cubicBezTo>
                      <a:pt x="81" y="106"/>
                      <a:pt x="78" y="104"/>
                      <a:pt x="74" y="102"/>
                    </a:cubicBezTo>
                    <a:cubicBezTo>
                      <a:pt x="64" y="95"/>
                      <a:pt x="53" y="83"/>
                      <a:pt x="52" y="70"/>
                    </a:cubicBezTo>
                    <a:cubicBezTo>
                      <a:pt x="50" y="53"/>
                      <a:pt x="73" y="49"/>
                      <a:pt x="85" y="52"/>
                    </a:cubicBezTo>
                    <a:cubicBezTo>
                      <a:pt x="112" y="57"/>
                      <a:pt x="128" y="87"/>
                      <a:pt x="126" y="112"/>
                    </a:cubicBezTo>
                    <a:cubicBezTo>
                      <a:pt x="126" y="121"/>
                      <a:pt x="124" y="132"/>
                      <a:pt x="114" y="135"/>
                    </a:cubicBezTo>
                    <a:cubicBezTo>
                      <a:pt x="107" y="137"/>
                      <a:pt x="99" y="135"/>
                      <a:pt x="92" y="134"/>
                    </a:cubicBezTo>
                    <a:cubicBezTo>
                      <a:pt x="80" y="132"/>
                      <a:pt x="67" y="127"/>
                      <a:pt x="56" y="121"/>
                    </a:cubicBezTo>
                    <a:cubicBezTo>
                      <a:pt x="44" y="113"/>
                      <a:pt x="36" y="102"/>
                      <a:pt x="35" y="88"/>
                    </a:cubicBezTo>
                    <a:cubicBezTo>
                      <a:pt x="34" y="74"/>
                      <a:pt x="37" y="59"/>
                      <a:pt x="41" y="47"/>
                    </a:cubicBezTo>
                    <a:cubicBezTo>
                      <a:pt x="44" y="39"/>
                      <a:pt x="49" y="34"/>
                      <a:pt x="58" y="35"/>
                    </a:cubicBezTo>
                    <a:cubicBezTo>
                      <a:pt x="65" y="36"/>
                      <a:pt x="72" y="39"/>
                      <a:pt x="78" y="42"/>
                    </a:cubicBezTo>
                    <a:cubicBezTo>
                      <a:pt x="90" y="47"/>
                      <a:pt x="101" y="54"/>
                      <a:pt x="112" y="61"/>
                    </a:cubicBezTo>
                    <a:cubicBezTo>
                      <a:pt x="122" y="68"/>
                      <a:pt x="134" y="77"/>
                      <a:pt x="141" y="87"/>
                    </a:cubicBezTo>
                    <a:cubicBezTo>
                      <a:pt x="153" y="102"/>
                      <a:pt x="142" y="116"/>
                      <a:pt x="130" y="127"/>
                    </a:cubicBezTo>
                    <a:cubicBezTo>
                      <a:pt x="121" y="135"/>
                      <a:pt x="110" y="143"/>
                      <a:pt x="98" y="148"/>
                    </a:cubicBezTo>
                    <a:cubicBezTo>
                      <a:pt x="81" y="155"/>
                      <a:pt x="69" y="147"/>
                      <a:pt x="58" y="135"/>
                    </a:cubicBezTo>
                    <a:cubicBezTo>
                      <a:pt x="41" y="116"/>
                      <a:pt x="27" y="94"/>
                      <a:pt x="18" y="70"/>
                    </a:cubicBezTo>
                    <a:cubicBezTo>
                      <a:pt x="15" y="64"/>
                      <a:pt x="12" y="56"/>
                      <a:pt x="14" y="50"/>
                    </a:cubicBezTo>
                    <a:cubicBezTo>
                      <a:pt x="17" y="44"/>
                      <a:pt x="29" y="40"/>
                      <a:pt x="36" y="38"/>
                    </a:cubicBezTo>
                    <a:cubicBezTo>
                      <a:pt x="49" y="33"/>
                      <a:pt x="64" y="30"/>
                      <a:pt x="78" y="30"/>
                    </a:cubicBezTo>
                    <a:cubicBezTo>
                      <a:pt x="93" y="29"/>
                      <a:pt x="111" y="30"/>
                      <a:pt x="121" y="42"/>
                    </a:cubicBezTo>
                    <a:cubicBezTo>
                      <a:pt x="130" y="53"/>
                      <a:pt x="136" y="65"/>
                      <a:pt x="141" y="77"/>
                    </a:cubicBezTo>
                    <a:cubicBezTo>
                      <a:pt x="145" y="90"/>
                      <a:pt x="149" y="103"/>
                      <a:pt x="150" y="116"/>
                    </a:cubicBezTo>
                    <a:cubicBezTo>
                      <a:pt x="151" y="128"/>
                      <a:pt x="153" y="144"/>
                      <a:pt x="146" y="155"/>
                    </a:cubicBezTo>
                    <a:cubicBezTo>
                      <a:pt x="137" y="167"/>
                      <a:pt x="119" y="163"/>
                      <a:pt x="107" y="161"/>
                    </a:cubicBezTo>
                    <a:cubicBezTo>
                      <a:pt x="95" y="158"/>
                      <a:pt x="83" y="155"/>
                      <a:pt x="72" y="150"/>
                    </a:cubicBezTo>
                    <a:cubicBezTo>
                      <a:pt x="51" y="140"/>
                      <a:pt x="28" y="125"/>
                      <a:pt x="15" y="106"/>
                    </a:cubicBezTo>
                    <a:cubicBezTo>
                      <a:pt x="0" y="83"/>
                      <a:pt x="8" y="50"/>
                      <a:pt x="24" y="30"/>
                    </a:cubicBezTo>
                    <a:cubicBezTo>
                      <a:pt x="42" y="7"/>
                      <a:pt x="71" y="6"/>
                      <a:pt x="96" y="19"/>
                    </a:cubicBezTo>
                    <a:cubicBezTo>
                      <a:pt x="119" y="32"/>
                      <a:pt x="137" y="55"/>
                      <a:pt x="151" y="77"/>
                    </a:cubicBezTo>
                    <a:cubicBezTo>
                      <a:pt x="166" y="100"/>
                      <a:pt x="177" y="128"/>
                      <a:pt x="154" y="151"/>
                    </a:cubicBezTo>
                    <a:cubicBezTo>
                      <a:pt x="136" y="169"/>
                      <a:pt x="106" y="171"/>
                      <a:pt x="81" y="167"/>
                    </a:cubicBezTo>
                    <a:cubicBezTo>
                      <a:pt x="56" y="163"/>
                      <a:pt x="32" y="151"/>
                      <a:pt x="18" y="129"/>
                    </a:cubicBezTo>
                    <a:cubicBezTo>
                      <a:pt x="11" y="118"/>
                      <a:pt x="7" y="106"/>
                      <a:pt x="7" y="94"/>
                    </a:cubicBezTo>
                    <a:cubicBezTo>
                      <a:pt x="7" y="92"/>
                      <a:pt x="5" y="92"/>
                      <a:pt x="5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849E8-AC77-DF50-DBA5-D32B5A0CA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5/12/2024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C80E50-4DBD-AF5A-9A66-0EE357161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9438E-B9D1-3C79-FAF1-40F666CB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333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8D1A5-5D6C-E710-6091-D49BC169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CC77D-4C3A-9B5D-05A2-C63B1EF27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A30FA-35EB-6003-FEB3-2A7A96701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E1E50-04E8-FAFE-5A22-CFF7A9563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5/12/2024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6264E-C422-63A3-0270-6D372193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AF255-0181-100F-EB71-656699EA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722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C1F95-48B5-5029-C9F5-3D9DAEF2F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FCD367-59A0-1E39-7480-83B86217B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5BE91-C5B3-467A-4E04-9BAC28FC4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0412B-7ED6-4574-2ACA-2623047B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5/12/2024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EC3D1-792C-3A77-3E41-3A57CF9E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7CAE4-AB72-F73F-47C9-317EF3C1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3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803BC-9276-FAB6-0BCF-A715D2903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74319-ECC1-813B-7A18-F3E63D144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9C597-009C-27F5-85A5-70C35E12D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5/12/2024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05992-64E7-0B35-18C8-15B48C588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04E9B-8D37-2CF7-D4BF-7695F90EE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558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7713E-8991-5AEE-0161-D40F6021F4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66624-BF04-3163-EC01-05511E427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64AB7-36CF-B2EA-CEF0-B1E98286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5/12/2024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A32F1-1154-DC2D-0363-64925150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9BE2E-6162-433A-F885-C0FAEFF55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220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_ONLY_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1368676" y="-1050456"/>
            <a:ext cx="15273038" cy="9373557"/>
            <a:chOff x="-1029053" y="-787842"/>
            <a:chExt cx="11483187" cy="7030168"/>
          </a:xfrm>
        </p:grpSpPr>
        <p:sp>
          <p:nvSpPr>
            <p:cNvPr id="1766" name="Google Shape;1766;p14"/>
            <p:cNvSpPr/>
            <p:nvPr/>
          </p:nvSpPr>
          <p:spPr>
            <a:xfrm rot="2503619">
              <a:off x="8334768" y="2531858"/>
              <a:ext cx="1467463" cy="1895633"/>
            </a:xfrm>
            <a:custGeom>
              <a:avLst/>
              <a:gdLst/>
              <a:ahLst/>
              <a:cxnLst/>
              <a:rect l="l" t="t" r="r" b="b"/>
              <a:pathLst>
                <a:path w="169" h="218" extrusionOk="0">
                  <a:moveTo>
                    <a:pt x="166" y="213"/>
                  </a:moveTo>
                  <a:cubicBezTo>
                    <a:pt x="148" y="196"/>
                    <a:pt x="132" y="179"/>
                    <a:pt x="116" y="160"/>
                  </a:cubicBezTo>
                  <a:cubicBezTo>
                    <a:pt x="111" y="107"/>
                    <a:pt x="102" y="54"/>
                    <a:pt x="92" y="1"/>
                  </a:cubicBezTo>
                  <a:cubicBezTo>
                    <a:pt x="91" y="0"/>
                    <a:pt x="90" y="0"/>
                    <a:pt x="90" y="2"/>
                  </a:cubicBezTo>
                  <a:cubicBezTo>
                    <a:pt x="98" y="51"/>
                    <a:pt x="105" y="101"/>
                    <a:pt x="111" y="151"/>
                  </a:cubicBezTo>
                  <a:cubicBezTo>
                    <a:pt x="111" y="151"/>
                    <a:pt x="110" y="150"/>
                    <a:pt x="110" y="150"/>
                  </a:cubicBezTo>
                  <a:cubicBezTo>
                    <a:pt x="109" y="150"/>
                    <a:pt x="108" y="150"/>
                    <a:pt x="108" y="149"/>
                  </a:cubicBezTo>
                  <a:cubicBezTo>
                    <a:pt x="93" y="130"/>
                    <a:pt x="80" y="110"/>
                    <a:pt x="69" y="89"/>
                  </a:cubicBezTo>
                  <a:cubicBezTo>
                    <a:pt x="68" y="87"/>
                    <a:pt x="66" y="88"/>
                    <a:pt x="67" y="90"/>
                  </a:cubicBezTo>
                  <a:cubicBezTo>
                    <a:pt x="76" y="109"/>
                    <a:pt x="87" y="128"/>
                    <a:pt x="99" y="146"/>
                  </a:cubicBezTo>
                  <a:cubicBezTo>
                    <a:pt x="65" y="132"/>
                    <a:pt x="33" y="116"/>
                    <a:pt x="4" y="93"/>
                  </a:cubicBezTo>
                  <a:cubicBezTo>
                    <a:pt x="2" y="91"/>
                    <a:pt x="0" y="94"/>
                    <a:pt x="1" y="95"/>
                  </a:cubicBezTo>
                  <a:cubicBezTo>
                    <a:pt x="32" y="121"/>
                    <a:pt x="66" y="141"/>
                    <a:pt x="104" y="153"/>
                  </a:cubicBezTo>
                  <a:cubicBezTo>
                    <a:pt x="121" y="176"/>
                    <a:pt x="141" y="198"/>
                    <a:pt x="163" y="216"/>
                  </a:cubicBezTo>
                  <a:cubicBezTo>
                    <a:pt x="165" y="218"/>
                    <a:pt x="169" y="215"/>
                    <a:pt x="166" y="213"/>
                  </a:cubicBezTo>
                  <a:close/>
                  <a:moveTo>
                    <a:pt x="111" y="153"/>
                  </a:moveTo>
                  <a:cubicBezTo>
                    <a:pt x="111" y="153"/>
                    <a:pt x="111" y="154"/>
                    <a:pt x="111" y="154"/>
                  </a:cubicBezTo>
                  <a:cubicBezTo>
                    <a:pt x="111" y="154"/>
                    <a:pt x="111" y="154"/>
                    <a:pt x="111" y="153"/>
                  </a:cubicBezTo>
                  <a:cubicBezTo>
                    <a:pt x="111" y="153"/>
                    <a:pt x="111" y="153"/>
                    <a:pt x="111" y="1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67" name="Google Shape;1767;p14"/>
            <p:cNvGrpSpPr/>
            <p:nvPr/>
          </p:nvGrpSpPr>
          <p:grpSpPr>
            <a:xfrm>
              <a:off x="8660240" y="2651656"/>
              <a:ext cx="816534" cy="813241"/>
              <a:chOff x="3168651" y="847725"/>
              <a:chExt cx="787400" cy="784225"/>
            </a:xfrm>
          </p:grpSpPr>
          <p:sp>
            <p:nvSpPr>
              <p:cNvPr id="1768" name="Google Shape;1768;p14"/>
              <p:cNvSpPr/>
              <p:nvPr/>
            </p:nvSpPr>
            <p:spPr>
              <a:xfrm>
                <a:off x="3168650" y="847725"/>
                <a:ext cx="787400" cy="784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8" extrusionOk="0">
                    <a:moveTo>
                      <a:pt x="35" y="165"/>
                    </a:moveTo>
                    <a:cubicBezTo>
                      <a:pt x="53" y="183"/>
                      <a:pt x="79" y="193"/>
                      <a:pt x="104" y="199"/>
                    </a:cubicBezTo>
                    <a:cubicBezTo>
                      <a:pt x="125" y="205"/>
                      <a:pt x="149" y="208"/>
                      <a:pt x="169" y="199"/>
                    </a:cubicBezTo>
                    <a:cubicBezTo>
                      <a:pt x="192" y="189"/>
                      <a:pt x="205" y="164"/>
                      <a:pt x="207" y="139"/>
                    </a:cubicBezTo>
                    <a:cubicBezTo>
                      <a:pt x="209" y="114"/>
                      <a:pt x="200" y="89"/>
                      <a:pt x="188" y="67"/>
                    </a:cubicBezTo>
                    <a:cubicBezTo>
                      <a:pt x="178" y="50"/>
                      <a:pt x="166" y="33"/>
                      <a:pt x="150" y="21"/>
                    </a:cubicBezTo>
                    <a:cubicBezTo>
                      <a:pt x="135" y="8"/>
                      <a:pt x="115" y="0"/>
                      <a:pt x="95" y="2"/>
                    </a:cubicBezTo>
                    <a:cubicBezTo>
                      <a:pt x="73" y="4"/>
                      <a:pt x="53" y="16"/>
                      <a:pt x="40" y="32"/>
                    </a:cubicBezTo>
                    <a:cubicBezTo>
                      <a:pt x="10" y="68"/>
                      <a:pt x="0" y="129"/>
                      <a:pt x="35" y="1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9" name="Google Shape;1769;p14"/>
              <p:cNvSpPr/>
              <p:nvPr/>
            </p:nvSpPr>
            <p:spPr>
              <a:xfrm>
                <a:off x="3259138" y="908051"/>
                <a:ext cx="666750" cy="67468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9" extrusionOk="0">
                    <a:moveTo>
                      <a:pt x="5" y="94"/>
                    </a:moveTo>
                    <a:cubicBezTo>
                      <a:pt x="4" y="124"/>
                      <a:pt x="25" y="150"/>
                      <a:pt x="53" y="162"/>
                    </a:cubicBezTo>
                    <a:cubicBezTo>
                      <a:pt x="80" y="174"/>
                      <a:pt x="120" y="179"/>
                      <a:pt x="147" y="162"/>
                    </a:cubicBezTo>
                    <a:cubicBezTo>
                      <a:pt x="158" y="156"/>
                      <a:pt x="167" y="145"/>
                      <a:pt x="171" y="132"/>
                    </a:cubicBezTo>
                    <a:cubicBezTo>
                      <a:pt x="175" y="116"/>
                      <a:pt x="169" y="100"/>
                      <a:pt x="161" y="86"/>
                    </a:cubicBezTo>
                    <a:cubicBezTo>
                      <a:pt x="152" y="71"/>
                      <a:pt x="142" y="57"/>
                      <a:pt x="130" y="44"/>
                    </a:cubicBezTo>
                    <a:cubicBezTo>
                      <a:pt x="119" y="32"/>
                      <a:pt x="107" y="21"/>
                      <a:pt x="92" y="14"/>
                    </a:cubicBezTo>
                    <a:cubicBezTo>
                      <a:pt x="64" y="0"/>
                      <a:pt x="32" y="8"/>
                      <a:pt x="16" y="36"/>
                    </a:cubicBezTo>
                    <a:cubicBezTo>
                      <a:pt x="9" y="48"/>
                      <a:pt x="4" y="64"/>
                      <a:pt x="3" y="79"/>
                    </a:cubicBezTo>
                    <a:cubicBezTo>
                      <a:pt x="3" y="95"/>
                      <a:pt x="11" y="108"/>
                      <a:pt x="23" y="120"/>
                    </a:cubicBezTo>
                    <a:cubicBezTo>
                      <a:pt x="45" y="142"/>
                      <a:pt x="73" y="157"/>
                      <a:pt x="104" y="163"/>
                    </a:cubicBezTo>
                    <a:cubicBezTo>
                      <a:pt x="117" y="166"/>
                      <a:pt x="134" y="170"/>
                      <a:pt x="145" y="160"/>
                    </a:cubicBezTo>
                    <a:cubicBezTo>
                      <a:pt x="155" y="151"/>
                      <a:pt x="155" y="135"/>
                      <a:pt x="154" y="122"/>
                    </a:cubicBezTo>
                    <a:cubicBezTo>
                      <a:pt x="153" y="105"/>
                      <a:pt x="149" y="89"/>
                      <a:pt x="142" y="74"/>
                    </a:cubicBezTo>
                    <a:cubicBezTo>
                      <a:pt x="137" y="60"/>
                      <a:pt x="128" y="40"/>
                      <a:pt x="114" y="32"/>
                    </a:cubicBezTo>
                    <a:cubicBezTo>
                      <a:pt x="101" y="25"/>
                      <a:pt x="82" y="26"/>
                      <a:pt x="67" y="27"/>
                    </a:cubicBezTo>
                    <a:cubicBezTo>
                      <a:pt x="51" y="29"/>
                      <a:pt x="33" y="33"/>
                      <a:pt x="19" y="42"/>
                    </a:cubicBezTo>
                    <a:cubicBezTo>
                      <a:pt x="6" y="50"/>
                      <a:pt x="11" y="62"/>
                      <a:pt x="16" y="73"/>
                    </a:cubicBezTo>
                    <a:cubicBezTo>
                      <a:pt x="23" y="89"/>
                      <a:pt x="31" y="104"/>
                      <a:pt x="41" y="118"/>
                    </a:cubicBezTo>
                    <a:cubicBezTo>
                      <a:pt x="50" y="130"/>
                      <a:pt x="60" y="146"/>
                      <a:pt x="74" y="152"/>
                    </a:cubicBezTo>
                    <a:cubicBezTo>
                      <a:pt x="88" y="158"/>
                      <a:pt x="102" y="150"/>
                      <a:pt x="114" y="143"/>
                    </a:cubicBezTo>
                    <a:cubicBezTo>
                      <a:pt x="126" y="135"/>
                      <a:pt x="141" y="123"/>
                      <a:pt x="147" y="109"/>
                    </a:cubicBezTo>
                    <a:cubicBezTo>
                      <a:pt x="153" y="96"/>
                      <a:pt x="144" y="85"/>
                      <a:pt x="135" y="76"/>
                    </a:cubicBezTo>
                    <a:cubicBezTo>
                      <a:pt x="122" y="65"/>
                      <a:pt x="108" y="55"/>
                      <a:pt x="94" y="47"/>
                    </a:cubicBezTo>
                    <a:cubicBezTo>
                      <a:pt x="86" y="43"/>
                      <a:pt x="78" y="39"/>
                      <a:pt x="70" y="35"/>
                    </a:cubicBezTo>
                    <a:cubicBezTo>
                      <a:pt x="64" y="33"/>
                      <a:pt x="57" y="30"/>
                      <a:pt x="50" y="31"/>
                    </a:cubicBezTo>
                    <a:cubicBezTo>
                      <a:pt x="38" y="35"/>
                      <a:pt x="36" y="52"/>
                      <a:pt x="33" y="62"/>
                    </a:cubicBezTo>
                    <a:cubicBezTo>
                      <a:pt x="30" y="78"/>
                      <a:pt x="29" y="95"/>
                      <a:pt x="38" y="110"/>
                    </a:cubicBezTo>
                    <a:cubicBezTo>
                      <a:pt x="46" y="122"/>
                      <a:pt x="60" y="128"/>
                      <a:pt x="73" y="133"/>
                    </a:cubicBezTo>
                    <a:cubicBezTo>
                      <a:pt x="86" y="137"/>
                      <a:pt x="107" y="144"/>
                      <a:pt x="120" y="137"/>
                    </a:cubicBezTo>
                    <a:cubicBezTo>
                      <a:pt x="132" y="130"/>
                      <a:pt x="131" y="111"/>
                      <a:pt x="130" y="100"/>
                    </a:cubicBezTo>
                    <a:cubicBezTo>
                      <a:pt x="127" y="85"/>
                      <a:pt x="121" y="71"/>
                      <a:pt x="110" y="61"/>
                    </a:cubicBezTo>
                    <a:cubicBezTo>
                      <a:pt x="100" y="51"/>
                      <a:pt x="87" y="46"/>
                      <a:pt x="73" y="47"/>
                    </a:cubicBezTo>
                    <a:cubicBezTo>
                      <a:pt x="62" y="48"/>
                      <a:pt x="49" y="54"/>
                      <a:pt x="48" y="66"/>
                    </a:cubicBezTo>
                    <a:cubicBezTo>
                      <a:pt x="47" y="80"/>
                      <a:pt x="59" y="94"/>
                      <a:pt x="68" y="102"/>
                    </a:cubicBezTo>
                    <a:cubicBezTo>
                      <a:pt x="75" y="107"/>
                      <a:pt x="91" y="119"/>
                      <a:pt x="98" y="107"/>
                    </a:cubicBezTo>
                    <a:cubicBezTo>
                      <a:pt x="103" y="96"/>
                      <a:pt x="93" y="84"/>
                      <a:pt x="84" y="79"/>
                    </a:cubicBezTo>
                    <a:cubicBezTo>
                      <a:pt x="77" y="75"/>
                      <a:pt x="63" y="73"/>
                      <a:pt x="64" y="86"/>
                    </a:cubicBezTo>
                    <a:cubicBezTo>
                      <a:pt x="65" y="97"/>
                      <a:pt x="75" y="108"/>
                      <a:pt x="85" y="112"/>
                    </a:cubicBezTo>
                    <a:cubicBezTo>
                      <a:pt x="87" y="113"/>
                      <a:pt x="89" y="110"/>
                      <a:pt x="87" y="109"/>
                    </a:cubicBezTo>
                    <a:cubicBezTo>
                      <a:pt x="81" y="106"/>
                      <a:pt x="76" y="103"/>
                      <a:pt x="72" y="97"/>
                    </a:cubicBezTo>
                    <a:cubicBezTo>
                      <a:pt x="71" y="94"/>
                      <a:pt x="69" y="90"/>
                      <a:pt x="69" y="87"/>
                    </a:cubicBezTo>
                    <a:cubicBezTo>
                      <a:pt x="68" y="82"/>
                      <a:pt x="73" y="79"/>
                      <a:pt x="78" y="81"/>
                    </a:cubicBezTo>
                    <a:cubicBezTo>
                      <a:pt x="85" y="83"/>
                      <a:pt x="91" y="88"/>
                      <a:pt x="93" y="95"/>
                    </a:cubicBezTo>
                    <a:cubicBezTo>
                      <a:pt x="96" y="100"/>
                      <a:pt x="94" y="109"/>
                      <a:pt x="85" y="107"/>
                    </a:cubicBezTo>
                    <a:cubicBezTo>
                      <a:pt x="81" y="106"/>
                      <a:pt x="78" y="104"/>
                      <a:pt x="74" y="102"/>
                    </a:cubicBezTo>
                    <a:cubicBezTo>
                      <a:pt x="64" y="95"/>
                      <a:pt x="53" y="83"/>
                      <a:pt x="52" y="70"/>
                    </a:cubicBezTo>
                    <a:cubicBezTo>
                      <a:pt x="50" y="53"/>
                      <a:pt x="73" y="49"/>
                      <a:pt x="85" y="52"/>
                    </a:cubicBezTo>
                    <a:cubicBezTo>
                      <a:pt x="112" y="57"/>
                      <a:pt x="128" y="87"/>
                      <a:pt x="126" y="112"/>
                    </a:cubicBezTo>
                    <a:cubicBezTo>
                      <a:pt x="126" y="121"/>
                      <a:pt x="124" y="132"/>
                      <a:pt x="114" y="135"/>
                    </a:cubicBezTo>
                    <a:cubicBezTo>
                      <a:pt x="107" y="137"/>
                      <a:pt x="99" y="135"/>
                      <a:pt x="92" y="134"/>
                    </a:cubicBezTo>
                    <a:cubicBezTo>
                      <a:pt x="80" y="132"/>
                      <a:pt x="67" y="127"/>
                      <a:pt x="56" y="121"/>
                    </a:cubicBezTo>
                    <a:cubicBezTo>
                      <a:pt x="44" y="113"/>
                      <a:pt x="36" y="102"/>
                      <a:pt x="35" y="88"/>
                    </a:cubicBezTo>
                    <a:cubicBezTo>
                      <a:pt x="34" y="74"/>
                      <a:pt x="37" y="59"/>
                      <a:pt x="41" y="47"/>
                    </a:cubicBezTo>
                    <a:cubicBezTo>
                      <a:pt x="44" y="39"/>
                      <a:pt x="49" y="34"/>
                      <a:pt x="58" y="35"/>
                    </a:cubicBezTo>
                    <a:cubicBezTo>
                      <a:pt x="65" y="36"/>
                      <a:pt x="72" y="39"/>
                      <a:pt x="78" y="42"/>
                    </a:cubicBezTo>
                    <a:cubicBezTo>
                      <a:pt x="90" y="47"/>
                      <a:pt x="101" y="54"/>
                      <a:pt x="112" y="61"/>
                    </a:cubicBezTo>
                    <a:cubicBezTo>
                      <a:pt x="122" y="68"/>
                      <a:pt x="134" y="77"/>
                      <a:pt x="141" y="87"/>
                    </a:cubicBezTo>
                    <a:cubicBezTo>
                      <a:pt x="153" y="102"/>
                      <a:pt x="142" y="116"/>
                      <a:pt x="130" y="127"/>
                    </a:cubicBezTo>
                    <a:cubicBezTo>
                      <a:pt x="121" y="135"/>
                      <a:pt x="110" y="143"/>
                      <a:pt x="98" y="148"/>
                    </a:cubicBezTo>
                    <a:cubicBezTo>
                      <a:pt x="81" y="155"/>
                      <a:pt x="69" y="147"/>
                      <a:pt x="58" y="135"/>
                    </a:cubicBezTo>
                    <a:cubicBezTo>
                      <a:pt x="41" y="116"/>
                      <a:pt x="27" y="94"/>
                      <a:pt x="18" y="70"/>
                    </a:cubicBezTo>
                    <a:cubicBezTo>
                      <a:pt x="15" y="64"/>
                      <a:pt x="12" y="56"/>
                      <a:pt x="14" y="50"/>
                    </a:cubicBezTo>
                    <a:cubicBezTo>
                      <a:pt x="17" y="44"/>
                      <a:pt x="29" y="40"/>
                      <a:pt x="36" y="38"/>
                    </a:cubicBezTo>
                    <a:cubicBezTo>
                      <a:pt x="49" y="33"/>
                      <a:pt x="64" y="30"/>
                      <a:pt x="78" y="30"/>
                    </a:cubicBezTo>
                    <a:cubicBezTo>
                      <a:pt x="93" y="29"/>
                      <a:pt x="111" y="30"/>
                      <a:pt x="121" y="42"/>
                    </a:cubicBezTo>
                    <a:cubicBezTo>
                      <a:pt x="130" y="53"/>
                      <a:pt x="136" y="65"/>
                      <a:pt x="141" y="77"/>
                    </a:cubicBezTo>
                    <a:cubicBezTo>
                      <a:pt x="145" y="90"/>
                      <a:pt x="149" y="103"/>
                      <a:pt x="150" y="116"/>
                    </a:cubicBezTo>
                    <a:cubicBezTo>
                      <a:pt x="151" y="128"/>
                      <a:pt x="153" y="144"/>
                      <a:pt x="146" y="155"/>
                    </a:cubicBezTo>
                    <a:cubicBezTo>
                      <a:pt x="137" y="167"/>
                      <a:pt x="119" y="163"/>
                      <a:pt x="107" y="161"/>
                    </a:cubicBezTo>
                    <a:cubicBezTo>
                      <a:pt x="95" y="158"/>
                      <a:pt x="83" y="155"/>
                      <a:pt x="72" y="150"/>
                    </a:cubicBezTo>
                    <a:cubicBezTo>
                      <a:pt x="51" y="140"/>
                      <a:pt x="28" y="125"/>
                      <a:pt x="15" y="106"/>
                    </a:cubicBezTo>
                    <a:cubicBezTo>
                      <a:pt x="0" y="83"/>
                      <a:pt x="8" y="50"/>
                      <a:pt x="24" y="30"/>
                    </a:cubicBezTo>
                    <a:cubicBezTo>
                      <a:pt x="42" y="7"/>
                      <a:pt x="71" y="6"/>
                      <a:pt x="96" y="19"/>
                    </a:cubicBezTo>
                    <a:cubicBezTo>
                      <a:pt x="119" y="32"/>
                      <a:pt x="137" y="55"/>
                      <a:pt x="151" y="77"/>
                    </a:cubicBezTo>
                    <a:cubicBezTo>
                      <a:pt x="166" y="100"/>
                      <a:pt x="177" y="128"/>
                      <a:pt x="154" y="151"/>
                    </a:cubicBezTo>
                    <a:cubicBezTo>
                      <a:pt x="136" y="169"/>
                      <a:pt x="106" y="171"/>
                      <a:pt x="81" y="167"/>
                    </a:cubicBezTo>
                    <a:cubicBezTo>
                      <a:pt x="56" y="163"/>
                      <a:pt x="32" y="151"/>
                      <a:pt x="18" y="129"/>
                    </a:cubicBezTo>
                    <a:cubicBezTo>
                      <a:pt x="11" y="118"/>
                      <a:pt x="7" y="106"/>
                      <a:pt x="7" y="94"/>
                    </a:cubicBezTo>
                    <a:cubicBezTo>
                      <a:pt x="7" y="92"/>
                      <a:pt x="5" y="92"/>
                      <a:pt x="5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70" name="Google Shape;1770;p14"/>
            <p:cNvGrpSpPr/>
            <p:nvPr/>
          </p:nvGrpSpPr>
          <p:grpSpPr>
            <a:xfrm>
              <a:off x="7987686" y="3795230"/>
              <a:ext cx="2466448" cy="2447096"/>
              <a:chOff x="6437313" y="3054351"/>
              <a:chExt cx="603250" cy="598487"/>
            </a:xfrm>
          </p:grpSpPr>
          <p:sp>
            <p:nvSpPr>
              <p:cNvPr id="1771" name="Google Shape;1771;p14"/>
              <p:cNvSpPr/>
              <p:nvPr/>
            </p:nvSpPr>
            <p:spPr>
              <a:xfrm>
                <a:off x="6727826" y="3054350"/>
                <a:ext cx="123825" cy="274637"/>
              </a:xfrm>
              <a:custGeom>
                <a:avLst/>
                <a:gdLst/>
                <a:ahLst/>
                <a:cxnLst/>
                <a:rect l="l" t="t" r="r" b="b"/>
                <a:pathLst>
                  <a:path w="33" h="73" extrusionOk="0">
                    <a:moveTo>
                      <a:pt x="1" y="38"/>
                    </a:moveTo>
                    <a:cubicBezTo>
                      <a:pt x="0" y="50"/>
                      <a:pt x="1" y="62"/>
                      <a:pt x="3" y="73"/>
                    </a:cubicBezTo>
                    <a:cubicBezTo>
                      <a:pt x="10" y="68"/>
                      <a:pt x="17" y="60"/>
                      <a:pt x="24" y="43"/>
                    </a:cubicBezTo>
                    <a:cubicBezTo>
                      <a:pt x="29" y="31"/>
                      <a:pt x="33" y="0"/>
                      <a:pt x="20" y="2"/>
                    </a:cubicBezTo>
                    <a:cubicBezTo>
                      <a:pt x="8" y="4"/>
                      <a:pt x="2" y="27"/>
                      <a:pt x="1" y="3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2" name="Google Shape;1772;p14"/>
              <p:cNvSpPr/>
              <p:nvPr/>
            </p:nvSpPr>
            <p:spPr>
              <a:xfrm>
                <a:off x="6738938" y="3076576"/>
                <a:ext cx="6350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47" extrusionOk="0">
                    <a:moveTo>
                      <a:pt x="16" y="0"/>
                    </a:moveTo>
                    <a:cubicBezTo>
                      <a:pt x="3" y="11"/>
                      <a:pt x="0" y="30"/>
                      <a:pt x="2" y="46"/>
                    </a:cubicBezTo>
                    <a:cubicBezTo>
                      <a:pt x="2" y="47"/>
                      <a:pt x="3" y="47"/>
                      <a:pt x="3" y="46"/>
                    </a:cubicBezTo>
                    <a:cubicBezTo>
                      <a:pt x="3" y="37"/>
                      <a:pt x="3" y="29"/>
                      <a:pt x="5" y="20"/>
                    </a:cubicBezTo>
                    <a:cubicBezTo>
                      <a:pt x="7" y="13"/>
                      <a:pt x="11" y="6"/>
                      <a:pt x="17" y="0"/>
                    </a:cubicBezTo>
                    <a:cubicBezTo>
                      <a:pt x="17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3" name="Google Shape;1773;p14"/>
              <p:cNvSpPr/>
              <p:nvPr/>
            </p:nvSpPr>
            <p:spPr>
              <a:xfrm>
                <a:off x="6742113" y="3265488"/>
                <a:ext cx="4763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1"/>
                    </a:move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4" name="Google Shape;1774;p14"/>
              <p:cNvSpPr/>
              <p:nvPr/>
            </p:nvSpPr>
            <p:spPr>
              <a:xfrm>
                <a:off x="6742113" y="3287713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5" name="Google Shape;1775;p14"/>
              <p:cNvSpPr/>
              <p:nvPr/>
            </p:nvSpPr>
            <p:spPr>
              <a:xfrm>
                <a:off x="6799263" y="3076575"/>
                <a:ext cx="2540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1" extrusionOk="0">
                    <a:moveTo>
                      <a:pt x="4" y="1"/>
                    </a:moveTo>
                    <a:cubicBezTo>
                      <a:pt x="7" y="10"/>
                      <a:pt x="3" y="21"/>
                      <a:pt x="0" y="29"/>
                    </a:cubicBezTo>
                    <a:cubicBezTo>
                      <a:pt x="0" y="30"/>
                      <a:pt x="1" y="31"/>
                      <a:pt x="1" y="30"/>
                    </a:cubicBezTo>
                    <a:cubicBezTo>
                      <a:pt x="3" y="25"/>
                      <a:pt x="5" y="19"/>
                      <a:pt x="5" y="14"/>
                    </a:cubicBezTo>
                    <a:cubicBezTo>
                      <a:pt x="6" y="9"/>
                      <a:pt x="6" y="5"/>
                      <a:pt x="4" y="1"/>
                    </a:cubicBezTo>
                    <a:cubicBezTo>
                      <a:pt x="4" y="0"/>
                      <a:pt x="3" y="0"/>
                      <a:pt x="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6" name="Google Shape;1776;p14"/>
              <p:cNvSpPr/>
              <p:nvPr/>
            </p:nvSpPr>
            <p:spPr>
              <a:xfrm>
                <a:off x="6791326" y="3205163"/>
                <a:ext cx="7938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1" y="1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7" name="Google Shape;1777;p14"/>
              <p:cNvSpPr/>
              <p:nvPr/>
            </p:nvSpPr>
            <p:spPr>
              <a:xfrm>
                <a:off x="6788151" y="32305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8" name="Google Shape;1778;p14"/>
              <p:cNvSpPr/>
              <p:nvPr/>
            </p:nvSpPr>
            <p:spPr>
              <a:xfrm>
                <a:off x="6632576" y="3375025"/>
                <a:ext cx="117475" cy="277812"/>
              </a:xfrm>
              <a:custGeom>
                <a:avLst/>
                <a:gdLst/>
                <a:ahLst/>
                <a:cxnLst/>
                <a:rect l="l" t="t" r="r" b="b"/>
                <a:pathLst>
                  <a:path w="31" h="74" extrusionOk="0">
                    <a:moveTo>
                      <a:pt x="30" y="35"/>
                    </a:moveTo>
                    <a:cubicBezTo>
                      <a:pt x="31" y="23"/>
                      <a:pt x="29" y="11"/>
                      <a:pt x="27" y="0"/>
                    </a:cubicBezTo>
                    <a:cubicBezTo>
                      <a:pt x="21" y="5"/>
                      <a:pt x="14" y="14"/>
                      <a:pt x="8" y="31"/>
                    </a:cubicBezTo>
                    <a:cubicBezTo>
                      <a:pt x="3" y="43"/>
                      <a:pt x="0" y="74"/>
                      <a:pt x="12" y="72"/>
                    </a:cubicBezTo>
                    <a:cubicBezTo>
                      <a:pt x="25" y="69"/>
                      <a:pt x="30" y="46"/>
                      <a:pt x="30" y="3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9" name="Google Shape;1779;p14"/>
              <p:cNvSpPr/>
              <p:nvPr/>
            </p:nvSpPr>
            <p:spPr>
              <a:xfrm>
                <a:off x="6681788" y="3452813"/>
                <a:ext cx="60325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6" h="47" extrusionOk="0">
                    <a:moveTo>
                      <a:pt x="0" y="47"/>
                    </a:moveTo>
                    <a:cubicBezTo>
                      <a:pt x="13" y="36"/>
                      <a:pt x="16" y="16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9"/>
                      <a:pt x="13" y="17"/>
                      <a:pt x="11" y="26"/>
                    </a:cubicBezTo>
                    <a:cubicBezTo>
                      <a:pt x="9" y="34"/>
                      <a:pt x="6" y="41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0" name="Google Shape;1780;p14"/>
              <p:cNvSpPr/>
              <p:nvPr/>
            </p:nvSpPr>
            <p:spPr>
              <a:xfrm>
                <a:off x="6727826" y="3427413"/>
                <a:ext cx="3175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1" name="Google Shape;1781;p14"/>
              <p:cNvSpPr/>
              <p:nvPr/>
            </p:nvSpPr>
            <p:spPr>
              <a:xfrm>
                <a:off x="6727826" y="3411538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2" name="Google Shape;1782;p14"/>
              <p:cNvSpPr/>
              <p:nvPr/>
            </p:nvSpPr>
            <p:spPr>
              <a:xfrm>
                <a:off x="6656388" y="3513138"/>
                <a:ext cx="2540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1" extrusionOk="0">
                    <a:moveTo>
                      <a:pt x="4" y="30"/>
                    </a:moveTo>
                    <a:cubicBezTo>
                      <a:pt x="0" y="21"/>
                      <a:pt x="4" y="10"/>
                      <a:pt x="7" y="1"/>
                    </a:cubicBezTo>
                    <a:cubicBezTo>
                      <a:pt x="7" y="1"/>
                      <a:pt x="6" y="0"/>
                      <a:pt x="5" y="1"/>
                    </a:cubicBezTo>
                    <a:cubicBezTo>
                      <a:pt x="3" y="6"/>
                      <a:pt x="2" y="12"/>
                      <a:pt x="2" y="17"/>
                    </a:cubicBezTo>
                    <a:cubicBezTo>
                      <a:pt x="1" y="22"/>
                      <a:pt x="1" y="26"/>
                      <a:pt x="3" y="30"/>
                    </a:cubicBezTo>
                    <a:cubicBezTo>
                      <a:pt x="3" y="31"/>
                      <a:pt x="4" y="30"/>
                      <a:pt x="4" y="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3" name="Google Shape;1783;p14"/>
              <p:cNvSpPr/>
              <p:nvPr/>
            </p:nvSpPr>
            <p:spPr>
              <a:xfrm>
                <a:off x="6678613" y="3487738"/>
                <a:ext cx="7938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1" y="3"/>
                    </a:moveTo>
                    <a:cubicBezTo>
                      <a:pt x="1" y="2"/>
                      <a:pt x="2" y="2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4" name="Google Shape;1784;p14"/>
              <p:cNvSpPr/>
              <p:nvPr/>
            </p:nvSpPr>
            <p:spPr>
              <a:xfrm>
                <a:off x="6686551" y="34718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5" name="Google Shape;1785;p14"/>
              <p:cNvSpPr/>
              <p:nvPr/>
            </p:nvSpPr>
            <p:spPr>
              <a:xfrm>
                <a:off x="6761163" y="3340101"/>
                <a:ext cx="279400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74" h="33" extrusionOk="0">
                    <a:moveTo>
                      <a:pt x="35" y="1"/>
                    </a:moveTo>
                    <a:cubicBezTo>
                      <a:pt x="24" y="0"/>
                      <a:pt x="12" y="1"/>
                      <a:pt x="0" y="3"/>
                    </a:cubicBezTo>
                    <a:cubicBezTo>
                      <a:pt x="6" y="10"/>
                      <a:pt x="14" y="17"/>
                      <a:pt x="30" y="24"/>
                    </a:cubicBezTo>
                    <a:cubicBezTo>
                      <a:pt x="42" y="29"/>
                      <a:pt x="74" y="33"/>
                      <a:pt x="71" y="20"/>
                    </a:cubicBezTo>
                    <a:cubicBezTo>
                      <a:pt x="69" y="8"/>
                      <a:pt x="46" y="2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6" name="Google Shape;1786;p14"/>
              <p:cNvSpPr/>
              <p:nvPr/>
            </p:nvSpPr>
            <p:spPr>
              <a:xfrm>
                <a:off x="6840538" y="3351213"/>
                <a:ext cx="177800" cy="65088"/>
              </a:xfrm>
              <a:custGeom>
                <a:avLst/>
                <a:gdLst/>
                <a:ahLst/>
                <a:cxnLst/>
                <a:rect l="l" t="t" r="r" b="b"/>
                <a:pathLst>
                  <a:path w="47" h="17" extrusionOk="0">
                    <a:moveTo>
                      <a:pt x="47" y="16"/>
                    </a:moveTo>
                    <a:cubicBezTo>
                      <a:pt x="36" y="3"/>
                      <a:pt x="17" y="0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9" y="3"/>
                      <a:pt x="18" y="3"/>
                      <a:pt x="26" y="5"/>
                    </a:cubicBezTo>
                    <a:cubicBezTo>
                      <a:pt x="34" y="7"/>
                      <a:pt x="41" y="11"/>
                      <a:pt x="46" y="17"/>
                    </a:cubicBezTo>
                    <a:cubicBezTo>
                      <a:pt x="47" y="17"/>
                      <a:pt x="47" y="16"/>
                      <a:pt x="47" y="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7" name="Google Shape;1787;p14"/>
              <p:cNvSpPr/>
              <p:nvPr/>
            </p:nvSpPr>
            <p:spPr>
              <a:xfrm>
                <a:off x="6818313" y="3355975"/>
                <a:ext cx="63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8" name="Google Shape;1788;p14"/>
              <p:cNvSpPr/>
              <p:nvPr/>
            </p:nvSpPr>
            <p:spPr>
              <a:xfrm>
                <a:off x="6802438" y="3355975"/>
                <a:ext cx="476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0" y="1"/>
                      <a:pt x="1" y="2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9" name="Google Shape;1789;p14"/>
              <p:cNvSpPr/>
              <p:nvPr/>
            </p:nvSpPr>
            <p:spPr>
              <a:xfrm>
                <a:off x="6900863" y="3411538"/>
                <a:ext cx="112712" cy="269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7" extrusionOk="0">
                    <a:moveTo>
                      <a:pt x="30" y="4"/>
                    </a:moveTo>
                    <a:cubicBezTo>
                      <a:pt x="21" y="7"/>
                      <a:pt x="10" y="3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6" y="3"/>
                      <a:pt x="11" y="5"/>
                      <a:pt x="17" y="5"/>
                    </a:cubicBezTo>
                    <a:cubicBezTo>
                      <a:pt x="21" y="6"/>
                      <a:pt x="26" y="6"/>
                      <a:pt x="30" y="4"/>
                    </a:cubicBezTo>
                    <a:cubicBezTo>
                      <a:pt x="30" y="4"/>
                      <a:pt x="30" y="3"/>
                      <a:pt x="30" y="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0" name="Google Shape;1790;p14"/>
              <p:cNvSpPr/>
              <p:nvPr/>
            </p:nvSpPr>
            <p:spPr>
              <a:xfrm>
                <a:off x="6873876" y="3405188"/>
                <a:ext cx="1111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1"/>
                    </a:move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1" name="Google Shape;1791;p14"/>
              <p:cNvSpPr/>
              <p:nvPr/>
            </p:nvSpPr>
            <p:spPr>
              <a:xfrm>
                <a:off x="6859588" y="3400425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2" name="Google Shape;1792;p14"/>
              <p:cNvSpPr/>
              <p:nvPr/>
            </p:nvSpPr>
            <p:spPr>
              <a:xfrm>
                <a:off x="6437313" y="3246438"/>
                <a:ext cx="282575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75" h="31" extrusionOk="0">
                    <a:moveTo>
                      <a:pt x="40" y="30"/>
                    </a:moveTo>
                    <a:cubicBezTo>
                      <a:pt x="52" y="31"/>
                      <a:pt x="63" y="29"/>
                      <a:pt x="75" y="27"/>
                    </a:cubicBezTo>
                    <a:cubicBezTo>
                      <a:pt x="69" y="21"/>
                      <a:pt x="61" y="14"/>
                      <a:pt x="44" y="8"/>
                    </a:cubicBezTo>
                    <a:cubicBezTo>
                      <a:pt x="32" y="3"/>
                      <a:pt x="0" y="0"/>
                      <a:pt x="3" y="12"/>
                    </a:cubicBezTo>
                    <a:cubicBezTo>
                      <a:pt x="6" y="25"/>
                      <a:pt x="29" y="30"/>
                      <a:pt x="40" y="3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3" name="Google Shape;1793;p14"/>
              <p:cNvSpPr/>
              <p:nvPr/>
            </p:nvSpPr>
            <p:spPr>
              <a:xfrm>
                <a:off x="6459538" y="3295650"/>
                <a:ext cx="1809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8" h="16" extrusionOk="0">
                    <a:moveTo>
                      <a:pt x="1" y="0"/>
                    </a:moveTo>
                    <a:cubicBezTo>
                      <a:pt x="12" y="13"/>
                      <a:pt x="31" y="16"/>
                      <a:pt x="47" y="13"/>
                    </a:cubicBezTo>
                    <a:cubicBezTo>
                      <a:pt x="48" y="13"/>
                      <a:pt x="48" y="12"/>
                      <a:pt x="47" y="12"/>
                    </a:cubicBezTo>
                    <a:cubicBezTo>
                      <a:pt x="39" y="12"/>
                      <a:pt x="30" y="13"/>
                      <a:pt x="22" y="11"/>
                    </a:cubicBezTo>
                    <a:cubicBezTo>
                      <a:pt x="14" y="9"/>
                      <a:pt x="7" y="6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4" name="Google Shape;1794;p14"/>
              <p:cNvSpPr/>
              <p:nvPr/>
            </p:nvSpPr>
            <p:spPr>
              <a:xfrm>
                <a:off x="6656388" y="3340100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5" name="Google Shape;1795;p14"/>
              <p:cNvSpPr/>
              <p:nvPr/>
            </p:nvSpPr>
            <p:spPr>
              <a:xfrm>
                <a:off x="6673851" y="3340100"/>
                <a:ext cx="4763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6" name="Google Shape;1796;p14"/>
              <p:cNvSpPr/>
              <p:nvPr/>
            </p:nvSpPr>
            <p:spPr>
              <a:xfrm>
                <a:off x="6464301" y="3268663"/>
                <a:ext cx="112712" cy="269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7" extrusionOk="0">
                    <a:moveTo>
                      <a:pt x="1" y="4"/>
                    </a:moveTo>
                    <a:cubicBezTo>
                      <a:pt x="9" y="0"/>
                      <a:pt x="20" y="4"/>
                      <a:pt x="29" y="7"/>
                    </a:cubicBezTo>
                    <a:cubicBezTo>
                      <a:pt x="30" y="7"/>
                      <a:pt x="30" y="6"/>
                      <a:pt x="30" y="5"/>
                    </a:cubicBezTo>
                    <a:cubicBezTo>
                      <a:pt x="25" y="3"/>
                      <a:pt x="19" y="2"/>
                      <a:pt x="14" y="2"/>
                    </a:cubicBezTo>
                    <a:cubicBezTo>
                      <a:pt x="9" y="1"/>
                      <a:pt x="4" y="1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7" name="Google Shape;1797;p14"/>
              <p:cNvSpPr/>
              <p:nvPr/>
            </p:nvSpPr>
            <p:spPr>
              <a:xfrm>
                <a:off x="6591301" y="3290888"/>
                <a:ext cx="158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1" y="1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8" name="Google Shape;1798;p14"/>
              <p:cNvSpPr/>
              <p:nvPr/>
            </p:nvSpPr>
            <p:spPr>
              <a:xfrm>
                <a:off x="6618288" y="3298825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9" name="Google Shape;1799;p14"/>
              <p:cNvSpPr/>
              <p:nvPr/>
            </p:nvSpPr>
            <p:spPr>
              <a:xfrm>
                <a:off x="6757988" y="3167063"/>
                <a:ext cx="271463" cy="1730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46" extrusionOk="0">
                    <a:moveTo>
                      <a:pt x="22" y="19"/>
                    </a:moveTo>
                    <a:cubicBezTo>
                      <a:pt x="13" y="26"/>
                      <a:pt x="6" y="36"/>
                      <a:pt x="0" y="45"/>
                    </a:cubicBezTo>
                    <a:cubicBezTo>
                      <a:pt x="8" y="46"/>
                      <a:pt x="18" y="45"/>
                      <a:pt x="35" y="38"/>
                    </a:cubicBezTo>
                    <a:cubicBezTo>
                      <a:pt x="47" y="33"/>
                      <a:pt x="72" y="14"/>
                      <a:pt x="62" y="7"/>
                    </a:cubicBezTo>
                    <a:cubicBezTo>
                      <a:pt x="52" y="0"/>
                      <a:pt x="31" y="12"/>
                      <a:pt x="22" y="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0" name="Google Shape;1800;p14"/>
              <p:cNvSpPr/>
              <p:nvPr/>
            </p:nvSpPr>
            <p:spPr>
              <a:xfrm>
                <a:off x="6813551" y="3194050"/>
                <a:ext cx="166688" cy="93663"/>
              </a:xfrm>
              <a:custGeom>
                <a:avLst/>
                <a:gdLst/>
                <a:ahLst/>
                <a:cxnLst/>
                <a:rect l="l" t="t" r="r" b="b"/>
                <a:pathLst>
                  <a:path w="44" h="25" extrusionOk="0">
                    <a:moveTo>
                      <a:pt x="44" y="2"/>
                    </a:moveTo>
                    <a:cubicBezTo>
                      <a:pt x="27" y="0"/>
                      <a:pt x="10" y="11"/>
                      <a:pt x="1" y="24"/>
                    </a:cubicBezTo>
                    <a:cubicBezTo>
                      <a:pt x="0" y="24"/>
                      <a:pt x="1" y="25"/>
                      <a:pt x="1" y="25"/>
                    </a:cubicBezTo>
                    <a:cubicBezTo>
                      <a:pt x="8" y="19"/>
                      <a:pt x="13" y="12"/>
                      <a:pt x="21" y="8"/>
                    </a:cubicBezTo>
                    <a:cubicBezTo>
                      <a:pt x="28" y="4"/>
                      <a:pt x="36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1" name="Google Shape;1801;p14"/>
              <p:cNvSpPr/>
              <p:nvPr/>
            </p:nvSpPr>
            <p:spPr>
              <a:xfrm>
                <a:off x="6799263" y="3295650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2" name="Google Shape;1802;p14"/>
              <p:cNvSpPr/>
              <p:nvPr/>
            </p:nvSpPr>
            <p:spPr>
              <a:xfrm>
                <a:off x="6788151" y="3309938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3" name="Google Shape;1803;p14"/>
              <p:cNvSpPr/>
              <p:nvPr/>
            </p:nvSpPr>
            <p:spPr>
              <a:xfrm>
                <a:off x="6897688" y="3208338"/>
                <a:ext cx="9048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23" y="1"/>
                    </a:moveTo>
                    <a:cubicBezTo>
                      <a:pt x="19" y="9"/>
                      <a:pt x="9" y="14"/>
                      <a:pt x="0" y="18"/>
                    </a:cubicBezTo>
                    <a:cubicBezTo>
                      <a:pt x="0" y="19"/>
                      <a:pt x="0" y="20"/>
                      <a:pt x="1" y="20"/>
                    </a:cubicBezTo>
                    <a:cubicBezTo>
                      <a:pt x="6" y="18"/>
                      <a:pt x="11" y="15"/>
                      <a:pt x="15" y="11"/>
                    </a:cubicBezTo>
                    <a:cubicBezTo>
                      <a:pt x="19" y="8"/>
                      <a:pt x="22" y="5"/>
                      <a:pt x="24" y="1"/>
                    </a:cubicBezTo>
                    <a:cubicBezTo>
                      <a:pt x="24" y="1"/>
                      <a:pt x="23" y="0"/>
                      <a:pt x="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4" name="Google Shape;1804;p14"/>
              <p:cNvSpPr/>
              <p:nvPr/>
            </p:nvSpPr>
            <p:spPr>
              <a:xfrm>
                <a:off x="6873876" y="3287713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5" name="Google Shape;1805;p14"/>
              <p:cNvSpPr/>
              <p:nvPr/>
            </p:nvSpPr>
            <p:spPr>
              <a:xfrm>
                <a:off x="6859588" y="3302000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6" name="Google Shape;1806;p14"/>
              <p:cNvSpPr/>
              <p:nvPr/>
            </p:nvSpPr>
            <p:spPr>
              <a:xfrm>
                <a:off x="6451601" y="3362325"/>
                <a:ext cx="268288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71" h="47" extrusionOk="0">
                    <a:moveTo>
                      <a:pt x="49" y="27"/>
                    </a:moveTo>
                    <a:cubicBezTo>
                      <a:pt x="58" y="20"/>
                      <a:pt x="65" y="10"/>
                      <a:pt x="71" y="0"/>
                    </a:cubicBezTo>
                    <a:cubicBezTo>
                      <a:pt x="63" y="0"/>
                      <a:pt x="53" y="1"/>
                      <a:pt x="36" y="8"/>
                    </a:cubicBezTo>
                    <a:cubicBezTo>
                      <a:pt x="24" y="14"/>
                      <a:pt x="0" y="34"/>
                      <a:pt x="10" y="41"/>
                    </a:cubicBezTo>
                    <a:cubicBezTo>
                      <a:pt x="21" y="47"/>
                      <a:pt x="41" y="35"/>
                      <a:pt x="49" y="2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7" name="Google Shape;1807;p14"/>
              <p:cNvSpPr/>
              <p:nvPr/>
            </p:nvSpPr>
            <p:spPr>
              <a:xfrm>
                <a:off x="6500813" y="3416300"/>
                <a:ext cx="161925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3" h="26" extrusionOk="0">
                    <a:moveTo>
                      <a:pt x="1" y="25"/>
                    </a:moveTo>
                    <a:cubicBezTo>
                      <a:pt x="18" y="26"/>
                      <a:pt x="33" y="14"/>
                      <a:pt x="43" y="1"/>
                    </a:cubicBezTo>
                    <a:cubicBezTo>
                      <a:pt x="43" y="0"/>
                      <a:pt x="43" y="0"/>
                      <a:pt x="42" y="0"/>
                    </a:cubicBezTo>
                    <a:cubicBezTo>
                      <a:pt x="36" y="6"/>
                      <a:pt x="30" y="13"/>
                      <a:pt x="23" y="18"/>
                    </a:cubicBezTo>
                    <a:cubicBezTo>
                      <a:pt x="16" y="22"/>
                      <a:pt x="9" y="24"/>
                      <a:pt x="1" y="24"/>
                    </a:cubicBezTo>
                    <a:cubicBezTo>
                      <a:pt x="0" y="24"/>
                      <a:pt x="0" y="25"/>
                      <a:pt x="1" y="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8" name="Google Shape;1808;p14"/>
              <p:cNvSpPr/>
              <p:nvPr/>
            </p:nvSpPr>
            <p:spPr>
              <a:xfrm>
                <a:off x="6670676" y="3397250"/>
                <a:ext cx="11113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2"/>
                    </a:move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1" y="3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9" name="Google Shape;1809;p14"/>
              <p:cNvSpPr/>
              <p:nvPr/>
            </p:nvSpPr>
            <p:spPr>
              <a:xfrm>
                <a:off x="6686551" y="3386138"/>
                <a:ext cx="31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1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0" name="Google Shape;1810;p14"/>
              <p:cNvSpPr/>
              <p:nvPr/>
            </p:nvSpPr>
            <p:spPr>
              <a:xfrm>
                <a:off x="6492875" y="3422650"/>
                <a:ext cx="9048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1" y="20"/>
                    </a:moveTo>
                    <a:cubicBezTo>
                      <a:pt x="5" y="11"/>
                      <a:pt x="15" y="6"/>
                      <a:pt x="23" y="1"/>
                    </a:cubicBezTo>
                    <a:cubicBezTo>
                      <a:pt x="24" y="1"/>
                      <a:pt x="23" y="0"/>
                      <a:pt x="22" y="0"/>
                    </a:cubicBezTo>
                    <a:cubicBezTo>
                      <a:pt x="17" y="2"/>
                      <a:pt x="13" y="5"/>
                      <a:pt x="9" y="9"/>
                    </a:cubicBezTo>
                    <a:cubicBezTo>
                      <a:pt x="5" y="12"/>
                      <a:pt x="2" y="15"/>
                      <a:pt x="0" y="19"/>
                    </a:cubicBezTo>
                    <a:cubicBezTo>
                      <a:pt x="0" y="20"/>
                      <a:pt x="1" y="20"/>
                      <a:pt x="1" y="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1" name="Google Shape;1811;p14"/>
              <p:cNvSpPr/>
              <p:nvPr/>
            </p:nvSpPr>
            <p:spPr>
              <a:xfrm>
                <a:off x="6591301" y="3408363"/>
                <a:ext cx="158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1" y="2"/>
                    </a:moveTo>
                    <a:cubicBezTo>
                      <a:pt x="2" y="2"/>
                      <a:pt x="3" y="1"/>
                      <a:pt x="3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2" name="Google Shape;1812;p14"/>
              <p:cNvSpPr/>
              <p:nvPr/>
            </p:nvSpPr>
            <p:spPr>
              <a:xfrm>
                <a:off x="6618288" y="3400425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3" name="Google Shape;1813;p14"/>
              <p:cNvSpPr/>
              <p:nvPr/>
            </p:nvSpPr>
            <p:spPr>
              <a:xfrm>
                <a:off x="6753226" y="3370263"/>
                <a:ext cx="174625" cy="27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72" extrusionOk="0">
                    <a:moveTo>
                      <a:pt x="27" y="22"/>
                    </a:moveTo>
                    <a:cubicBezTo>
                      <a:pt x="20" y="13"/>
                      <a:pt x="10" y="6"/>
                      <a:pt x="1" y="0"/>
                    </a:cubicBezTo>
                    <a:cubicBezTo>
                      <a:pt x="0" y="8"/>
                      <a:pt x="1" y="18"/>
                      <a:pt x="7" y="35"/>
                    </a:cubicBezTo>
                    <a:cubicBezTo>
                      <a:pt x="12" y="47"/>
                      <a:pt x="31" y="72"/>
                      <a:pt x="39" y="62"/>
                    </a:cubicBezTo>
                    <a:cubicBezTo>
                      <a:pt x="46" y="52"/>
                      <a:pt x="34" y="31"/>
                      <a:pt x="27" y="2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4" name="Google Shape;1814;p14"/>
              <p:cNvSpPr/>
              <p:nvPr/>
            </p:nvSpPr>
            <p:spPr>
              <a:xfrm>
                <a:off x="6802438" y="3427413"/>
                <a:ext cx="9842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26" h="44" extrusionOk="0">
                    <a:moveTo>
                      <a:pt x="24" y="44"/>
                    </a:moveTo>
                    <a:cubicBezTo>
                      <a:pt x="26" y="27"/>
                      <a:pt x="14" y="10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7" y="8"/>
                      <a:pt x="13" y="13"/>
                      <a:pt x="18" y="21"/>
                    </a:cubicBezTo>
                    <a:cubicBezTo>
                      <a:pt x="22" y="28"/>
                      <a:pt x="24" y="36"/>
                      <a:pt x="23" y="44"/>
                    </a:cubicBezTo>
                    <a:cubicBezTo>
                      <a:pt x="23" y="44"/>
                      <a:pt x="24" y="44"/>
                      <a:pt x="24" y="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5" name="Google Shape;1815;p14"/>
              <p:cNvSpPr/>
              <p:nvPr/>
            </p:nvSpPr>
            <p:spPr>
              <a:xfrm>
                <a:off x="6788151" y="3411538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1"/>
                    </a:move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6" name="Google Shape;1816;p14"/>
              <p:cNvSpPr/>
              <p:nvPr/>
            </p:nvSpPr>
            <p:spPr>
              <a:xfrm>
                <a:off x="6777038" y="3400425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7" name="Google Shape;1817;p14"/>
              <p:cNvSpPr/>
              <p:nvPr/>
            </p:nvSpPr>
            <p:spPr>
              <a:xfrm>
                <a:off x="6810376" y="3509963"/>
                <a:ext cx="71437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19" h="24" extrusionOk="0">
                    <a:moveTo>
                      <a:pt x="19" y="23"/>
                    </a:moveTo>
                    <a:cubicBezTo>
                      <a:pt x="10" y="19"/>
                      <a:pt x="5" y="9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6"/>
                      <a:pt x="5" y="11"/>
                      <a:pt x="8" y="15"/>
                    </a:cubicBezTo>
                    <a:cubicBezTo>
                      <a:pt x="11" y="19"/>
                      <a:pt x="14" y="22"/>
                      <a:pt x="19" y="24"/>
                    </a:cubicBezTo>
                    <a:cubicBezTo>
                      <a:pt x="19" y="24"/>
                      <a:pt x="19" y="23"/>
                      <a:pt x="19" y="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8" name="Google Shape;1818;p14"/>
              <p:cNvSpPr/>
              <p:nvPr/>
            </p:nvSpPr>
            <p:spPr>
              <a:xfrm>
                <a:off x="6794501" y="3487738"/>
                <a:ext cx="7938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2"/>
                    </a:move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9" name="Google Shape;1819;p14"/>
              <p:cNvSpPr/>
              <p:nvPr/>
            </p:nvSpPr>
            <p:spPr>
              <a:xfrm>
                <a:off x="6788151" y="34718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0" name="Google Shape;1820;p14"/>
              <p:cNvSpPr/>
              <p:nvPr/>
            </p:nvSpPr>
            <p:spPr>
              <a:xfrm>
                <a:off x="6550026" y="3065463"/>
                <a:ext cx="180975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71" extrusionOk="0">
                    <a:moveTo>
                      <a:pt x="20" y="49"/>
                    </a:moveTo>
                    <a:cubicBezTo>
                      <a:pt x="28" y="58"/>
                      <a:pt x="38" y="65"/>
                      <a:pt x="47" y="71"/>
                    </a:cubicBezTo>
                    <a:cubicBezTo>
                      <a:pt x="48" y="63"/>
                      <a:pt x="47" y="53"/>
                      <a:pt x="39" y="36"/>
                    </a:cubicBezTo>
                    <a:cubicBezTo>
                      <a:pt x="34" y="24"/>
                      <a:pt x="14" y="0"/>
                      <a:pt x="7" y="10"/>
                    </a:cubicBezTo>
                    <a:cubicBezTo>
                      <a:pt x="0" y="21"/>
                      <a:pt x="13" y="41"/>
                      <a:pt x="20" y="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1" name="Google Shape;1821;p14"/>
              <p:cNvSpPr/>
              <p:nvPr/>
            </p:nvSpPr>
            <p:spPr>
              <a:xfrm>
                <a:off x="6580188" y="3114676"/>
                <a:ext cx="98425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43" extrusionOk="0">
                    <a:moveTo>
                      <a:pt x="1" y="1"/>
                    </a:moveTo>
                    <a:cubicBezTo>
                      <a:pt x="0" y="18"/>
                      <a:pt x="12" y="33"/>
                      <a:pt x="25" y="43"/>
                    </a:cubicBezTo>
                    <a:cubicBezTo>
                      <a:pt x="25" y="43"/>
                      <a:pt x="26" y="43"/>
                      <a:pt x="25" y="42"/>
                    </a:cubicBezTo>
                    <a:cubicBezTo>
                      <a:pt x="19" y="36"/>
                      <a:pt x="13" y="30"/>
                      <a:pt x="8" y="23"/>
                    </a:cubicBezTo>
                    <a:cubicBezTo>
                      <a:pt x="4" y="16"/>
                      <a:pt x="1" y="9"/>
                      <a:pt x="1" y="1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2" name="Google Shape;1822;p14"/>
              <p:cNvSpPr/>
              <p:nvPr/>
            </p:nvSpPr>
            <p:spPr>
              <a:xfrm>
                <a:off x="6686551" y="3284538"/>
                <a:ext cx="6350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3" name="Google Shape;1823;p14"/>
              <p:cNvSpPr/>
              <p:nvPr/>
            </p:nvSpPr>
            <p:spPr>
              <a:xfrm>
                <a:off x="6700838" y="3298825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4" name="Google Shape;1824;p14"/>
              <p:cNvSpPr/>
              <p:nvPr/>
            </p:nvSpPr>
            <p:spPr>
              <a:xfrm>
                <a:off x="6591301" y="3106738"/>
                <a:ext cx="79375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21" h="24" extrusionOk="0">
                    <a:moveTo>
                      <a:pt x="1" y="1"/>
                    </a:moveTo>
                    <a:cubicBezTo>
                      <a:pt x="10" y="5"/>
                      <a:pt x="15" y="15"/>
                      <a:pt x="19" y="23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18" y="17"/>
                      <a:pt x="15" y="13"/>
                      <a:pt x="12" y="9"/>
                    </a:cubicBezTo>
                    <a:cubicBezTo>
                      <a:pt x="9" y="5"/>
                      <a:pt x="6" y="2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5" name="Google Shape;1825;p14"/>
              <p:cNvSpPr/>
              <p:nvPr/>
            </p:nvSpPr>
            <p:spPr>
              <a:xfrm>
                <a:off x="6673851" y="3205163"/>
                <a:ext cx="1270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1" y="1"/>
                    </a:moveTo>
                    <a:cubicBezTo>
                      <a:pt x="1" y="2"/>
                      <a:pt x="1" y="3"/>
                      <a:pt x="2" y="3"/>
                    </a:cubicBezTo>
                    <a:cubicBezTo>
                      <a:pt x="2" y="4"/>
                      <a:pt x="3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6" name="Google Shape;1826;p14"/>
              <p:cNvSpPr/>
              <p:nvPr/>
            </p:nvSpPr>
            <p:spPr>
              <a:xfrm>
                <a:off x="6689726" y="32305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7" name="Google Shape;1827;p14"/>
              <p:cNvSpPr/>
              <p:nvPr/>
            </p:nvSpPr>
            <p:spPr>
              <a:xfrm>
                <a:off x="6692901" y="3298826"/>
                <a:ext cx="101600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27" h="28" extrusionOk="0">
                    <a:moveTo>
                      <a:pt x="5" y="6"/>
                    </a:moveTo>
                    <a:cubicBezTo>
                      <a:pt x="2" y="8"/>
                      <a:pt x="0" y="11"/>
                      <a:pt x="0" y="14"/>
                    </a:cubicBezTo>
                    <a:cubicBezTo>
                      <a:pt x="0" y="18"/>
                      <a:pt x="1" y="21"/>
                      <a:pt x="4" y="24"/>
                    </a:cubicBezTo>
                    <a:cubicBezTo>
                      <a:pt x="7" y="27"/>
                      <a:pt x="11" y="28"/>
                      <a:pt x="15" y="27"/>
                    </a:cubicBezTo>
                    <a:cubicBezTo>
                      <a:pt x="23" y="24"/>
                      <a:pt x="27" y="14"/>
                      <a:pt x="23" y="7"/>
                    </a:cubicBezTo>
                    <a:cubicBezTo>
                      <a:pt x="20" y="0"/>
                      <a:pt x="9" y="2"/>
                      <a:pt x="5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8" name="Google Shape;1828;p14"/>
              <p:cNvSpPr/>
              <p:nvPr/>
            </p:nvSpPr>
            <p:spPr>
              <a:xfrm>
                <a:off x="6686551" y="3306763"/>
                <a:ext cx="112712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27" extrusionOk="0">
                    <a:moveTo>
                      <a:pt x="18" y="2"/>
                    </a:moveTo>
                    <a:cubicBezTo>
                      <a:pt x="13" y="0"/>
                      <a:pt x="7" y="5"/>
                      <a:pt x="5" y="9"/>
                    </a:cubicBezTo>
                    <a:cubicBezTo>
                      <a:pt x="3" y="15"/>
                      <a:pt x="6" y="21"/>
                      <a:pt x="11" y="23"/>
                    </a:cubicBezTo>
                    <a:cubicBezTo>
                      <a:pt x="24" y="27"/>
                      <a:pt x="30" y="4"/>
                      <a:pt x="17" y="2"/>
                    </a:cubicBezTo>
                    <a:cubicBezTo>
                      <a:pt x="16" y="2"/>
                      <a:pt x="16" y="3"/>
                      <a:pt x="16" y="3"/>
                    </a:cubicBezTo>
                    <a:cubicBezTo>
                      <a:pt x="28" y="5"/>
                      <a:pt x="23" y="25"/>
                      <a:pt x="12" y="22"/>
                    </a:cubicBezTo>
                    <a:cubicBezTo>
                      <a:pt x="0" y="19"/>
                      <a:pt x="6" y="0"/>
                      <a:pt x="18" y="3"/>
                    </a:cubicBezTo>
                    <a:cubicBezTo>
                      <a:pt x="18" y="3"/>
                      <a:pt x="18" y="2"/>
                      <a:pt x="18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9" name="Google Shape;1829;p14"/>
              <p:cNvSpPr/>
              <p:nvPr/>
            </p:nvSpPr>
            <p:spPr>
              <a:xfrm>
                <a:off x="6734176" y="3325813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1"/>
                    </a:moveTo>
                    <a:cubicBezTo>
                      <a:pt x="1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0" name="Google Shape;1830;p14"/>
              <p:cNvSpPr/>
              <p:nvPr/>
            </p:nvSpPr>
            <p:spPr>
              <a:xfrm>
                <a:off x="6727826" y="3340100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1" name="Google Shape;1831;p14"/>
              <p:cNvSpPr/>
              <p:nvPr/>
            </p:nvSpPr>
            <p:spPr>
              <a:xfrm>
                <a:off x="6719888" y="335121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2" name="Google Shape;1832;p14"/>
              <p:cNvSpPr/>
              <p:nvPr/>
            </p:nvSpPr>
            <p:spPr>
              <a:xfrm>
                <a:off x="6746876" y="3340100"/>
                <a:ext cx="6350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1"/>
                      <a:pt x="1" y="1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3" name="Google Shape;1833;p14"/>
              <p:cNvSpPr/>
              <p:nvPr/>
            </p:nvSpPr>
            <p:spPr>
              <a:xfrm>
                <a:off x="6738938" y="3367088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4" name="Google Shape;1834;p14"/>
              <p:cNvSpPr/>
              <p:nvPr/>
            </p:nvSpPr>
            <p:spPr>
              <a:xfrm>
                <a:off x="6731001" y="3348038"/>
                <a:ext cx="7938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5" name="Google Shape;1835;p14"/>
              <p:cNvSpPr/>
              <p:nvPr/>
            </p:nvSpPr>
            <p:spPr>
              <a:xfrm>
                <a:off x="6723063" y="3367088"/>
                <a:ext cx="7938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6" name="Google Shape;1836;p14"/>
              <p:cNvSpPr/>
              <p:nvPr/>
            </p:nvSpPr>
            <p:spPr>
              <a:xfrm>
                <a:off x="6746876" y="3359150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7" name="Google Shape;1837;p14"/>
              <p:cNvSpPr/>
              <p:nvPr/>
            </p:nvSpPr>
            <p:spPr>
              <a:xfrm>
                <a:off x="6742113" y="3375025"/>
                <a:ext cx="1111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8" name="Google Shape;1838;p14"/>
              <p:cNvSpPr/>
              <p:nvPr/>
            </p:nvSpPr>
            <p:spPr>
              <a:xfrm>
                <a:off x="6757988" y="3351213"/>
                <a:ext cx="6350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9" name="Google Shape;1839;p14"/>
              <p:cNvSpPr/>
              <p:nvPr/>
            </p:nvSpPr>
            <p:spPr>
              <a:xfrm>
                <a:off x="6753226" y="3328988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0" name="Google Shape;1840;p14"/>
              <p:cNvSpPr/>
              <p:nvPr/>
            </p:nvSpPr>
            <p:spPr>
              <a:xfrm>
                <a:off x="6738938" y="3325813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1" name="Google Shape;1841;p14"/>
              <p:cNvSpPr/>
              <p:nvPr/>
            </p:nvSpPr>
            <p:spPr>
              <a:xfrm>
                <a:off x="6716713" y="3332163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1"/>
                      <a:pt x="2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2" name="Google Shape;1842;p14"/>
              <p:cNvSpPr/>
              <p:nvPr/>
            </p:nvSpPr>
            <p:spPr>
              <a:xfrm>
                <a:off x="6708776" y="3362325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3" name="Google Shape;1843;p14"/>
              <p:cNvSpPr/>
              <p:nvPr/>
            </p:nvSpPr>
            <p:spPr>
              <a:xfrm>
                <a:off x="6734176" y="3355975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1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4" name="Google Shape;1844;p14"/>
              <p:cNvSpPr/>
              <p:nvPr/>
            </p:nvSpPr>
            <p:spPr>
              <a:xfrm>
                <a:off x="6731001" y="3378200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5" name="Google Shape;1845;p14"/>
              <p:cNvSpPr/>
              <p:nvPr/>
            </p:nvSpPr>
            <p:spPr>
              <a:xfrm>
                <a:off x="6734176" y="3332163"/>
                <a:ext cx="127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2"/>
                    </a:moveTo>
                    <a:cubicBezTo>
                      <a:pt x="2" y="3"/>
                      <a:pt x="3" y="1"/>
                      <a:pt x="2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6" name="Google Shape;1846;p14"/>
              <p:cNvSpPr/>
              <p:nvPr/>
            </p:nvSpPr>
            <p:spPr>
              <a:xfrm>
                <a:off x="6757988" y="3336925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47" name="Google Shape;1847;p14"/>
            <p:cNvSpPr/>
            <p:nvPr/>
          </p:nvSpPr>
          <p:spPr>
            <a:xfrm rot="-5400000">
              <a:off x="8579245" y="1909170"/>
              <a:ext cx="506025" cy="4072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p14"/>
            <p:cNvSpPr/>
            <p:nvPr/>
          </p:nvSpPr>
          <p:spPr>
            <a:xfrm rot="3480231">
              <a:off x="8626300" y="1225438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14"/>
            <p:cNvSpPr/>
            <p:nvPr/>
          </p:nvSpPr>
          <p:spPr>
            <a:xfrm rot="7758948">
              <a:off x="7124163" y="4852488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p14"/>
            <p:cNvSpPr/>
            <p:nvPr/>
          </p:nvSpPr>
          <p:spPr>
            <a:xfrm rot="-5400000">
              <a:off x="6884282" y="4815157"/>
              <a:ext cx="506025" cy="4072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51" name="Google Shape;1851;p14"/>
            <p:cNvGrpSpPr/>
            <p:nvPr/>
          </p:nvGrpSpPr>
          <p:grpSpPr>
            <a:xfrm rot="1213896">
              <a:off x="733152" y="-621143"/>
              <a:ext cx="1174823" cy="1226157"/>
              <a:chOff x="5053013" y="4689476"/>
              <a:chExt cx="1271588" cy="1327150"/>
            </a:xfrm>
          </p:grpSpPr>
          <p:sp>
            <p:nvSpPr>
              <p:cNvPr id="1852" name="Google Shape;1852;p14"/>
              <p:cNvSpPr/>
              <p:nvPr/>
            </p:nvSpPr>
            <p:spPr>
              <a:xfrm>
                <a:off x="5370513" y="4689476"/>
                <a:ext cx="403225" cy="622300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5" extrusionOk="0">
                    <a:moveTo>
                      <a:pt x="15" y="92"/>
                    </a:moveTo>
                    <a:cubicBezTo>
                      <a:pt x="6" y="75"/>
                      <a:pt x="0" y="56"/>
                      <a:pt x="3" y="38"/>
                    </a:cubicBezTo>
                    <a:cubicBezTo>
                      <a:pt x="6" y="20"/>
                      <a:pt x="21" y="2"/>
                      <a:pt x="40" y="1"/>
                    </a:cubicBezTo>
                    <a:cubicBezTo>
                      <a:pt x="52" y="0"/>
                      <a:pt x="63" y="6"/>
                      <a:pt x="72" y="14"/>
                    </a:cubicBezTo>
                    <a:cubicBezTo>
                      <a:pt x="80" y="22"/>
                      <a:pt x="86" y="33"/>
                      <a:pt x="91" y="44"/>
                    </a:cubicBezTo>
                    <a:cubicBezTo>
                      <a:pt x="102" y="71"/>
                      <a:pt x="107" y="102"/>
                      <a:pt x="105" y="132"/>
                    </a:cubicBezTo>
                    <a:cubicBezTo>
                      <a:pt x="104" y="141"/>
                      <a:pt x="101" y="158"/>
                      <a:pt x="91" y="162"/>
                    </a:cubicBezTo>
                    <a:cubicBezTo>
                      <a:pt x="82" y="165"/>
                      <a:pt x="71" y="155"/>
                      <a:pt x="64" y="150"/>
                    </a:cubicBezTo>
                    <a:cubicBezTo>
                      <a:pt x="44" y="134"/>
                      <a:pt x="27" y="115"/>
                      <a:pt x="15" y="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3" name="Google Shape;1853;p14"/>
              <p:cNvSpPr/>
              <p:nvPr/>
            </p:nvSpPr>
            <p:spPr>
              <a:xfrm>
                <a:off x="5365751" y="4689475"/>
                <a:ext cx="336550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89" h="141" extrusionOk="0">
                    <a:moveTo>
                      <a:pt x="26" y="14"/>
                    </a:moveTo>
                    <a:cubicBezTo>
                      <a:pt x="0" y="45"/>
                      <a:pt x="24" y="89"/>
                      <a:pt x="46" y="115"/>
                    </a:cubicBezTo>
                    <a:cubicBezTo>
                      <a:pt x="53" y="122"/>
                      <a:pt x="59" y="129"/>
                      <a:pt x="67" y="135"/>
                    </a:cubicBezTo>
                    <a:cubicBezTo>
                      <a:pt x="72" y="138"/>
                      <a:pt x="78" y="141"/>
                      <a:pt x="83" y="138"/>
                    </a:cubicBezTo>
                    <a:cubicBezTo>
                      <a:pt x="88" y="135"/>
                      <a:pt x="89" y="129"/>
                      <a:pt x="89" y="124"/>
                    </a:cubicBezTo>
                    <a:cubicBezTo>
                      <a:pt x="89" y="114"/>
                      <a:pt x="87" y="104"/>
                      <a:pt x="85" y="94"/>
                    </a:cubicBezTo>
                    <a:cubicBezTo>
                      <a:pt x="82" y="82"/>
                      <a:pt x="58" y="0"/>
                      <a:pt x="34" y="26"/>
                    </a:cubicBezTo>
                    <a:cubicBezTo>
                      <a:pt x="24" y="38"/>
                      <a:pt x="30" y="60"/>
                      <a:pt x="35" y="72"/>
                    </a:cubicBezTo>
                    <a:cubicBezTo>
                      <a:pt x="39" y="82"/>
                      <a:pt x="44" y="90"/>
                      <a:pt x="49" y="98"/>
                    </a:cubicBezTo>
                    <a:cubicBezTo>
                      <a:pt x="52" y="102"/>
                      <a:pt x="55" y="106"/>
                      <a:pt x="59" y="110"/>
                    </a:cubicBezTo>
                    <a:cubicBezTo>
                      <a:pt x="61" y="113"/>
                      <a:pt x="64" y="117"/>
                      <a:pt x="67" y="118"/>
                    </a:cubicBezTo>
                    <a:cubicBezTo>
                      <a:pt x="83" y="123"/>
                      <a:pt x="72" y="87"/>
                      <a:pt x="71" y="82"/>
                    </a:cubicBezTo>
                    <a:cubicBezTo>
                      <a:pt x="67" y="71"/>
                      <a:pt x="63" y="60"/>
                      <a:pt x="57" y="50"/>
                    </a:cubicBezTo>
                    <a:cubicBezTo>
                      <a:pt x="53" y="44"/>
                      <a:pt x="50" y="36"/>
                      <a:pt x="42" y="37"/>
                    </a:cubicBezTo>
                    <a:cubicBezTo>
                      <a:pt x="41" y="37"/>
                      <a:pt x="41" y="38"/>
                      <a:pt x="41" y="38"/>
                    </a:cubicBezTo>
                    <a:cubicBezTo>
                      <a:pt x="43" y="58"/>
                      <a:pt x="48" y="76"/>
                      <a:pt x="59" y="93"/>
                    </a:cubicBezTo>
                    <a:cubicBezTo>
                      <a:pt x="60" y="94"/>
                      <a:pt x="62" y="93"/>
                      <a:pt x="61" y="91"/>
                    </a:cubicBezTo>
                    <a:cubicBezTo>
                      <a:pt x="53" y="77"/>
                      <a:pt x="47" y="62"/>
                      <a:pt x="45" y="46"/>
                    </a:cubicBezTo>
                    <a:cubicBezTo>
                      <a:pt x="44" y="42"/>
                      <a:pt x="42" y="41"/>
                      <a:pt x="46" y="42"/>
                    </a:cubicBezTo>
                    <a:cubicBezTo>
                      <a:pt x="49" y="43"/>
                      <a:pt x="48" y="43"/>
                      <a:pt x="50" y="45"/>
                    </a:cubicBezTo>
                    <a:cubicBezTo>
                      <a:pt x="53" y="48"/>
                      <a:pt x="55" y="52"/>
                      <a:pt x="57" y="56"/>
                    </a:cubicBezTo>
                    <a:cubicBezTo>
                      <a:pt x="61" y="63"/>
                      <a:pt x="64" y="70"/>
                      <a:pt x="66" y="78"/>
                    </a:cubicBezTo>
                    <a:cubicBezTo>
                      <a:pt x="69" y="85"/>
                      <a:pt x="71" y="93"/>
                      <a:pt x="72" y="101"/>
                    </a:cubicBezTo>
                    <a:cubicBezTo>
                      <a:pt x="73" y="103"/>
                      <a:pt x="73" y="106"/>
                      <a:pt x="73" y="108"/>
                    </a:cubicBezTo>
                    <a:cubicBezTo>
                      <a:pt x="73" y="112"/>
                      <a:pt x="73" y="113"/>
                      <a:pt x="69" y="113"/>
                    </a:cubicBezTo>
                    <a:cubicBezTo>
                      <a:pt x="63" y="113"/>
                      <a:pt x="61" y="109"/>
                      <a:pt x="58" y="105"/>
                    </a:cubicBezTo>
                    <a:cubicBezTo>
                      <a:pt x="48" y="92"/>
                      <a:pt x="39" y="77"/>
                      <a:pt x="35" y="62"/>
                    </a:cubicBezTo>
                    <a:cubicBezTo>
                      <a:pt x="34" y="55"/>
                      <a:pt x="32" y="47"/>
                      <a:pt x="33" y="39"/>
                    </a:cubicBezTo>
                    <a:cubicBezTo>
                      <a:pt x="34" y="33"/>
                      <a:pt x="35" y="29"/>
                      <a:pt x="41" y="27"/>
                    </a:cubicBezTo>
                    <a:cubicBezTo>
                      <a:pt x="47" y="24"/>
                      <a:pt x="51" y="27"/>
                      <a:pt x="55" y="32"/>
                    </a:cubicBezTo>
                    <a:cubicBezTo>
                      <a:pt x="64" y="43"/>
                      <a:pt x="70" y="59"/>
                      <a:pt x="75" y="73"/>
                    </a:cubicBezTo>
                    <a:cubicBezTo>
                      <a:pt x="81" y="88"/>
                      <a:pt x="85" y="103"/>
                      <a:pt x="86" y="119"/>
                    </a:cubicBezTo>
                    <a:cubicBezTo>
                      <a:pt x="86" y="122"/>
                      <a:pt x="87" y="129"/>
                      <a:pt x="85" y="131"/>
                    </a:cubicBezTo>
                    <a:cubicBezTo>
                      <a:pt x="83" y="134"/>
                      <a:pt x="74" y="134"/>
                      <a:pt x="71" y="133"/>
                    </a:cubicBezTo>
                    <a:cubicBezTo>
                      <a:pt x="70" y="132"/>
                      <a:pt x="69" y="131"/>
                      <a:pt x="68" y="130"/>
                    </a:cubicBezTo>
                    <a:cubicBezTo>
                      <a:pt x="62" y="125"/>
                      <a:pt x="56" y="118"/>
                      <a:pt x="50" y="112"/>
                    </a:cubicBezTo>
                    <a:cubicBezTo>
                      <a:pt x="29" y="88"/>
                      <a:pt x="3" y="44"/>
                      <a:pt x="28" y="15"/>
                    </a:cubicBezTo>
                    <a:cubicBezTo>
                      <a:pt x="29" y="14"/>
                      <a:pt x="27" y="13"/>
                      <a:pt x="26" y="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4" name="Google Shape;1854;p14"/>
              <p:cNvSpPr/>
              <p:nvPr/>
            </p:nvSpPr>
            <p:spPr>
              <a:xfrm>
                <a:off x="5532438" y="4724401"/>
                <a:ext cx="192088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51" h="91" extrusionOk="0">
                    <a:moveTo>
                      <a:pt x="1" y="2"/>
                    </a:moveTo>
                    <a:cubicBezTo>
                      <a:pt x="37" y="13"/>
                      <a:pt x="43" y="57"/>
                      <a:pt x="48" y="89"/>
                    </a:cubicBezTo>
                    <a:cubicBezTo>
                      <a:pt x="48" y="91"/>
                      <a:pt x="51" y="91"/>
                      <a:pt x="51" y="89"/>
                    </a:cubicBezTo>
                    <a:cubicBezTo>
                      <a:pt x="47" y="58"/>
                      <a:pt x="39" y="6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5" name="Google Shape;1855;p14"/>
              <p:cNvSpPr/>
              <p:nvPr/>
            </p:nvSpPr>
            <p:spPr>
              <a:xfrm>
                <a:off x="5724525" y="4818063"/>
                <a:ext cx="523875" cy="53498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2" extrusionOk="0">
                    <a:moveTo>
                      <a:pt x="40" y="36"/>
                    </a:moveTo>
                    <a:cubicBezTo>
                      <a:pt x="52" y="22"/>
                      <a:pt x="66" y="9"/>
                      <a:pt x="85" y="4"/>
                    </a:cubicBezTo>
                    <a:cubicBezTo>
                      <a:pt x="103" y="0"/>
                      <a:pt x="124" y="6"/>
                      <a:pt x="133" y="23"/>
                    </a:cubicBezTo>
                    <a:cubicBezTo>
                      <a:pt x="139" y="33"/>
                      <a:pt x="138" y="46"/>
                      <a:pt x="134" y="57"/>
                    </a:cubicBezTo>
                    <a:cubicBezTo>
                      <a:pt x="130" y="68"/>
                      <a:pt x="123" y="78"/>
                      <a:pt x="115" y="86"/>
                    </a:cubicBezTo>
                    <a:cubicBezTo>
                      <a:pt x="94" y="108"/>
                      <a:pt x="68" y="125"/>
                      <a:pt x="40" y="135"/>
                    </a:cubicBezTo>
                    <a:cubicBezTo>
                      <a:pt x="31" y="138"/>
                      <a:pt x="14" y="142"/>
                      <a:pt x="7" y="135"/>
                    </a:cubicBezTo>
                    <a:cubicBezTo>
                      <a:pt x="0" y="127"/>
                      <a:pt x="5" y="113"/>
                      <a:pt x="7" y="105"/>
                    </a:cubicBezTo>
                    <a:cubicBezTo>
                      <a:pt x="13" y="80"/>
                      <a:pt x="24" y="56"/>
                      <a:pt x="40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6" name="Google Shape;1856;p14"/>
              <p:cNvSpPr/>
              <p:nvPr/>
            </p:nvSpPr>
            <p:spPr>
              <a:xfrm>
                <a:off x="5800725" y="4829176"/>
                <a:ext cx="455612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6" extrusionOk="0">
                    <a:moveTo>
                      <a:pt x="96" y="11"/>
                    </a:moveTo>
                    <a:cubicBezTo>
                      <a:pt x="57" y="0"/>
                      <a:pt x="26" y="40"/>
                      <a:pt x="11" y="71"/>
                    </a:cubicBezTo>
                    <a:cubicBezTo>
                      <a:pt x="7" y="79"/>
                      <a:pt x="4" y="88"/>
                      <a:pt x="2" y="98"/>
                    </a:cubicBezTo>
                    <a:cubicBezTo>
                      <a:pt x="0" y="103"/>
                      <a:pt x="0" y="110"/>
                      <a:pt x="5" y="113"/>
                    </a:cubicBezTo>
                    <a:cubicBezTo>
                      <a:pt x="10" y="116"/>
                      <a:pt x="15" y="115"/>
                      <a:pt x="20" y="113"/>
                    </a:cubicBezTo>
                    <a:cubicBezTo>
                      <a:pt x="29" y="109"/>
                      <a:pt x="38" y="103"/>
                      <a:pt x="46" y="98"/>
                    </a:cubicBezTo>
                    <a:cubicBezTo>
                      <a:pt x="56" y="90"/>
                      <a:pt x="121" y="35"/>
                      <a:pt x="87" y="24"/>
                    </a:cubicBezTo>
                    <a:cubicBezTo>
                      <a:pt x="72" y="19"/>
                      <a:pt x="55" y="34"/>
                      <a:pt x="46" y="43"/>
                    </a:cubicBezTo>
                    <a:cubicBezTo>
                      <a:pt x="39" y="50"/>
                      <a:pt x="33" y="58"/>
                      <a:pt x="28" y="66"/>
                    </a:cubicBezTo>
                    <a:cubicBezTo>
                      <a:pt x="25" y="71"/>
                      <a:pt x="23" y="75"/>
                      <a:pt x="21" y="80"/>
                    </a:cubicBezTo>
                    <a:cubicBezTo>
                      <a:pt x="19" y="83"/>
                      <a:pt x="16" y="87"/>
                      <a:pt x="17" y="91"/>
                    </a:cubicBezTo>
                    <a:cubicBezTo>
                      <a:pt x="18" y="107"/>
                      <a:pt x="47" y="83"/>
                      <a:pt x="51" y="80"/>
                    </a:cubicBezTo>
                    <a:cubicBezTo>
                      <a:pt x="60" y="72"/>
                      <a:pt x="68" y="64"/>
                      <a:pt x="75" y="54"/>
                    </a:cubicBezTo>
                    <a:cubicBezTo>
                      <a:pt x="79" y="48"/>
                      <a:pt x="85" y="42"/>
                      <a:pt x="81" y="35"/>
                    </a:cubicBezTo>
                    <a:cubicBezTo>
                      <a:pt x="81" y="35"/>
                      <a:pt x="80" y="34"/>
                      <a:pt x="79" y="35"/>
                    </a:cubicBezTo>
                    <a:cubicBezTo>
                      <a:pt x="62" y="44"/>
                      <a:pt x="48" y="56"/>
                      <a:pt x="37" y="73"/>
                    </a:cubicBezTo>
                    <a:cubicBezTo>
                      <a:pt x="36" y="74"/>
                      <a:pt x="38" y="76"/>
                      <a:pt x="39" y="75"/>
                    </a:cubicBezTo>
                    <a:cubicBezTo>
                      <a:pt x="48" y="61"/>
                      <a:pt x="60" y="50"/>
                      <a:pt x="74" y="41"/>
                    </a:cubicBezTo>
                    <a:cubicBezTo>
                      <a:pt x="77" y="39"/>
                      <a:pt x="78" y="37"/>
                      <a:pt x="78" y="41"/>
                    </a:cubicBezTo>
                    <a:cubicBezTo>
                      <a:pt x="79" y="44"/>
                      <a:pt x="78" y="44"/>
                      <a:pt x="77" y="46"/>
                    </a:cubicBezTo>
                    <a:cubicBezTo>
                      <a:pt x="76" y="50"/>
                      <a:pt x="72" y="53"/>
                      <a:pt x="69" y="57"/>
                    </a:cubicBezTo>
                    <a:cubicBezTo>
                      <a:pt x="64" y="63"/>
                      <a:pt x="59" y="69"/>
                      <a:pt x="54" y="74"/>
                    </a:cubicBezTo>
                    <a:cubicBezTo>
                      <a:pt x="48" y="80"/>
                      <a:pt x="41" y="85"/>
                      <a:pt x="34" y="89"/>
                    </a:cubicBezTo>
                    <a:cubicBezTo>
                      <a:pt x="32" y="90"/>
                      <a:pt x="31" y="91"/>
                      <a:pt x="29" y="92"/>
                    </a:cubicBezTo>
                    <a:cubicBezTo>
                      <a:pt x="25" y="94"/>
                      <a:pt x="24" y="95"/>
                      <a:pt x="22" y="90"/>
                    </a:cubicBezTo>
                    <a:cubicBezTo>
                      <a:pt x="20" y="85"/>
                      <a:pt x="23" y="82"/>
                      <a:pt x="25" y="77"/>
                    </a:cubicBezTo>
                    <a:cubicBezTo>
                      <a:pt x="33" y="63"/>
                      <a:pt x="43" y="49"/>
                      <a:pt x="56" y="39"/>
                    </a:cubicBezTo>
                    <a:cubicBezTo>
                      <a:pt x="61" y="35"/>
                      <a:pt x="68" y="30"/>
                      <a:pt x="75" y="28"/>
                    </a:cubicBezTo>
                    <a:cubicBezTo>
                      <a:pt x="81" y="26"/>
                      <a:pt x="85" y="26"/>
                      <a:pt x="90" y="30"/>
                    </a:cubicBezTo>
                    <a:cubicBezTo>
                      <a:pt x="95" y="35"/>
                      <a:pt x="94" y="39"/>
                      <a:pt x="91" y="45"/>
                    </a:cubicBezTo>
                    <a:cubicBezTo>
                      <a:pt x="84" y="58"/>
                      <a:pt x="72" y="70"/>
                      <a:pt x="62" y="80"/>
                    </a:cubicBezTo>
                    <a:cubicBezTo>
                      <a:pt x="50" y="91"/>
                      <a:pt x="37" y="102"/>
                      <a:pt x="23" y="109"/>
                    </a:cubicBezTo>
                    <a:cubicBezTo>
                      <a:pt x="20" y="110"/>
                      <a:pt x="15" y="114"/>
                      <a:pt x="12" y="113"/>
                    </a:cubicBezTo>
                    <a:cubicBezTo>
                      <a:pt x="9" y="112"/>
                      <a:pt x="5" y="103"/>
                      <a:pt x="5" y="101"/>
                    </a:cubicBezTo>
                    <a:cubicBezTo>
                      <a:pt x="5" y="100"/>
                      <a:pt x="6" y="98"/>
                      <a:pt x="6" y="97"/>
                    </a:cubicBezTo>
                    <a:cubicBezTo>
                      <a:pt x="9" y="89"/>
                      <a:pt x="12" y="81"/>
                      <a:pt x="15" y="73"/>
                    </a:cubicBezTo>
                    <a:cubicBezTo>
                      <a:pt x="29" y="44"/>
                      <a:pt x="58" y="3"/>
                      <a:pt x="95" y="14"/>
                    </a:cubicBezTo>
                    <a:cubicBezTo>
                      <a:pt x="96" y="14"/>
                      <a:pt x="97" y="12"/>
                      <a:pt x="96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7" name="Google Shape;1857;p14"/>
              <p:cNvSpPr/>
              <p:nvPr/>
            </p:nvSpPr>
            <p:spPr>
              <a:xfrm>
                <a:off x="5962651" y="4927601"/>
                <a:ext cx="277812" cy="312738"/>
              </a:xfrm>
              <a:custGeom>
                <a:avLst/>
                <a:gdLst/>
                <a:ahLst/>
                <a:cxnLst/>
                <a:rect l="l" t="t" r="r" b="b"/>
                <a:pathLst>
                  <a:path w="74" h="83" extrusionOk="0">
                    <a:moveTo>
                      <a:pt x="63" y="1"/>
                    </a:moveTo>
                    <a:cubicBezTo>
                      <a:pt x="67" y="39"/>
                      <a:pt x="29" y="62"/>
                      <a:pt x="2" y="79"/>
                    </a:cubicBezTo>
                    <a:cubicBezTo>
                      <a:pt x="0" y="81"/>
                      <a:pt x="2" y="83"/>
                      <a:pt x="4" y="82"/>
                    </a:cubicBezTo>
                    <a:cubicBezTo>
                      <a:pt x="30" y="66"/>
                      <a:pt x="74" y="38"/>
                      <a:pt x="64" y="1"/>
                    </a:cubicBezTo>
                    <a:cubicBezTo>
                      <a:pt x="64" y="0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8" name="Google Shape;1858;p14"/>
              <p:cNvSpPr/>
              <p:nvPr/>
            </p:nvSpPr>
            <p:spPr>
              <a:xfrm>
                <a:off x="5740401" y="5319713"/>
                <a:ext cx="58420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23" extrusionOk="0">
                    <a:moveTo>
                      <a:pt x="109" y="25"/>
                    </a:moveTo>
                    <a:cubicBezTo>
                      <a:pt x="125" y="34"/>
                      <a:pt x="141" y="46"/>
                      <a:pt x="148" y="64"/>
                    </a:cubicBezTo>
                    <a:cubicBezTo>
                      <a:pt x="155" y="81"/>
                      <a:pt x="152" y="103"/>
                      <a:pt x="137" y="114"/>
                    </a:cubicBezTo>
                    <a:cubicBezTo>
                      <a:pt x="128" y="122"/>
                      <a:pt x="115" y="123"/>
                      <a:pt x="104" y="121"/>
                    </a:cubicBezTo>
                    <a:cubicBezTo>
                      <a:pt x="92" y="119"/>
                      <a:pt x="81" y="113"/>
                      <a:pt x="71" y="106"/>
                    </a:cubicBezTo>
                    <a:cubicBezTo>
                      <a:pt x="47" y="90"/>
                      <a:pt x="26" y="67"/>
                      <a:pt x="12" y="40"/>
                    </a:cubicBezTo>
                    <a:cubicBezTo>
                      <a:pt x="7" y="32"/>
                      <a:pt x="0" y="16"/>
                      <a:pt x="7" y="8"/>
                    </a:cubicBezTo>
                    <a:cubicBezTo>
                      <a:pt x="13" y="0"/>
                      <a:pt x="27" y="2"/>
                      <a:pt x="36" y="3"/>
                    </a:cubicBezTo>
                    <a:cubicBezTo>
                      <a:pt x="62" y="5"/>
                      <a:pt x="87" y="12"/>
                      <a:pt x="109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9" name="Google Shape;1859;p14"/>
              <p:cNvSpPr/>
              <p:nvPr/>
            </p:nvSpPr>
            <p:spPr>
              <a:xfrm>
                <a:off x="5834063" y="5380038"/>
                <a:ext cx="463550" cy="40798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08" extrusionOk="0">
                    <a:moveTo>
                      <a:pt x="118" y="80"/>
                    </a:moveTo>
                    <a:cubicBezTo>
                      <a:pt x="123" y="40"/>
                      <a:pt x="78" y="15"/>
                      <a:pt x="46" y="6"/>
                    </a:cubicBezTo>
                    <a:cubicBezTo>
                      <a:pt x="37" y="3"/>
                      <a:pt x="27" y="1"/>
                      <a:pt x="18" y="1"/>
                    </a:cubicBezTo>
                    <a:cubicBezTo>
                      <a:pt x="12" y="0"/>
                      <a:pt x="5" y="1"/>
                      <a:pt x="3" y="7"/>
                    </a:cubicBezTo>
                    <a:cubicBezTo>
                      <a:pt x="0" y="12"/>
                      <a:pt x="3" y="17"/>
                      <a:pt x="5" y="21"/>
                    </a:cubicBezTo>
                    <a:cubicBezTo>
                      <a:pt x="10" y="30"/>
                      <a:pt x="18" y="37"/>
                      <a:pt x="25" y="44"/>
                    </a:cubicBezTo>
                    <a:cubicBezTo>
                      <a:pt x="34" y="53"/>
                      <a:pt x="99" y="108"/>
                      <a:pt x="104" y="74"/>
                    </a:cubicBezTo>
                    <a:cubicBezTo>
                      <a:pt x="106" y="58"/>
                      <a:pt x="89" y="44"/>
                      <a:pt x="78" y="36"/>
                    </a:cubicBezTo>
                    <a:cubicBezTo>
                      <a:pt x="70" y="30"/>
                      <a:pt x="62" y="25"/>
                      <a:pt x="53" y="22"/>
                    </a:cubicBezTo>
                    <a:cubicBezTo>
                      <a:pt x="48" y="20"/>
                      <a:pt x="43" y="18"/>
                      <a:pt x="38" y="17"/>
                    </a:cubicBezTo>
                    <a:cubicBezTo>
                      <a:pt x="35" y="16"/>
                      <a:pt x="30" y="14"/>
                      <a:pt x="27" y="15"/>
                    </a:cubicBezTo>
                    <a:cubicBezTo>
                      <a:pt x="11" y="19"/>
                      <a:pt x="39" y="43"/>
                      <a:pt x="43" y="46"/>
                    </a:cubicBezTo>
                    <a:cubicBezTo>
                      <a:pt x="52" y="54"/>
                      <a:pt x="62" y="61"/>
                      <a:pt x="73" y="67"/>
                    </a:cubicBezTo>
                    <a:cubicBezTo>
                      <a:pt x="79" y="70"/>
                      <a:pt x="86" y="74"/>
                      <a:pt x="92" y="69"/>
                    </a:cubicBezTo>
                    <a:cubicBezTo>
                      <a:pt x="93" y="69"/>
                      <a:pt x="92" y="68"/>
                      <a:pt x="92" y="67"/>
                    </a:cubicBezTo>
                    <a:cubicBezTo>
                      <a:pt x="80" y="52"/>
                      <a:pt x="66" y="40"/>
                      <a:pt x="48" y="31"/>
                    </a:cubicBezTo>
                    <a:cubicBezTo>
                      <a:pt x="46" y="31"/>
                      <a:pt x="45" y="33"/>
                      <a:pt x="46" y="34"/>
                    </a:cubicBezTo>
                    <a:cubicBezTo>
                      <a:pt x="61" y="41"/>
                      <a:pt x="74" y="51"/>
                      <a:pt x="85" y="63"/>
                    </a:cubicBezTo>
                    <a:cubicBezTo>
                      <a:pt x="87" y="66"/>
                      <a:pt x="90" y="66"/>
                      <a:pt x="86" y="67"/>
                    </a:cubicBezTo>
                    <a:cubicBezTo>
                      <a:pt x="83" y="68"/>
                      <a:pt x="83" y="67"/>
                      <a:pt x="81" y="67"/>
                    </a:cubicBezTo>
                    <a:cubicBezTo>
                      <a:pt x="77" y="66"/>
                      <a:pt x="73" y="63"/>
                      <a:pt x="69" y="61"/>
                    </a:cubicBezTo>
                    <a:cubicBezTo>
                      <a:pt x="62" y="57"/>
                      <a:pt x="55" y="53"/>
                      <a:pt x="49" y="48"/>
                    </a:cubicBezTo>
                    <a:cubicBezTo>
                      <a:pt x="43" y="43"/>
                      <a:pt x="37" y="38"/>
                      <a:pt x="31" y="31"/>
                    </a:cubicBezTo>
                    <a:cubicBezTo>
                      <a:pt x="30" y="30"/>
                      <a:pt x="29" y="28"/>
                      <a:pt x="27" y="27"/>
                    </a:cubicBezTo>
                    <a:cubicBezTo>
                      <a:pt x="25" y="23"/>
                      <a:pt x="24" y="22"/>
                      <a:pt x="28" y="20"/>
                    </a:cubicBezTo>
                    <a:cubicBezTo>
                      <a:pt x="33" y="17"/>
                      <a:pt x="37" y="19"/>
                      <a:pt x="42" y="21"/>
                    </a:cubicBezTo>
                    <a:cubicBezTo>
                      <a:pt x="57" y="26"/>
                      <a:pt x="72" y="34"/>
                      <a:pt x="84" y="45"/>
                    </a:cubicBezTo>
                    <a:cubicBezTo>
                      <a:pt x="89" y="50"/>
                      <a:pt x="95" y="56"/>
                      <a:pt x="98" y="62"/>
                    </a:cubicBezTo>
                    <a:cubicBezTo>
                      <a:pt x="101" y="68"/>
                      <a:pt x="102" y="72"/>
                      <a:pt x="98" y="77"/>
                    </a:cubicBezTo>
                    <a:cubicBezTo>
                      <a:pt x="95" y="83"/>
                      <a:pt x="90" y="82"/>
                      <a:pt x="84" y="80"/>
                    </a:cubicBezTo>
                    <a:cubicBezTo>
                      <a:pt x="70" y="76"/>
                      <a:pt x="56" y="66"/>
                      <a:pt x="45" y="57"/>
                    </a:cubicBezTo>
                    <a:cubicBezTo>
                      <a:pt x="32" y="48"/>
                      <a:pt x="20" y="37"/>
                      <a:pt x="10" y="24"/>
                    </a:cubicBezTo>
                    <a:cubicBezTo>
                      <a:pt x="8" y="21"/>
                      <a:pt x="4" y="17"/>
                      <a:pt x="4" y="13"/>
                    </a:cubicBezTo>
                    <a:cubicBezTo>
                      <a:pt x="5" y="10"/>
                      <a:pt x="13" y="5"/>
                      <a:pt x="15" y="5"/>
                    </a:cubicBezTo>
                    <a:cubicBezTo>
                      <a:pt x="16" y="5"/>
                      <a:pt x="18" y="5"/>
                      <a:pt x="19" y="5"/>
                    </a:cubicBezTo>
                    <a:cubicBezTo>
                      <a:pt x="28" y="6"/>
                      <a:pt x="36" y="8"/>
                      <a:pt x="44" y="11"/>
                    </a:cubicBezTo>
                    <a:cubicBezTo>
                      <a:pt x="75" y="19"/>
                      <a:pt x="120" y="42"/>
                      <a:pt x="116" y="80"/>
                    </a:cubicBezTo>
                    <a:cubicBezTo>
                      <a:pt x="115" y="81"/>
                      <a:pt x="118" y="81"/>
                      <a:pt x="118" y="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0" name="Google Shape;1860;p14"/>
              <p:cNvSpPr/>
              <p:nvPr/>
            </p:nvSpPr>
            <p:spPr>
              <a:xfrm>
                <a:off x="5883275" y="5541963"/>
                <a:ext cx="346075" cy="25241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7" extrusionOk="0">
                    <a:moveTo>
                      <a:pt x="91" y="49"/>
                    </a:moveTo>
                    <a:cubicBezTo>
                      <a:pt x="55" y="60"/>
                      <a:pt x="25" y="26"/>
                      <a:pt x="4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22" y="28"/>
                      <a:pt x="56" y="67"/>
                      <a:pt x="91" y="51"/>
                    </a:cubicBezTo>
                    <a:cubicBezTo>
                      <a:pt x="92" y="50"/>
                      <a:pt x="91" y="49"/>
                      <a:pt x="91" y="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1" name="Google Shape;1861;p14"/>
              <p:cNvSpPr/>
              <p:nvPr/>
            </p:nvSpPr>
            <p:spPr>
              <a:xfrm>
                <a:off x="5053013" y="5180013"/>
                <a:ext cx="6604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1" extrusionOk="0">
                    <a:moveTo>
                      <a:pt x="80" y="1"/>
                    </a:moveTo>
                    <a:cubicBezTo>
                      <a:pt x="61" y="0"/>
                      <a:pt x="41" y="2"/>
                      <a:pt x="26" y="13"/>
                    </a:cubicBezTo>
                    <a:cubicBezTo>
                      <a:pt x="10" y="23"/>
                      <a:pt x="0" y="44"/>
                      <a:pt x="7" y="61"/>
                    </a:cubicBezTo>
                    <a:cubicBezTo>
                      <a:pt x="11" y="72"/>
                      <a:pt x="21" y="81"/>
                      <a:pt x="31" y="85"/>
                    </a:cubicBezTo>
                    <a:cubicBezTo>
                      <a:pt x="42" y="90"/>
                      <a:pt x="54" y="91"/>
                      <a:pt x="66" y="90"/>
                    </a:cubicBezTo>
                    <a:cubicBezTo>
                      <a:pt x="96" y="90"/>
                      <a:pt x="126" y="82"/>
                      <a:pt x="152" y="68"/>
                    </a:cubicBezTo>
                    <a:cubicBezTo>
                      <a:pt x="160" y="63"/>
                      <a:pt x="175" y="54"/>
                      <a:pt x="174" y="43"/>
                    </a:cubicBezTo>
                    <a:cubicBezTo>
                      <a:pt x="174" y="33"/>
                      <a:pt x="160" y="27"/>
                      <a:pt x="153" y="23"/>
                    </a:cubicBezTo>
                    <a:cubicBezTo>
                      <a:pt x="130" y="11"/>
                      <a:pt x="105" y="3"/>
                      <a:pt x="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2" name="Google Shape;1862;p14"/>
              <p:cNvSpPr/>
              <p:nvPr/>
            </p:nvSpPr>
            <p:spPr>
              <a:xfrm>
                <a:off x="5099051" y="5202238"/>
                <a:ext cx="520700" cy="26828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1" extrusionOk="0">
                    <a:moveTo>
                      <a:pt x="0" y="36"/>
                    </a:moveTo>
                    <a:cubicBezTo>
                      <a:pt x="18" y="0"/>
                      <a:pt x="69" y="4"/>
                      <a:pt x="101" y="14"/>
                    </a:cubicBezTo>
                    <a:cubicBezTo>
                      <a:pt x="110" y="17"/>
                      <a:pt x="119" y="20"/>
                      <a:pt x="128" y="25"/>
                    </a:cubicBezTo>
                    <a:cubicBezTo>
                      <a:pt x="132" y="28"/>
                      <a:pt x="138" y="32"/>
                      <a:pt x="137" y="38"/>
                    </a:cubicBezTo>
                    <a:cubicBezTo>
                      <a:pt x="136" y="44"/>
                      <a:pt x="131" y="47"/>
                      <a:pt x="127" y="49"/>
                    </a:cubicBezTo>
                    <a:cubicBezTo>
                      <a:pt x="118" y="53"/>
                      <a:pt x="107" y="56"/>
                      <a:pt x="98" y="58"/>
                    </a:cubicBezTo>
                    <a:cubicBezTo>
                      <a:pt x="86" y="60"/>
                      <a:pt x="1" y="71"/>
                      <a:pt x="15" y="39"/>
                    </a:cubicBezTo>
                    <a:cubicBezTo>
                      <a:pt x="22" y="25"/>
                      <a:pt x="44" y="22"/>
                      <a:pt x="58" y="21"/>
                    </a:cubicBezTo>
                    <a:cubicBezTo>
                      <a:pt x="68" y="21"/>
                      <a:pt x="77" y="22"/>
                      <a:pt x="87" y="24"/>
                    </a:cubicBezTo>
                    <a:cubicBezTo>
                      <a:pt x="92" y="24"/>
                      <a:pt x="97" y="26"/>
                      <a:pt x="102" y="27"/>
                    </a:cubicBezTo>
                    <a:cubicBezTo>
                      <a:pt x="105" y="28"/>
                      <a:pt x="110" y="29"/>
                      <a:pt x="112" y="32"/>
                    </a:cubicBezTo>
                    <a:cubicBezTo>
                      <a:pt x="123" y="44"/>
                      <a:pt x="86" y="49"/>
                      <a:pt x="81" y="49"/>
                    </a:cubicBezTo>
                    <a:cubicBezTo>
                      <a:pt x="69" y="51"/>
                      <a:pt x="57" y="52"/>
                      <a:pt x="46" y="50"/>
                    </a:cubicBezTo>
                    <a:cubicBezTo>
                      <a:pt x="39" y="49"/>
                      <a:pt x="31" y="49"/>
                      <a:pt x="28" y="42"/>
                    </a:cubicBezTo>
                    <a:cubicBezTo>
                      <a:pt x="27" y="41"/>
                      <a:pt x="28" y="40"/>
                      <a:pt x="29" y="40"/>
                    </a:cubicBezTo>
                    <a:cubicBezTo>
                      <a:pt x="47" y="34"/>
                      <a:pt x="66" y="32"/>
                      <a:pt x="86" y="34"/>
                    </a:cubicBezTo>
                    <a:cubicBezTo>
                      <a:pt x="87" y="35"/>
                      <a:pt x="87" y="37"/>
                      <a:pt x="85" y="37"/>
                    </a:cubicBezTo>
                    <a:cubicBezTo>
                      <a:pt x="69" y="35"/>
                      <a:pt x="53" y="36"/>
                      <a:pt x="37" y="41"/>
                    </a:cubicBezTo>
                    <a:cubicBezTo>
                      <a:pt x="34" y="41"/>
                      <a:pt x="32" y="40"/>
                      <a:pt x="34" y="44"/>
                    </a:cubicBezTo>
                    <a:cubicBezTo>
                      <a:pt x="36" y="46"/>
                      <a:pt x="36" y="45"/>
                      <a:pt x="38" y="46"/>
                    </a:cubicBezTo>
                    <a:cubicBezTo>
                      <a:pt x="42" y="48"/>
                      <a:pt x="47" y="47"/>
                      <a:pt x="52" y="48"/>
                    </a:cubicBezTo>
                    <a:cubicBezTo>
                      <a:pt x="60" y="48"/>
                      <a:pt x="67" y="48"/>
                      <a:pt x="75" y="48"/>
                    </a:cubicBezTo>
                    <a:cubicBezTo>
                      <a:pt x="83" y="47"/>
                      <a:pt x="91" y="45"/>
                      <a:pt x="99" y="43"/>
                    </a:cubicBezTo>
                    <a:cubicBezTo>
                      <a:pt x="101" y="43"/>
                      <a:pt x="103" y="42"/>
                      <a:pt x="105" y="41"/>
                    </a:cubicBezTo>
                    <a:cubicBezTo>
                      <a:pt x="109" y="40"/>
                      <a:pt x="110" y="40"/>
                      <a:pt x="108" y="35"/>
                    </a:cubicBezTo>
                    <a:cubicBezTo>
                      <a:pt x="106" y="30"/>
                      <a:pt x="101" y="30"/>
                      <a:pt x="96" y="29"/>
                    </a:cubicBezTo>
                    <a:cubicBezTo>
                      <a:pt x="81" y="25"/>
                      <a:pt x="64" y="23"/>
                      <a:pt x="48" y="26"/>
                    </a:cubicBezTo>
                    <a:cubicBezTo>
                      <a:pt x="41" y="27"/>
                      <a:pt x="33" y="29"/>
                      <a:pt x="27" y="33"/>
                    </a:cubicBezTo>
                    <a:cubicBezTo>
                      <a:pt x="21" y="36"/>
                      <a:pt x="18" y="39"/>
                      <a:pt x="18" y="45"/>
                    </a:cubicBezTo>
                    <a:cubicBezTo>
                      <a:pt x="18" y="51"/>
                      <a:pt x="22" y="54"/>
                      <a:pt x="28" y="56"/>
                    </a:cubicBezTo>
                    <a:cubicBezTo>
                      <a:pt x="43" y="59"/>
                      <a:pt x="59" y="59"/>
                      <a:pt x="74" y="58"/>
                    </a:cubicBezTo>
                    <a:cubicBezTo>
                      <a:pt x="90" y="57"/>
                      <a:pt x="106" y="54"/>
                      <a:pt x="121" y="49"/>
                    </a:cubicBezTo>
                    <a:cubicBezTo>
                      <a:pt x="124" y="48"/>
                      <a:pt x="130" y="46"/>
                      <a:pt x="132" y="43"/>
                    </a:cubicBezTo>
                    <a:cubicBezTo>
                      <a:pt x="133" y="40"/>
                      <a:pt x="129" y="31"/>
                      <a:pt x="127" y="30"/>
                    </a:cubicBezTo>
                    <a:cubicBezTo>
                      <a:pt x="126" y="29"/>
                      <a:pt x="125" y="29"/>
                      <a:pt x="124" y="28"/>
                    </a:cubicBezTo>
                    <a:cubicBezTo>
                      <a:pt x="116" y="24"/>
                      <a:pt x="108" y="21"/>
                      <a:pt x="100" y="19"/>
                    </a:cubicBezTo>
                    <a:cubicBezTo>
                      <a:pt x="70" y="10"/>
                      <a:pt x="19" y="3"/>
                      <a:pt x="2" y="38"/>
                    </a:cubicBezTo>
                    <a:cubicBezTo>
                      <a:pt x="2" y="39"/>
                      <a:pt x="0" y="38"/>
                      <a:pt x="0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3" name="Google Shape;1863;p14"/>
              <p:cNvSpPr/>
              <p:nvPr/>
            </p:nvSpPr>
            <p:spPr>
              <a:xfrm>
                <a:off x="5113338" y="5407026"/>
                <a:ext cx="388938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4" extrusionOk="0">
                    <a:moveTo>
                      <a:pt x="1" y="1"/>
                    </a:moveTo>
                    <a:cubicBezTo>
                      <a:pt x="26" y="29"/>
                      <a:pt x="69" y="17"/>
                      <a:pt x="100" y="9"/>
                    </a:cubicBezTo>
                    <a:cubicBezTo>
                      <a:pt x="102" y="8"/>
                      <a:pt x="103" y="11"/>
                      <a:pt x="101" y="12"/>
                    </a:cubicBezTo>
                    <a:cubicBezTo>
                      <a:pt x="71" y="20"/>
                      <a:pt x="21" y="34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4" name="Google Shape;1864;p14"/>
              <p:cNvSpPr/>
              <p:nvPr/>
            </p:nvSpPr>
            <p:spPr>
              <a:xfrm>
                <a:off x="5486401" y="5365751"/>
                <a:ext cx="358775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95" h="173" extrusionOk="0">
                    <a:moveTo>
                      <a:pt x="5" y="88"/>
                    </a:moveTo>
                    <a:cubicBezTo>
                      <a:pt x="1" y="106"/>
                      <a:pt x="0" y="126"/>
                      <a:pt x="8" y="143"/>
                    </a:cubicBezTo>
                    <a:cubicBezTo>
                      <a:pt x="15" y="160"/>
                      <a:pt x="34" y="173"/>
                      <a:pt x="52" y="170"/>
                    </a:cubicBezTo>
                    <a:cubicBezTo>
                      <a:pt x="64" y="167"/>
                      <a:pt x="74" y="159"/>
                      <a:pt x="80" y="149"/>
                    </a:cubicBezTo>
                    <a:cubicBezTo>
                      <a:pt x="86" y="139"/>
                      <a:pt x="89" y="127"/>
                      <a:pt x="91" y="115"/>
                    </a:cubicBezTo>
                    <a:cubicBezTo>
                      <a:pt x="95" y="86"/>
                      <a:pt x="92" y="55"/>
                      <a:pt x="82" y="27"/>
                    </a:cubicBezTo>
                    <a:cubicBezTo>
                      <a:pt x="79" y="18"/>
                      <a:pt x="72" y="2"/>
                      <a:pt x="61" y="1"/>
                    </a:cubicBezTo>
                    <a:cubicBezTo>
                      <a:pt x="52" y="0"/>
                      <a:pt x="44" y="13"/>
                      <a:pt x="38" y="20"/>
                    </a:cubicBezTo>
                    <a:cubicBezTo>
                      <a:pt x="22" y="40"/>
                      <a:pt x="11" y="63"/>
                      <a:pt x="5" y="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5" name="Google Shape;1865;p14"/>
              <p:cNvSpPr/>
              <p:nvPr/>
            </p:nvSpPr>
            <p:spPr>
              <a:xfrm>
                <a:off x="5494338" y="5459413"/>
                <a:ext cx="263525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70" h="141" extrusionOk="0">
                    <a:moveTo>
                      <a:pt x="33" y="136"/>
                    </a:moveTo>
                    <a:cubicBezTo>
                      <a:pt x="0" y="113"/>
                      <a:pt x="12" y="63"/>
                      <a:pt x="27" y="33"/>
                    </a:cubicBezTo>
                    <a:cubicBezTo>
                      <a:pt x="31" y="25"/>
                      <a:pt x="36" y="16"/>
                      <a:pt x="42" y="9"/>
                    </a:cubicBezTo>
                    <a:cubicBezTo>
                      <a:pt x="45" y="4"/>
                      <a:pt x="50" y="0"/>
                      <a:pt x="57" y="2"/>
                    </a:cubicBezTo>
                    <a:cubicBezTo>
                      <a:pt x="62" y="3"/>
                      <a:pt x="64" y="9"/>
                      <a:pt x="65" y="13"/>
                    </a:cubicBezTo>
                    <a:cubicBezTo>
                      <a:pt x="68" y="23"/>
                      <a:pt x="69" y="34"/>
                      <a:pt x="69" y="43"/>
                    </a:cubicBezTo>
                    <a:cubicBezTo>
                      <a:pt x="70" y="56"/>
                      <a:pt x="67" y="141"/>
                      <a:pt x="38" y="122"/>
                    </a:cubicBezTo>
                    <a:cubicBezTo>
                      <a:pt x="25" y="113"/>
                      <a:pt x="25" y="91"/>
                      <a:pt x="27" y="77"/>
                    </a:cubicBezTo>
                    <a:cubicBezTo>
                      <a:pt x="28" y="67"/>
                      <a:pt x="30" y="58"/>
                      <a:pt x="34" y="49"/>
                    </a:cubicBezTo>
                    <a:cubicBezTo>
                      <a:pt x="36" y="44"/>
                      <a:pt x="38" y="39"/>
                      <a:pt x="40" y="35"/>
                    </a:cubicBezTo>
                    <a:cubicBezTo>
                      <a:pt x="41" y="32"/>
                      <a:pt x="43" y="27"/>
                      <a:pt x="46" y="25"/>
                    </a:cubicBezTo>
                    <a:cubicBezTo>
                      <a:pt x="60" y="16"/>
                      <a:pt x="59" y="53"/>
                      <a:pt x="59" y="58"/>
                    </a:cubicBezTo>
                    <a:cubicBezTo>
                      <a:pt x="58" y="70"/>
                      <a:pt x="57" y="82"/>
                      <a:pt x="54" y="94"/>
                    </a:cubicBezTo>
                    <a:cubicBezTo>
                      <a:pt x="52" y="100"/>
                      <a:pt x="50" y="108"/>
                      <a:pt x="43" y="110"/>
                    </a:cubicBezTo>
                    <a:cubicBezTo>
                      <a:pt x="42" y="110"/>
                      <a:pt x="41" y="109"/>
                      <a:pt x="41" y="109"/>
                    </a:cubicBezTo>
                    <a:cubicBezTo>
                      <a:pt x="38" y="89"/>
                      <a:pt x="38" y="70"/>
                      <a:pt x="44" y="52"/>
                    </a:cubicBezTo>
                    <a:cubicBezTo>
                      <a:pt x="45" y="50"/>
                      <a:pt x="47" y="51"/>
                      <a:pt x="47" y="52"/>
                    </a:cubicBezTo>
                    <a:cubicBezTo>
                      <a:pt x="42" y="68"/>
                      <a:pt x="41" y="84"/>
                      <a:pt x="43" y="100"/>
                    </a:cubicBezTo>
                    <a:cubicBezTo>
                      <a:pt x="43" y="104"/>
                      <a:pt x="42" y="106"/>
                      <a:pt x="45" y="104"/>
                    </a:cubicBezTo>
                    <a:cubicBezTo>
                      <a:pt x="48" y="102"/>
                      <a:pt x="47" y="102"/>
                      <a:pt x="48" y="100"/>
                    </a:cubicBezTo>
                    <a:cubicBezTo>
                      <a:pt x="50" y="96"/>
                      <a:pt x="51" y="91"/>
                      <a:pt x="52" y="87"/>
                    </a:cubicBezTo>
                    <a:cubicBezTo>
                      <a:pt x="54" y="80"/>
                      <a:pt x="55" y="72"/>
                      <a:pt x="56" y="64"/>
                    </a:cubicBezTo>
                    <a:cubicBezTo>
                      <a:pt x="56" y="56"/>
                      <a:pt x="56" y="48"/>
                      <a:pt x="55" y="40"/>
                    </a:cubicBezTo>
                    <a:cubicBezTo>
                      <a:pt x="55" y="38"/>
                      <a:pt x="55" y="35"/>
                      <a:pt x="54" y="34"/>
                    </a:cubicBezTo>
                    <a:cubicBezTo>
                      <a:pt x="53" y="29"/>
                      <a:pt x="53" y="28"/>
                      <a:pt x="49" y="29"/>
                    </a:cubicBezTo>
                    <a:cubicBezTo>
                      <a:pt x="44" y="31"/>
                      <a:pt x="43" y="35"/>
                      <a:pt x="41" y="40"/>
                    </a:cubicBezTo>
                    <a:cubicBezTo>
                      <a:pt x="34" y="55"/>
                      <a:pt x="29" y="71"/>
                      <a:pt x="30" y="87"/>
                    </a:cubicBezTo>
                    <a:cubicBezTo>
                      <a:pt x="30" y="95"/>
                      <a:pt x="31" y="103"/>
                      <a:pt x="33" y="110"/>
                    </a:cubicBezTo>
                    <a:cubicBezTo>
                      <a:pt x="36" y="115"/>
                      <a:pt x="38" y="119"/>
                      <a:pt x="44" y="120"/>
                    </a:cubicBezTo>
                    <a:cubicBezTo>
                      <a:pt x="50" y="121"/>
                      <a:pt x="54" y="117"/>
                      <a:pt x="56" y="112"/>
                    </a:cubicBezTo>
                    <a:cubicBezTo>
                      <a:pt x="62" y="98"/>
                      <a:pt x="64" y="82"/>
                      <a:pt x="65" y="67"/>
                    </a:cubicBezTo>
                    <a:cubicBezTo>
                      <a:pt x="67" y="51"/>
                      <a:pt x="67" y="34"/>
                      <a:pt x="64" y="19"/>
                    </a:cubicBezTo>
                    <a:cubicBezTo>
                      <a:pt x="64" y="16"/>
                      <a:pt x="63" y="9"/>
                      <a:pt x="60" y="7"/>
                    </a:cubicBezTo>
                    <a:cubicBezTo>
                      <a:pt x="57" y="6"/>
                      <a:pt x="49" y="8"/>
                      <a:pt x="47" y="10"/>
                    </a:cubicBezTo>
                    <a:cubicBezTo>
                      <a:pt x="46" y="11"/>
                      <a:pt x="45" y="12"/>
                      <a:pt x="44" y="13"/>
                    </a:cubicBezTo>
                    <a:cubicBezTo>
                      <a:pt x="39" y="20"/>
                      <a:pt x="35" y="27"/>
                      <a:pt x="31" y="35"/>
                    </a:cubicBezTo>
                    <a:cubicBezTo>
                      <a:pt x="17" y="63"/>
                      <a:pt x="3" y="112"/>
                      <a:pt x="34" y="134"/>
                    </a:cubicBezTo>
                    <a:cubicBezTo>
                      <a:pt x="35" y="135"/>
                      <a:pt x="34" y="137"/>
                      <a:pt x="33" y="1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6" name="Google Shape;1866;p14"/>
              <p:cNvSpPr/>
              <p:nvPr/>
            </p:nvSpPr>
            <p:spPr>
              <a:xfrm>
                <a:off x="5686426" y="5594351"/>
                <a:ext cx="139700" cy="377825"/>
              </a:xfrm>
              <a:custGeom>
                <a:avLst/>
                <a:gdLst/>
                <a:ahLst/>
                <a:cxnLst/>
                <a:rect l="l" t="t" r="r" b="b"/>
                <a:pathLst>
                  <a:path w="37" h="100" extrusionOk="0">
                    <a:moveTo>
                      <a:pt x="1" y="98"/>
                    </a:moveTo>
                    <a:cubicBezTo>
                      <a:pt x="33" y="79"/>
                      <a:pt x="27" y="34"/>
                      <a:pt x="24" y="2"/>
                    </a:cubicBezTo>
                    <a:cubicBezTo>
                      <a:pt x="24" y="0"/>
                      <a:pt x="27" y="0"/>
                      <a:pt x="27" y="2"/>
                    </a:cubicBezTo>
                    <a:cubicBezTo>
                      <a:pt x="31" y="32"/>
                      <a:pt x="37" y="84"/>
                      <a:pt x="1" y="99"/>
                    </a:cubicBezTo>
                    <a:cubicBezTo>
                      <a:pt x="1" y="100"/>
                      <a:pt x="0" y="98"/>
                      <a:pt x="1" y="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7" name="Google Shape;1867;p14"/>
              <p:cNvSpPr/>
              <p:nvPr/>
            </p:nvSpPr>
            <p:spPr>
              <a:xfrm>
                <a:off x="5630863" y="5199063"/>
                <a:ext cx="211138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59" extrusionOk="0">
                    <a:moveTo>
                      <a:pt x="2" y="35"/>
                    </a:moveTo>
                    <a:cubicBezTo>
                      <a:pt x="3" y="44"/>
                      <a:pt x="10" y="53"/>
                      <a:pt x="19" y="57"/>
                    </a:cubicBezTo>
                    <a:cubicBezTo>
                      <a:pt x="22" y="58"/>
                      <a:pt x="26" y="59"/>
                      <a:pt x="30" y="59"/>
                    </a:cubicBezTo>
                    <a:cubicBezTo>
                      <a:pt x="40" y="59"/>
                      <a:pt x="49" y="52"/>
                      <a:pt x="52" y="43"/>
                    </a:cubicBezTo>
                    <a:cubicBezTo>
                      <a:pt x="56" y="33"/>
                      <a:pt x="53" y="22"/>
                      <a:pt x="45" y="15"/>
                    </a:cubicBezTo>
                    <a:cubicBezTo>
                      <a:pt x="28" y="0"/>
                      <a:pt x="0" y="11"/>
                      <a:pt x="2" y="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8" name="Google Shape;1868;p14"/>
              <p:cNvSpPr/>
              <p:nvPr/>
            </p:nvSpPr>
            <p:spPr>
              <a:xfrm>
                <a:off x="5576888" y="5172076"/>
                <a:ext cx="306388" cy="306388"/>
              </a:xfrm>
              <a:custGeom>
                <a:avLst/>
                <a:gdLst/>
                <a:ahLst/>
                <a:cxnLst/>
                <a:rect l="l" t="t" r="r" b="b"/>
                <a:pathLst>
                  <a:path w="81" h="81" extrusionOk="0">
                    <a:moveTo>
                      <a:pt x="26" y="11"/>
                    </a:moveTo>
                    <a:cubicBezTo>
                      <a:pt x="6" y="19"/>
                      <a:pt x="0" y="41"/>
                      <a:pt x="11" y="59"/>
                    </a:cubicBezTo>
                    <a:cubicBezTo>
                      <a:pt x="16" y="67"/>
                      <a:pt x="23" y="76"/>
                      <a:pt x="33" y="78"/>
                    </a:cubicBezTo>
                    <a:cubicBezTo>
                      <a:pt x="43" y="81"/>
                      <a:pt x="53" y="77"/>
                      <a:pt x="61" y="72"/>
                    </a:cubicBezTo>
                    <a:cubicBezTo>
                      <a:pt x="78" y="61"/>
                      <a:pt x="81" y="37"/>
                      <a:pt x="70" y="20"/>
                    </a:cubicBezTo>
                    <a:cubicBezTo>
                      <a:pt x="60" y="5"/>
                      <a:pt x="37" y="0"/>
                      <a:pt x="22" y="12"/>
                    </a:cubicBezTo>
                    <a:cubicBezTo>
                      <a:pt x="21" y="14"/>
                      <a:pt x="23" y="16"/>
                      <a:pt x="24" y="15"/>
                    </a:cubicBezTo>
                    <a:cubicBezTo>
                      <a:pt x="38" y="5"/>
                      <a:pt x="57" y="7"/>
                      <a:pt x="67" y="21"/>
                    </a:cubicBezTo>
                    <a:cubicBezTo>
                      <a:pt x="78" y="36"/>
                      <a:pt x="76" y="59"/>
                      <a:pt x="59" y="70"/>
                    </a:cubicBezTo>
                    <a:cubicBezTo>
                      <a:pt x="53" y="74"/>
                      <a:pt x="44" y="77"/>
                      <a:pt x="36" y="76"/>
                    </a:cubicBezTo>
                    <a:cubicBezTo>
                      <a:pt x="27" y="75"/>
                      <a:pt x="20" y="67"/>
                      <a:pt x="15" y="60"/>
                    </a:cubicBezTo>
                    <a:cubicBezTo>
                      <a:pt x="3" y="43"/>
                      <a:pt x="7" y="21"/>
                      <a:pt x="27" y="13"/>
                    </a:cubicBezTo>
                    <a:cubicBezTo>
                      <a:pt x="28" y="12"/>
                      <a:pt x="27" y="10"/>
                      <a:pt x="26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69" name="Google Shape;1869;p14"/>
            <p:cNvSpPr/>
            <p:nvPr/>
          </p:nvSpPr>
          <p:spPr>
            <a:xfrm rot="7642644">
              <a:off x="-569040" y="546324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p14"/>
            <p:cNvSpPr/>
            <p:nvPr/>
          </p:nvSpPr>
          <p:spPr>
            <a:xfrm rot="7758948">
              <a:off x="-440562" y="2554463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71" name="Google Shape;1871;p14"/>
            <p:cNvGrpSpPr/>
            <p:nvPr/>
          </p:nvGrpSpPr>
          <p:grpSpPr>
            <a:xfrm>
              <a:off x="-301173" y="1825406"/>
              <a:ext cx="816534" cy="813241"/>
              <a:chOff x="3168651" y="847725"/>
              <a:chExt cx="787400" cy="784225"/>
            </a:xfrm>
          </p:grpSpPr>
          <p:sp>
            <p:nvSpPr>
              <p:cNvPr id="1872" name="Google Shape;1872;p14"/>
              <p:cNvSpPr/>
              <p:nvPr/>
            </p:nvSpPr>
            <p:spPr>
              <a:xfrm>
                <a:off x="3168650" y="847725"/>
                <a:ext cx="787400" cy="784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8" extrusionOk="0">
                    <a:moveTo>
                      <a:pt x="35" y="165"/>
                    </a:moveTo>
                    <a:cubicBezTo>
                      <a:pt x="53" y="183"/>
                      <a:pt x="79" y="193"/>
                      <a:pt x="104" y="199"/>
                    </a:cubicBezTo>
                    <a:cubicBezTo>
                      <a:pt x="125" y="205"/>
                      <a:pt x="149" y="208"/>
                      <a:pt x="169" y="199"/>
                    </a:cubicBezTo>
                    <a:cubicBezTo>
                      <a:pt x="192" y="189"/>
                      <a:pt x="205" y="164"/>
                      <a:pt x="207" y="139"/>
                    </a:cubicBezTo>
                    <a:cubicBezTo>
                      <a:pt x="209" y="114"/>
                      <a:pt x="200" y="89"/>
                      <a:pt x="188" y="67"/>
                    </a:cubicBezTo>
                    <a:cubicBezTo>
                      <a:pt x="178" y="50"/>
                      <a:pt x="166" y="33"/>
                      <a:pt x="150" y="21"/>
                    </a:cubicBezTo>
                    <a:cubicBezTo>
                      <a:pt x="135" y="8"/>
                      <a:pt x="115" y="0"/>
                      <a:pt x="95" y="2"/>
                    </a:cubicBezTo>
                    <a:cubicBezTo>
                      <a:pt x="73" y="4"/>
                      <a:pt x="53" y="16"/>
                      <a:pt x="40" y="32"/>
                    </a:cubicBezTo>
                    <a:cubicBezTo>
                      <a:pt x="10" y="68"/>
                      <a:pt x="0" y="129"/>
                      <a:pt x="35" y="1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3" name="Google Shape;1873;p14"/>
              <p:cNvSpPr/>
              <p:nvPr/>
            </p:nvSpPr>
            <p:spPr>
              <a:xfrm>
                <a:off x="3259138" y="908051"/>
                <a:ext cx="666750" cy="67468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9" extrusionOk="0">
                    <a:moveTo>
                      <a:pt x="5" y="94"/>
                    </a:moveTo>
                    <a:cubicBezTo>
                      <a:pt x="4" y="124"/>
                      <a:pt x="25" y="150"/>
                      <a:pt x="53" y="162"/>
                    </a:cubicBezTo>
                    <a:cubicBezTo>
                      <a:pt x="80" y="174"/>
                      <a:pt x="120" y="179"/>
                      <a:pt x="147" y="162"/>
                    </a:cubicBezTo>
                    <a:cubicBezTo>
                      <a:pt x="158" y="156"/>
                      <a:pt x="167" y="145"/>
                      <a:pt x="171" y="132"/>
                    </a:cubicBezTo>
                    <a:cubicBezTo>
                      <a:pt x="175" y="116"/>
                      <a:pt x="169" y="100"/>
                      <a:pt x="161" y="86"/>
                    </a:cubicBezTo>
                    <a:cubicBezTo>
                      <a:pt x="152" y="71"/>
                      <a:pt x="142" y="57"/>
                      <a:pt x="130" y="44"/>
                    </a:cubicBezTo>
                    <a:cubicBezTo>
                      <a:pt x="119" y="32"/>
                      <a:pt x="107" y="21"/>
                      <a:pt x="92" y="14"/>
                    </a:cubicBezTo>
                    <a:cubicBezTo>
                      <a:pt x="64" y="0"/>
                      <a:pt x="32" y="8"/>
                      <a:pt x="16" y="36"/>
                    </a:cubicBezTo>
                    <a:cubicBezTo>
                      <a:pt x="9" y="48"/>
                      <a:pt x="4" y="64"/>
                      <a:pt x="3" y="79"/>
                    </a:cubicBezTo>
                    <a:cubicBezTo>
                      <a:pt x="3" y="95"/>
                      <a:pt x="11" y="108"/>
                      <a:pt x="23" y="120"/>
                    </a:cubicBezTo>
                    <a:cubicBezTo>
                      <a:pt x="45" y="142"/>
                      <a:pt x="73" y="157"/>
                      <a:pt x="104" y="163"/>
                    </a:cubicBezTo>
                    <a:cubicBezTo>
                      <a:pt x="117" y="166"/>
                      <a:pt x="134" y="170"/>
                      <a:pt x="145" y="160"/>
                    </a:cubicBezTo>
                    <a:cubicBezTo>
                      <a:pt x="155" y="151"/>
                      <a:pt x="155" y="135"/>
                      <a:pt x="154" y="122"/>
                    </a:cubicBezTo>
                    <a:cubicBezTo>
                      <a:pt x="153" y="105"/>
                      <a:pt x="149" y="89"/>
                      <a:pt x="142" y="74"/>
                    </a:cubicBezTo>
                    <a:cubicBezTo>
                      <a:pt x="137" y="60"/>
                      <a:pt x="128" y="40"/>
                      <a:pt x="114" y="32"/>
                    </a:cubicBezTo>
                    <a:cubicBezTo>
                      <a:pt x="101" y="25"/>
                      <a:pt x="82" y="26"/>
                      <a:pt x="67" y="27"/>
                    </a:cubicBezTo>
                    <a:cubicBezTo>
                      <a:pt x="51" y="29"/>
                      <a:pt x="33" y="33"/>
                      <a:pt x="19" y="42"/>
                    </a:cubicBezTo>
                    <a:cubicBezTo>
                      <a:pt x="6" y="50"/>
                      <a:pt x="11" y="62"/>
                      <a:pt x="16" y="73"/>
                    </a:cubicBezTo>
                    <a:cubicBezTo>
                      <a:pt x="23" y="89"/>
                      <a:pt x="31" y="104"/>
                      <a:pt x="41" y="118"/>
                    </a:cubicBezTo>
                    <a:cubicBezTo>
                      <a:pt x="50" y="130"/>
                      <a:pt x="60" y="146"/>
                      <a:pt x="74" y="152"/>
                    </a:cubicBezTo>
                    <a:cubicBezTo>
                      <a:pt x="88" y="158"/>
                      <a:pt x="102" y="150"/>
                      <a:pt x="114" y="143"/>
                    </a:cubicBezTo>
                    <a:cubicBezTo>
                      <a:pt x="126" y="135"/>
                      <a:pt x="141" y="123"/>
                      <a:pt x="147" y="109"/>
                    </a:cubicBezTo>
                    <a:cubicBezTo>
                      <a:pt x="153" y="96"/>
                      <a:pt x="144" y="85"/>
                      <a:pt x="135" y="76"/>
                    </a:cubicBezTo>
                    <a:cubicBezTo>
                      <a:pt x="122" y="65"/>
                      <a:pt x="108" y="55"/>
                      <a:pt x="94" y="47"/>
                    </a:cubicBezTo>
                    <a:cubicBezTo>
                      <a:pt x="86" y="43"/>
                      <a:pt x="78" y="39"/>
                      <a:pt x="70" y="35"/>
                    </a:cubicBezTo>
                    <a:cubicBezTo>
                      <a:pt x="64" y="33"/>
                      <a:pt x="57" y="30"/>
                      <a:pt x="50" y="31"/>
                    </a:cubicBezTo>
                    <a:cubicBezTo>
                      <a:pt x="38" y="35"/>
                      <a:pt x="36" y="52"/>
                      <a:pt x="33" y="62"/>
                    </a:cubicBezTo>
                    <a:cubicBezTo>
                      <a:pt x="30" y="78"/>
                      <a:pt x="29" y="95"/>
                      <a:pt x="38" y="110"/>
                    </a:cubicBezTo>
                    <a:cubicBezTo>
                      <a:pt x="46" y="122"/>
                      <a:pt x="60" y="128"/>
                      <a:pt x="73" y="133"/>
                    </a:cubicBezTo>
                    <a:cubicBezTo>
                      <a:pt x="86" y="137"/>
                      <a:pt x="107" y="144"/>
                      <a:pt x="120" y="137"/>
                    </a:cubicBezTo>
                    <a:cubicBezTo>
                      <a:pt x="132" y="130"/>
                      <a:pt x="131" y="111"/>
                      <a:pt x="130" y="100"/>
                    </a:cubicBezTo>
                    <a:cubicBezTo>
                      <a:pt x="127" y="85"/>
                      <a:pt x="121" y="71"/>
                      <a:pt x="110" y="61"/>
                    </a:cubicBezTo>
                    <a:cubicBezTo>
                      <a:pt x="100" y="51"/>
                      <a:pt x="87" y="46"/>
                      <a:pt x="73" y="47"/>
                    </a:cubicBezTo>
                    <a:cubicBezTo>
                      <a:pt x="62" y="48"/>
                      <a:pt x="49" y="54"/>
                      <a:pt x="48" y="66"/>
                    </a:cubicBezTo>
                    <a:cubicBezTo>
                      <a:pt x="47" y="80"/>
                      <a:pt x="59" y="94"/>
                      <a:pt x="68" y="102"/>
                    </a:cubicBezTo>
                    <a:cubicBezTo>
                      <a:pt x="75" y="107"/>
                      <a:pt x="91" y="119"/>
                      <a:pt x="98" y="107"/>
                    </a:cubicBezTo>
                    <a:cubicBezTo>
                      <a:pt x="103" y="96"/>
                      <a:pt x="93" y="84"/>
                      <a:pt x="84" y="79"/>
                    </a:cubicBezTo>
                    <a:cubicBezTo>
                      <a:pt x="77" y="75"/>
                      <a:pt x="63" y="73"/>
                      <a:pt x="64" y="86"/>
                    </a:cubicBezTo>
                    <a:cubicBezTo>
                      <a:pt x="65" y="97"/>
                      <a:pt x="75" y="108"/>
                      <a:pt x="85" y="112"/>
                    </a:cubicBezTo>
                    <a:cubicBezTo>
                      <a:pt x="87" y="113"/>
                      <a:pt x="89" y="110"/>
                      <a:pt x="87" y="109"/>
                    </a:cubicBezTo>
                    <a:cubicBezTo>
                      <a:pt x="81" y="106"/>
                      <a:pt x="76" y="103"/>
                      <a:pt x="72" y="97"/>
                    </a:cubicBezTo>
                    <a:cubicBezTo>
                      <a:pt x="71" y="94"/>
                      <a:pt x="69" y="90"/>
                      <a:pt x="69" y="87"/>
                    </a:cubicBezTo>
                    <a:cubicBezTo>
                      <a:pt x="68" y="82"/>
                      <a:pt x="73" y="79"/>
                      <a:pt x="78" y="81"/>
                    </a:cubicBezTo>
                    <a:cubicBezTo>
                      <a:pt x="85" y="83"/>
                      <a:pt x="91" y="88"/>
                      <a:pt x="93" y="95"/>
                    </a:cubicBezTo>
                    <a:cubicBezTo>
                      <a:pt x="96" y="100"/>
                      <a:pt x="94" y="109"/>
                      <a:pt x="85" y="107"/>
                    </a:cubicBezTo>
                    <a:cubicBezTo>
                      <a:pt x="81" y="106"/>
                      <a:pt x="78" y="104"/>
                      <a:pt x="74" y="102"/>
                    </a:cubicBezTo>
                    <a:cubicBezTo>
                      <a:pt x="64" y="95"/>
                      <a:pt x="53" y="83"/>
                      <a:pt x="52" y="70"/>
                    </a:cubicBezTo>
                    <a:cubicBezTo>
                      <a:pt x="50" y="53"/>
                      <a:pt x="73" y="49"/>
                      <a:pt x="85" y="52"/>
                    </a:cubicBezTo>
                    <a:cubicBezTo>
                      <a:pt x="112" y="57"/>
                      <a:pt x="128" y="87"/>
                      <a:pt x="126" y="112"/>
                    </a:cubicBezTo>
                    <a:cubicBezTo>
                      <a:pt x="126" y="121"/>
                      <a:pt x="124" y="132"/>
                      <a:pt x="114" y="135"/>
                    </a:cubicBezTo>
                    <a:cubicBezTo>
                      <a:pt x="107" y="137"/>
                      <a:pt x="99" y="135"/>
                      <a:pt x="92" y="134"/>
                    </a:cubicBezTo>
                    <a:cubicBezTo>
                      <a:pt x="80" y="132"/>
                      <a:pt x="67" y="127"/>
                      <a:pt x="56" y="121"/>
                    </a:cubicBezTo>
                    <a:cubicBezTo>
                      <a:pt x="44" y="113"/>
                      <a:pt x="36" y="102"/>
                      <a:pt x="35" y="88"/>
                    </a:cubicBezTo>
                    <a:cubicBezTo>
                      <a:pt x="34" y="74"/>
                      <a:pt x="37" y="59"/>
                      <a:pt x="41" y="47"/>
                    </a:cubicBezTo>
                    <a:cubicBezTo>
                      <a:pt x="44" y="39"/>
                      <a:pt x="49" y="34"/>
                      <a:pt x="58" y="35"/>
                    </a:cubicBezTo>
                    <a:cubicBezTo>
                      <a:pt x="65" y="36"/>
                      <a:pt x="72" y="39"/>
                      <a:pt x="78" y="42"/>
                    </a:cubicBezTo>
                    <a:cubicBezTo>
                      <a:pt x="90" y="47"/>
                      <a:pt x="101" y="54"/>
                      <a:pt x="112" y="61"/>
                    </a:cubicBezTo>
                    <a:cubicBezTo>
                      <a:pt x="122" y="68"/>
                      <a:pt x="134" y="77"/>
                      <a:pt x="141" y="87"/>
                    </a:cubicBezTo>
                    <a:cubicBezTo>
                      <a:pt x="153" y="102"/>
                      <a:pt x="142" y="116"/>
                      <a:pt x="130" y="127"/>
                    </a:cubicBezTo>
                    <a:cubicBezTo>
                      <a:pt x="121" y="135"/>
                      <a:pt x="110" y="143"/>
                      <a:pt x="98" y="148"/>
                    </a:cubicBezTo>
                    <a:cubicBezTo>
                      <a:pt x="81" y="155"/>
                      <a:pt x="69" y="147"/>
                      <a:pt x="58" y="135"/>
                    </a:cubicBezTo>
                    <a:cubicBezTo>
                      <a:pt x="41" y="116"/>
                      <a:pt x="27" y="94"/>
                      <a:pt x="18" y="70"/>
                    </a:cubicBezTo>
                    <a:cubicBezTo>
                      <a:pt x="15" y="64"/>
                      <a:pt x="12" y="56"/>
                      <a:pt x="14" y="50"/>
                    </a:cubicBezTo>
                    <a:cubicBezTo>
                      <a:pt x="17" y="44"/>
                      <a:pt x="29" y="40"/>
                      <a:pt x="36" y="38"/>
                    </a:cubicBezTo>
                    <a:cubicBezTo>
                      <a:pt x="49" y="33"/>
                      <a:pt x="64" y="30"/>
                      <a:pt x="78" y="30"/>
                    </a:cubicBezTo>
                    <a:cubicBezTo>
                      <a:pt x="93" y="29"/>
                      <a:pt x="111" y="30"/>
                      <a:pt x="121" y="42"/>
                    </a:cubicBezTo>
                    <a:cubicBezTo>
                      <a:pt x="130" y="53"/>
                      <a:pt x="136" y="65"/>
                      <a:pt x="141" y="77"/>
                    </a:cubicBezTo>
                    <a:cubicBezTo>
                      <a:pt x="145" y="90"/>
                      <a:pt x="149" y="103"/>
                      <a:pt x="150" y="116"/>
                    </a:cubicBezTo>
                    <a:cubicBezTo>
                      <a:pt x="151" y="128"/>
                      <a:pt x="153" y="144"/>
                      <a:pt x="146" y="155"/>
                    </a:cubicBezTo>
                    <a:cubicBezTo>
                      <a:pt x="137" y="167"/>
                      <a:pt x="119" y="163"/>
                      <a:pt x="107" y="161"/>
                    </a:cubicBezTo>
                    <a:cubicBezTo>
                      <a:pt x="95" y="158"/>
                      <a:pt x="83" y="155"/>
                      <a:pt x="72" y="150"/>
                    </a:cubicBezTo>
                    <a:cubicBezTo>
                      <a:pt x="51" y="140"/>
                      <a:pt x="28" y="125"/>
                      <a:pt x="15" y="106"/>
                    </a:cubicBezTo>
                    <a:cubicBezTo>
                      <a:pt x="0" y="83"/>
                      <a:pt x="8" y="50"/>
                      <a:pt x="24" y="30"/>
                    </a:cubicBezTo>
                    <a:cubicBezTo>
                      <a:pt x="42" y="7"/>
                      <a:pt x="71" y="6"/>
                      <a:pt x="96" y="19"/>
                    </a:cubicBezTo>
                    <a:cubicBezTo>
                      <a:pt x="119" y="32"/>
                      <a:pt x="137" y="55"/>
                      <a:pt x="151" y="77"/>
                    </a:cubicBezTo>
                    <a:cubicBezTo>
                      <a:pt x="166" y="100"/>
                      <a:pt x="177" y="128"/>
                      <a:pt x="154" y="151"/>
                    </a:cubicBezTo>
                    <a:cubicBezTo>
                      <a:pt x="136" y="169"/>
                      <a:pt x="106" y="171"/>
                      <a:pt x="81" y="167"/>
                    </a:cubicBezTo>
                    <a:cubicBezTo>
                      <a:pt x="56" y="163"/>
                      <a:pt x="32" y="151"/>
                      <a:pt x="18" y="129"/>
                    </a:cubicBezTo>
                    <a:cubicBezTo>
                      <a:pt x="11" y="118"/>
                      <a:pt x="7" y="106"/>
                      <a:pt x="7" y="94"/>
                    </a:cubicBezTo>
                    <a:cubicBezTo>
                      <a:pt x="7" y="92"/>
                      <a:pt x="5" y="92"/>
                      <a:pt x="5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4" name="Google Shape;1874;p14"/>
            <p:cNvGrpSpPr/>
            <p:nvPr/>
          </p:nvGrpSpPr>
          <p:grpSpPr>
            <a:xfrm>
              <a:off x="-1029053" y="-787842"/>
              <a:ext cx="2061365" cy="2045211"/>
              <a:chOff x="6437313" y="3054351"/>
              <a:chExt cx="603250" cy="598487"/>
            </a:xfrm>
          </p:grpSpPr>
          <p:sp>
            <p:nvSpPr>
              <p:cNvPr id="1875" name="Google Shape;1875;p14"/>
              <p:cNvSpPr/>
              <p:nvPr/>
            </p:nvSpPr>
            <p:spPr>
              <a:xfrm>
                <a:off x="6727826" y="3054350"/>
                <a:ext cx="123825" cy="274637"/>
              </a:xfrm>
              <a:custGeom>
                <a:avLst/>
                <a:gdLst/>
                <a:ahLst/>
                <a:cxnLst/>
                <a:rect l="l" t="t" r="r" b="b"/>
                <a:pathLst>
                  <a:path w="33" h="73" extrusionOk="0">
                    <a:moveTo>
                      <a:pt x="1" y="38"/>
                    </a:moveTo>
                    <a:cubicBezTo>
                      <a:pt x="0" y="50"/>
                      <a:pt x="1" y="62"/>
                      <a:pt x="3" y="73"/>
                    </a:cubicBezTo>
                    <a:cubicBezTo>
                      <a:pt x="10" y="68"/>
                      <a:pt x="17" y="60"/>
                      <a:pt x="24" y="43"/>
                    </a:cubicBezTo>
                    <a:cubicBezTo>
                      <a:pt x="29" y="31"/>
                      <a:pt x="33" y="0"/>
                      <a:pt x="20" y="2"/>
                    </a:cubicBezTo>
                    <a:cubicBezTo>
                      <a:pt x="8" y="4"/>
                      <a:pt x="2" y="27"/>
                      <a:pt x="1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6" name="Google Shape;1876;p14"/>
              <p:cNvSpPr/>
              <p:nvPr/>
            </p:nvSpPr>
            <p:spPr>
              <a:xfrm>
                <a:off x="6738938" y="3076576"/>
                <a:ext cx="6350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47" extrusionOk="0">
                    <a:moveTo>
                      <a:pt x="16" y="0"/>
                    </a:moveTo>
                    <a:cubicBezTo>
                      <a:pt x="3" y="11"/>
                      <a:pt x="0" y="30"/>
                      <a:pt x="2" y="46"/>
                    </a:cubicBezTo>
                    <a:cubicBezTo>
                      <a:pt x="2" y="47"/>
                      <a:pt x="3" y="47"/>
                      <a:pt x="3" y="46"/>
                    </a:cubicBezTo>
                    <a:cubicBezTo>
                      <a:pt x="3" y="37"/>
                      <a:pt x="3" y="29"/>
                      <a:pt x="5" y="20"/>
                    </a:cubicBezTo>
                    <a:cubicBezTo>
                      <a:pt x="7" y="13"/>
                      <a:pt x="11" y="6"/>
                      <a:pt x="17" y="0"/>
                    </a:cubicBezTo>
                    <a:cubicBezTo>
                      <a:pt x="17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7" name="Google Shape;1877;p14"/>
              <p:cNvSpPr/>
              <p:nvPr/>
            </p:nvSpPr>
            <p:spPr>
              <a:xfrm>
                <a:off x="6742113" y="3265488"/>
                <a:ext cx="4763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1"/>
                    </a:move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8" name="Google Shape;1878;p14"/>
              <p:cNvSpPr/>
              <p:nvPr/>
            </p:nvSpPr>
            <p:spPr>
              <a:xfrm>
                <a:off x="6742113" y="3287713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9" name="Google Shape;1879;p14"/>
              <p:cNvSpPr/>
              <p:nvPr/>
            </p:nvSpPr>
            <p:spPr>
              <a:xfrm>
                <a:off x="6799263" y="3076575"/>
                <a:ext cx="2540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1" extrusionOk="0">
                    <a:moveTo>
                      <a:pt x="4" y="1"/>
                    </a:moveTo>
                    <a:cubicBezTo>
                      <a:pt x="7" y="10"/>
                      <a:pt x="3" y="21"/>
                      <a:pt x="0" y="29"/>
                    </a:cubicBezTo>
                    <a:cubicBezTo>
                      <a:pt x="0" y="30"/>
                      <a:pt x="1" y="31"/>
                      <a:pt x="1" y="30"/>
                    </a:cubicBezTo>
                    <a:cubicBezTo>
                      <a:pt x="3" y="25"/>
                      <a:pt x="5" y="19"/>
                      <a:pt x="5" y="14"/>
                    </a:cubicBezTo>
                    <a:cubicBezTo>
                      <a:pt x="6" y="9"/>
                      <a:pt x="6" y="5"/>
                      <a:pt x="4" y="1"/>
                    </a:cubicBezTo>
                    <a:cubicBezTo>
                      <a:pt x="4" y="0"/>
                      <a:pt x="3" y="0"/>
                      <a:pt x="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0" name="Google Shape;1880;p14"/>
              <p:cNvSpPr/>
              <p:nvPr/>
            </p:nvSpPr>
            <p:spPr>
              <a:xfrm>
                <a:off x="6791326" y="3205163"/>
                <a:ext cx="7938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1" y="1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1" name="Google Shape;1881;p14"/>
              <p:cNvSpPr/>
              <p:nvPr/>
            </p:nvSpPr>
            <p:spPr>
              <a:xfrm>
                <a:off x="6788151" y="32305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2" name="Google Shape;1882;p14"/>
              <p:cNvSpPr/>
              <p:nvPr/>
            </p:nvSpPr>
            <p:spPr>
              <a:xfrm>
                <a:off x="6632576" y="3375025"/>
                <a:ext cx="117475" cy="277812"/>
              </a:xfrm>
              <a:custGeom>
                <a:avLst/>
                <a:gdLst/>
                <a:ahLst/>
                <a:cxnLst/>
                <a:rect l="l" t="t" r="r" b="b"/>
                <a:pathLst>
                  <a:path w="31" h="74" extrusionOk="0">
                    <a:moveTo>
                      <a:pt x="30" y="35"/>
                    </a:moveTo>
                    <a:cubicBezTo>
                      <a:pt x="31" y="23"/>
                      <a:pt x="29" y="11"/>
                      <a:pt x="27" y="0"/>
                    </a:cubicBezTo>
                    <a:cubicBezTo>
                      <a:pt x="21" y="5"/>
                      <a:pt x="14" y="14"/>
                      <a:pt x="8" y="31"/>
                    </a:cubicBezTo>
                    <a:cubicBezTo>
                      <a:pt x="3" y="43"/>
                      <a:pt x="0" y="74"/>
                      <a:pt x="12" y="72"/>
                    </a:cubicBezTo>
                    <a:cubicBezTo>
                      <a:pt x="25" y="69"/>
                      <a:pt x="30" y="46"/>
                      <a:pt x="30" y="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3" name="Google Shape;1883;p14"/>
              <p:cNvSpPr/>
              <p:nvPr/>
            </p:nvSpPr>
            <p:spPr>
              <a:xfrm>
                <a:off x="6681788" y="3452813"/>
                <a:ext cx="60325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6" h="47" extrusionOk="0">
                    <a:moveTo>
                      <a:pt x="0" y="47"/>
                    </a:moveTo>
                    <a:cubicBezTo>
                      <a:pt x="13" y="36"/>
                      <a:pt x="16" y="16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9"/>
                      <a:pt x="13" y="17"/>
                      <a:pt x="11" y="26"/>
                    </a:cubicBezTo>
                    <a:cubicBezTo>
                      <a:pt x="9" y="34"/>
                      <a:pt x="6" y="41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4" name="Google Shape;1884;p14"/>
              <p:cNvSpPr/>
              <p:nvPr/>
            </p:nvSpPr>
            <p:spPr>
              <a:xfrm>
                <a:off x="6727826" y="3427413"/>
                <a:ext cx="3175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5" name="Google Shape;1885;p14"/>
              <p:cNvSpPr/>
              <p:nvPr/>
            </p:nvSpPr>
            <p:spPr>
              <a:xfrm>
                <a:off x="6727826" y="3411538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6" name="Google Shape;1886;p14"/>
              <p:cNvSpPr/>
              <p:nvPr/>
            </p:nvSpPr>
            <p:spPr>
              <a:xfrm>
                <a:off x="6656388" y="3513138"/>
                <a:ext cx="2540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1" extrusionOk="0">
                    <a:moveTo>
                      <a:pt x="4" y="30"/>
                    </a:moveTo>
                    <a:cubicBezTo>
                      <a:pt x="0" y="21"/>
                      <a:pt x="4" y="10"/>
                      <a:pt x="7" y="1"/>
                    </a:cubicBezTo>
                    <a:cubicBezTo>
                      <a:pt x="7" y="1"/>
                      <a:pt x="6" y="0"/>
                      <a:pt x="5" y="1"/>
                    </a:cubicBezTo>
                    <a:cubicBezTo>
                      <a:pt x="3" y="6"/>
                      <a:pt x="2" y="12"/>
                      <a:pt x="2" y="17"/>
                    </a:cubicBezTo>
                    <a:cubicBezTo>
                      <a:pt x="1" y="22"/>
                      <a:pt x="1" y="26"/>
                      <a:pt x="3" y="30"/>
                    </a:cubicBezTo>
                    <a:cubicBezTo>
                      <a:pt x="3" y="31"/>
                      <a:pt x="4" y="30"/>
                      <a:pt x="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7" name="Google Shape;1887;p14"/>
              <p:cNvSpPr/>
              <p:nvPr/>
            </p:nvSpPr>
            <p:spPr>
              <a:xfrm>
                <a:off x="6678613" y="3487738"/>
                <a:ext cx="7938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1" y="3"/>
                    </a:moveTo>
                    <a:cubicBezTo>
                      <a:pt x="1" y="2"/>
                      <a:pt x="2" y="2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8" name="Google Shape;1888;p14"/>
              <p:cNvSpPr/>
              <p:nvPr/>
            </p:nvSpPr>
            <p:spPr>
              <a:xfrm>
                <a:off x="6686551" y="34718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9" name="Google Shape;1889;p14"/>
              <p:cNvSpPr/>
              <p:nvPr/>
            </p:nvSpPr>
            <p:spPr>
              <a:xfrm>
                <a:off x="6761163" y="3340101"/>
                <a:ext cx="279400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74" h="33" extrusionOk="0">
                    <a:moveTo>
                      <a:pt x="35" y="1"/>
                    </a:moveTo>
                    <a:cubicBezTo>
                      <a:pt x="24" y="0"/>
                      <a:pt x="12" y="1"/>
                      <a:pt x="0" y="3"/>
                    </a:cubicBezTo>
                    <a:cubicBezTo>
                      <a:pt x="6" y="10"/>
                      <a:pt x="14" y="17"/>
                      <a:pt x="30" y="24"/>
                    </a:cubicBezTo>
                    <a:cubicBezTo>
                      <a:pt x="42" y="29"/>
                      <a:pt x="74" y="33"/>
                      <a:pt x="71" y="20"/>
                    </a:cubicBezTo>
                    <a:cubicBezTo>
                      <a:pt x="69" y="8"/>
                      <a:pt x="46" y="2"/>
                      <a:pt x="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0" name="Google Shape;1890;p14"/>
              <p:cNvSpPr/>
              <p:nvPr/>
            </p:nvSpPr>
            <p:spPr>
              <a:xfrm>
                <a:off x="6840538" y="3351213"/>
                <a:ext cx="177800" cy="65088"/>
              </a:xfrm>
              <a:custGeom>
                <a:avLst/>
                <a:gdLst/>
                <a:ahLst/>
                <a:cxnLst/>
                <a:rect l="l" t="t" r="r" b="b"/>
                <a:pathLst>
                  <a:path w="47" h="17" extrusionOk="0">
                    <a:moveTo>
                      <a:pt x="47" y="16"/>
                    </a:moveTo>
                    <a:cubicBezTo>
                      <a:pt x="36" y="3"/>
                      <a:pt x="17" y="0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9" y="3"/>
                      <a:pt x="18" y="3"/>
                      <a:pt x="26" y="5"/>
                    </a:cubicBezTo>
                    <a:cubicBezTo>
                      <a:pt x="34" y="7"/>
                      <a:pt x="41" y="11"/>
                      <a:pt x="46" y="17"/>
                    </a:cubicBezTo>
                    <a:cubicBezTo>
                      <a:pt x="47" y="17"/>
                      <a:pt x="47" y="16"/>
                      <a:pt x="47" y="1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1" name="Google Shape;1891;p14"/>
              <p:cNvSpPr/>
              <p:nvPr/>
            </p:nvSpPr>
            <p:spPr>
              <a:xfrm>
                <a:off x="6818313" y="3355975"/>
                <a:ext cx="63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2" name="Google Shape;1892;p14"/>
              <p:cNvSpPr/>
              <p:nvPr/>
            </p:nvSpPr>
            <p:spPr>
              <a:xfrm>
                <a:off x="6802438" y="3355975"/>
                <a:ext cx="476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0" y="1"/>
                      <a:pt x="1" y="2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3" name="Google Shape;1893;p14"/>
              <p:cNvSpPr/>
              <p:nvPr/>
            </p:nvSpPr>
            <p:spPr>
              <a:xfrm>
                <a:off x="6900863" y="3411538"/>
                <a:ext cx="112712" cy="269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7" extrusionOk="0">
                    <a:moveTo>
                      <a:pt x="30" y="4"/>
                    </a:moveTo>
                    <a:cubicBezTo>
                      <a:pt x="21" y="7"/>
                      <a:pt x="10" y="3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6" y="3"/>
                      <a:pt x="11" y="5"/>
                      <a:pt x="17" y="5"/>
                    </a:cubicBezTo>
                    <a:cubicBezTo>
                      <a:pt x="21" y="6"/>
                      <a:pt x="26" y="6"/>
                      <a:pt x="30" y="4"/>
                    </a:cubicBezTo>
                    <a:cubicBezTo>
                      <a:pt x="30" y="4"/>
                      <a:pt x="30" y="3"/>
                      <a:pt x="30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4" name="Google Shape;1894;p14"/>
              <p:cNvSpPr/>
              <p:nvPr/>
            </p:nvSpPr>
            <p:spPr>
              <a:xfrm>
                <a:off x="6873876" y="3405188"/>
                <a:ext cx="1111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1"/>
                    </a:move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5" name="Google Shape;1895;p14"/>
              <p:cNvSpPr/>
              <p:nvPr/>
            </p:nvSpPr>
            <p:spPr>
              <a:xfrm>
                <a:off x="6859588" y="3400425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6" name="Google Shape;1896;p14"/>
              <p:cNvSpPr/>
              <p:nvPr/>
            </p:nvSpPr>
            <p:spPr>
              <a:xfrm>
                <a:off x="6437313" y="3246438"/>
                <a:ext cx="282575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75" h="31" extrusionOk="0">
                    <a:moveTo>
                      <a:pt x="40" y="30"/>
                    </a:moveTo>
                    <a:cubicBezTo>
                      <a:pt x="52" y="31"/>
                      <a:pt x="63" y="29"/>
                      <a:pt x="75" y="27"/>
                    </a:cubicBezTo>
                    <a:cubicBezTo>
                      <a:pt x="69" y="21"/>
                      <a:pt x="61" y="14"/>
                      <a:pt x="44" y="8"/>
                    </a:cubicBezTo>
                    <a:cubicBezTo>
                      <a:pt x="32" y="3"/>
                      <a:pt x="0" y="0"/>
                      <a:pt x="3" y="12"/>
                    </a:cubicBezTo>
                    <a:cubicBezTo>
                      <a:pt x="6" y="25"/>
                      <a:pt x="29" y="30"/>
                      <a:pt x="40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7" name="Google Shape;1897;p14"/>
              <p:cNvSpPr/>
              <p:nvPr/>
            </p:nvSpPr>
            <p:spPr>
              <a:xfrm>
                <a:off x="6459538" y="3295650"/>
                <a:ext cx="1809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8" h="16" extrusionOk="0">
                    <a:moveTo>
                      <a:pt x="1" y="0"/>
                    </a:moveTo>
                    <a:cubicBezTo>
                      <a:pt x="12" y="13"/>
                      <a:pt x="31" y="16"/>
                      <a:pt x="47" y="13"/>
                    </a:cubicBezTo>
                    <a:cubicBezTo>
                      <a:pt x="48" y="13"/>
                      <a:pt x="48" y="12"/>
                      <a:pt x="47" y="12"/>
                    </a:cubicBezTo>
                    <a:cubicBezTo>
                      <a:pt x="39" y="12"/>
                      <a:pt x="30" y="13"/>
                      <a:pt x="22" y="11"/>
                    </a:cubicBezTo>
                    <a:cubicBezTo>
                      <a:pt x="14" y="9"/>
                      <a:pt x="7" y="6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8" name="Google Shape;1898;p14"/>
              <p:cNvSpPr/>
              <p:nvPr/>
            </p:nvSpPr>
            <p:spPr>
              <a:xfrm>
                <a:off x="6656388" y="3340100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9" name="Google Shape;1899;p14"/>
              <p:cNvSpPr/>
              <p:nvPr/>
            </p:nvSpPr>
            <p:spPr>
              <a:xfrm>
                <a:off x="6673851" y="3340100"/>
                <a:ext cx="4763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0" name="Google Shape;1900;p14"/>
              <p:cNvSpPr/>
              <p:nvPr/>
            </p:nvSpPr>
            <p:spPr>
              <a:xfrm>
                <a:off x="6464301" y="3268663"/>
                <a:ext cx="112712" cy="269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7" extrusionOk="0">
                    <a:moveTo>
                      <a:pt x="1" y="4"/>
                    </a:moveTo>
                    <a:cubicBezTo>
                      <a:pt x="9" y="0"/>
                      <a:pt x="20" y="4"/>
                      <a:pt x="29" y="7"/>
                    </a:cubicBezTo>
                    <a:cubicBezTo>
                      <a:pt x="30" y="7"/>
                      <a:pt x="30" y="6"/>
                      <a:pt x="30" y="5"/>
                    </a:cubicBezTo>
                    <a:cubicBezTo>
                      <a:pt x="25" y="3"/>
                      <a:pt x="19" y="2"/>
                      <a:pt x="14" y="2"/>
                    </a:cubicBezTo>
                    <a:cubicBezTo>
                      <a:pt x="9" y="1"/>
                      <a:pt x="4" y="1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1" name="Google Shape;1901;p14"/>
              <p:cNvSpPr/>
              <p:nvPr/>
            </p:nvSpPr>
            <p:spPr>
              <a:xfrm>
                <a:off x="6591301" y="3290888"/>
                <a:ext cx="158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1" y="1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2" name="Google Shape;1902;p14"/>
              <p:cNvSpPr/>
              <p:nvPr/>
            </p:nvSpPr>
            <p:spPr>
              <a:xfrm>
                <a:off x="6618288" y="3298825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3" name="Google Shape;1903;p14"/>
              <p:cNvSpPr/>
              <p:nvPr/>
            </p:nvSpPr>
            <p:spPr>
              <a:xfrm>
                <a:off x="6757988" y="3167063"/>
                <a:ext cx="271463" cy="1730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46" extrusionOk="0">
                    <a:moveTo>
                      <a:pt x="22" y="19"/>
                    </a:moveTo>
                    <a:cubicBezTo>
                      <a:pt x="13" y="26"/>
                      <a:pt x="6" y="36"/>
                      <a:pt x="0" y="45"/>
                    </a:cubicBezTo>
                    <a:cubicBezTo>
                      <a:pt x="8" y="46"/>
                      <a:pt x="18" y="45"/>
                      <a:pt x="35" y="38"/>
                    </a:cubicBezTo>
                    <a:cubicBezTo>
                      <a:pt x="47" y="33"/>
                      <a:pt x="72" y="14"/>
                      <a:pt x="62" y="7"/>
                    </a:cubicBezTo>
                    <a:cubicBezTo>
                      <a:pt x="52" y="0"/>
                      <a:pt x="31" y="12"/>
                      <a:pt x="22" y="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4" name="Google Shape;1904;p14"/>
              <p:cNvSpPr/>
              <p:nvPr/>
            </p:nvSpPr>
            <p:spPr>
              <a:xfrm>
                <a:off x="6813551" y="3194050"/>
                <a:ext cx="166688" cy="93663"/>
              </a:xfrm>
              <a:custGeom>
                <a:avLst/>
                <a:gdLst/>
                <a:ahLst/>
                <a:cxnLst/>
                <a:rect l="l" t="t" r="r" b="b"/>
                <a:pathLst>
                  <a:path w="44" h="25" extrusionOk="0">
                    <a:moveTo>
                      <a:pt x="44" y="2"/>
                    </a:moveTo>
                    <a:cubicBezTo>
                      <a:pt x="27" y="0"/>
                      <a:pt x="10" y="11"/>
                      <a:pt x="1" y="24"/>
                    </a:cubicBezTo>
                    <a:cubicBezTo>
                      <a:pt x="0" y="24"/>
                      <a:pt x="1" y="25"/>
                      <a:pt x="1" y="25"/>
                    </a:cubicBezTo>
                    <a:cubicBezTo>
                      <a:pt x="8" y="19"/>
                      <a:pt x="13" y="12"/>
                      <a:pt x="21" y="8"/>
                    </a:cubicBezTo>
                    <a:cubicBezTo>
                      <a:pt x="28" y="4"/>
                      <a:pt x="36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5" name="Google Shape;1905;p14"/>
              <p:cNvSpPr/>
              <p:nvPr/>
            </p:nvSpPr>
            <p:spPr>
              <a:xfrm>
                <a:off x="6799263" y="3295650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6" name="Google Shape;1906;p14"/>
              <p:cNvSpPr/>
              <p:nvPr/>
            </p:nvSpPr>
            <p:spPr>
              <a:xfrm>
                <a:off x="6788151" y="3309938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7" name="Google Shape;1907;p14"/>
              <p:cNvSpPr/>
              <p:nvPr/>
            </p:nvSpPr>
            <p:spPr>
              <a:xfrm>
                <a:off x="6897688" y="3208338"/>
                <a:ext cx="9048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23" y="1"/>
                    </a:moveTo>
                    <a:cubicBezTo>
                      <a:pt x="19" y="9"/>
                      <a:pt x="9" y="14"/>
                      <a:pt x="0" y="18"/>
                    </a:cubicBezTo>
                    <a:cubicBezTo>
                      <a:pt x="0" y="19"/>
                      <a:pt x="0" y="20"/>
                      <a:pt x="1" y="20"/>
                    </a:cubicBezTo>
                    <a:cubicBezTo>
                      <a:pt x="6" y="18"/>
                      <a:pt x="11" y="15"/>
                      <a:pt x="15" y="11"/>
                    </a:cubicBezTo>
                    <a:cubicBezTo>
                      <a:pt x="19" y="8"/>
                      <a:pt x="22" y="5"/>
                      <a:pt x="24" y="1"/>
                    </a:cubicBezTo>
                    <a:cubicBezTo>
                      <a:pt x="24" y="1"/>
                      <a:pt x="23" y="0"/>
                      <a:pt x="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8" name="Google Shape;1908;p14"/>
              <p:cNvSpPr/>
              <p:nvPr/>
            </p:nvSpPr>
            <p:spPr>
              <a:xfrm>
                <a:off x="6873876" y="3287713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9" name="Google Shape;1909;p14"/>
              <p:cNvSpPr/>
              <p:nvPr/>
            </p:nvSpPr>
            <p:spPr>
              <a:xfrm>
                <a:off x="6859588" y="3302000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0" name="Google Shape;1910;p14"/>
              <p:cNvSpPr/>
              <p:nvPr/>
            </p:nvSpPr>
            <p:spPr>
              <a:xfrm>
                <a:off x="6451601" y="3362325"/>
                <a:ext cx="268288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71" h="47" extrusionOk="0">
                    <a:moveTo>
                      <a:pt x="49" y="27"/>
                    </a:moveTo>
                    <a:cubicBezTo>
                      <a:pt x="58" y="20"/>
                      <a:pt x="65" y="10"/>
                      <a:pt x="71" y="0"/>
                    </a:cubicBezTo>
                    <a:cubicBezTo>
                      <a:pt x="63" y="0"/>
                      <a:pt x="53" y="1"/>
                      <a:pt x="36" y="8"/>
                    </a:cubicBezTo>
                    <a:cubicBezTo>
                      <a:pt x="24" y="14"/>
                      <a:pt x="0" y="34"/>
                      <a:pt x="10" y="41"/>
                    </a:cubicBezTo>
                    <a:cubicBezTo>
                      <a:pt x="21" y="47"/>
                      <a:pt x="41" y="35"/>
                      <a:pt x="49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1" name="Google Shape;1911;p14"/>
              <p:cNvSpPr/>
              <p:nvPr/>
            </p:nvSpPr>
            <p:spPr>
              <a:xfrm>
                <a:off x="6500813" y="3416300"/>
                <a:ext cx="161925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3" h="26" extrusionOk="0">
                    <a:moveTo>
                      <a:pt x="1" y="25"/>
                    </a:moveTo>
                    <a:cubicBezTo>
                      <a:pt x="18" y="26"/>
                      <a:pt x="33" y="14"/>
                      <a:pt x="43" y="1"/>
                    </a:cubicBezTo>
                    <a:cubicBezTo>
                      <a:pt x="43" y="0"/>
                      <a:pt x="43" y="0"/>
                      <a:pt x="42" y="0"/>
                    </a:cubicBezTo>
                    <a:cubicBezTo>
                      <a:pt x="36" y="6"/>
                      <a:pt x="30" y="13"/>
                      <a:pt x="23" y="18"/>
                    </a:cubicBezTo>
                    <a:cubicBezTo>
                      <a:pt x="16" y="22"/>
                      <a:pt x="9" y="24"/>
                      <a:pt x="1" y="24"/>
                    </a:cubicBezTo>
                    <a:cubicBezTo>
                      <a:pt x="0" y="24"/>
                      <a:pt x="0" y="25"/>
                      <a:pt x="1" y="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2" name="Google Shape;1912;p14"/>
              <p:cNvSpPr/>
              <p:nvPr/>
            </p:nvSpPr>
            <p:spPr>
              <a:xfrm>
                <a:off x="6670676" y="3397250"/>
                <a:ext cx="11113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2"/>
                    </a:move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1" y="3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3" name="Google Shape;1913;p14"/>
              <p:cNvSpPr/>
              <p:nvPr/>
            </p:nvSpPr>
            <p:spPr>
              <a:xfrm>
                <a:off x="6686551" y="3386138"/>
                <a:ext cx="31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1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4" name="Google Shape;1914;p14"/>
              <p:cNvSpPr/>
              <p:nvPr/>
            </p:nvSpPr>
            <p:spPr>
              <a:xfrm>
                <a:off x="6492875" y="3422650"/>
                <a:ext cx="9048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1" y="20"/>
                    </a:moveTo>
                    <a:cubicBezTo>
                      <a:pt x="5" y="11"/>
                      <a:pt x="15" y="6"/>
                      <a:pt x="23" y="1"/>
                    </a:cubicBezTo>
                    <a:cubicBezTo>
                      <a:pt x="24" y="1"/>
                      <a:pt x="23" y="0"/>
                      <a:pt x="22" y="0"/>
                    </a:cubicBezTo>
                    <a:cubicBezTo>
                      <a:pt x="17" y="2"/>
                      <a:pt x="13" y="5"/>
                      <a:pt x="9" y="9"/>
                    </a:cubicBezTo>
                    <a:cubicBezTo>
                      <a:pt x="5" y="12"/>
                      <a:pt x="2" y="15"/>
                      <a:pt x="0" y="19"/>
                    </a:cubicBezTo>
                    <a:cubicBezTo>
                      <a:pt x="0" y="20"/>
                      <a:pt x="1" y="20"/>
                      <a:pt x="1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5" name="Google Shape;1915;p14"/>
              <p:cNvSpPr/>
              <p:nvPr/>
            </p:nvSpPr>
            <p:spPr>
              <a:xfrm>
                <a:off x="6591301" y="3408363"/>
                <a:ext cx="158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1" y="2"/>
                    </a:moveTo>
                    <a:cubicBezTo>
                      <a:pt x="2" y="2"/>
                      <a:pt x="3" y="1"/>
                      <a:pt x="3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6" name="Google Shape;1916;p14"/>
              <p:cNvSpPr/>
              <p:nvPr/>
            </p:nvSpPr>
            <p:spPr>
              <a:xfrm>
                <a:off x="6618288" y="3400425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7" name="Google Shape;1917;p14"/>
              <p:cNvSpPr/>
              <p:nvPr/>
            </p:nvSpPr>
            <p:spPr>
              <a:xfrm>
                <a:off x="6753226" y="3370263"/>
                <a:ext cx="174625" cy="27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72" extrusionOk="0">
                    <a:moveTo>
                      <a:pt x="27" y="22"/>
                    </a:moveTo>
                    <a:cubicBezTo>
                      <a:pt x="20" y="13"/>
                      <a:pt x="10" y="6"/>
                      <a:pt x="1" y="0"/>
                    </a:cubicBezTo>
                    <a:cubicBezTo>
                      <a:pt x="0" y="8"/>
                      <a:pt x="1" y="18"/>
                      <a:pt x="7" y="35"/>
                    </a:cubicBezTo>
                    <a:cubicBezTo>
                      <a:pt x="12" y="47"/>
                      <a:pt x="31" y="72"/>
                      <a:pt x="39" y="62"/>
                    </a:cubicBezTo>
                    <a:cubicBezTo>
                      <a:pt x="46" y="52"/>
                      <a:pt x="34" y="31"/>
                      <a:pt x="27" y="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8" name="Google Shape;1918;p14"/>
              <p:cNvSpPr/>
              <p:nvPr/>
            </p:nvSpPr>
            <p:spPr>
              <a:xfrm>
                <a:off x="6802438" y="3427413"/>
                <a:ext cx="9842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26" h="44" extrusionOk="0">
                    <a:moveTo>
                      <a:pt x="24" y="44"/>
                    </a:moveTo>
                    <a:cubicBezTo>
                      <a:pt x="26" y="27"/>
                      <a:pt x="14" y="10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7" y="8"/>
                      <a:pt x="13" y="13"/>
                      <a:pt x="18" y="21"/>
                    </a:cubicBezTo>
                    <a:cubicBezTo>
                      <a:pt x="22" y="28"/>
                      <a:pt x="24" y="36"/>
                      <a:pt x="23" y="44"/>
                    </a:cubicBezTo>
                    <a:cubicBezTo>
                      <a:pt x="23" y="44"/>
                      <a:pt x="24" y="44"/>
                      <a:pt x="24" y="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9" name="Google Shape;1919;p14"/>
              <p:cNvSpPr/>
              <p:nvPr/>
            </p:nvSpPr>
            <p:spPr>
              <a:xfrm>
                <a:off x="6788151" y="3411538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1"/>
                    </a:move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20;p14"/>
              <p:cNvSpPr/>
              <p:nvPr/>
            </p:nvSpPr>
            <p:spPr>
              <a:xfrm>
                <a:off x="6777038" y="3400425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21;p14"/>
              <p:cNvSpPr/>
              <p:nvPr/>
            </p:nvSpPr>
            <p:spPr>
              <a:xfrm>
                <a:off x="6810376" y="3509963"/>
                <a:ext cx="71437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19" h="24" extrusionOk="0">
                    <a:moveTo>
                      <a:pt x="19" y="23"/>
                    </a:moveTo>
                    <a:cubicBezTo>
                      <a:pt x="10" y="19"/>
                      <a:pt x="5" y="9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6"/>
                      <a:pt x="5" y="11"/>
                      <a:pt x="8" y="15"/>
                    </a:cubicBezTo>
                    <a:cubicBezTo>
                      <a:pt x="11" y="19"/>
                      <a:pt x="14" y="22"/>
                      <a:pt x="19" y="24"/>
                    </a:cubicBezTo>
                    <a:cubicBezTo>
                      <a:pt x="19" y="24"/>
                      <a:pt x="19" y="23"/>
                      <a:pt x="19" y="2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22;p14"/>
              <p:cNvSpPr/>
              <p:nvPr/>
            </p:nvSpPr>
            <p:spPr>
              <a:xfrm>
                <a:off x="6794501" y="3487738"/>
                <a:ext cx="7938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2"/>
                    </a:move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23;p14"/>
              <p:cNvSpPr/>
              <p:nvPr/>
            </p:nvSpPr>
            <p:spPr>
              <a:xfrm>
                <a:off x="6788151" y="34718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4;p14"/>
              <p:cNvSpPr/>
              <p:nvPr/>
            </p:nvSpPr>
            <p:spPr>
              <a:xfrm>
                <a:off x="6550026" y="3065463"/>
                <a:ext cx="180975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71" extrusionOk="0">
                    <a:moveTo>
                      <a:pt x="20" y="49"/>
                    </a:moveTo>
                    <a:cubicBezTo>
                      <a:pt x="28" y="58"/>
                      <a:pt x="38" y="65"/>
                      <a:pt x="47" y="71"/>
                    </a:cubicBezTo>
                    <a:cubicBezTo>
                      <a:pt x="48" y="63"/>
                      <a:pt x="47" y="53"/>
                      <a:pt x="39" y="36"/>
                    </a:cubicBezTo>
                    <a:cubicBezTo>
                      <a:pt x="34" y="24"/>
                      <a:pt x="14" y="0"/>
                      <a:pt x="7" y="10"/>
                    </a:cubicBezTo>
                    <a:cubicBezTo>
                      <a:pt x="0" y="21"/>
                      <a:pt x="13" y="41"/>
                      <a:pt x="20" y="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5" name="Google Shape;1925;p14"/>
              <p:cNvSpPr/>
              <p:nvPr/>
            </p:nvSpPr>
            <p:spPr>
              <a:xfrm>
                <a:off x="6580188" y="3114676"/>
                <a:ext cx="98425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43" extrusionOk="0">
                    <a:moveTo>
                      <a:pt x="1" y="1"/>
                    </a:moveTo>
                    <a:cubicBezTo>
                      <a:pt x="0" y="18"/>
                      <a:pt x="12" y="33"/>
                      <a:pt x="25" y="43"/>
                    </a:cubicBezTo>
                    <a:cubicBezTo>
                      <a:pt x="25" y="43"/>
                      <a:pt x="26" y="43"/>
                      <a:pt x="25" y="42"/>
                    </a:cubicBezTo>
                    <a:cubicBezTo>
                      <a:pt x="19" y="36"/>
                      <a:pt x="13" y="30"/>
                      <a:pt x="8" y="23"/>
                    </a:cubicBezTo>
                    <a:cubicBezTo>
                      <a:pt x="4" y="16"/>
                      <a:pt x="1" y="9"/>
                      <a:pt x="1" y="1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6" name="Google Shape;1926;p14"/>
              <p:cNvSpPr/>
              <p:nvPr/>
            </p:nvSpPr>
            <p:spPr>
              <a:xfrm>
                <a:off x="6686551" y="3284538"/>
                <a:ext cx="6350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7" name="Google Shape;1927;p14"/>
              <p:cNvSpPr/>
              <p:nvPr/>
            </p:nvSpPr>
            <p:spPr>
              <a:xfrm>
                <a:off x="6700838" y="3298825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8" name="Google Shape;1928;p14"/>
              <p:cNvSpPr/>
              <p:nvPr/>
            </p:nvSpPr>
            <p:spPr>
              <a:xfrm>
                <a:off x="6591301" y="3106738"/>
                <a:ext cx="79375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21" h="24" extrusionOk="0">
                    <a:moveTo>
                      <a:pt x="1" y="1"/>
                    </a:moveTo>
                    <a:cubicBezTo>
                      <a:pt x="10" y="5"/>
                      <a:pt x="15" y="15"/>
                      <a:pt x="19" y="23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18" y="17"/>
                      <a:pt x="15" y="13"/>
                      <a:pt x="12" y="9"/>
                    </a:cubicBezTo>
                    <a:cubicBezTo>
                      <a:pt x="9" y="5"/>
                      <a:pt x="6" y="2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9" name="Google Shape;1929;p14"/>
              <p:cNvSpPr/>
              <p:nvPr/>
            </p:nvSpPr>
            <p:spPr>
              <a:xfrm>
                <a:off x="6673851" y="3205163"/>
                <a:ext cx="1270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1" y="1"/>
                    </a:moveTo>
                    <a:cubicBezTo>
                      <a:pt x="1" y="2"/>
                      <a:pt x="1" y="3"/>
                      <a:pt x="2" y="3"/>
                    </a:cubicBezTo>
                    <a:cubicBezTo>
                      <a:pt x="2" y="4"/>
                      <a:pt x="3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0" name="Google Shape;1930;p14"/>
              <p:cNvSpPr/>
              <p:nvPr/>
            </p:nvSpPr>
            <p:spPr>
              <a:xfrm>
                <a:off x="6689726" y="32305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1" name="Google Shape;1931;p14"/>
              <p:cNvSpPr/>
              <p:nvPr/>
            </p:nvSpPr>
            <p:spPr>
              <a:xfrm>
                <a:off x="6692901" y="3298826"/>
                <a:ext cx="101600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27" h="28" extrusionOk="0">
                    <a:moveTo>
                      <a:pt x="5" y="6"/>
                    </a:moveTo>
                    <a:cubicBezTo>
                      <a:pt x="2" y="8"/>
                      <a:pt x="0" y="11"/>
                      <a:pt x="0" y="14"/>
                    </a:cubicBezTo>
                    <a:cubicBezTo>
                      <a:pt x="0" y="18"/>
                      <a:pt x="1" y="21"/>
                      <a:pt x="4" y="24"/>
                    </a:cubicBezTo>
                    <a:cubicBezTo>
                      <a:pt x="7" y="27"/>
                      <a:pt x="11" y="28"/>
                      <a:pt x="15" y="27"/>
                    </a:cubicBezTo>
                    <a:cubicBezTo>
                      <a:pt x="23" y="24"/>
                      <a:pt x="27" y="14"/>
                      <a:pt x="23" y="7"/>
                    </a:cubicBezTo>
                    <a:cubicBezTo>
                      <a:pt x="20" y="0"/>
                      <a:pt x="9" y="2"/>
                      <a:pt x="5" y="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2" name="Google Shape;1932;p14"/>
              <p:cNvSpPr/>
              <p:nvPr/>
            </p:nvSpPr>
            <p:spPr>
              <a:xfrm>
                <a:off x="6686551" y="3306763"/>
                <a:ext cx="112712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27" extrusionOk="0">
                    <a:moveTo>
                      <a:pt x="18" y="2"/>
                    </a:moveTo>
                    <a:cubicBezTo>
                      <a:pt x="13" y="0"/>
                      <a:pt x="7" y="5"/>
                      <a:pt x="5" y="9"/>
                    </a:cubicBezTo>
                    <a:cubicBezTo>
                      <a:pt x="3" y="15"/>
                      <a:pt x="6" y="21"/>
                      <a:pt x="11" y="23"/>
                    </a:cubicBezTo>
                    <a:cubicBezTo>
                      <a:pt x="24" y="27"/>
                      <a:pt x="30" y="4"/>
                      <a:pt x="17" y="2"/>
                    </a:cubicBezTo>
                    <a:cubicBezTo>
                      <a:pt x="16" y="2"/>
                      <a:pt x="16" y="3"/>
                      <a:pt x="16" y="3"/>
                    </a:cubicBezTo>
                    <a:cubicBezTo>
                      <a:pt x="28" y="5"/>
                      <a:pt x="23" y="25"/>
                      <a:pt x="12" y="22"/>
                    </a:cubicBezTo>
                    <a:cubicBezTo>
                      <a:pt x="0" y="19"/>
                      <a:pt x="6" y="0"/>
                      <a:pt x="18" y="3"/>
                    </a:cubicBezTo>
                    <a:cubicBezTo>
                      <a:pt x="18" y="3"/>
                      <a:pt x="18" y="2"/>
                      <a:pt x="18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3" name="Google Shape;1933;p14"/>
              <p:cNvSpPr/>
              <p:nvPr/>
            </p:nvSpPr>
            <p:spPr>
              <a:xfrm>
                <a:off x="6734176" y="3325813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1"/>
                    </a:moveTo>
                    <a:cubicBezTo>
                      <a:pt x="1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4" name="Google Shape;1934;p14"/>
              <p:cNvSpPr/>
              <p:nvPr/>
            </p:nvSpPr>
            <p:spPr>
              <a:xfrm>
                <a:off x="6727826" y="3340100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5" name="Google Shape;1935;p14"/>
              <p:cNvSpPr/>
              <p:nvPr/>
            </p:nvSpPr>
            <p:spPr>
              <a:xfrm>
                <a:off x="6719888" y="335121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6" name="Google Shape;1936;p14"/>
              <p:cNvSpPr/>
              <p:nvPr/>
            </p:nvSpPr>
            <p:spPr>
              <a:xfrm>
                <a:off x="6746876" y="3340100"/>
                <a:ext cx="6350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1"/>
                      <a:pt x="1" y="1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7" name="Google Shape;1937;p14"/>
              <p:cNvSpPr/>
              <p:nvPr/>
            </p:nvSpPr>
            <p:spPr>
              <a:xfrm>
                <a:off x="6738938" y="3367088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8" name="Google Shape;1938;p14"/>
              <p:cNvSpPr/>
              <p:nvPr/>
            </p:nvSpPr>
            <p:spPr>
              <a:xfrm>
                <a:off x="6731001" y="3348038"/>
                <a:ext cx="7938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9" name="Google Shape;1939;p14"/>
              <p:cNvSpPr/>
              <p:nvPr/>
            </p:nvSpPr>
            <p:spPr>
              <a:xfrm>
                <a:off x="6723063" y="3367088"/>
                <a:ext cx="7938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0" name="Google Shape;1940;p14"/>
              <p:cNvSpPr/>
              <p:nvPr/>
            </p:nvSpPr>
            <p:spPr>
              <a:xfrm>
                <a:off x="6746876" y="3359150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1" name="Google Shape;1941;p14"/>
              <p:cNvSpPr/>
              <p:nvPr/>
            </p:nvSpPr>
            <p:spPr>
              <a:xfrm>
                <a:off x="6742113" y="3375025"/>
                <a:ext cx="1111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2" name="Google Shape;1942;p14"/>
              <p:cNvSpPr/>
              <p:nvPr/>
            </p:nvSpPr>
            <p:spPr>
              <a:xfrm>
                <a:off x="6757988" y="3351213"/>
                <a:ext cx="6350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3" name="Google Shape;1943;p14"/>
              <p:cNvSpPr/>
              <p:nvPr/>
            </p:nvSpPr>
            <p:spPr>
              <a:xfrm>
                <a:off x="6753226" y="3328988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4" name="Google Shape;1944;p14"/>
              <p:cNvSpPr/>
              <p:nvPr/>
            </p:nvSpPr>
            <p:spPr>
              <a:xfrm>
                <a:off x="6738938" y="3325813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5" name="Google Shape;1945;p14"/>
              <p:cNvSpPr/>
              <p:nvPr/>
            </p:nvSpPr>
            <p:spPr>
              <a:xfrm>
                <a:off x="6716713" y="3332163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1"/>
                      <a:pt x="2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6" name="Google Shape;1946;p14"/>
              <p:cNvSpPr/>
              <p:nvPr/>
            </p:nvSpPr>
            <p:spPr>
              <a:xfrm>
                <a:off x="6708776" y="3362325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7" name="Google Shape;1947;p14"/>
              <p:cNvSpPr/>
              <p:nvPr/>
            </p:nvSpPr>
            <p:spPr>
              <a:xfrm>
                <a:off x="6734176" y="3355975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1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8" name="Google Shape;1948;p14"/>
              <p:cNvSpPr/>
              <p:nvPr/>
            </p:nvSpPr>
            <p:spPr>
              <a:xfrm>
                <a:off x="6731001" y="3378200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9" name="Google Shape;1949;p14"/>
              <p:cNvSpPr/>
              <p:nvPr/>
            </p:nvSpPr>
            <p:spPr>
              <a:xfrm>
                <a:off x="6734176" y="3332163"/>
                <a:ext cx="127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2"/>
                    </a:moveTo>
                    <a:cubicBezTo>
                      <a:pt x="2" y="3"/>
                      <a:pt x="3" y="1"/>
                      <a:pt x="2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0" name="Google Shape;1950;p14"/>
              <p:cNvSpPr/>
              <p:nvPr/>
            </p:nvSpPr>
            <p:spPr>
              <a:xfrm>
                <a:off x="6757988" y="3336925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1" name="Google Shape;1951;p14"/>
            <p:cNvSpPr/>
            <p:nvPr/>
          </p:nvSpPr>
          <p:spPr>
            <a:xfrm rot="10800000">
              <a:off x="1835545" y="-167280"/>
              <a:ext cx="506025" cy="4072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2" name="Google Shape;1952;p14"/>
            <p:cNvSpPr/>
            <p:nvPr/>
          </p:nvSpPr>
          <p:spPr>
            <a:xfrm rot="-5096931">
              <a:off x="203270" y="2624432"/>
              <a:ext cx="506025" cy="4072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_ONLY_2"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5" name="Google Shape;1955;p15"/>
          <p:cNvGrpSpPr/>
          <p:nvPr/>
        </p:nvGrpSpPr>
        <p:grpSpPr>
          <a:xfrm>
            <a:off x="-1445639" y="-882553"/>
            <a:ext cx="15082105" cy="8427796"/>
            <a:chOff x="-1086918" y="-661915"/>
            <a:chExt cx="11339632" cy="6320847"/>
          </a:xfrm>
        </p:grpSpPr>
        <p:sp>
          <p:nvSpPr>
            <p:cNvPr id="1956" name="Google Shape;1956;p15"/>
            <p:cNvSpPr/>
            <p:nvPr/>
          </p:nvSpPr>
          <p:spPr>
            <a:xfrm rot="10071667" flipH="1">
              <a:off x="7334994" y="-509426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7" name="Google Shape;1957;p15"/>
            <p:cNvSpPr/>
            <p:nvPr/>
          </p:nvSpPr>
          <p:spPr>
            <a:xfrm rot="1246101" flipH="1">
              <a:off x="-917093" y="3475949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8" name="Google Shape;1958;p15"/>
            <p:cNvSpPr/>
            <p:nvPr/>
          </p:nvSpPr>
          <p:spPr>
            <a:xfrm rot="-9629243">
              <a:off x="8510803" y="2993446"/>
              <a:ext cx="1467463" cy="1895634"/>
            </a:xfrm>
            <a:custGeom>
              <a:avLst/>
              <a:gdLst/>
              <a:ahLst/>
              <a:cxnLst/>
              <a:rect l="l" t="t" r="r" b="b"/>
              <a:pathLst>
                <a:path w="169" h="218" extrusionOk="0">
                  <a:moveTo>
                    <a:pt x="166" y="213"/>
                  </a:moveTo>
                  <a:cubicBezTo>
                    <a:pt x="148" y="196"/>
                    <a:pt x="132" y="179"/>
                    <a:pt x="116" y="160"/>
                  </a:cubicBezTo>
                  <a:cubicBezTo>
                    <a:pt x="111" y="107"/>
                    <a:pt x="102" y="54"/>
                    <a:pt x="92" y="1"/>
                  </a:cubicBezTo>
                  <a:cubicBezTo>
                    <a:pt x="91" y="0"/>
                    <a:pt x="90" y="0"/>
                    <a:pt x="90" y="2"/>
                  </a:cubicBezTo>
                  <a:cubicBezTo>
                    <a:pt x="98" y="51"/>
                    <a:pt x="105" y="101"/>
                    <a:pt x="111" y="151"/>
                  </a:cubicBezTo>
                  <a:cubicBezTo>
                    <a:pt x="111" y="151"/>
                    <a:pt x="110" y="150"/>
                    <a:pt x="110" y="150"/>
                  </a:cubicBezTo>
                  <a:cubicBezTo>
                    <a:pt x="109" y="150"/>
                    <a:pt x="108" y="150"/>
                    <a:pt x="108" y="149"/>
                  </a:cubicBezTo>
                  <a:cubicBezTo>
                    <a:pt x="93" y="130"/>
                    <a:pt x="80" y="110"/>
                    <a:pt x="69" y="89"/>
                  </a:cubicBezTo>
                  <a:cubicBezTo>
                    <a:pt x="68" y="87"/>
                    <a:pt x="66" y="88"/>
                    <a:pt x="67" y="90"/>
                  </a:cubicBezTo>
                  <a:cubicBezTo>
                    <a:pt x="76" y="109"/>
                    <a:pt x="87" y="128"/>
                    <a:pt x="99" y="146"/>
                  </a:cubicBezTo>
                  <a:cubicBezTo>
                    <a:pt x="65" y="132"/>
                    <a:pt x="33" y="116"/>
                    <a:pt x="4" y="93"/>
                  </a:cubicBezTo>
                  <a:cubicBezTo>
                    <a:pt x="2" y="91"/>
                    <a:pt x="0" y="94"/>
                    <a:pt x="1" y="95"/>
                  </a:cubicBezTo>
                  <a:cubicBezTo>
                    <a:pt x="32" y="121"/>
                    <a:pt x="66" y="141"/>
                    <a:pt x="104" y="153"/>
                  </a:cubicBezTo>
                  <a:cubicBezTo>
                    <a:pt x="121" y="176"/>
                    <a:pt x="141" y="198"/>
                    <a:pt x="163" y="216"/>
                  </a:cubicBezTo>
                  <a:cubicBezTo>
                    <a:pt x="165" y="218"/>
                    <a:pt x="169" y="215"/>
                    <a:pt x="166" y="213"/>
                  </a:cubicBezTo>
                  <a:close/>
                  <a:moveTo>
                    <a:pt x="111" y="153"/>
                  </a:moveTo>
                  <a:cubicBezTo>
                    <a:pt x="111" y="153"/>
                    <a:pt x="111" y="154"/>
                    <a:pt x="111" y="154"/>
                  </a:cubicBezTo>
                  <a:cubicBezTo>
                    <a:pt x="111" y="154"/>
                    <a:pt x="111" y="154"/>
                    <a:pt x="111" y="153"/>
                  </a:cubicBezTo>
                  <a:cubicBezTo>
                    <a:pt x="111" y="153"/>
                    <a:pt x="111" y="153"/>
                    <a:pt x="111" y="1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9" name="Google Shape;1959;p15"/>
            <p:cNvSpPr/>
            <p:nvPr/>
          </p:nvSpPr>
          <p:spPr>
            <a:xfrm rot="8581213">
              <a:off x="-747118" y="789150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60" name="Google Shape;1960;p15"/>
            <p:cNvGrpSpPr/>
            <p:nvPr/>
          </p:nvGrpSpPr>
          <p:grpSpPr>
            <a:xfrm>
              <a:off x="-1086913" y="-471927"/>
              <a:ext cx="1938154" cy="2022842"/>
              <a:chOff x="5053013" y="4689476"/>
              <a:chExt cx="1271588" cy="1327150"/>
            </a:xfrm>
          </p:grpSpPr>
          <p:sp>
            <p:nvSpPr>
              <p:cNvPr id="1961" name="Google Shape;1961;p15"/>
              <p:cNvSpPr/>
              <p:nvPr/>
            </p:nvSpPr>
            <p:spPr>
              <a:xfrm>
                <a:off x="5370513" y="4689476"/>
                <a:ext cx="403225" cy="622300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5" extrusionOk="0">
                    <a:moveTo>
                      <a:pt x="15" y="92"/>
                    </a:moveTo>
                    <a:cubicBezTo>
                      <a:pt x="6" y="75"/>
                      <a:pt x="0" y="56"/>
                      <a:pt x="3" y="38"/>
                    </a:cubicBezTo>
                    <a:cubicBezTo>
                      <a:pt x="6" y="20"/>
                      <a:pt x="21" y="2"/>
                      <a:pt x="40" y="1"/>
                    </a:cubicBezTo>
                    <a:cubicBezTo>
                      <a:pt x="52" y="0"/>
                      <a:pt x="63" y="6"/>
                      <a:pt x="72" y="14"/>
                    </a:cubicBezTo>
                    <a:cubicBezTo>
                      <a:pt x="80" y="22"/>
                      <a:pt x="86" y="33"/>
                      <a:pt x="91" y="44"/>
                    </a:cubicBezTo>
                    <a:cubicBezTo>
                      <a:pt x="102" y="71"/>
                      <a:pt x="107" y="102"/>
                      <a:pt x="105" y="132"/>
                    </a:cubicBezTo>
                    <a:cubicBezTo>
                      <a:pt x="104" y="141"/>
                      <a:pt x="101" y="158"/>
                      <a:pt x="91" y="162"/>
                    </a:cubicBezTo>
                    <a:cubicBezTo>
                      <a:pt x="82" y="165"/>
                      <a:pt x="71" y="155"/>
                      <a:pt x="64" y="150"/>
                    </a:cubicBezTo>
                    <a:cubicBezTo>
                      <a:pt x="44" y="134"/>
                      <a:pt x="27" y="115"/>
                      <a:pt x="15" y="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2" name="Google Shape;1962;p15"/>
              <p:cNvSpPr/>
              <p:nvPr/>
            </p:nvSpPr>
            <p:spPr>
              <a:xfrm>
                <a:off x="5365751" y="4689475"/>
                <a:ext cx="336550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89" h="141" extrusionOk="0">
                    <a:moveTo>
                      <a:pt x="26" y="14"/>
                    </a:moveTo>
                    <a:cubicBezTo>
                      <a:pt x="0" y="45"/>
                      <a:pt x="24" y="89"/>
                      <a:pt x="46" y="115"/>
                    </a:cubicBezTo>
                    <a:cubicBezTo>
                      <a:pt x="53" y="122"/>
                      <a:pt x="59" y="129"/>
                      <a:pt x="67" y="135"/>
                    </a:cubicBezTo>
                    <a:cubicBezTo>
                      <a:pt x="72" y="138"/>
                      <a:pt x="78" y="141"/>
                      <a:pt x="83" y="138"/>
                    </a:cubicBezTo>
                    <a:cubicBezTo>
                      <a:pt x="88" y="135"/>
                      <a:pt x="89" y="129"/>
                      <a:pt x="89" y="124"/>
                    </a:cubicBezTo>
                    <a:cubicBezTo>
                      <a:pt x="89" y="114"/>
                      <a:pt x="87" y="104"/>
                      <a:pt x="85" y="94"/>
                    </a:cubicBezTo>
                    <a:cubicBezTo>
                      <a:pt x="82" y="82"/>
                      <a:pt x="58" y="0"/>
                      <a:pt x="34" y="26"/>
                    </a:cubicBezTo>
                    <a:cubicBezTo>
                      <a:pt x="24" y="38"/>
                      <a:pt x="30" y="60"/>
                      <a:pt x="35" y="72"/>
                    </a:cubicBezTo>
                    <a:cubicBezTo>
                      <a:pt x="39" y="82"/>
                      <a:pt x="44" y="90"/>
                      <a:pt x="49" y="98"/>
                    </a:cubicBezTo>
                    <a:cubicBezTo>
                      <a:pt x="52" y="102"/>
                      <a:pt x="55" y="106"/>
                      <a:pt x="59" y="110"/>
                    </a:cubicBezTo>
                    <a:cubicBezTo>
                      <a:pt x="61" y="113"/>
                      <a:pt x="64" y="117"/>
                      <a:pt x="67" y="118"/>
                    </a:cubicBezTo>
                    <a:cubicBezTo>
                      <a:pt x="83" y="123"/>
                      <a:pt x="72" y="87"/>
                      <a:pt x="71" y="82"/>
                    </a:cubicBezTo>
                    <a:cubicBezTo>
                      <a:pt x="67" y="71"/>
                      <a:pt x="63" y="60"/>
                      <a:pt x="57" y="50"/>
                    </a:cubicBezTo>
                    <a:cubicBezTo>
                      <a:pt x="53" y="44"/>
                      <a:pt x="50" y="36"/>
                      <a:pt x="42" y="37"/>
                    </a:cubicBezTo>
                    <a:cubicBezTo>
                      <a:pt x="41" y="37"/>
                      <a:pt x="41" y="38"/>
                      <a:pt x="41" y="38"/>
                    </a:cubicBezTo>
                    <a:cubicBezTo>
                      <a:pt x="43" y="58"/>
                      <a:pt x="48" y="76"/>
                      <a:pt x="59" y="93"/>
                    </a:cubicBezTo>
                    <a:cubicBezTo>
                      <a:pt x="60" y="94"/>
                      <a:pt x="62" y="93"/>
                      <a:pt x="61" y="91"/>
                    </a:cubicBezTo>
                    <a:cubicBezTo>
                      <a:pt x="53" y="77"/>
                      <a:pt x="47" y="62"/>
                      <a:pt x="45" y="46"/>
                    </a:cubicBezTo>
                    <a:cubicBezTo>
                      <a:pt x="44" y="42"/>
                      <a:pt x="42" y="41"/>
                      <a:pt x="46" y="42"/>
                    </a:cubicBezTo>
                    <a:cubicBezTo>
                      <a:pt x="49" y="43"/>
                      <a:pt x="48" y="43"/>
                      <a:pt x="50" y="45"/>
                    </a:cubicBezTo>
                    <a:cubicBezTo>
                      <a:pt x="53" y="48"/>
                      <a:pt x="55" y="52"/>
                      <a:pt x="57" y="56"/>
                    </a:cubicBezTo>
                    <a:cubicBezTo>
                      <a:pt x="61" y="63"/>
                      <a:pt x="64" y="70"/>
                      <a:pt x="66" y="78"/>
                    </a:cubicBezTo>
                    <a:cubicBezTo>
                      <a:pt x="69" y="85"/>
                      <a:pt x="71" y="93"/>
                      <a:pt x="72" y="101"/>
                    </a:cubicBezTo>
                    <a:cubicBezTo>
                      <a:pt x="73" y="103"/>
                      <a:pt x="73" y="106"/>
                      <a:pt x="73" y="108"/>
                    </a:cubicBezTo>
                    <a:cubicBezTo>
                      <a:pt x="73" y="112"/>
                      <a:pt x="73" y="113"/>
                      <a:pt x="69" y="113"/>
                    </a:cubicBezTo>
                    <a:cubicBezTo>
                      <a:pt x="63" y="113"/>
                      <a:pt x="61" y="109"/>
                      <a:pt x="58" y="105"/>
                    </a:cubicBezTo>
                    <a:cubicBezTo>
                      <a:pt x="48" y="92"/>
                      <a:pt x="39" y="77"/>
                      <a:pt x="35" y="62"/>
                    </a:cubicBezTo>
                    <a:cubicBezTo>
                      <a:pt x="34" y="55"/>
                      <a:pt x="32" y="47"/>
                      <a:pt x="33" y="39"/>
                    </a:cubicBezTo>
                    <a:cubicBezTo>
                      <a:pt x="34" y="33"/>
                      <a:pt x="35" y="29"/>
                      <a:pt x="41" y="27"/>
                    </a:cubicBezTo>
                    <a:cubicBezTo>
                      <a:pt x="47" y="24"/>
                      <a:pt x="51" y="27"/>
                      <a:pt x="55" y="32"/>
                    </a:cubicBezTo>
                    <a:cubicBezTo>
                      <a:pt x="64" y="43"/>
                      <a:pt x="70" y="59"/>
                      <a:pt x="75" y="73"/>
                    </a:cubicBezTo>
                    <a:cubicBezTo>
                      <a:pt x="81" y="88"/>
                      <a:pt x="85" y="103"/>
                      <a:pt x="86" y="119"/>
                    </a:cubicBezTo>
                    <a:cubicBezTo>
                      <a:pt x="86" y="122"/>
                      <a:pt x="87" y="129"/>
                      <a:pt x="85" y="131"/>
                    </a:cubicBezTo>
                    <a:cubicBezTo>
                      <a:pt x="83" y="134"/>
                      <a:pt x="74" y="134"/>
                      <a:pt x="71" y="133"/>
                    </a:cubicBezTo>
                    <a:cubicBezTo>
                      <a:pt x="70" y="132"/>
                      <a:pt x="69" y="131"/>
                      <a:pt x="68" y="130"/>
                    </a:cubicBezTo>
                    <a:cubicBezTo>
                      <a:pt x="62" y="125"/>
                      <a:pt x="56" y="118"/>
                      <a:pt x="50" y="112"/>
                    </a:cubicBezTo>
                    <a:cubicBezTo>
                      <a:pt x="29" y="88"/>
                      <a:pt x="3" y="44"/>
                      <a:pt x="28" y="15"/>
                    </a:cubicBezTo>
                    <a:cubicBezTo>
                      <a:pt x="29" y="14"/>
                      <a:pt x="27" y="13"/>
                      <a:pt x="26" y="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3" name="Google Shape;1963;p15"/>
              <p:cNvSpPr/>
              <p:nvPr/>
            </p:nvSpPr>
            <p:spPr>
              <a:xfrm>
                <a:off x="5532438" y="4724401"/>
                <a:ext cx="192088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51" h="91" extrusionOk="0">
                    <a:moveTo>
                      <a:pt x="1" y="2"/>
                    </a:moveTo>
                    <a:cubicBezTo>
                      <a:pt x="37" y="13"/>
                      <a:pt x="43" y="57"/>
                      <a:pt x="48" y="89"/>
                    </a:cubicBezTo>
                    <a:cubicBezTo>
                      <a:pt x="48" y="91"/>
                      <a:pt x="51" y="91"/>
                      <a:pt x="51" y="89"/>
                    </a:cubicBezTo>
                    <a:cubicBezTo>
                      <a:pt x="47" y="58"/>
                      <a:pt x="39" y="6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4" name="Google Shape;1964;p15"/>
              <p:cNvSpPr/>
              <p:nvPr/>
            </p:nvSpPr>
            <p:spPr>
              <a:xfrm>
                <a:off x="5724525" y="4818063"/>
                <a:ext cx="523875" cy="53498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2" extrusionOk="0">
                    <a:moveTo>
                      <a:pt x="40" y="36"/>
                    </a:moveTo>
                    <a:cubicBezTo>
                      <a:pt x="52" y="22"/>
                      <a:pt x="66" y="9"/>
                      <a:pt x="85" y="4"/>
                    </a:cubicBezTo>
                    <a:cubicBezTo>
                      <a:pt x="103" y="0"/>
                      <a:pt x="124" y="6"/>
                      <a:pt x="133" y="23"/>
                    </a:cubicBezTo>
                    <a:cubicBezTo>
                      <a:pt x="139" y="33"/>
                      <a:pt x="138" y="46"/>
                      <a:pt x="134" y="57"/>
                    </a:cubicBezTo>
                    <a:cubicBezTo>
                      <a:pt x="130" y="68"/>
                      <a:pt x="123" y="78"/>
                      <a:pt x="115" y="86"/>
                    </a:cubicBezTo>
                    <a:cubicBezTo>
                      <a:pt x="94" y="108"/>
                      <a:pt x="68" y="125"/>
                      <a:pt x="40" y="135"/>
                    </a:cubicBezTo>
                    <a:cubicBezTo>
                      <a:pt x="31" y="138"/>
                      <a:pt x="14" y="142"/>
                      <a:pt x="7" y="135"/>
                    </a:cubicBezTo>
                    <a:cubicBezTo>
                      <a:pt x="0" y="127"/>
                      <a:pt x="5" y="113"/>
                      <a:pt x="7" y="105"/>
                    </a:cubicBezTo>
                    <a:cubicBezTo>
                      <a:pt x="13" y="80"/>
                      <a:pt x="24" y="56"/>
                      <a:pt x="40" y="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5" name="Google Shape;1965;p15"/>
              <p:cNvSpPr/>
              <p:nvPr/>
            </p:nvSpPr>
            <p:spPr>
              <a:xfrm>
                <a:off x="5800725" y="4829176"/>
                <a:ext cx="455612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6" extrusionOk="0">
                    <a:moveTo>
                      <a:pt x="96" y="11"/>
                    </a:moveTo>
                    <a:cubicBezTo>
                      <a:pt x="57" y="0"/>
                      <a:pt x="26" y="40"/>
                      <a:pt x="11" y="71"/>
                    </a:cubicBezTo>
                    <a:cubicBezTo>
                      <a:pt x="7" y="79"/>
                      <a:pt x="4" y="88"/>
                      <a:pt x="2" y="98"/>
                    </a:cubicBezTo>
                    <a:cubicBezTo>
                      <a:pt x="0" y="103"/>
                      <a:pt x="0" y="110"/>
                      <a:pt x="5" y="113"/>
                    </a:cubicBezTo>
                    <a:cubicBezTo>
                      <a:pt x="10" y="116"/>
                      <a:pt x="15" y="115"/>
                      <a:pt x="20" y="113"/>
                    </a:cubicBezTo>
                    <a:cubicBezTo>
                      <a:pt x="29" y="109"/>
                      <a:pt x="38" y="103"/>
                      <a:pt x="46" y="98"/>
                    </a:cubicBezTo>
                    <a:cubicBezTo>
                      <a:pt x="56" y="90"/>
                      <a:pt x="121" y="35"/>
                      <a:pt x="87" y="24"/>
                    </a:cubicBezTo>
                    <a:cubicBezTo>
                      <a:pt x="72" y="19"/>
                      <a:pt x="55" y="34"/>
                      <a:pt x="46" y="43"/>
                    </a:cubicBezTo>
                    <a:cubicBezTo>
                      <a:pt x="39" y="50"/>
                      <a:pt x="33" y="58"/>
                      <a:pt x="28" y="66"/>
                    </a:cubicBezTo>
                    <a:cubicBezTo>
                      <a:pt x="25" y="71"/>
                      <a:pt x="23" y="75"/>
                      <a:pt x="21" y="80"/>
                    </a:cubicBezTo>
                    <a:cubicBezTo>
                      <a:pt x="19" y="83"/>
                      <a:pt x="16" y="87"/>
                      <a:pt x="17" y="91"/>
                    </a:cubicBezTo>
                    <a:cubicBezTo>
                      <a:pt x="18" y="107"/>
                      <a:pt x="47" y="83"/>
                      <a:pt x="51" y="80"/>
                    </a:cubicBezTo>
                    <a:cubicBezTo>
                      <a:pt x="60" y="72"/>
                      <a:pt x="68" y="64"/>
                      <a:pt x="75" y="54"/>
                    </a:cubicBezTo>
                    <a:cubicBezTo>
                      <a:pt x="79" y="48"/>
                      <a:pt x="85" y="42"/>
                      <a:pt x="81" y="35"/>
                    </a:cubicBezTo>
                    <a:cubicBezTo>
                      <a:pt x="81" y="35"/>
                      <a:pt x="80" y="34"/>
                      <a:pt x="79" y="35"/>
                    </a:cubicBezTo>
                    <a:cubicBezTo>
                      <a:pt x="62" y="44"/>
                      <a:pt x="48" y="56"/>
                      <a:pt x="37" y="73"/>
                    </a:cubicBezTo>
                    <a:cubicBezTo>
                      <a:pt x="36" y="74"/>
                      <a:pt x="38" y="76"/>
                      <a:pt x="39" y="75"/>
                    </a:cubicBezTo>
                    <a:cubicBezTo>
                      <a:pt x="48" y="61"/>
                      <a:pt x="60" y="50"/>
                      <a:pt x="74" y="41"/>
                    </a:cubicBezTo>
                    <a:cubicBezTo>
                      <a:pt x="77" y="39"/>
                      <a:pt x="78" y="37"/>
                      <a:pt x="78" y="41"/>
                    </a:cubicBezTo>
                    <a:cubicBezTo>
                      <a:pt x="79" y="44"/>
                      <a:pt x="78" y="44"/>
                      <a:pt x="77" y="46"/>
                    </a:cubicBezTo>
                    <a:cubicBezTo>
                      <a:pt x="76" y="50"/>
                      <a:pt x="72" y="53"/>
                      <a:pt x="69" y="57"/>
                    </a:cubicBezTo>
                    <a:cubicBezTo>
                      <a:pt x="64" y="63"/>
                      <a:pt x="59" y="69"/>
                      <a:pt x="54" y="74"/>
                    </a:cubicBezTo>
                    <a:cubicBezTo>
                      <a:pt x="48" y="80"/>
                      <a:pt x="41" y="85"/>
                      <a:pt x="34" y="89"/>
                    </a:cubicBezTo>
                    <a:cubicBezTo>
                      <a:pt x="32" y="90"/>
                      <a:pt x="31" y="91"/>
                      <a:pt x="29" y="92"/>
                    </a:cubicBezTo>
                    <a:cubicBezTo>
                      <a:pt x="25" y="94"/>
                      <a:pt x="24" y="95"/>
                      <a:pt x="22" y="90"/>
                    </a:cubicBezTo>
                    <a:cubicBezTo>
                      <a:pt x="20" y="85"/>
                      <a:pt x="23" y="82"/>
                      <a:pt x="25" y="77"/>
                    </a:cubicBezTo>
                    <a:cubicBezTo>
                      <a:pt x="33" y="63"/>
                      <a:pt x="43" y="49"/>
                      <a:pt x="56" y="39"/>
                    </a:cubicBezTo>
                    <a:cubicBezTo>
                      <a:pt x="61" y="35"/>
                      <a:pt x="68" y="30"/>
                      <a:pt x="75" y="28"/>
                    </a:cubicBezTo>
                    <a:cubicBezTo>
                      <a:pt x="81" y="26"/>
                      <a:pt x="85" y="26"/>
                      <a:pt x="90" y="30"/>
                    </a:cubicBezTo>
                    <a:cubicBezTo>
                      <a:pt x="95" y="35"/>
                      <a:pt x="94" y="39"/>
                      <a:pt x="91" y="45"/>
                    </a:cubicBezTo>
                    <a:cubicBezTo>
                      <a:pt x="84" y="58"/>
                      <a:pt x="72" y="70"/>
                      <a:pt x="62" y="80"/>
                    </a:cubicBezTo>
                    <a:cubicBezTo>
                      <a:pt x="50" y="91"/>
                      <a:pt x="37" y="102"/>
                      <a:pt x="23" y="109"/>
                    </a:cubicBezTo>
                    <a:cubicBezTo>
                      <a:pt x="20" y="110"/>
                      <a:pt x="15" y="114"/>
                      <a:pt x="12" y="113"/>
                    </a:cubicBezTo>
                    <a:cubicBezTo>
                      <a:pt x="9" y="112"/>
                      <a:pt x="5" y="103"/>
                      <a:pt x="5" y="101"/>
                    </a:cubicBezTo>
                    <a:cubicBezTo>
                      <a:pt x="5" y="100"/>
                      <a:pt x="6" y="98"/>
                      <a:pt x="6" y="97"/>
                    </a:cubicBezTo>
                    <a:cubicBezTo>
                      <a:pt x="9" y="89"/>
                      <a:pt x="12" y="81"/>
                      <a:pt x="15" y="73"/>
                    </a:cubicBezTo>
                    <a:cubicBezTo>
                      <a:pt x="29" y="44"/>
                      <a:pt x="58" y="3"/>
                      <a:pt x="95" y="14"/>
                    </a:cubicBezTo>
                    <a:cubicBezTo>
                      <a:pt x="96" y="14"/>
                      <a:pt x="97" y="12"/>
                      <a:pt x="96" y="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6" name="Google Shape;1966;p15"/>
              <p:cNvSpPr/>
              <p:nvPr/>
            </p:nvSpPr>
            <p:spPr>
              <a:xfrm>
                <a:off x="5962651" y="4927601"/>
                <a:ext cx="277812" cy="312738"/>
              </a:xfrm>
              <a:custGeom>
                <a:avLst/>
                <a:gdLst/>
                <a:ahLst/>
                <a:cxnLst/>
                <a:rect l="l" t="t" r="r" b="b"/>
                <a:pathLst>
                  <a:path w="74" h="83" extrusionOk="0">
                    <a:moveTo>
                      <a:pt x="63" y="1"/>
                    </a:moveTo>
                    <a:cubicBezTo>
                      <a:pt x="67" y="39"/>
                      <a:pt x="29" y="62"/>
                      <a:pt x="2" y="79"/>
                    </a:cubicBezTo>
                    <a:cubicBezTo>
                      <a:pt x="0" y="81"/>
                      <a:pt x="2" y="83"/>
                      <a:pt x="4" y="82"/>
                    </a:cubicBezTo>
                    <a:cubicBezTo>
                      <a:pt x="30" y="66"/>
                      <a:pt x="74" y="38"/>
                      <a:pt x="64" y="1"/>
                    </a:cubicBezTo>
                    <a:cubicBezTo>
                      <a:pt x="64" y="0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7" name="Google Shape;1967;p15"/>
              <p:cNvSpPr/>
              <p:nvPr/>
            </p:nvSpPr>
            <p:spPr>
              <a:xfrm>
                <a:off x="5740401" y="5319713"/>
                <a:ext cx="58420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23" extrusionOk="0">
                    <a:moveTo>
                      <a:pt x="109" y="25"/>
                    </a:moveTo>
                    <a:cubicBezTo>
                      <a:pt x="125" y="34"/>
                      <a:pt x="141" y="46"/>
                      <a:pt x="148" y="64"/>
                    </a:cubicBezTo>
                    <a:cubicBezTo>
                      <a:pt x="155" y="81"/>
                      <a:pt x="152" y="103"/>
                      <a:pt x="137" y="114"/>
                    </a:cubicBezTo>
                    <a:cubicBezTo>
                      <a:pt x="128" y="122"/>
                      <a:pt x="115" y="123"/>
                      <a:pt x="104" y="121"/>
                    </a:cubicBezTo>
                    <a:cubicBezTo>
                      <a:pt x="92" y="119"/>
                      <a:pt x="81" y="113"/>
                      <a:pt x="71" y="106"/>
                    </a:cubicBezTo>
                    <a:cubicBezTo>
                      <a:pt x="47" y="90"/>
                      <a:pt x="26" y="67"/>
                      <a:pt x="12" y="40"/>
                    </a:cubicBezTo>
                    <a:cubicBezTo>
                      <a:pt x="7" y="32"/>
                      <a:pt x="0" y="16"/>
                      <a:pt x="7" y="8"/>
                    </a:cubicBezTo>
                    <a:cubicBezTo>
                      <a:pt x="13" y="0"/>
                      <a:pt x="27" y="2"/>
                      <a:pt x="36" y="3"/>
                    </a:cubicBezTo>
                    <a:cubicBezTo>
                      <a:pt x="62" y="5"/>
                      <a:pt x="87" y="12"/>
                      <a:pt x="109" y="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8" name="Google Shape;1968;p15"/>
              <p:cNvSpPr/>
              <p:nvPr/>
            </p:nvSpPr>
            <p:spPr>
              <a:xfrm>
                <a:off x="5834063" y="5380038"/>
                <a:ext cx="463550" cy="40798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08" extrusionOk="0">
                    <a:moveTo>
                      <a:pt x="118" y="80"/>
                    </a:moveTo>
                    <a:cubicBezTo>
                      <a:pt x="123" y="40"/>
                      <a:pt x="78" y="15"/>
                      <a:pt x="46" y="6"/>
                    </a:cubicBezTo>
                    <a:cubicBezTo>
                      <a:pt x="37" y="3"/>
                      <a:pt x="27" y="1"/>
                      <a:pt x="18" y="1"/>
                    </a:cubicBezTo>
                    <a:cubicBezTo>
                      <a:pt x="12" y="0"/>
                      <a:pt x="5" y="1"/>
                      <a:pt x="3" y="7"/>
                    </a:cubicBezTo>
                    <a:cubicBezTo>
                      <a:pt x="0" y="12"/>
                      <a:pt x="3" y="17"/>
                      <a:pt x="5" y="21"/>
                    </a:cubicBezTo>
                    <a:cubicBezTo>
                      <a:pt x="10" y="30"/>
                      <a:pt x="18" y="37"/>
                      <a:pt x="25" y="44"/>
                    </a:cubicBezTo>
                    <a:cubicBezTo>
                      <a:pt x="34" y="53"/>
                      <a:pt x="99" y="108"/>
                      <a:pt x="104" y="74"/>
                    </a:cubicBezTo>
                    <a:cubicBezTo>
                      <a:pt x="106" y="58"/>
                      <a:pt x="89" y="44"/>
                      <a:pt x="78" y="36"/>
                    </a:cubicBezTo>
                    <a:cubicBezTo>
                      <a:pt x="70" y="30"/>
                      <a:pt x="62" y="25"/>
                      <a:pt x="53" y="22"/>
                    </a:cubicBezTo>
                    <a:cubicBezTo>
                      <a:pt x="48" y="20"/>
                      <a:pt x="43" y="18"/>
                      <a:pt x="38" y="17"/>
                    </a:cubicBezTo>
                    <a:cubicBezTo>
                      <a:pt x="35" y="16"/>
                      <a:pt x="30" y="14"/>
                      <a:pt x="27" y="15"/>
                    </a:cubicBezTo>
                    <a:cubicBezTo>
                      <a:pt x="11" y="19"/>
                      <a:pt x="39" y="43"/>
                      <a:pt x="43" y="46"/>
                    </a:cubicBezTo>
                    <a:cubicBezTo>
                      <a:pt x="52" y="54"/>
                      <a:pt x="62" y="61"/>
                      <a:pt x="73" y="67"/>
                    </a:cubicBezTo>
                    <a:cubicBezTo>
                      <a:pt x="79" y="70"/>
                      <a:pt x="86" y="74"/>
                      <a:pt x="92" y="69"/>
                    </a:cubicBezTo>
                    <a:cubicBezTo>
                      <a:pt x="93" y="69"/>
                      <a:pt x="92" y="68"/>
                      <a:pt x="92" y="67"/>
                    </a:cubicBezTo>
                    <a:cubicBezTo>
                      <a:pt x="80" y="52"/>
                      <a:pt x="66" y="40"/>
                      <a:pt x="48" y="31"/>
                    </a:cubicBezTo>
                    <a:cubicBezTo>
                      <a:pt x="46" y="31"/>
                      <a:pt x="45" y="33"/>
                      <a:pt x="46" y="34"/>
                    </a:cubicBezTo>
                    <a:cubicBezTo>
                      <a:pt x="61" y="41"/>
                      <a:pt x="74" y="51"/>
                      <a:pt x="85" y="63"/>
                    </a:cubicBezTo>
                    <a:cubicBezTo>
                      <a:pt x="87" y="66"/>
                      <a:pt x="90" y="66"/>
                      <a:pt x="86" y="67"/>
                    </a:cubicBezTo>
                    <a:cubicBezTo>
                      <a:pt x="83" y="68"/>
                      <a:pt x="83" y="67"/>
                      <a:pt x="81" y="67"/>
                    </a:cubicBezTo>
                    <a:cubicBezTo>
                      <a:pt x="77" y="66"/>
                      <a:pt x="73" y="63"/>
                      <a:pt x="69" y="61"/>
                    </a:cubicBezTo>
                    <a:cubicBezTo>
                      <a:pt x="62" y="57"/>
                      <a:pt x="55" y="53"/>
                      <a:pt x="49" y="48"/>
                    </a:cubicBezTo>
                    <a:cubicBezTo>
                      <a:pt x="43" y="43"/>
                      <a:pt x="37" y="38"/>
                      <a:pt x="31" y="31"/>
                    </a:cubicBezTo>
                    <a:cubicBezTo>
                      <a:pt x="30" y="30"/>
                      <a:pt x="29" y="28"/>
                      <a:pt x="27" y="27"/>
                    </a:cubicBezTo>
                    <a:cubicBezTo>
                      <a:pt x="25" y="23"/>
                      <a:pt x="24" y="22"/>
                      <a:pt x="28" y="20"/>
                    </a:cubicBezTo>
                    <a:cubicBezTo>
                      <a:pt x="33" y="17"/>
                      <a:pt x="37" y="19"/>
                      <a:pt x="42" y="21"/>
                    </a:cubicBezTo>
                    <a:cubicBezTo>
                      <a:pt x="57" y="26"/>
                      <a:pt x="72" y="34"/>
                      <a:pt x="84" y="45"/>
                    </a:cubicBezTo>
                    <a:cubicBezTo>
                      <a:pt x="89" y="50"/>
                      <a:pt x="95" y="56"/>
                      <a:pt x="98" y="62"/>
                    </a:cubicBezTo>
                    <a:cubicBezTo>
                      <a:pt x="101" y="68"/>
                      <a:pt x="102" y="72"/>
                      <a:pt x="98" y="77"/>
                    </a:cubicBezTo>
                    <a:cubicBezTo>
                      <a:pt x="95" y="83"/>
                      <a:pt x="90" y="82"/>
                      <a:pt x="84" y="80"/>
                    </a:cubicBezTo>
                    <a:cubicBezTo>
                      <a:pt x="70" y="76"/>
                      <a:pt x="56" y="66"/>
                      <a:pt x="45" y="57"/>
                    </a:cubicBezTo>
                    <a:cubicBezTo>
                      <a:pt x="32" y="48"/>
                      <a:pt x="20" y="37"/>
                      <a:pt x="10" y="24"/>
                    </a:cubicBezTo>
                    <a:cubicBezTo>
                      <a:pt x="8" y="21"/>
                      <a:pt x="4" y="17"/>
                      <a:pt x="4" y="13"/>
                    </a:cubicBezTo>
                    <a:cubicBezTo>
                      <a:pt x="5" y="10"/>
                      <a:pt x="13" y="5"/>
                      <a:pt x="15" y="5"/>
                    </a:cubicBezTo>
                    <a:cubicBezTo>
                      <a:pt x="16" y="5"/>
                      <a:pt x="18" y="5"/>
                      <a:pt x="19" y="5"/>
                    </a:cubicBezTo>
                    <a:cubicBezTo>
                      <a:pt x="28" y="6"/>
                      <a:pt x="36" y="8"/>
                      <a:pt x="44" y="11"/>
                    </a:cubicBezTo>
                    <a:cubicBezTo>
                      <a:pt x="75" y="19"/>
                      <a:pt x="120" y="42"/>
                      <a:pt x="116" y="80"/>
                    </a:cubicBezTo>
                    <a:cubicBezTo>
                      <a:pt x="115" y="81"/>
                      <a:pt x="118" y="81"/>
                      <a:pt x="118" y="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9" name="Google Shape;1969;p15"/>
              <p:cNvSpPr/>
              <p:nvPr/>
            </p:nvSpPr>
            <p:spPr>
              <a:xfrm>
                <a:off x="5883275" y="5541963"/>
                <a:ext cx="346075" cy="25241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7" extrusionOk="0">
                    <a:moveTo>
                      <a:pt x="91" y="49"/>
                    </a:moveTo>
                    <a:cubicBezTo>
                      <a:pt x="55" y="60"/>
                      <a:pt x="25" y="26"/>
                      <a:pt x="4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22" y="28"/>
                      <a:pt x="56" y="67"/>
                      <a:pt x="91" y="51"/>
                    </a:cubicBezTo>
                    <a:cubicBezTo>
                      <a:pt x="92" y="50"/>
                      <a:pt x="91" y="49"/>
                      <a:pt x="91" y="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0" name="Google Shape;1970;p15"/>
              <p:cNvSpPr/>
              <p:nvPr/>
            </p:nvSpPr>
            <p:spPr>
              <a:xfrm>
                <a:off x="5053013" y="5180013"/>
                <a:ext cx="6604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1" extrusionOk="0">
                    <a:moveTo>
                      <a:pt x="80" y="1"/>
                    </a:moveTo>
                    <a:cubicBezTo>
                      <a:pt x="61" y="0"/>
                      <a:pt x="41" y="2"/>
                      <a:pt x="26" y="13"/>
                    </a:cubicBezTo>
                    <a:cubicBezTo>
                      <a:pt x="10" y="23"/>
                      <a:pt x="0" y="44"/>
                      <a:pt x="7" y="61"/>
                    </a:cubicBezTo>
                    <a:cubicBezTo>
                      <a:pt x="11" y="72"/>
                      <a:pt x="21" y="81"/>
                      <a:pt x="31" y="85"/>
                    </a:cubicBezTo>
                    <a:cubicBezTo>
                      <a:pt x="42" y="90"/>
                      <a:pt x="54" y="91"/>
                      <a:pt x="66" y="90"/>
                    </a:cubicBezTo>
                    <a:cubicBezTo>
                      <a:pt x="96" y="90"/>
                      <a:pt x="126" y="82"/>
                      <a:pt x="152" y="68"/>
                    </a:cubicBezTo>
                    <a:cubicBezTo>
                      <a:pt x="160" y="63"/>
                      <a:pt x="175" y="54"/>
                      <a:pt x="174" y="43"/>
                    </a:cubicBezTo>
                    <a:cubicBezTo>
                      <a:pt x="174" y="33"/>
                      <a:pt x="160" y="27"/>
                      <a:pt x="153" y="23"/>
                    </a:cubicBezTo>
                    <a:cubicBezTo>
                      <a:pt x="130" y="11"/>
                      <a:pt x="105" y="3"/>
                      <a:pt x="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1" name="Google Shape;1971;p15"/>
              <p:cNvSpPr/>
              <p:nvPr/>
            </p:nvSpPr>
            <p:spPr>
              <a:xfrm>
                <a:off x="5099051" y="5202238"/>
                <a:ext cx="520700" cy="26828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1" extrusionOk="0">
                    <a:moveTo>
                      <a:pt x="0" y="36"/>
                    </a:moveTo>
                    <a:cubicBezTo>
                      <a:pt x="18" y="0"/>
                      <a:pt x="69" y="4"/>
                      <a:pt x="101" y="14"/>
                    </a:cubicBezTo>
                    <a:cubicBezTo>
                      <a:pt x="110" y="17"/>
                      <a:pt x="119" y="20"/>
                      <a:pt x="128" y="25"/>
                    </a:cubicBezTo>
                    <a:cubicBezTo>
                      <a:pt x="132" y="28"/>
                      <a:pt x="138" y="32"/>
                      <a:pt x="137" y="38"/>
                    </a:cubicBezTo>
                    <a:cubicBezTo>
                      <a:pt x="136" y="44"/>
                      <a:pt x="131" y="47"/>
                      <a:pt x="127" y="49"/>
                    </a:cubicBezTo>
                    <a:cubicBezTo>
                      <a:pt x="118" y="53"/>
                      <a:pt x="107" y="56"/>
                      <a:pt x="98" y="58"/>
                    </a:cubicBezTo>
                    <a:cubicBezTo>
                      <a:pt x="86" y="60"/>
                      <a:pt x="1" y="71"/>
                      <a:pt x="15" y="39"/>
                    </a:cubicBezTo>
                    <a:cubicBezTo>
                      <a:pt x="22" y="25"/>
                      <a:pt x="44" y="22"/>
                      <a:pt x="58" y="21"/>
                    </a:cubicBezTo>
                    <a:cubicBezTo>
                      <a:pt x="68" y="21"/>
                      <a:pt x="77" y="22"/>
                      <a:pt x="87" y="24"/>
                    </a:cubicBezTo>
                    <a:cubicBezTo>
                      <a:pt x="92" y="24"/>
                      <a:pt x="97" y="26"/>
                      <a:pt x="102" y="27"/>
                    </a:cubicBezTo>
                    <a:cubicBezTo>
                      <a:pt x="105" y="28"/>
                      <a:pt x="110" y="29"/>
                      <a:pt x="112" y="32"/>
                    </a:cubicBezTo>
                    <a:cubicBezTo>
                      <a:pt x="123" y="44"/>
                      <a:pt x="86" y="49"/>
                      <a:pt x="81" y="49"/>
                    </a:cubicBezTo>
                    <a:cubicBezTo>
                      <a:pt x="69" y="51"/>
                      <a:pt x="57" y="52"/>
                      <a:pt x="46" y="50"/>
                    </a:cubicBezTo>
                    <a:cubicBezTo>
                      <a:pt x="39" y="49"/>
                      <a:pt x="31" y="49"/>
                      <a:pt x="28" y="42"/>
                    </a:cubicBezTo>
                    <a:cubicBezTo>
                      <a:pt x="27" y="41"/>
                      <a:pt x="28" y="40"/>
                      <a:pt x="29" y="40"/>
                    </a:cubicBezTo>
                    <a:cubicBezTo>
                      <a:pt x="47" y="34"/>
                      <a:pt x="66" y="32"/>
                      <a:pt x="86" y="34"/>
                    </a:cubicBezTo>
                    <a:cubicBezTo>
                      <a:pt x="87" y="35"/>
                      <a:pt x="87" y="37"/>
                      <a:pt x="85" y="37"/>
                    </a:cubicBezTo>
                    <a:cubicBezTo>
                      <a:pt x="69" y="35"/>
                      <a:pt x="53" y="36"/>
                      <a:pt x="37" y="41"/>
                    </a:cubicBezTo>
                    <a:cubicBezTo>
                      <a:pt x="34" y="41"/>
                      <a:pt x="32" y="40"/>
                      <a:pt x="34" y="44"/>
                    </a:cubicBezTo>
                    <a:cubicBezTo>
                      <a:pt x="36" y="46"/>
                      <a:pt x="36" y="45"/>
                      <a:pt x="38" y="46"/>
                    </a:cubicBezTo>
                    <a:cubicBezTo>
                      <a:pt x="42" y="48"/>
                      <a:pt x="47" y="47"/>
                      <a:pt x="52" y="48"/>
                    </a:cubicBezTo>
                    <a:cubicBezTo>
                      <a:pt x="60" y="48"/>
                      <a:pt x="67" y="48"/>
                      <a:pt x="75" y="48"/>
                    </a:cubicBezTo>
                    <a:cubicBezTo>
                      <a:pt x="83" y="47"/>
                      <a:pt x="91" y="45"/>
                      <a:pt x="99" y="43"/>
                    </a:cubicBezTo>
                    <a:cubicBezTo>
                      <a:pt x="101" y="43"/>
                      <a:pt x="103" y="42"/>
                      <a:pt x="105" y="41"/>
                    </a:cubicBezTo>
                    <a:cubicBezTo>
                      <a:pt x="109" y="40"/>
                      <a:pt x="110" y="40"/>
                      <a:pt x="108" y="35"/>
                    </a:cubicBezTo>
                    <a:cubicBezTo>
                      <a:pt x="106" y="30"/>
                      <a:pt x="101" y="30"/>
                      <a:pt x="96" y="29"/>
                    </a:cubicBezTo>
                    <a:cubicBezTo>
                      <a:pt x="81" y="25"/>
                      <a:pt x="64" y="23"/>
                      <a:pt x="48" y="26"/>
                    </a:cubicBezTo>
                    <a:cubicBezTo>
                      <a:pt x="41" y="27"/>
                      <a:pt x="33" y="29"/>
                      <a:pt x="27" y="33"/>
                    </a:cubicBezTo>
                    <a:cubicBezTo>
                      <a:pt x="21" y="36"/>
                      <a:pt x="18" y="39"/>
                      <a:pt x="18" y="45"/>
                    </a:cubicBezTo>
                    <a:cubicBezTo>
                      <a:pt x="18" y="51"/>
                      <a:pt x="22" y="54"/>
                      <a:pt x="28" y="56"/>
                    </a:cubicBezTo>
                    <a:cubicBezTo>
                      <a:pt x="43" y="59"/>
                      <a:pt x="59" y="59"/>
                      <a:pt x="74" y="58"/>
                    </a:cubicBezTo>
                    <a:cubicBezTo>
                      <a:pt x="90" y="57"/>
                      <a:pt x="106" y="54"/>
                      <a:pt x="121" y="49"/>
                    </a:cubicBezTo>
                    <a:cubicBezTo>
                      <a:pt x="124" y="48"/>
                      <a:pt x="130" y="46"/>
                      <a:pt x="132" y="43"/>
                    </a:cubicBezTo>
                    <a:cubicBezTo>
                      <a:pt x="133" y="40"/>
                      <a:pt x="129" y="31"/>
                      <a:pt x="127" y="30"/>
                    </a:cubicBezTo>
                    <a:cubicBezTo>
                      <a:pt x="126" y="29"/>
                      <a:pt x="125" y="29"/>
                      <a:pt x="124" y="28"/>
                    </a:cubicBezTo>
                    <a:cubicBezTo>
                      <a:pt x="116" y="24"/>
                      <a:pt x="108" y="21"/>
                      <a:pt x="100" y="19"/>
                    </a:cubicBezTo>
                    <a:cubicBezTo>
                      <a:pt x="70" y="10"/>
                      <a:pt x="19" y="3"/>
                      <a:pt x="2" y="38"/>
                    </a:cubicBezTo>
                    <a:cubicBezTo>
                      <a:pt x="2" y="39"/>
                      <a:pt x="0" y="38"/>
                      <a:pt x="0" y="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2" name="Google Shape;1972;p15"/>
              <p:cNvSpPr/>
              <p:nvPr/>
            </p:nvSpPr>
            <p:spPr>
              <a:xfrm>
                <a:off x="5113338" y="5407026"/>
                <a:ext cx="388938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4" extrusionOk="0">
                    <a:moveTo>
                      <a:pt x="1" y="1"/>
                    </a:moveTo>
                    <a:cubicBezTo>
                      <a:pt x="26" y="29"/>
                      <a:pt x="69" y="17"/>
                      <a:pt x="100" y="9"/>
                    </a:cubicBezTo>
                    <a:cubicBezTo>
                      <a:pt x="102" y="8"/>
                      <a:pt x="103" y="11"/>
                      <a:pt x="101" y="12"/>
                    </a:cubicBezTo>
                    <a:cubicBezTo>
                      <a:pt x="71" y="20"/>
                      <a:pt x="21" y="34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3" name="Google Shape;1973;p15"/>
              <p:cNvSpPr/>
              <p:nvPr/>
            </p:nvSpPr>
            <p:spPr>
              <a:xfrm>
                <a:off x="5486401" y="5365751"/>
                <a:ext cx="358775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95" h="173" extrusionOk="0">
                    <a:moveTo>
                      <a:pt x="5" y="88"/>
                    </a:moveTo>
                    <a:cubicBezTo>
                      <a:pt x="1" y="106"/>
                      <a:pt x="0" y="126"/>
                      <a:pt x="8" y="143"/>
                    </a:cubicBezTo>
                    <a:cubicBezTo>
                      <a:pt x="15" y="160"/>
                      <a:pt x="34" y="173"/>
                      <a:pt x="52" y="170"/>
                    </a:cubicBezTo>
                    <a:cubicBezTo>
                      <a:pt x="64" y="167"/>
                      <a:pt x="74" y="159"/>
                      <a:pt x="80" y="149"/>
                    </a:cubicBezTo>
                    <a:cubicBezTo>
                      <a:pt x="86" y="139"/>
                      <a:pt x="89" y="127"/>
                      <a:pt x="91" y="115"/>
                    </a:cubicBezTo>
                    <a:cubicBezTo>
                      <a:pt x="95" y="86"/>
                      <a:pt x="92" y="55"/>
                      <a:pt x="82" y="27"/>
                    </a:cubicBezTo>
                    <a:cubicBezTo>
                      <a:pt x="79" y="18"/>
                      <a:pt x="72" y="2"/>
                      <a:pt x="61" y="1"/>
                    </a:cubicBezTo>
                    <a:cubicBezTo>
                      <a:pt x="52" y="0"/>
                      <a:pt x="44" y="13"/>
                      <a:pt x="38" y="20"/>
                    </a:cubicBezTo>
                    <a:cubicBezTo>
                      <a:pt x="22" y="40"/>
                      <a:pt x="11" y="63"/>
                      <a:pt x="5" y="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4" name="Google Shape;1974;p15"/>
              <p:cNvSpPr/>
              <p:nvPr/>
            </p:nvSpPr>
            <p:spPr>
              <a:xfrm>
                <a:off x="5494338" y="5459413"/>
                <a:ext cx="263525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70" h="141" extrusionOk="0">
                    <a:moveTo>
                      <a:pt x="33" y="136"/>
                    </a:moveTo>
                    <a:cubicBezTo>
                      <a:pt x="0" y="113"/>
                      <a:pt x="12" y="63"/>
                      <a:pt x="27" y="33"/>
                    </a:cubicBezTo>
                    <a:cubicBezTo>
                      <a:pt x="31" y="25"/>
                      <a:pt x="36" y="16"/>
                      <a:pt x="42" y="9"/>
                    </a:cubicBezTo>
                    <a:cubicBezTo>
                      <a:pt x="45" y="4"/>
                      <a:pt x="50" y="0"/>
                      <a:pt x="57" y="2"/>
                    </a:cubicBezTo>
                    <a:cubicBezTo>
                      <a:pt x="62" y="3"/>
                      <a:pt x="64" y="9"/>
                      <a:pt x="65" y="13"/>
                    </a:cubicBezTo>
                    <a:cubicBezTo>
                      <a:pt x="68" y="23"/>
                      <a:pt x="69" y="34"/>
                      <a:pt x="69" y="43"/>
                    </a:cubicBezTo>
                    <a:cubicBezTo>
                      <a:pt x="70" y="56"/>
                      <a:pt x="67" y="141"/>
                      <a:pt x="38" y="122"/>
                    </a:cubicBezTo>
                    <a:cubicBezTo>
                      <a:pt x="25" y="113"/>
                      <a:pt x="25" y="91"/>
                      <a:pt x="27" y="77"/>
                    </a:cubicBezTo>
                    <a:cubicBezTo>
                      <a:pt x="28" y="67"/>
                      <a:pt x="30" y="58"/>
                      <a:pt x="34" y="49"/>
                    </a:cubicBezTo>
                    <a:cubicBezTo>
                      <a:pt x="36" y="44"/>
                      <a:pt x="38" y="39"/>
                      <a:pt x="40" y="35"/>
                    </a:cubicBezTo>
                    <a:cubicBezTo>
                      <a:pt x="41" y="32"/>
                      <a:pt x="43" y="27"/>
                      <a:pt x="46" y="25"/>
                    </a:cubicBezTo>
                    <a:cubicBezTo>
                      <a:pt x="60" y="16"/>
                      <a:pt x="59" y="53"/>
                      <a:pt x="59" y="58"/>
                    </a:cubicBezTo>
                    <a:cubicBezTo>
                      <a:pt x="58" y="70"/>
                      <a:pt x="57" y="82"/>
                      <a:pt x="54" y="94"/>
                    </a:cubicBezTo>
                    <a:cubicBezTo>
                      <a:pt x="52" y="100"/>
                      <a:pt x="50" y="108"/>
                      <a:pt x="43" y="110"/>
                    </a:cubicBezTo>
                    <a:cubicBezTo>
                      <a:pt x="42" y="110"/>
                      <a:pt x="41" y="109"/>
                      <a:pt x="41" y="109"/>
                    </a:cubicBezTo>
                    <a:cubicBezTo>
                      <a:pt x="38" y="89"/>
                      <a:pt x="38" y="70"/>
                      <a:pt x="44" y="52"/>
                    </a:cubicBezTo>
                    <a:cubicBezTo>
                      <a:pt x="45" y="50"/>
                      <a:pt x="47" y="51"/>
                      <a:pt x="47" y="52"/>
                    </a:cubicBezTo>
                    <a:cubicBezTo>
                      <a:pt x="42" y="68"/>
                      <a:pt x="41" y="84"/>
                      <a:pt x="43" y="100"/>
                    </a:cubicBezTo>
                    <a:cubicBezTo>
                      <a:pt x="43" y="104"/>
                      <a:pt x="42" y="106"/>
                      <a:pt x="45" y="104"/>
                    </a:cubicBezTo>
                    <a:cubicBezTo>
                      <a:pt x="48" y="102"/>
                      <a:pt x="47" y="102"/>
                      <a:pt x="48" y="100"/>
                    </a:cubicBezTo>
                    <a:cubicBezTo>
                      <a:pt x="50" y="96"/>
                      <a:pt x="51" y="91"/>
                      <a:pt x="52" y="87"/>
                    </a:cubicBezTo>
                    <a:cubicBezTo>
                      <a:pt x="54" y="80"/>
                      <a:pt x="55" y="72"/>
                      <a:pt x="56" y="64"/>
                    </a:cubicBezTo>
                    <a:cubicBezTo>
                      <a:pt x="56" y="56"/>
                      <a:pt x="56" y="48"/>
                      <a:pt x="55" y="40"/>
                    </a:cubicBezTo>
                    <a:cubicBezTo>
                      <a:pt x="55" y="38"/>
                      <a:pt x="55" y="35"/>
                      <a:pt x="54" y="34"/>
                    </a:cubicBezTo>
                    <a:cubicBezTo>
                      <a:pt x="53" y="29"/>
                      <a:pt x="53" y="28"/>
                      <a:pt x="49" y="29"/>
                    </a:cubicBezTo>
                    <a:cubicBezTo>
                      <a:pt x="44" y="31"/>
                      <a:pt x="43" y="35"/>
                      <a:pt x="41" y="40"/>
                    </a:cubicBezTo>
                    <a:cubicBezTo>
                      <a:pt x="34" y="55"/>
                      <a:pt x="29" y="71"/>
                      <a:pt x="30" y="87"/>
                    </a:cubicBezTo>
                    <a:cubicBezTo>
                      <a:pt x="30" y="95"/>
                      <a:pt x="31" y="103"/>
                      <a:pt x="33" y="110"/>
                    </a:cubicBezTo>
                    <a:cubicBezTo>
                      <a:pt x="36" y="115"/>
                      <a:pt x="38" y="119"/>
                      <a:pt x="44" y="120"/>
                    </a:cubicBezTo>
                    <a:cubicBezTo>
                      <a:pt x="50" y="121"/>
                      <a:pt x="54" y="117"/>
                      <a:pt x="56" y="112"/>
                    </a:cubicBezTo>
                    <a:cubicBezTo>
                      <a:pt x="62" y="98"/>
                      <a:pt x="64" y="82"/>
                      <a:pt x="65" y="67"/>
                    </a:cubicBezTo>
                    <a:cubicBezTo>
                      <a:pt x="67" y="51"/>
                      <a:pt x="67" y="34"/>
                      <a:pt x="64" y="19"/>
                    </a:cubicBezTo>
                    <a:cubicBezTo>
                      <a:pt x="64" y="16"/>
                      <a:pt x="63" y="9"/>
                      <a:pt x="60" y="7"/>
                    </a:cubicBezTo>
                    <a:cubicBezTo>
                      <a:pt x="57" y="6"/>
                      <a:pt x="49" y="8"/>
                      <a:pt x="47" y="10"/>
                    </a:cubicBezTo>
                    <a:cubicBezTo>
                      <a:pt x="46" y="11"/>
                      <a:pt x="45" y="12"/>
                      <a:pt x="44" y="13"/>
                    </a:cubicBezTo>
                    <a:cubicBezTo>
                      <a:pt x="39" y="20"/>
                      <a:pt x="35" y="27"/>
                      <a:pt x="31" y="35"/>
                    </a:cubicBezTo>
                    <a:cubicBezTo>
                      <a:pt x="17" y="63"/>
                      <a:pt x="3" y="112"/>
                      <a:pt x="34" y="134"/>
                    </a:cubicBezTo>
                    <a:cubicBezTo>
                      <a:pt x="35" y="135"/>
                      <a:pt x="34" y="137"/>
                      <a:pt x="33" y="1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5" name="Google Shape;1975;p15"/>
              <p:cNvSpPr/>
              <p:nvPr/>
            </p:nvSpPr>
            <p:spPr>
              <a:xfrm>
                <a:off x="5686426" y="5594351"/>
                <a:ext cx="139700" cy="377825"/>
              </a:xfrm>
              <a:custGeom>
                <a:avLst/>
                <a:gdLst/>
                <a:ahLst/>
                <a:cxnLst/>
                <a:rect l="l" t="t" r="r" b="b"/>
                <a:pathLst>
                  <a:path w="37" h="100" extrusionOk="0">
                    <a:moveTo>
                      <a:pt x="1" y="98"/>
                    </a:moveTo>
                    <a:cubicBezTo>
                      <a:pt x="33" y="79"/>
                      <a:pt x="27" y="34"/>
                      <a:pt x="24" y="2"/>
                    </a:cubicBezTo>
                    <a:cubicBezTo>
                      <a:pt x="24" y="0"/>
                      <a:pt x="27" y="0"/>
                      <a:pt x="27" y="2"/>
                    </a:cubicBezTo>
                    <a:cubicBezTo>
                      <a:pt x="31" y="32"/>
                      <a:pt x="37" y="84"/>
                      <a:pt x="1" y="99"/>
                    </a:cubicBezTo>
                    <a:cubicBezTo>
                      <a:pt x="1" y="100"/>
                      <a:pt x="0" y="98"/>
                      <a:pt x="1" y="9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6" name="Google Shape;1976;p15"/>
              <p:cNvSpPr/>
              <p:nvPr/>
            </p:nvSpPr>
            <p:spPr>
              <a:xfrm>
                <a:off x="5630863" y="5199063"/>
                <a:ext cx="211138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59" extrusionOk="0">
                    <a:moveTo>
                      <a:pt x="2" y="35"/>
                    </a:moveTo>
                    <a:cubicBezTo>
                      <a:pt x="3" y="44"/>
                      <a:pt x="10" y="53"/>
                      <a:pt x="19" y="57"/>
                    </a:cubicBezTo>
                    <a:cubicBezTo>
                      <a:pt x="22" y="58"/>
                      <a:pt x="26" y="59"/>
                      <a:pt x="30" y="59"/>
                    </a:cubicBezTo>
                    <a:cubicBezTo>
                      <a:pt x="40" y="59"/>
                      <a:pt x="49" y="52"/>
                      <a:pt x="52" y="43"/>
                    </a:cubicBezTo>
                    <a:cubicBezTo>
                      <a:pt x="56" y="33"/>
                      <a:pt x="53" y="22"/>
                      <a:pt x="45" y="15"/>
                    </a:cubicBezTo>
                    <a:cubicBezTo>
                      <a:pt x="28" y="0"/>
                      <a:pt x="0" y="11"/>
                      <a:pt x="2" y="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7" name="Google Shape;1977;p15"/>
              <p:cNvSpPr/>
              <p:nvPr/>
            </p:nvSpPr>
            <p:spPr>
              <a:xfrm>
                <a:off x="5576888" y="5172076"/>
                <a:ext cx="306388" cy="306388"/>
              </a:xfrm>
              <a:custGeom>
                <a:avLst/>
                <a:gdLst/>
                <a:ahLst/>
                <a:cxnLst/>
                <a:rect l="l" t="t" r="r" b="b"/>
                <a:pathLst>
                  <a:path w="81" h="81" extrusionOk="0">
                    <a:moveTo>
                      <a:pt x="26" y="11"/>
                    </a:moveTo>
                    <a:cubicBezTo>
                      <a:pt x="6" y="19"/>
                      <a:pt x="0" y="41"/>
                      <a:pt x="11" y="59"/>
                    </a:cubicBezTo>
                    <a:cubicBezTo>
                      <a:pt x="16" y="67"/>
                      <a:pt x="23" y="76"/>
                      <a:pt x="33" y="78"/>
                    </a:cubicBezTo>
                    <a:cubicBezTo>
                      <a:pt x="43" y="81"/>
                      <a:pt x="53" y="77"/>
                      <a:pt x="61" y="72"/>
                    </a:cubicBezTo>
                    <a:cubicBezTo>
                      <a:pt x="78" y="61"/>
                      <a:pt x="81" y="37"/>
                      <a:pt x="70" y="20"/>
                    </a:cubicBezTo>
                    <a:cubicBezTo>
                      <a:pt x="60" y="5"/>
                      <a:pt x="37" y="0"/>
                      <a:pt x="22" y="12"/>
                    </a:cubicBezTo>
                    <a:cubicBezTo>
                      <a:pt x="21" y="14"/>
                      <a:pt x="23" y="16"/>
                      <a:pt x="24" y="15"/>
                    </a:cubicBezTo>
                    <a:cubicBezTo>
                      <a:pt x="38" y="5"/>
                      <a:pt x="57" y="7"/>
                      <a:pt x="67" y="21"/>
                    </a:cubicBezTo>
                    <a:cubicBezTo>
                      <a:pt x="78" y="36"/>
                      <a:pt x="76" y="59"/>
                      <a:pt x="59" y="70"/>
                    </a:cubicBezTo>
                    <a:cubicBezTo>
                      <a:pt x="53" y="74"/>
                      <a:pt x="44" y="77"/>
                      <a:pt x="36" y="76"/>
                    </a:cubicBezTo>
                    <a:cubicBezTo>
                      <a:pt x="27" y="75"/>
                      <a:pt x="20" y="67"/>
                      <a:pt x="15" y="60"/>
                    </a:cubicBezTo>
                    <a:cubicBezTo>
                      <a:pt x="3" y="43"/>
                      <a:pt x="7" y="21"/>
                      <a:pt x="27" y="13"/>
                    </a:cubicBezTo>
                    <a:cubicBezTo>
                      <a:pt x="28" y="12"/>
                      <a:pt x="27" y="10"/>
                      <a:pt x="26" y="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8" name="Google Shape;1978;p15"/>
            <p:cNvGrpSpPr/>
            <p:nvPr/>
          </p:nvGrpSpPr>
          <p:grpSpPr>
            <a:xfrm>
              <a:off x="-654901" y="1822806"/>
              <a:ext cx="816534" cy="813241"/>
              <a:chOff x="3168651" y="847725"/>
              <a:chExt cx="787400" cy="784225"/>
            </a:xfrm>
          </p:grpSpPr>
          <p:sp>
            <p:nvSpPr>
              <p:cNvPr id="1979" name="Google Shape;1979;p15"/>
              <p:cNvSpPr/>
              <p:nvPr/>
            </p:nvSpPr>
            <p:spPr>
              <a:xfrm>
                <a:off x="3168650" y="847725"/>
                <a:ext cx="787400" cy="784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8" extrusionOk="0">
                    <a:moveTo>
                      <a:pt x="35" y="165"/>
                    </a:moveTo>
                    <a:cubicBezTo>
                      <a:pt x="53" y="183"/>
                      <a:pt x="79" y="193"/>
                      <a:pt x="104" y="199"/>
                    </a:cubicBezTo>
                    <a:cubicBezTo>
                      <a:pt x="125" y="205"/>
                      <a:pt x="149" y="208"/>
                      <a:pt x="169" y="199"/>
                    </a:cubicBezTo>
                    <a:cubicBezTo>
                      <a:pt x="192" y="189"/>
                      <a:pt x="205" y="164"/>
                      <a:pt x="207" y="139"/>
                    </a:cubicBezTo>
                    <a:cubicBezTo>
                      <a:pt x="209" y="114"/>
                      <a:pt x="200" y="89"/>
                      <a:pt x="188" y="67"/>
                    </a:cubicBezTo>
                    <a:cubicBezTo>
                      <a:pt x="178" y="50"/>
                      <a:pt x="166" y="33"/>
                      <a:pt x="150" y="21"/>
                    </a:cubicBezTo>
                    <a:cubicBezTo>
                      <a:pt x="135" y="8"/>
                      <a:pt x="115" y="0"/>
                      <a:pt x="95" y="2"/>
                    </a:cubicBezTo>
                    <a:cubicBezTo>
                      <a:pt x="73" y="4"/>
                      <a:pt x="53" y="16"/>
                      <a:pt x="40" y="32"/>
                    </a:cubicBezTo>
                    <a:cubicBezTo>
                      <a:pt x="10" y="68"/>
                      <a:pt x="0" y="129"/>
                      <a:pt x="35" y="1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0" name="Google Shape;1980;p15"/>
              <p:cNvSpPr/>
              <p:nvPr/>
            </p:nvSpPr>
            <p:spPr>
              <a:xfrm>
                <a:off x="3259138" y="908051"/>
                <a:ext cx="666750" cy="67468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9" extrusionOk="0">
                    <a:moveTo>
                      <a:pt x="5" y="94"/>
                    </a:moveTo>
                    <a:cubicBezTo>
                      <a:pt x="4" y="124"/>
                      <a:pt x="25" y="150"/>
                      <a:pt x="53" y="162"/>
                    </a:cubicBezTo>
                    <a:cubicBezTo>
                      <a:pt x="80" y="174"/>
                      <a:pt x="120" y="179"/>
                      <a:pt x="147" y="162"/>
                    </a:cubicBezTo>
                    <a:cubicBezTo>
                      <a:pt x="158" y="156"/>
                      <a:pt x="167" y="145"/>
                      <a:pt x="171" y="132"/>
                    </a:cubicBezTo>
                    <a:cubicBezTo>
                      <a:pt x="175" y="116"/>
                      <a:pt x="169" y="100"/>
                      <a:pt x="161" y="86"/>
                    </a:cubicBezTo>
                    <a:cubicBezTo>
                      <a:pt x="152" y="71"/>
                      <a:pt x="142" y="57"/>
                      <a:pt x="130" y="44"/>
                    </a:cubicBezTo>
                    <a:cubicBezTo>
                      <a:pt x="119" y="32"/>
                      <a:pt x="107" y="21"/>
                      <a:pt x="92" y="14"/>
                    </a:cubicBezTo>
                    <a:cubicBezTo>
                      <a:pt x="64" y="0"/>
                      <a:pt x="32" y="8"/>
                      <a:pt x="16" y="36"/>
                    </a:cubicBezTo>
                    <a:cubicBezTo>
                      <a:pt x="9" y="48"/>
                      <a:pt x="4" y="64"/>
                      <a:pt x="3" y="79"/>
                    </a:cubicBezTo>
                    <a:cubicBezTo>
                      <a:pt x="3" y="95"/>
                      <a:pt x="11" y="108"/>
                      <a:pt x="23" y="120"/>
                    </a:cubicBezTo>
                    <a:cubicBezTo>
                      <a:pt x="45" y="142"/>
                      <a:pt x="73" y="157"/>
                      <a:pt x="104" y="163"/>
                    </a:cubicBezTo>
                    <a:cubicBezTo>
                      <a:pt x="117" y="166"/>
                      <a:pt x="134" y="170"/>
                      <a:pt x="145" y="160"/>
                    </a:cubicBezTo>
                    <a:cubicBezTo>
                      <a:pt x="155" y="151"/>
                      <a:pt x="155" y="135"/>
                      <a:pt x="154" y="122"/>
                    </a:cubicBezTo>
                    <a:cubicBezTo>
                      <a:pt x="153" y="105"/>
                      <a:pt x="149" y="89"/>
                      <a:pt x="142" y="74"/>
                    </a:cubicBezTo>
                    <a:cubicBezTo>
                      <a:pt x="137" y="60"/>
                      <a:pt x="128" y="40"/>
                      <a:pt x="114" y="32"/>
                    </a:cubicBezTo>
                    <a:cubicBezTo>
                      <a:pt x="101" y="25"/>
                      <a:pt x="82" y="26"/>
                      <a:pt x="67" y="27"/>
                    </a:cubicBezTo>
                    <a:cubicBezTo>
                      <a:pt x="51" y="29"/>
                      <a:pt x="33" y="33"/>
                      <a:pt x="19" y="42"/>
                    </a:cubicBezTo>
                    <a:cubicBezTo>
                      <a:pt x="6" y="50"/>
                      <a:pt x="11" y="62"/>
                      <a:pt x="16" y="73"/>
                    </a:cubicBezTo>
                    <a:cubicBezTo>
                      <a:pt x="23" y="89"/>
                      <a:pt x="31" y="104"/>
                      <a:pt x="41" y="118"/>
                    </a:cubicBezTo>
                    <a:cubicBezTo>
                      <a:pt x="50" y="130"/>
                      <a:pt x="60" y="146"/>
                      <a:pt x="74" y="152"/>
                    </a:cubicBezTo>
                    <a:cubicBezTo>
                      <a:pt x="88" y="158"/>
                      <a:pt x="102" y="150"/>
                      <a:pt x="114" y="143"/>
                    </a:cubicBezTo>
                    <a:cubicBezTo>
                      <a:pt x="126" y="135"/>
                      <a:pt x="141" y="123"/>
                      <a:pt x="147" y="109"/>
                    </a:cubicBezTo>
                    <a:cubicBezTo>
                      <a:pt x="153" y="96"/>
                      <a:pt x="144" y="85"/>
                      <a:pt x="135" y="76"/>
                    </a:cubicBezTo>
                    <a:cubicBezTo>
                      <a:pt x="122" y="65"/>
                      <a:pt x="108" y="55"/>
                      <a:pt x="94" y="47"/>
                    </a:cubicBezTo>
                    <a:cubicBezTo>
                      <a:pt x="86" y="43"/>
                      <a:pt x="78" y="39"/>
                      <a:pt x="70" y="35"/>
                    </a:cubicBezTo>
                    <a:cubicBezTo>
                      <a:pt x="64" y="33"/>
                      <a:pt x="57" y="30"/>
                      <a:pt x="50" y="31"/>
                    </a:cubicBezTo>
                    <a:cubicBezTo>
                      <a:pt x="38" y="35"/>
                      <a:pt x="36" y="52"/>
                      <a:pt x="33" y="62"/>
                    </a:cubicBezTo>
                    <a:cubicBezTo>
                      <a:pt x="30" y="78"/>
                      <a:pt x="29" y="95"/>
                      <a:pt x="38" y="110"/>
                    </a:cubicBezTo>
                    <a:cubicBezTo>
                      <a:pt x="46" y="122"/>
                      <a:pt x="60" y="128"/>
                      <a:pt x="73" y="133"/>
                    </a:cubicBezTo>
                    <a:cubicBezTo>
                      <a:pt x="86" y="137"/>
                      <a:pt x="107" y="144"/>
                      <a:pt x="120" y="137"/>
                    </a:cubicBezTo>
                    <a:cubicBezTo>
                      <a:pt x="132" y="130"/>
                      <a:pt x="131" y="111"/>
                      <a:pt x="130" y="100"/>
                    </a:cubicBezTo>
                    <a:cubicBezTo>
                      <a:pt x="127" y="85"/>
                      <a:pt x="121" y="71"/>
                      <a:pt x="110" y="61"/>
                    </a:cubicBezTo>
                    <a:cubicBezTo>
                      <a:pt x="100" y="51"/>
                      <a:pt x="87" y="46"/>
                      <a:pt x="73" y="47"/>
                    </a:cubicBezTo>
                    <a:cubicBezTo>
                      <a:pt x="62" y="48"/>
                      <a:pt x="49" y="54"/>
                      <a:pt x="48" y="66"/>
                    </a:cubicBezTo>
                    <a:cubicBezTo>
                      <a:pt x="47" y="80"/>
                      <a:pt x="59" y="94"/>
                      <a:pt x="68" y="102"/>
                    </a:cubicBezTo>
                    <a:cubicBezTo>
                      <a:pt x="75" y="107"/>
                      <a:pt x="91" y="119"/>
                      <a:pt x="98" y="107"/>
                    </a:cubicBezTo>
                    <a:cubicBezTo>
                      <a:pt x="103" y="96"/>
                      <a:pt x="93" y="84"/>
                      <a:pt x="84" y="79"/>
                    </a:cubicBezTo>
                    <a:cubicBezTo>
                      <a:pt x="77" y="75"/>
                      <a:pt x="63" y="73"/>
                      <a:pt x="64" y="86"/>
                    </a:cubicBezTo>
                    <a:cubicBezTo>
                      <a:pt x="65" y="97"/>
                      <a:pt x="75" y="108"/>
                      <a:pt x="85" y="112"/>
                    </a:cubicBezTo>
                    <a:cubicBezTo>
                      <a:pt x="87" y="113"/>
                      <a:pt x="89" y="110"/>
                      <a:pt x="87" y="109"/>
                    </a:cubicBezTo>
                    <a:cubicBezTo>
                      <a:pt x="81" y="106"/>
                      <a:pt x="76" y="103"/>
                      <a:pt x="72" y="97"/>
                    </a:cubicBezTo>
                    <a:cubicBezTo>
                      <a:pt x="71" y="94"/>
                      <a:pt x="69" y="90"/>
                      <a:pt x="69" y="87"/>
                    </a:cubicBezTo>
                    <a:cubicBezTo>
                      <a:pt x="68" y="82"/>
                      <a:pt x="73" y="79"/>
                      <a:pt x="78" y="81"/>
                    </a:cubicBezTo>
                    <a:cubicBezTo>
                      <a:pt x="85" y="83"/>
                      <a:pt x="91" y="88"/>
                      <a:pt x="93" y="95"/>
                    </a:cubicBezTo>
                    <a:cubicBezTo>
                      <a:pt x="96" y="100"/>
                      <a:pt x="94" y="109"/>
                      <a:pt x="85" y="107"/>
                    </a:cubicBezTo>
                    <a:cubicBezTo>
                      <a:pt x="81" y="106"/>
                      <a:pt x="78" y="104"/>
                      <a:pt x="74" y="102"/>
                    </a:cubicBezTo>
                    <a:cubicBezTo>
                      <a:pt x="64" y="95"/>
                      <a:pt x="53" y="83"/>
                      <a:pt x="52" y="70"/>
                    </a:cubicBezTo>
                    <a:cubicBezTo>
                      <a:pt x="50" y="53"/>
                      <a:pt x="73" y="49"/>
                      <a:pt x="85" y="52"/>
                    </a:cubicBezTo>
                    <a:cubicBezTo>
                      <a:pt x="112" y="57"/>
                      <a:pt x="128" y="87"/>
                      <a:pt x="126" y="112"/>
                    </a:cubicBezTo>
                    <a:cubicBezTo>
                      <a:pt x="126" y="121"/>
                      <a:pt x="124" y="132"/>
                      <a:pt x="114" y="135"/>
                    </a:cubicBezTo>
                    <a:cubicBezTo>
                      <a:pt x="107" y="137"/>
                      <a:pt x="99" y="135"/>
                      <a:pt x="92" y="134"/>
                    </a:cubicBezTo>
                    <a:cubicBezTo>
                      <a:pt x="80" y="132"/>
                      <a:pt x="67" y="127"/>
                      <a:pt x="56" y="121"/>
                    </a:cubicBezTo>
                    <a:cubicBezTo>
                      <a:pt x="44" y="113"/>
                      <a:pt x="36" y="102"/>
                      <a:pt x="35" y="88"/>
                    </a:cubicBezTo>
                    <a:cubicBezTo>
                      <a:pt x="34" y="74"/>
                      <a:pt x="37" y="59"/>
                      <a:pt x="41" y="47"/>
                    </a:cubicBezTo>
                    <a:cubicBezTo>
                      <a:pt x="44" y="39"/>
                      <a:pt x="49" y="34"/>
                      <a:pt x="58" y="35"/>
                    </a:cubicBezTo>
                    <a:cubicBezTo>
                      <a:pt x="65" y="36"/>
                      <a:pt x="72" y="39"/>
                      <a:pt x="78" y="42"/>
                    </a:cubicBezTo>
                    <a:cubicBezTo>
                      <a:pt x="90" y="47"/>
                      <a:pt x="101" y="54"/>
                      <a:pt x="112" y="61"/>
                    </a:cubicBezTo>
                    <a:cubicBezTo>
                      <a:pt x="122" y="68"/>
                      <a:pt x="134" y="77"/>
                      <a:pt x="141" y="87"/>
                    </a:cubicBezTo>
                    <a:cubicBezTo>
                      <a:pt x="153" y="102"/>
                      <a:pt x="142" y="116"/>
                      <a:pt x="130" y="127"/>
                    </a:cubicBezTo>
                    <a:cubicBezTo>
                      <a:pt x="121" y="135"/>
                      <a:pt x="110" y="143"/>
                      <a:pt x="98" y="148"/>
                    </a:cubicBezTo>
                    <a:cubicBezTo>
                      <a:pt x="81" y="155"/>
                      <a:pt x="69" y="147"/>
                      <a:pt x="58" y="135"/>
                    </a:cubicBezTo>
                    <a:cubicBezTo>
                      <a:pt x="41" y="116"/>
                      <a:pt x="27" y="94"/>
                      <a:pt x="18" y="70"/>
                    </a:cubicBezTo>
                    <a:cubicBezTo>
                      <a:pt x="15" y="64"/>
                      <a:pt x="12" y="56"/>
                      <a:pt x="14" y="50"/>
                    </a:cubicBezTo>
                    <a:cubicBezTo>
                      <a:pt x="17" y="44"/>
                      <a:pt x="29" y="40"/>
                      <a:pt x="36" y="38"/>
                    </a:cubicBezTo>
                    <a:cubicBezTo>
                      <a:pt x="49" y="33"/>
                      <a:pt x="64" y="30"/>
                      <a:pt x="78" y="30"/>
                    </a:cubicBezTo>
                    <a:cubicBezTo>
                      <a:pt x="93" y="29"/>
                      <a:pt x="111" y="30"/>
                      <a:pt x="121" y="42"/>
                    </a:cubicBezTo>
                    <a:cubicBezTo>
                      <a:pt x="130" y="53"/>
                      <a:pt x="136" y="65"/>
                      <a:pt x="141" y="77"/>
                    </a:cubicBezTo>
                    <a:cubicBezTo>
                      <a:pt x="145" y="90"/>
                      <a:pt x="149" y="103"/>
                      <a:pt x="150" y="116"/>
                    </a:cubicBezTo>
                    <a:cubicBezTo>
                      <a:pt x="151" y="128"/>
                      <a:pt x="153" y="144"/>
                      <a:pt x="146" y="155"/>
                    </a:cubicBezTo>
                    <a:cubicBezTo>
                      <a:pt x="137" y="167"/>
                      <a:pt x="119" y="163"/>
                      <a:pt x="107" y="161"/>
                    </a:cubicBezTo>
                    <a:cubicBezTo>
                      <a:pt x="95" y="158"/>
                      <a:pt x="83" y="155"/>
                      <a:pt x="72" y="150"/>
                    </a:cubicBezTo>
                    <a:cubicBezTo>
                      <a:pt x="51" y="140"/>
                      <a:pt x="28" y="125"/>
                      <a:pt x="15" y="106"/>
                    </a:cubicBezTo>
                    <a:cubicBezTo>
                      <a:pt x="0" y="83"/>
                      <a:pt x="8" y="50"/>
                      <a:pt x="24" y="30"/>
                    </a:cubicBezTo>
                    <a:cubicBezTo>
                      <a:pt x="42" y="7"/>
                      <a:pt x="71" y="6"/>
                      <a:pt x="96" y="19"/>
                    </a:cubicBezTo>
                    <a:cubicBezTo>
                      <a:pt x="119" y="32"/>
                      <a:pt x="137" y="55"/>
                      <a:pt x="151" y="77"/>
                    </a:cubicBezTo>
                    <a:cubicBezTo>
                      <a:pt x="166" y="100"/>
                      <a:pt x="177" y="128"/>
                      <a:pt x="154" y="151"/>
                    </a:cubicBezTo>
                    <a:cubicBezTo>
                      <a:pt x="136" y="169"/>
                      <a:pt x="106" y="171"/>
                      <a:pt x="81" y="167"/>
                    </a:cubicBezTo>
                    <a:cubicBezTo>
                      <a:pt x="56" y="163"/>
                      <a:pt x="32" y="151"/>
                      <a:pt x="18" y="129"/>
                    </a:cubicBezTo>
                    <a:cubicBezTo>
                      <a:pt x="11" y="118"/>
                      <a:pt x="7" y="106"/>
                      <a:pt x="7" y="94"/>
                    </a:cubicBezTo>
                    <a:cubicBezTo>
                      <a:pt x="7" y="92"/>
                      <a:pt x="5" y="92"/>
                      <a:pt x="5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81" name="Google Shape;1981;p15"/>
            <p:cNvSpPr/>
            <p:nvPr/>
          </p:nvSpPr>
          <p:spPr>
            <a:xfrm>
              <a:off x="8510946" y="-193601"/>
              <a:ext cx="724575" cy="583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2" name="Google Shape;1982;p15"/>
            <p:cNvSpPr/>
            <p:nvPr/>
          </p:nvSpPr>
          <p:spPr>
            <a:xfrm rot="-5400000">
              <a:off x="-268378" y="2889125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83" name="Google Shape;1983;p15"/>
            <p:cNvGrpSpPr/>
            <p:nvPr/>
          </p:nvGrpSpPr>
          <p:grpSpPr>
            <a:xfrm>
              <a:off x="8418023" y="4018526"/>
              <a:ext cx="1170944" cy="1170944"/>
              <a:chOff x="3884613" y="4403726"/>
              <a:chExt cx="995363" cy="995363"/>
            </a:xfrm>
          </p:grpSpPr>
          <p:sp>
            <p:nvSpPr>
              <p:cNvPr id="1984" name="Google Shape;1984;p15"/>
              <p:cNvSpPr/>
              <p:nvPr/>
            </p:nvSpPr>
            <p:spPr>
              <a:xfrm>
                <a:off x="3884613" y="4403726"/>
                <a:ext cx="995363" cy="995363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258" y="128"/>
                    </a:moveTo>
                    <a:cubicBezTo>
                      <a:pt x="255" y="125"/>
                      <a:pt x="250" y="123"/>
                      <a:pt x="246" y="122"/>
                    </a:cubicBezTo>
                    <a:cubicBezTo>
                      <a:pt x="238" y="120"/>
                      <a:pt x="231" y="119"/>
                      <a:pt x="224" y="119"/>
                    </a:cubicBezTo>
                    <a:cubicBezTo>
                      <a:pt x="229" y="117"/>
                      <a:pt x="234" y="116"/>
                      <a:pt x="239" y="114"/>
                    </a:cubicBezTo>
                    <a:cubicBezTo>
                      <a:pt x="244" y="112"/>
                      <a:pt x="248" y="110"/>
                      <a:pt x="252" y="107"/>
                    </a:cubicBezTo>
                    <a:cubicBezTo>
                      <a:pt x="256" y="103"/>
                      <a:pt x="258" y="98"/>
                      <a:pt x="257" y="94"/>
                    </a:cubicBezTo>
                    <a:cubicBezTo>
                      <a:pt x="257" y="89"/>
                      <a:pt x="253" y="85"/>
                      <a:pt x="248" y="83"/>
                    </a:cubicBezTo>
                    <a:cubicBezTo>
                      <a:pt x="244" y="82"/>
                      <a:pt x="239" y="82"/>
                      <a:pt x="234" y="82"/>
                    </a:cubicBezTo>
                    <a:cubicBezTo>
                      <a:pt x="224" y="83"/>
                      <a:pt x="213" y="87"/>
                      <a:pt x="203" y="91"/>
                    </a:cubicBezTo>
                    <a:cubicBezTo>
                      <a:pt x="210" y="85"/>
                      <a:pt x="217" y="79"/>
                      <a:pt x="223" y="73"/>
                    </a:cubicBezTo>
                    <a:cubicBezTo>
                      <a:pt x="227" y="70"/>
                      <a:pt x="230" y="66"/>
                      <a:pt x="233" y="62"/>
                    </a:cubicBezTo>
                    <a:cubicBezTo>
                      <a:pt x="235" y="57"/>
                      <a:pt x="235" y="52"/>
                      <a:pt x="232" y="47"/>
                    </a:cubicBezTo>
                    <a:cubicBezTo>
                      <a:pt x="230" y="44"/>
                      <a:pt x="225" y="42"/>
                      <a:pt x="220" y="42"/>
                    </a:cubicBezTo>
                    <a:cubicBezTo>
                      <a:pt x="215" y="42"/>
                      <a:pt x="211" y="44"/>
                      <a:pt x="207" y="46"/>
                    </a:cubicBezTo>
                    <a:cubicBezTo>
                      <a:pt x="197" y="51"/>
                      <a:pt x="189" y="58"/>
                      <a:pt x="182" y="66"/>
                    </a:cubicBezTo>
                    <a:cubicBezTo>
                      <a:pt x="186" y="58"/>
                      <a:pt x="189" y="50"/>
                      <a:pt x="193" y="42"/>
                    </a:cubicBezTo>
                    <a:cubicBezTo>
                      <a:pt x="195" y="37"/>
                      <a:pt x="197" y="33"/>
                      <a:pt x="197" y="28"/>
                    </a:cubicBezTo>
                    <a:cubicBezTo>
                      <a:pt x="197" y="23"/>
                      <a:pt x="195" y="18"/>
                      <a:pt x="191" y="15"/>
                    </a:cubicBezTo>
                    <a:cubicBezTo>
                      <a:pt x="187" y="12"/>
                      <a:pt x="182" y="12"/>
                      <a:pt x="178" y="14"/>
                    </a:cubicBezTo>
                    <a:cubicBezTo>
                      <a:pt x="173" y="16"/>
                      <a:pt x="170" y="20"/>
                      <a:pt x="167" y="24"/>
                    </a:cubicBezTo>
                    <a:cubicBezTo>
                      <a:pt x="160" y="32"/>
                      <a:pt x="156" y="42"/>
                      <a:pt x="152" y="52"/>
                    </a:cubicBezTo>
                    <a:cubicBezTo>
                      <a:pt x="152" y="43"/>
                      <a:pt x="153" y="34"/>
                      <a:pt x="153" y="25"/>
                    </a:cubicBezTo>
                    <a:cubicBezTo>
                      <a:pt x="153" y="20"/>
                      <a:pt x="153" y="15"/>
                      <a:pt x="151" y="11"/>
                    </a:cubicBezTo>
                    <a:cubicBezTo>
                      <a:pt x="149" y="6"/>
                      <a:pt x="145" y="2"/>
                      <a:pt x="141" y="1"/>
                    </a:cubicBezTo>
                    <a:cubicBezTo>
                      <a:pt x="136" y="0"/>
                      <a:pt x="131" y="2"/>
                      <a:pt x="128" y="6"/>
                    </a:cubicBezTo>
                    <a:cubicBezTo>
                      <a:pt x="125" y="9"/>
                      <a:pt x="123" y="14"/>
                      <a:pt x="122" y="18"/>
                    </a:cubicBezTo>
                    <a:cubicBezTo>
                      <a:pt x="120" y="26"/>
                      <a:pt x="119" y="33"/>
                      <a:pt x="119" y="40"/>
                    </a:cubicBezTo>
                    <a:cubicBezTo>
                      <a:pt x="117" y="35"/>
                      <a:pt x="115" y="30"/>
                      <a:pt x="113" y="25"/>
                    </a:cubicBezTo>
                    <a:cubicBezTo>
                      <a:pt x="112" y="20"/>
                      <a:pt x="110" y="16"/>
                      <a:pt x="106" y="12"/>
                    </a:cubicBezTo>
                    <a:cubicBezTo>
                      <a:pt x="103" y="8"/>
                      <a:pt x="98" y="6"/>
                      <a:pt x="93" y="7"/>
                    </a:cubicBezTo>
                    <a:cubicBezTo>
                      <a:pt x="89" y="7"/>
                      <a:pt x="85" y="11"/>
                      <a:pt x="83" y="16"/>
                    </a:cubicBezTo>
                    <a:cubicBezTo>
                      <a:pt x="81" y="20"/>
                      <a:pt x="81" y="25"/>
                      <a:pt x="82" y="30"/>
                    </a:cubicBezTo>
                    <a:cubicBezTo>
                      <a:pt x="83" y="40"/>
                      <a:pt x="86" y="51"/>
                      <a:pt x="90" y="61"/>
                    </a:cubicBezTo>
                    <a:cubicBezTo>
                      <a:pt x="85" y="54"/>
                      <a:pt x="79" y="47"/>
                      <a:pt x="73" y="41"/>
                    </a:cubicBezTo>
                    <a:cubicBezTo>
                      <a:pt x="69" y="37"/>
                      <a:pt x="66" y="34"/>
                      <a:pt x="61" y="31"/>
                    </a:cubicBezTo>
                    <a:cubicBezTo>
                      <a:pt x="57" y="29"/>
                      <a:pt x="51" y="29"/>
                      <a:pt x="47" y="32"/>
                    </a:cubicBezTo>
                    <a:cubicBezTo>
                      <a:pt x="43" y="34"/>
                      <a:pt x="41" y="39"/>
                      <a:pt x="41" y="44"/>
                    </a:cubicBezTo>
                    <a:cubicBezTo>
                      <a:pt x="41" y="49"/>
                      <a:pt x="43" y="53"/>
                      <a:pt x="46" y="57"/>
                    </a:cubicBezTo>
                    <a:cubicBezTo>
                      <a:pt x="51" y="67"/>
                      <a:pt x="58" y="75"/>
                      <a:pt x="66" y="83"/>
                    </a:cubicBezTo>
                    <a:cubicBezTo>
                      <a:pt x="58" y="78"/>
                      <a:pt x="50" y="75"/>
                      <a:pt x="42" y="71"/>
                    </a:cubicBezTo>
                    <a:cubicBezTo>
                      <a:pt x="37" y="69"/>
                      <a:pt x="32" y="67"/>
                      <a:pt x="27" y="67"/>
                    </a:cubicBezTo>
                    <a:cubicBezTo>
                      <a:pt x="23" y="67"/>
                      <a:pt x="17" y="69"/>
                      <a:pt x="15" y="73"/>
                    </a:cubicBezTo>
                    <a:cubicBezTo>
                      <a:pt x="12" y="77"/>
                      <a:pt x="12" y="82"/>
                      <a:pt x="14" y="86"/>
                    </a:cubicBezTo>
                    <a:cubicBezTo>
                      <a:pt x="16" y="91"/>
                      <a:pt x="20" y="94"/>
                      <a:pt x="23" y="97"/>
                    </a:cubicBezTo>
                    <a:cubicBezTo>
                      <a:pt x="32" y="104"/>
                      <a:pt x="42" y="108"/>
                      <a:pt x="52" y="112"/>
                    </a:cubicBezTo>
                    <a:cubicBezTo>
                      <a:pt x="43" y="112"/>
                      <a:pt x="34" y="111"/>
                      <a:pt x="25" y="111"/>
                    </a:cubicBezTo>
                    <a:cubicBezTo>
                      <a:pt x="20" y="111"/>
                      <a:pt x="15" y="111"/>
                      <a:pt x="10" y="113"/>
                    </a:cubicBezTo>
                    <a:cubicBezTo>
                      <a:pt x="6" y="115"/>
                      <a:pt x="2" y="119"/>
                      <a:pt x="1" y="123"/>
                    </a:cubicBezTo>
                    <a:cubicBezTo>
                      <a:pt x="0" y="128"/>
                      <a:pt x="2" y="133"/>
                      <a:pt x="6" y="136"/>
                    </a:cubicBezTo>
                    <a:cubicBezTo>
                      <a:pt x="9" y="139"/>
                      <a:pt x="14" y="141"/>
                      <a:pt x="18" y="142"/>
                    </a:cubicBezTo>
                    <a:cubicBezTo>
                      <a:pt x="25" y="144"/>
                      <a:pt x="33" y="145"/>
                      <a:pt x="40" y="145"/>
                    </a:cubicBezTo>
                    <a:cubicBezTo>
                      <a:pt x="35" y="147"/>
                      <a:pt x="30" y="149"/>
                      <a:pt x="25" y="151"/>
                    </a:cubicBezTo>
                    <a:cubicBezTo>
                      <a:pt x="20" y="153"/>
                      <a:pt x="15" y="154"/>
                      <a:pt x="12" y="158"/>
                    </a:cubicBezTo>
                    <a:cubicBezTo>
                      <a:pt x="8" y="161"/>
                      <a:pt x="5" y="166"/>
                      <a:pt x="6" y="171"/>
                    </a:cubicBezTo>
                    <a:cubicBezTo>
                      <a:pt x="7" y="175"/>
                      <a:pt x="11" y="179"/>
                      <a:pt x="15" y="181"/>
                    </a:cubicBezTo>
                    <a:cubicBezTo>
                      <a:pt x="20" y="183"/>
                      <a:pt x="25" y="183"/>
                      <a:pt x="29" y="182"/>
                    </a:cubicBezTo>
                    <a:cubicBezTo>
                      <a:pt x="40" y="181"/>
                      <a:pt x="50" y="178"/>
                      <a:pt x="60" y="174"/>
                    </a:cubicBezTo>
                    <a:cubicBezTo>
                      <a:pt x="53" y="179"/>
                      <a:pt x="47" y="185"/>
                      <a:pt x="40" y="191"/>
                    </a:cubicBezTo>
                    <a:cubicBezTo>
                      <a:pt x="37" y="195"/>
                      <a:pt x="33" y="198"/>
                      <a:pt x="31" y="203"/>
                    </a:cubicBezTo>
                    <a:cubicBezTo>
                      <a:pt x="29" y="207"/>
                      <a:pt x="29" y="213"/>
                      <a:pt x="31" y="217"/>
                    </a:cubicBezTo>
                    <a:cubicBezTo>
                      <a:pt x="34" y="221"/>
                      <a:pt x="39" y="223"/>
                      <a:pt x="44" y="223"/>
                    </a:cubicBezTo>
                    <a:cubicBezTo>
                      <a:pt x="48" y="223"/>
                      <a:pt x="53" y="221"/>
                      <a:pt x="57" y="218"/>
                    </a:cubicBezTo>
                    <a:cubicBezTo>
                      <a:pt x="66" y="213"/>
                      <a:pt x="75" y="206"/>
                      <a:pt x="82" y="198"/>
                    </a:cubicBezTo>
                    <a:cubicBezTo>
                      <a:pt x="78" y="206"/>
                      <a:pt x="74" y="214"/>
                      <a:pt x="71" y="222"/>
                    </a:cubicBezTo>
                    <a:cubicBezTo>
                      <a:pt x="69" y="227"/>
                      <a:pt x="67" y="232"/>
                      <a:pt x="67" y="237"/>
                    </a:cubicBezTo>
                    <a:cubicBezTo>
                      <a:pt x="67" y="241"/>
                      <a:pt x="68" y="247"/>
                      <a:pt x="73" y="250"/>
                    </a:cubicBezTo>
                    <a:cubicBezTo>
                      <a:pt x="76" y="252"/>
                      <a:pt x="82" y="252"/>
                      <a:pt x="86" y="250"/>
                    </a:cubicBezTo>
                    <a:cubicBezTo>
                      <a:pt x="90" y="248"/>
                      <a:pt x="94" y="245"/>
                      <a:pt x="97" y="241"/>
                    </a:cubicBezTo>
                    <a:cubicBezTo>
                      <a:pt x="103" y="232"/>
                      <a:pt x="108" y="222"/>
                      <a:pt x="112" y="213"/>
                    </a:cubicBezTo>
                    <a:cubicBezTo>
                      <a:pt x="111" y="221"/>
                      <a:pt x="111" y="230"/>
                      <a:pt x="111" y="239"/>
                    </a:cubicBezTo>
                    <a:cubicBezTo>
                      <a:pt x="111" y="244"/>
                      <a:pt x="111" y="249"/>
                      <a:pt x="113" y="254"/>
                    </a:cubicBezTo>
                    <a:cubicBezTo>
                      <a:pt x="115" y="258"/>
                      <a:pt x="118" y="262"/>
                      <a:pt x="123" y="263"/>
                    </a:cubicBezTo>
                    <a:cubicBezTo>
                      <a:pt x="128" y="264"/>
                      <a:pt x="133" y="262"/>
                      <a:pt x="136" y="258"/>
                    </a:cubicBezTo>
                    <a:cubicBezTo>
                      <a:pt x="139" y="255"/>
                      <a:pt x="141" y="250"/>
                      <a:pt x="142" y="246"/>
                    </a:cubicBezTo>
                    <a:cubicBezTo>
                      <a:pt x="144" y="239"/>
                      <a:pt x="145" y="231"/>
                      <a:pt x="145" y="224"/>
                    </a:cubicBezTo>
                    <a:cubicBezTo>
                      <a:pt x="147" y="229"/>
                      <a:pt x="148" y="234"/>
                      <a:pt x="150" y="240"/>
                    </a:cubicBezTo>
                    <a:cubicBezTo>
                      <a:pt x="152" y="244"/>
                      <a:pt x="154" y="249"/>
                      <a:pt x="157" y="252"/>
                    </a:cubicBezTo>
                    <a:cubicBezTo>
                      <a:pt x="161" y="256"/>
                      <a:pt x="166" y="259"/>
                      <a:pt x="170" y="258"/>
                    </a:cubicBezTo>
                    <a:cubicBezTo>
                      <a:pt x="175" y="257"/>
                      <a:pt x="179" y="253"/>
                      <a:pt x="181" y="249"/>
                    </a:cubicBezTo>
                    <a:cubicBezTo>
                      <a:pt x="182" y="244"/>
                      <a:pt x="182" y="240"/>
                      <a:pt x="182" y="235"/>
                    </a:cubicBezTo>
                    <a:cubicBezTo>
                      <a:pt x="181" y="224"/>
                      <a:pt x="177" y="214"/>
                      <a:pt x="173" y="204"/>
                    </a:cubicBezTo>
                    <a:cubicBezTo>
                      <a:pt x="179" y="211"/>
                      <a:pt x="185" y="217"/>
                      <a:pt x="191" y="224"/>
                    </a:cubicBezTo>
                    <a:cubicBezTo>
                      <a:pt x="194" y="227"/>
                      <a:pt x="198" y="231"/>
                      <a:pt x="202" y="233"/>
                    </a:cubicBezTo>
                    <a:cubicBezTo>
                      <a:pt x="207" y="235"/>
                      <a:pt x="212" y="235"/>
                      <a:pt x="217" y="233"/>
                    </a:cubicBezTo>
                    <a:cubicBezTo>
                      <a:pt x="221" y="230"/>
                      <a:pt x="222" y="225"/>
                      <a:pt x="222" y="220"/>
                    </a:cubicBezTo>
                    <a:cubicBezTo>
                      <a:pt x="222" y="216"/>
                      <a:pt x="220" y="211"/>
                      <a:pt x="218" y="207"/>
                    </a:cubicBezTo>
                    <a:cubicBezTo>
                      <a:pt x="213" y="198"/>
                      <a:pt x="206" y="190"/>
                      <a:pt x="198" y="182"/>
                    </a:cubicBezTo>
                    <a:cubicBezTo>
                      <a:pt x="206" y="186"/>
                      <a:pt x="214" y="190"/>
                      <a:pt x="222" y="193"/>
                    </a:cubicBezTo>
                    <a:cubicBezTo>
                      <a:pt x="227" y="195"/>
                      <a:pt x="231" y="197"/>
                      <a:pt x="236" y="197"/>
                    </a:cubicBezTo>
                    <a:cubicBezTo>
                      <a:pt x="241" y="197"/>
                      <a:pt x="246" y="196"/>
                      <a:pt x="249" y="192"/>
                    </a:cubicBezTo>
                    <a:cubicBezTo>
                      <a:pt x="252" y="188"/>
                      <a:pt x="252" y="182"/>
                      <a:pt x="250" y="178"/>
                    </a:cubicBezTo>
                    <a:cubicBezTo>
                      <a:pt x="248" y="174"/>
                      <a:pt x="244" y="170"/>
                      <a:pt x="240" y="167"/>
                    </a:cubicBezTo>
                    <a:cubicBezTo>
                      <a:pt x="232" y="161"/>
                      <a:pt x="222" y="156"/>
                      <a:pt x="212" y="152"/>
                    </a:cubicBezTo>
                    <a:cubicBezTo>
                      <a:pt x="221" y="153"/>
                      <a:pt x="230" y="153"/>
                      <a:pt x="239" y="153"/>
                    </a:cubicBezTo>
                    <a:cubicBezTo>
                      <a:pt x="244" y="153"/>
                      <a:pt x="249" y="153"/>
                      <a:pt x="253" y="151"/>
                    </a:cubicBezTo>
                    <a:cubicBezTo>
                      <a:pt x="258" y="149"/>
                      <a:pt x="262" y="146"/>
                      <a:pt x="263" y="141"/>
                    </a:cubicBezTo>
                    <a:cubicBezTo>
                      <a:pt x="264" y="136"/>
                      <a:pt x="262" y="131"/>
                      <a:pt x="258" y="12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5" name="Google Shape;1985;p15"/>
              <p:cNvSpPr/>
              <p:nvPr/>
            </p:nvSpPr>
            <p:spPr>
              <a:xfrm>
                <a:off x="4035426" y="4554538"/>
                <a:ext cx="693738" cy="69373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79" y="72"/>
                    </a:moveTo>
                    <a:cubicBezTo>
                      <a:pt x="176" y="71"/>
                      <a:pt x="172" y="70"/>
                      <a:pt x="169" y="70"/>
                    </a:cubicBezTo>
                    <a:cubicBezTo>
                      <a:pt x="164" y="69"/>
                      <a:pt x="159" y="70"/>
                      <a:pt x="153" y="71"/>
                    </a:cubicBezTo>
                    <a:cubicBezTo>
                      <a:pt x="157" y="69"/>
                      <a:pt x="160" y="67"/>
                      <a:pt x="164" y="65"/>
                    </a:cubicBezTo>
                    <a:cubicBezTo>
                      <a:pt x="167" y="63"/>
                      <a:pt x="169" y="61"/>
                      <a:pt x="172" y="58"/>
                    </a:cubicBezTo>
                    <a:cubicBezTo>
                      <a:pt x="174" y="55"/>
                      <a:pt x="175" y="52"/>
                      <a:pt x="173" y="48"/>
                    </a:cubicBezTo>
                    <a:cubicBezTo>
                      <a:pt x="172" y="45"/>
                      <a:pt x="169" y="43"/>
                      <a:pt x="166" y="43"/>
                    </a:cubicBezTo>
                    <a:cubicBezTo>
                      <a:pt x="163" y="42"/>
                      <a:pt x="159" y="43"/>
                      <a:pt x="156" y="44"/>
                    </a:cubicBezTo>
                    <a:cubicBezTo>
                      <a:pt x="149" y="46"/>
                      <a:pt x="142" y="50"/>
                      <a:pt x="136" y="54"/>
                    </a:cubicBezTo>
                    <a:cubicBezTo>
                      <a:pt x="140" y="49"/>
                      <a:pt x="143" y="44"/>
                      <a:pt x="147" y="39"/>
                    </a:cubicBezTo>
                    <a:cubicBezTo>
                      <a:pt x="149" y="36"/>
                      <a:pt x="151" y="33"/>
                      <a:pt x="152" y="30"/>
                    </a:cubicBezTo>
                    <a:cubicBezTo>
                      <a:pt x="153" y="26"/>
                      <a:pt x="152" y="22"/>
                      <a:pt x="150" y="20"/>
                    </a:cubicBezTo>
                    <a:cubicBezTo>
                      <a:pt x="147" y="17"/>
                      <a:pt x="144" y="17"/>
                      <a:pt x="141" y="18"/>
                    </a:cubicBezTo>
                    <a:cubicBezTo>
                      <a:pt x="137" y="18"/>
                      <a:pt x="134" y="20"/>
                      <a:pt x="132" y="22"/>
                    </a:cubicBezTo>
                    <a:cubicBezTo>
                      <a:pt x="126" y="27"/>
                      <a:pt x="121" y="33"/>
                      <a:pt x="117" y="40"/>
                    </a:cubicBezTo>
                    <a:cubicBezTo>
                      <a:pt x="119" y="34"/>
                      <a:pt x="121" y="28"/>
                      <a:pt x="122" y="21"/>
                    </a:cubicBezTo>
                    <a:cubicBezTo>
                      <a:pt x="123" y="18"/>
                      <a:pt x="123" y="15"/>
                      <a:pt x="123" y="11"/>
                    </a:cubicBezTo>
                    <a:cubicBezTo>
                      <a:pt x="122" y="8"/>
                      <a:pt x="120" y="4"/>
                      <a:pt x="117" y="3"/>
                    </a:cubicBezTo>
                    <a:cubicBezTo>
                      <a:pt x="114" y="2"/>
                      <a:pt x="110" y="3"/>
                      <a:pt x="107" y="4"/>
                    </a:cubicBezTo>
                    <a:cubicBezTo>
                      <a:pt x="105" y="6"/>
                      <a:pt x="103" y="9"/>
                      <a:pt x="101" y="12"/>
                    </a:cubicBezTo>
                    <a:cubicBezTo>
                      <a:pt x="98" y="19"/>
                      <a:pt x="96" y="26"/>
                      <a:pt x="95" y="34"/>
                    </a:cubicBezTo>
                    <a:cubicBezTo>
                      <a:pt x="94" y="28"/>
                      <a:pt x="93" y="22"/>
                      <a:pt x="92" y="15"/>
                    </a:cubicBezTo>
                    <a:cubicBezTo>
                      <a:pt x="91" y="12"/>
                      <a:pt x="90" y="8"/>
                      <a:pt x="88" y="6"/>
                    </a:cubicBezTo>
                    <a:cubicBezTo>
                      <a:pt x="87" y="3"/>
                      <a:pt x="83" y="0"/>
                      <a:pt x="80" y="0"/>
                    </a:cubicBezTo>
                    <a:cubicBezTo>
                      <a:pt x="77" y="0"/>
                      <a:pt x="74" y="3"/>
                      <a:pt x="72" y="5"/>
                    </a:cubicBezTo>
                    <a:cubicBezTo>
                      <a:pt x="70" y="8"/>
                      <a:pt x="70" y="12"/>
                      <a:pt x="69" y="15"/>
                    </a:cubicBezTo>
                    <a:cubicBezTo>
                      <a:pt x="69" y="20"/>
                      <a:pt x="69" y="25"/>
                      <a:pt x="70" y="31"/>
                    </a:cubicBezTo>
                    <a:cubicBezTo>
                      <a:pt x="68" y="27"/>
                      <a:pt x="66" y="24"/>
                      <a:pt x="64" y="20"/>
                    </a:cubicBezTo>
                    <a:cubicBezTo>
                      <a:pt x="63" y="18"/>
                      <a:pt x="61" y="15"/>
                      <a:pt x="58" y="12"/>
                    </a:cubicBezTo>
                    <a:cubicBezTo>
                      <a:pt x="55" y="10"/>
                      <a:pt x="51" y="9"/>
                      <a:pt x="48" y="11"/>
                    </a:cubicBezTo>
                    <a:cubicBezTo>
                      <a:pt x="45" y="12"/>
                      <a:pt x="43" y="15"/>
                      <a:pt x="42" y="18"/>
                    </a:cubicBezTo>
                    <a:cubicBezTo>
                      <a:pt x="42" y="21"/>
                      <a:pt x="42" y="25"/>
                      <a:pt x="43" y="28"/>
                    </a:cubicBezTo>
                    <a:cubicBezTo>
                      <a:pt x="45" y="35"/>
                      <a:pt x="49" y="42"/>
                      <a:pt x="53" y="48"/>
                    </a:cubicBezTo>
                    <a:cubicBezTo>
                      <a:pt x="49" y="44"/>
                      <a:pt x="44" y="41"/>
                      <a:pt x="38" y="37"/>
                    </a:cubicBezTo>
                    <a:cubicBezTo>
                      <a:pt x="36" y="35"/>
                      <a:pt x="33" y="33"/>
                      <a:pt x="29" y="32"/>
                    </a:cubicBezTo>
                    <a:cubicBezTo>
                      <a:pt x="26" y="31"/>
                      <a:pt x="22" y="32"/>
                      <a:pt x="20" y="34"/>
                    </a:cubicBezTo>
                    <a:cubicBezTo>
                      <a:pt x="17" y="37"/>
                      <a:pt x="17" y="40"/>
                      <a:pt x="17" y="43"/>
                    </a:cubicBezTo>
                    <a:cubicBezTo>
                      <a:pt x="18" y="47"/>
                      <a:pt x="20" y="50"/>
                      <a:pt x="22" y="52"/>
                    </a:cubicBezTo>
                    <a:cubicBezTo>
                      <a:pt x="27" y="58"/>
                      <a:pt x="33" y="63"/>
                      <a:pt x="39" y="67"/>
                    </a:cubicBezTo>
                    <a:cubicBezTo>
                      <a:pt x="33" y="65"/>
                      <a:pt x="27" y="64"/>
                      <a:pt x="21" y="62"/>
                    </a:cubicBezTo>
                    <a:cubicBezTo>
                      <a:pt x="18" y="61"/>
                      <a:pt x="14" y="61"/>
                      <a:pt x="11" y="61"/>
                    </a:cubicBezTo>
                    <a:cubicBezTo>
                      <a:pt x="7" y="62"/>
                      <a:pt x="4" y="64"/>
                      <a:pt x="3" y="67"/>
                    </a:cubicBezTo>
                    <a:cubicBezTo>
                      <a:pt x="1" y="70"/>
                      <a:pt x="2" y="74"/>
                      <a:pt x="4" y="77"/>
                    </a:cubicBezTo>
                    <a:cubicBezTo>
                      <a:pt x="6" y="79"/>
                      <a:pt x="9" y="81"/>
                      <a:pt x="12" y="83"/>
                    </a:cubicBezTo>
                    <a:cubicBezTo>
                      <a:pt x="19" y="86"/>
                      <a:pt x="26" y="88"/>
                      <a:pt x="34" y="89"/>
                    </a:cubicBezTo>
                    <a:cubicBezTo>
                      <a:pt x="27" y="90"/>
                      <a:pt x="21" y="91"/>
                      <a:pt x="15" y="92"/>
                    </a:cubicBezTo>
                    <a:cubicBezTo>
                      <a:pt x="12" y="93"/>
                      <a:pt x="8" y="94"/>
                      <a:pt x="5" y="96"/>
                    </a:cubicBezTo>
                    <a:cubicBezTo>
                      <a:pt x="2" y="97"/>
                      <a:pt x="0" y="101"/>
                      <a:pt x="0" y="104"/>
                    </a:cubicBezTo>
                    <a:cubicBezTo>
                      <a:pt x="0" y="107"/>
                      <a:pt x="2" y="110"/>
                      <a:pt x="5" y="112"/>
                    </a:cubicBezTo>
                    <a:cubicBezTo>
                      <a:pt x="8" y="114"/>
                      <a:pt x="11" y="114"/>
                      <a:pt x="15" y="115"/>
                    </a:cubicBezTo>
                    <a:cubicBezTo>
                      <a:pt x="20" y="115"/>
                      <a:pt x="25" y="115"/>
                      <a:pt x="30" y="114"/>
                    </a:cubicBezTo>
                    <a:cubicBezTo>
                      <a:pt x="27" y="116"/>
                      <a:pt x="23" y="118"/>
                      <a:pt x="20" y="120"/>
                    </a:cubicBezTo>
                    <a:cubicBezTo>
                      <a:pt x="17" y="122"/>
                      <a:pt x="14" y="123"/>
                      <a:pt x="12" y="126"/>
                    </a:cubicBezTo>
                    <a:cubicBezTo>
                      <a:pt x="10" y="129"/>
                      <a:pt x="9" y="133"/>
                      <a:pt x="10" y="136"/>
                    </a:cubicBezTo>
                    <a:cubicBezTo>
                      <a:pt x="11" y="139"/>
                      <a:pt x="15" y="141"/>
                      <a:pt x="18" y="142"/>
                    </a:cubicBezTo>
                    <a:cubicBezTo>
                      <a:pt x="21" y="142"/>
                      <a:pt x="24" y="142"/>
                      <a:pt x="28" y="141"/>
                    </a:cubicBezTo>
                    <a:cubicBezTo>
                      <a:pt x="35" y="139"/>
                      <a:pt x="42" y="135"/>
                      <a:pt x="48" y="131"/>
                    </a:cubicBezTo>
                    <a:cubicBezTo>
                      <a:pt x="44" y="135"/>
                      <a:pt x="40" y="140"/>
                      <a:pt x="37" y="146"/>
                    </a:cubicBezTo>
                    <a:cubicBezTo>
                      <a:pt x="35" y="148"/>
                      <a:pt x="33" y="151"/>
                      <a:pt x="32" y="155"/>
                    </a:cubicBezTo>
                    <a:cubicBezTo>
                      <a:pt x="31" y="158"/>
                      <a:pt x="31" y="162"/>
                      <a:pt x="34" y="165"/>
                    </a:cubicBezTo>
                    <a:cubicBezTo>
                      <a:pt x="36" y="167"/>
                      <a:pt x="40" y="168"/>
                      <a:pt x="43" y="167"/>
                    </a:cubicBezTo>
                    <a:cubicBezTo>
                      <a:pt x="46" y="166"/>
                      <a:pt x="49" y="164"/>
                      <a:pt x="52" y="162"/>
                    </a:cubicBezTo>
                    <a:cubicBezTo>
                      <a:pt x="58" y="157"/>
                      <a:pt x="62" y="151"/>
                      <a:pt x="66" y="145"/>
                    </a:cubicBezTo>
                    <a:cubicBezTo>
                      <a:pt x="65" y="151"/>
                      <a:pt x="63" y="157"/>
                      <a:pt x="62" y="163"/>
                    </a:cubicBezTo>
                    <a:cubicBezTo>
                      <a:pt x="61" y="166"/>
                      <a:pt x="60" y="170"/>
                      <a:pt x="61" y="173"/>
                    </a:cubicBezTo>
                    <a:cubicBezTo>
                      <a:pt x="62" y="177"/>
                      <a:pt x="64" y="180"/>
                      <a:pt x="67" y="181"/>
                    </a:cubicBezTo>
                    <a:cubicBezTo>
                      <a:pt x="70" y="183"/>
                      <a:pt x="74" y="182"/>
                      <a:pt x="76" y="180"/>
                    </a:cubicBezTo>
                    <a:cubicBezTo>
                      <a:pt x="79" y="178"/>
                      <a:pt x="81" y="175"/>
                      <a:pt x="82" y="172"/>
                    </a:cubicBezTo>
                    <a:cubicBezTo>
                      <a:pt x="86" y="165"/>
                      <a:pt x="88" y="158"/>
                      <a:pt x="89" y="150"/>
                    </a:cubicBezTo>
                    <a:cubicBezTo>
                      <a:pt x="90" y="157"/>
                      <a:pt x="91" y="163"/>
                      <a:pt x="92" y="169"/>
                    </a:cubicBezTo>
                    <a:cubicBezTo>
                      <a:pt x="93" y="172"/>
                      <a:pt x="93" y="176"/>
                      <a:pt x="95" y="179"/>
                    </a:cubicBezTo>
                    <a:cubicBezTo>
                      <a:pt x="97" y="182"/>
                      <a:pt x="100" y="184"/>
                      <a:pt x="104" y="184"/>
                    </a:cubicBezTo>
                    <a:cubicBezTo>
                      <a:pt x="107" y="184"/>
                      <a:pt x="110" y="182"/>
                      <a:pt x="112" y="179"/>
                    </a:cubicBezTo>
                    <a:cubicBezTo>
                      <a:pt x="114" y="176"/>
                      <a:pt x="114" y="173"/>
                      <a:pt x="114" y="169"/>
                    </a:cubicBezTo>
                    <a:cubicBezTo>
                      <a:pt x="115" y="164"/>
                      <a:pt x="114" y="159"/>
                      <a:pt x="113" y="154"/>
                    </a:cubicBezTo>
                    <a:cubicBezTo>
                      <a:pt x="115" y="157"/>
                      <a:pt x="117" y="161"/>
                      <a:pt x="119" y="164"/>
                    </a:cubicBezTo>
                    <a:cubicBezTo>
                      <a:pt x="121" y="167"/>
                      <a:pt x="123" y="170"/>
                      <a:pt x="126" y="172"/>
                    </a:cubicBezTo>
                    <a:cubicBezTo>
                      <a:pt x="129" y="174"/>
                      <a:pt x="132" y="175"/>
                      <a:pt x="136" y="174"/>
                    </a:cubicBezTo>
                    <a:cubicBezTo>
                      <a:pt x="139" y="173"/>
                      <a:pt x="141" y="169"/>
                      <a:pt x="141" y="166"/>
                    </a:cubicBezTo>
                    <a:cubicBezTo>
                      <a:pt x="142" y="163"/>
                      <a:pt x="141" y="160"/>
                      <a:pt x="140" y="156"/>
                    </a:cubicBezTo>
                    <a:cubicBezTo>
                      <a:pt x="138" y="149"/>
                      <a:pt x="134" y="142"/>
                      <a:pt x="130" y="136"/>
                    </a:cubicBezTo>
                    <a:cubicBezTo>
                      <a:pt x="135" y="140"/>
                      <a:pt x="140" y="144"/>
                      <a:pt x="145" y="147"/>
                    </a:cubicBezTo>
                    <a:cubicBezTo>
                      <a:pt x="148" y="149"/>
                      <a:pt x="151" y="151"/>
                      <a:pt x="154" y="152"/>
                    </a:cubicBezTo>
                    <a:cubicBezTo>
                      <a:pt x="158" y="153"/>
                      <a:pt x="162" y="153"/>
                      <a:pt x="164" y="150"/>
                    </a:cubicBezTo>
                    <a:cubicBezTo>
                      <a:pt x="167" y="148"/>
                      <a:pt x="167" y="144"/>
                      <a:pt x="166" y="141"/>
                    </a:cubicBezTo>
                    <a:cubicBezTo>
                      <a:pt x="166" y="138"/>
                      <a:pt x="164" y="135"/>
                      <a:pt x="162" y="132"/>
                    </a:cubicBezTo>
                    <a:cubicBezTo>
                      <a:pt x="157" y="126"/>
                      <a:pt x="151" y="122"/>
                      <a:pt x="144" y="118"/>
                    </a:cubicBezTo>
                    <a:cubicBezTo>
                      <a:pt x="150" y="119"/>
                      <a:pt x="156" y="121"/>
                      <a:pt x="163" y="122"/>
                    </a:cubicBezTo>
                    <a:cubicBezTo>
                      <a:pt x="166" y="123"/>
                      <a:pt x="169" y="124"/>
                      <a:pt x="173" y="123"/>
                    </a:cubicBezTo>
                    <a:cubicBezTo>
                      <a:pt x="176" y="122"/>
                      <a:pt x="180" y="120"/>
                      <a:pt x="181" y="117"/>
                    </a:cubicBezTo>
                    <a:cubicBezTo>
                      <a:pt x="182" y="114"/>
                      <a:pt x="181" y="111"/>
                      <a:pt x="180" y="108"/>
                    </a:cubicBezTo>
                    <a:cubicBezTo>
                      <a:pt x="178" y="105"/>
                      <a:pt x="175" y="103"/>
                      <a:pt x="172" y="102"/>
                    </a:cubicBezTo>
                    <a:cubicBezTo>
                      <a:pt x="165" y="98"/>
                      <a:pt x="158" y="96"/>
                      <a:pt x="150" y="95"/>
                    </a:cubicBezTo>
                    <a:cubicBezTo>
                      <a:pt x="156" y="94"/>
                      <a:pt x="162" y="93"/>
                      <a:pt x="169" y="92"/>
                    </a:cubicBezTo>
                    <a:cubicBezTo>
                      <a:pt x="172" y="91"/>
                      <a:pt x="176" y="91"/>
                      <a:pt x="178" y="89"/>
                    </a:cubicBezTo>
                    <a:cubicBezTo>
                      <a:pt x="181" y="87"/>
                      <a:pt x="184" y="84"/>
                      <a:pt x="184" y="80"/>
                    </a:cubicBezTo>
                    <a:cubicBezTo>
                      <a:pt x="184" y="77"/>
                      <a:pt x="182" y="74"/>
                      <a:pt x="179" y="7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6" name="Google Shape;1986;p15"/>
              <p:cNvSpPr/>
              <p:nvPr/>
            </p:nvSpPr>
            <p:spPr>
              <a:xfrm>
                <a:off x="4148138" y="4672013"/>
                <a:ext cx="468312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3" extrusionOk="0">
                    <a:moveTo>
                      <a:pt x="115" y="35"/>
                    </a:moveTo>
                    <a:cubicBezTo>
                      <a:pt x="113" y="35"/>
                      <a:pt x="110" y="35"/>
                      <a:pt x="108" y="35"/>
                    </a:cubicBezTo>
                    <a:cubicBezTo>
                      <a:pt x="105" y="36"/>
                      <a:pt x="102" y="37"/>
                      <a:pt x="98" y="38"/>
                    </a:cubicBezTo>
                    <a:cubicBezTo>
                      <a:pt x="100" y="36"/>
                      <a:pt x="102" y="35"/>
                      <a:pt x="104" y="33"/>
                    </a:cubicBezTo>
                    <a:cubicBezTo>
                      <a:pt x="106" y="31"/>
                      <a:pt x="107" y="29"/>
                      <a:pt x="108" y="27"/>
                    </a:cubicBezTo>
                    <a:cubicBezTo>
                      <a:pt x="109" y="25"/>
                      <a:pt x="109" y="23"/>
                      <a:pt x="108" y="21"/>
                    </a:cubicBezTo>
                    <a:cubicBezTo>
                      <a:pt x="107" y="19"/>
                      <a:pt x="104" y="18"/>
                      <a:pt x="102" y="18"/>
                    </a:cubicBezTo>
                    <a:cubicBezTo>
                      <a:pt x="100" y="18"/>
                      <a:pt x="98" y="19"/>
                      <a:pt x="96" y="20"/>
                    </a:cubicBezTo>
                    <a:cubicBezTo>
                      <a:pt x="92" y="23"/>
                      <a:pt x="88" y="26"/>
                      <a:pt x="84" y="30"/>
                    </a:cubicBezTo>
                    <a:cubicBezTo>
                      <a:pt x="86" y="26"/>
                      <a:pt x="88" y="22"/>
                      <a:pt x="89" y="18"/>
                    </a:cubicBezTo>
                    <a:cubicBezTo>
                      <a:pt x="90" y="16"/>
                      <a:pt x="91" y="14"/>
                      <a:pt x="91" y="12"/>
                    </a:cubicBezTo>
                    <a:cubicBezTo>
                      <a:pt x="91" y="10"/>
                      <a:pt x="90" y="7"/>
                      <a:pt x="88" y="6"/>
                    </a:cubicBezTo>
                    <a:cubicBezTo>
                      <a:pt x="86" y="5"/>
                      <a:pt x="84" y="5"/>
                      <a:pt x="82" y="6"/>
                    </a:cubicBezTo>
                    <a:cubicBezTo>
                      <a:pt x="80" y="7"/>
                      <a:pt x="78" y="8"/>
                      <a:pt x="77" y="10"/>
                    </a:cubicBezTo>
                    <a:cubicBezTo>
                      <a:pt x="74" y="14"/>
                      <a:pt x="72" y="19"/>
                      <a:pt x="70" y="24"/>
                    </a:cubicBezTo>
                    <a:cubicBezTo>
                      <a:pt x="71" y="19"/>
                      <a:pt x="71" y="15"/>
                      <a:pt x="71" y="11"/>
                    </a:cubicBezTo>
                    <a:cubicBezTo>
                      <a:pt x="70" y="9"/>
                      <a:pt x="70" y="6"/>
                      <a:pt x="70" y="4"/>
                    </a:cubicBezTo>
                    <a:cubicBezTo>
                      <a:pt x="69" y="2"/>
                      <a:pt x="67" y="0"/>
                      <a:pt x="65" y="0"/>
                    </a:cubicBezTo>
                    <a:cubicBezTo>
                      <a:pt x="62" y="0"/>
                      <a:pt x="60" y="1"/>
                      <a:pt x="59" y="2"/>
                    </a:cubicBezTo>
                    <a:cubicBezTo>
                      <a:pt x="57" y="4"/>
                      <a:pt x="56" y="6"/>
                      <a:pt x="56" y="8"/>
                    </a:cubicBezTo>
                    <a:cubicBezTo>
                      <a:pt x="55" y="13"/>
                      <a:pt x="55" y="18"/>
                      <a:pt x="55" y="23"/>
                    </a:cubicBezTo>
                    <a:cubicBezTo>
                      <a:pt x="53" y="19"/>
                      <a:pt x="52" y="15"/>
                      <a:pt x="50" y="12"/>
                    </a:cubicBezTo>
                    <a:cubicBezTo>
                      <a:pt x="49" y="10"/>
                      <a:pt x="48" y="7"/>
                      <a:pt x="47" y="6"/>
                    </a:cubicBezTo>
                    <a:cubicBezTo>
                      <a:pt x="45" y="4"/>
                      <a:pt x="43" y="3"/>
                      <a:pt x="40" y="4"/>
                    </a:cubicBezTo>
                    <a:cubicBezTo>
                      <a:pt x="38" y="4"/>
                      <a:pt x="37" y="6"/>
                      <a:pt x="36" y="8"/>
                    </a:cubicBezTo>
                    <a:cubicBezTo>
                      <a:pt x="35" y="10"/>
                      <a:pt x="35" y="13"/>
                      <a:pt x="36" y="15"/>
                    </a:cubicBezTo>
                    <a:cubicBezTo>
                      <a:pt x="36" y="18"/>
                      <a:pt x="37" y="21"/>
                      <a:pt x="39" y="25"/>
                    </a:cubicBezTo>
                    <a:cubicBezTo>
                      <a:pt x="37" y="23"/>
                      <a:pt x="35" y="21"/>
                      <a:pt x="33" y="19"/>
                    </a:cubicBezTo>
                    <a:cubicBezTo>
                      <a:pt x="32" y="17"/>
                      <a:pt x="30" y="16"/>
                      <a:pt x="28" y="15"/>
                    </a:cubicBezTo>
                    <a:cubicBezTo>
                      <a:pt x="26" y="14"/>
                      <a:pt x="23" y="14"/>
                      <a:pt x="21" y="15"/>
                    </a:cubicBezTo>
                    <a:cubicBezTo>
                      <a:pt x="19" y="16"/>
                      <a:pt x="19" y="19"/>
                      <a:pt x="19" y="21"/>
                    </a:cubicBezTo>
                    <a:cubicBezTo>
                      <a:pt x="19" y="23"/>
                      <a:pt x="20" y="25"/>
                      <a:pt x="21" y="27"/>
                    </a:cubicBezTo>
                    <a:cubicBezTo>
                      <a:pt x="23" y="31"/>
                      <a:pt x="27" y="35"/>
                      <a:pt x="30" y="39"/>
                    </a:cubicBezTo>
                    <a:cubicBezTo>
                      <a:pt x="27" y="37"/>
                      <a:pt x="23" y="35"/>
                      <a:pt x="19" y="34"/>
                    </a:cubicBezTo>
                    <a:cubicBezTo>
                      <a:pt x="17" y="33"/>
                      <a:pt x="15" y="32"/>
                      <a:pt x="12" y="32"/>
                    </a:cubicBezTo>
                    <a:cubicBezTo>
                      <a:pt x="10" y="32"/>
                      <a:pt x="8" y="33"/>
                      <a:pt x="6" y="35"/>
                    </a:cubicBezTo>
                    <a:cubicBezTo>
                      <a:pt x="5" y="37"/>
                      <a:pt x="5" y="39"/>
                      <a:pt x="6" y="41"/>
                    </a:cubicBezTo>
                    <a:cubicBezTo>
                      <a:pt x="7" y="43"/>
                      <a:pt x="9" y="45"/>
                      <a:pt x="11" y="46"/>
                    </a:cubicBezTo>
                    <a:cubicBezTo>
                      <a:pt x="15" y="49"/>
                      <a:pt x="19" y="51"/>
                      <a:pt x="24" y="53"/>
                    </a:cubicBezTo>
                    <a:cubicBezTo>
                      <a:pt x="20" y="53"/>
                      <a:pt x="16" y="52"/>
                      <a:pt x="12" y="53"/>
                    </a:cubicBezTo>
                    <a:cubicBezTo>
                      <a:pt x="9" y="53"/>
                      <a:pt x="7" y="53"/>
                      <a:pt x="5" y="54"/>
                    </a:cubicBezTo>
                    <a:cubicBezTo>
                      <a:pt x="3" y="54"/>
                      <a:pt x="1" y="56"/>
                      <a:pt x="1" y="58"/>
                    </a:cubicBezTo>
                    <a:cubicBezTo>
                      <a:pt x="0" y="61"/>
                      <a:pt x="1" y="63"/>
                      <a:pt x="3" y="64"/>
                    </a:cubicBezTo>
                    <a:cubicBezTo>
                      <a:pt x="5" y="66"/>
                      <a:pt x="7" y="67"/>
                      <a:pt x="9" y="67"/>
                    </a:cubicBezTo>
                    <a:cubicBezTo>
                      <a:pt x="14" y="68"/>
                      <a:pt x="19" y="68"/>
                      <a:pt x="24" y="68"/>
                    </a:cubicBezTo>
                    <a:cubicBezTo>
                      <a:pt x="20" y="70"/>
                      <a:pt x="16" y="71"/>
                      <a:pt x="12" y="73"/>
                    </a:cubicBezTo>
                    <a:cubicBezTo>
                      <a:pt x="10" y="74"/>
                      <a:pt x="8" y="75"/>
                      <a:pt x="6" y="76"/>
                    </a:cubicBezTo>
                    <a:cubicBezTo>
                      <a:pt x="5" y="78"/>
                      <a:pt x="4" y="80"/>
                      <a:pt x="4" y="83"/>
                    </a:cubicBezTo>
                    <a:cubicBezTo>
                      <a:pt x="5" y="85"/>
                      <a:pt x="7" y="86"/>
                      <a:pt x="9" y="87"/>
                    </a:cubicBezTo>
                    <a:cubicBezTo>
                      <a:pt x="11" y="88"/>
                      <a:pt x="13" y="88"/>
                      <a:pt x="15" y="87"/>
                    </a:cubicBezTo>
                    <a:cubicBezTo>
                      <a:pt x="19" y="87"/>
                      <a:pt x="22" y="86"/>
                      <a:pt x="25" y="84"/>
                    </a:cubicBezTo>
                    <a:cubicBezTo>
                      <a:pt x="23" y="86"/>
                      <a:pt x="22" y="88"/>
                      <a:pt x="20" y="90"/>
                    </a:cubicBezTo>
                    <a:cubicBezTo>
                      <a:pt x="18" y="91"/>
                      <a:pt x="16" y="93"/>
                      <a:pt x="16" y="95"/>
                    </a:cubicBezTo>
                    <a:cubicBezTo>
                      <a:pt x="15" y="97"/>
                      <a:pt x="14" y="100"/>
                      <a:pt x="16" y="102"/>
                    </a:cubicBezTo>
                    <a:cubicBezTo>
                      <a:pt x="17" y="104"/>
                      <a:pt x="19" y="104"/>
                      <a:pt x="22" y="104"/>
                    </a:cubicBezTo>
                    <a:cubicBezTo>
                      <a:pt x="24" y="104"/>
                      <a:pt x="26" y="103"/>
                      <a:pt x="28" y="102"/>
                    </a:cubicBezTo>
                    <a:cubicBezTo>
                      <a:pt x="32" y="100"/>
                      <a:pt x="36" y="96"/>
                      <a:pt x="39" y="93"/>
                    </a:cubicBezTo>
                    <a:cubicBezTo>
                      <a:pt x="37" y="96"/>
                      <a:pt x="36" y="100"/>
                      <a:pt x="34" y="104"/>
                    </a:cubicBezTo>
                    <a:cubicBezTo>
                      <a:pt x="33" y="106"/>
                      <a:pt x="33" y="108"/>
                      <a:pt x="33" y="111"/>
                    </a:cubicBezTo>
                    <a:cubicBezTo>
                      <a:pt x="32" y="113"/>
                      <a:pt x="33" y="115"/>
                      <a:pt x="35" y="117"/>
                    </a:cubicBezTo>
                    <a:cubicBezTo>
                      <a:pt x="37" y="118"/>
                      <a:pt x="40" y="118"/>
                      <a:pt x="42" y="117"/>
                    </a:cubicBezTo>
                    <a:cubicBezTo>
                      <a:pt x="44" y="116"/>
                      <a:pt x="45" y="114"/>
                      <a:pt x="47" y="112"/>
                    </a:cubicBezTo>
                    <a:cubicBezTo>
                      <a:pt x="50" y="108"/>
                      <a:pt x="52" y="104"/>
                      <a:pt x="53" y="99"/>
                    </a:cubicBezTo>
                    <a:cubicBezTo>
                      <a:pt x="53" y="103"/>
                      <a:pt x="53" y="107"/>
                      <a:pt x="53" y="111"/>
                    </a:cubicBezTo>
                    <a:cubicBezTo>
                      <a:pt x="53" y="114"/>
                      <a:pt x="53" y="116"/>
                      <a:pt x="54" y="118"/>
                    </a:cubicBezTo>
                    <a:cubicBezTo>
                      <a:pt x="55" y="120"/>
                      <a:pt x="57" y="122"/>
                      <a:pt x="59" y="123"/>
                    </a:cubicBezTo>
                    <a:cubicBezTo>
                      <a:pt x="61" y="123"/>
                      <a:pt x="64" y="122"/>
                      <a:pt x="65" y="120"/>
                    </a:cubicBezTo>
                    <a:cubicBezTo>
                      <a:pt x="66" y="118"/>
                      <a:pt x="67" y="116"/>
                      <a:pt x="68" y="114"/>
                    </a:cubicBezTo>
                    <a:cubicBezTo>
                      <a:pt x="69" y="109"/>
                      <a:pt x="69" y="104"/>
                      <a:pt x="69" y="99"/>
                    </a:cubicBezTo>
                    <a:cubicBezTo>
                      <a:pt x="70" y="103"/>
                      <a:pt x="72" y="107"/>
                      <a:pt x="73" y="111"/>
                    </a:cubicBezTo>
                    <a:cubicBezTo>
                      <a:pt x="74" y="113"/>
                      <a:pt x="75" y="115"/>
                      <a:pt x="77" y="117"/>
                    </a:cubicBezTo>
                    <a:cubicBezTo>
                      <a:pt x="79" y="118"/>
                      <a:pt x="81" y="119"/>
                      <a:pt x="83" y="119"/>
                    </a:cubicBezTo>
                    <a:cubicBezTo>
                      <a:pt x="85" y="118"/>
                      <a:pt x="87" y="116"/>
                      <a:pt x="88" y="114"/>
                    </a:cubicBezTo>
                    <a:cubicBezTo>
                      <a:pt x="88" y="112"/>
                      <a:pt x="88" y="110"/>
                      <a:pt x="88" y="108"/>
                    </a:cubicBezTo>
                    <a:cubicBezTo>
                      <a:pt x="87" y="104"/>
                      <a:pt x="86" y="101"/>
                      <a:pt x="85" y="98"/>
                    </a:cubicBezTo>
                    <a:cubicBezTo>
                      <a:pt x="87" y="100"/>
                      <a:pt x="89" y="101"/>
                      <a:pt x="90" y="103"/>
                    </a:cubicBezTo>
                    <a:cubicBezTo>
                      <a:pt x="92" y="105"/>
                      <a:pt x="94" y="107"/>
                      <a:pt x="96" y="108"/>
                    </a:cubicBezTo>
                    <a:cubicBezTo>
                      <a:pt x="98" y="108"/>
                      <a:pt x="101" y="109"/>
                      <a:pt x="102" y="107"/>
                    </a:cubicBezTo>
                    <a:cubicBezTo>
                      <a:pt x="104" y="106"/>
                      <a:pt x="105" y="104"/>
                      <a:pt x="105" y="101"/>
                    </a:cubicBezTo>
                    <a:cubicBezTo>
                      <a:pt x="105" y="99"/>
                      <a:pt x="104" y="97"/>
                      <a:pt x="103" y="95"/>
                    </a:cubicBezTo>
                    <a:cubicBezTo>
                      <a:pt x="100" y="91"/>
                      <a:pt x="97" y="87"/>
                      <a:pt x="93" y="84"/>
                    </a:cubicBezTo>
                    <a:cubicBezTo>
                      <a:pt x="97" y="86"/>
                      <a:pt x="101" y="87"/>
                      <a:pt x="105" y="89"/>
                    </a:cubicBezTo>
                    <a:cubicBezTo>
                      <a:pt x="107" y="90"/>
                      <a:pt x="109" y="90"/>
                      <a:pt x="111" y="91"/>
                    </a:cubicBezTo>
                    <a:cubicBezTo>
                      <a:pt x="114" y="91"/>
                      <a:pt x="116" y="90"/>
                      <a:pt x="117" y="88"/>
                    </a:cubicBezTo>
                    <a:cubicBezTo>
                      <a:pt x="118" y="86"/>
                      <a:pt x="118" y="83"/>
                      <a:pt x="117" y="81"/>
                    </a:cubicBezTo>
                    <a:cubicBezTo>
                      <a:pt x="116" y="79"/>
                      <a:pt x="115" y="78"/>
                      <a:pt x="113" y="77"/>
                    </a:cubicBezTo>
                    <a:cubicBezTo>
                      <a:pt x="109" y="73"/>
                      <a:pt x="104" y="71"/>
                      <a:pt x="100" y="70"/>
                    </a:cubicBezTo>
                    <a:cubicBezTo>
                      <a:pt x="104" y="70"/>
                      <a:pt x="108" y="70"/>
                      <a:pt x="112" y="70"/>
                    </a:cubicBezTo>
                    <a:cubicBezTo>
                      <a:pt x="114" y="70"/>
                      <a:pt x="117" y="70"/>
                      <a:pt x="119" y="69"/>
                    </a:cubicBezTo>
                    <a:cubicBezTo>
                      <a:pt x="121" y="68"/>
                      <a:pt x="123" y="66"/>
                      <a:pt x="123" y="64"/>
                    </a:cubicBezTo>
                    <a:cubicBezTo>
                      <a:pt x="124" y="62"/>
                      <a:pt x="122" y="60"/>
                      <a:pt x="121" y="58"/>
                    </a:cubicBezTo>
                    <a:cubicBezTo>
                      <a:pt x="119" y="57"/>
                      <a:pt x="117" y="56"/>
                      <a:pt x="115" y="55"/>
                    </a:cubicBezTo>
                    <a:cubicBezTo>
                      <a:pt x="110" y="54"/>
                      <a:pt x="105" y="54"/>
                      <a:pt x="100" y="54"/>
                    </a:cubicBezTo>
                    <a:cubicBezTo>
                      <a:pt x="104" y="53"/>
                      <a:pt x="108" y="51"/>
                      <a:pt x="111" y="50"/>
                    </a:cubicBezTo>
                    <a:cubicBezTo>
                      <a:pt x="113" y="49"/>
                      <a:pt x="116" y="48"/>
                      <a:pt x="117" y="46"/>
                    </a:cubicBezTo>
                    <a:cubicBezTo>
                      <a:pt x="119" y="44"/>
                      <a:pt x="120" y="42"/>
                      <a:pt x="119" y="40"/>
                    </a:cubicBezTo>
                    <a:cubicBezTo>
                      <a:pt x="119" y="38"/>
                      <a:pt x="117" y="36"/>
                      <a:pt x="115" y="3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7" name="Google Shape;1987;p15"/>
              <p:cNvSpPr/>
              <p:nvPr/>
            </p:nvSpPr>
            <p:spPr>
              <a:xfrm>
                <a:off x="4281488" y="4792663"/>
                <a:ext cx="206375" cy="217488"/>
              </a:xfrm>
              <a:custGeom>
                <a:avLst/>
                <a:gdLst/>
                <a:ahLst/>
                <a:cxnLst/>
                <a:rect l="l" t="t" r="r" b="b"/>
                <a:pathLst>
                  <a:path w="55" h="58" extrusionOk="0">
                    <a:moveTo>
                      <a:pt x="12" y="2"/>
                    </a:moveTo>
                    <a:cubicBezTo>
                      <a:pt x="11" y="5"/>
                      <a:pt x="12" y="9"/>
                      <a:pt x="10" y="11"/>
                    </a:cubicBezTo>
                    <a:cubicBezTo>
                      <a:pt x="10" y="12"/>
                      <a:pt x="8" y="13"/>
                      <a:pt x="7" y="13"/>
                    </a:cubicBezTo>
                    <a:cubicBezTo>
                      <a:pt x="5" y="14"/>
                      <a:pt x="3" y="15"/>
                      <a:pt x="2" y="17"/>
                    </a:cubicBezTo>
                    <a:cubicBezTo>
                      <a:pt x="1" y="19"/>
                      <a:pt x="0" y="21"/>
                      <a:pt x="2" y="23"/>
                    </a:cubicBezTo>
                    <a:cubicBezTo>
                      <a:pt x="2" y="24"/>
                      <a:pt x="3" y="24"/>
                      <a:pt x="4" y="25"/>
                    </a:cubicBezTo>
                    <a:cubicBezTo>
                      <a:pt x="7" y="28"/>
                      <a:pt x="0" y="35"/>
                      <a:pt x="3" y="39"/>
                    </a:cubicBezTo>
                    <a:cubicBezTo>
                      <a:pt x="4" y="43"/>
                      <a:pt x="10" y="42"/>
                      <a:pt x="12" y="46"/>
                    </a:cubicBezTo>
                    <a:cubicBezTo>
                      <a:pt x="13" y="47"/>
                      <a:pt x="13" y="48"/>
                      <a:pt x="13" y="49"/>
                    </a:cubicBezTo>
                    <a:cubicBezTo>
                      <a:pt x="14" y="55"/>
                      <a:pt x="22" y="58"/>
                      <a:pt x="27" y="55"/>
                    </a:cubicBezTo>
                    <a:cubicBezTo>
                      <a:pt x="30" y="53"/>
                      <a:pt x="31" y="49"/>
                      <a:pt x="34" y="48"/>
                    </a:cubicBezTo>
                    <a:cubicBezTo>
                      <a:pt x="39" y="46"/>
                      <a:pt x="44" y="49"/>
                      <a:pt x="47" y="46"/>
                    </a:cubicBezTo>
                    <a:cubicBezTo>
                      <a:pt x="51" y="43"/>
                      <a:pt x="47" y="36"/>
                      <a:pt x="49" y="32"/>
                    </a:cubicBezTo>
                    <a:cubicBezTo>
                      <a:pt x="50" y="28"/>
                      <a:pt x="55" y="25"/>
                      <a:pt x="54" y="21"/>
                    </a:cubicBezTo>
                    <a:cubicBezTo>
                      <a:pt x="52" y="16"/>
                      <a:pt x="44" y="19"/>
                      <a:pt x="43" y="13"/>
                    </a:cubicBezTo>
                    <a:cubicBezTo>
                      <a:pt x="42" y="10"/>
                      <a:pt x="42" y="8"/>
                      <a:pt x="42" y="6"/>
                    </a:cubicBezTo>
                    <a:cubicBezTo>
                      <a:pt x="42" y="4"/>
                      <a:pt x="41" y="2"/>
                      <a:pt x="39" y="1"/>
                    </a:cubicBezTo>
                    <a:cubicBezTo>
                      <a:pt x="36" y="1"/>
                      <a:pt x="34" y="3"/>
                      <a:pt x="32" y="4"/>
                    </a:cubicBezTo>
                    <a:cubicBezTo>
                      <a:pt x="29" y="5"/>
                      <a:pt x="27" y="5"/>
                      <a:pt x="25" y="4"/>
                    </a:cubicBezTo>
                    <a:cubicBezTo>
                      <a:pt x="23" y="3"/>
                      <a:pt x="22" y="2"/>
                      <a:pt x="20" y="1"/>
                    </a:cubicBezTo>
                    <a:cubicBezTo>
                      <a:pt x="19" y="1"/>
                      <a:pt x="17" y="0"/>
                      <a:pt x="15" y="0"/>
                    </a:cubicBezTo>
                    <a:cubicBezTo>
                      <a:pt x="14" y="0"/>
                      <a:pt x="13" y="1"/>
                      <a:pt x="12" y="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8" name="Google Shape;1988;p15"/>
              <p:cNvSpPr/>
              <p:nvPr/>
            </p:nvSpPr>
            <p:spPr>
              <a:xfrm>
                <a:off x="4371976" y="4845051"/>
                <a:ext cx="17463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5"/>
                    </a:moveTo>
                    <a:cubicBezTo>
                      <a:pt x="5" y="5"/>
                      <a:pt x="5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9" name="Google Shape;1989;p15"/>
              <p:cNvSpPr/>
              <p:nvPr/>
            </p:nvSpPr>
            <p:spPr>
              <a:xfrm>
                <a:off x="4337051" y="48561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0" name="Google Shape;1990;p15"/>
              <p:cNvSpPr/>
              <p:nvPr/>
            </p:nvSpPr>
            <p:spPr>
              <a:xfrm>
                <a:off x="4367213" y="48942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4" y="6"/>
                    </a:moveTo>
                    <a:cubicBezTo>
                      <a:pt x="7" y="6"/>
                      <a:pt x="7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1" name="Google Shape;1991;p15"/>
              <p:cNvSpPr/>
              <p:nvPr/>
            </p:nvSpPr>
            <p:spPr>
              <a:xfrm>
                <a:off x="4344988" y="4919663"/>
                <a:ext cx="3333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4" y="6"/>
                    </a:moveTo>
                    <a:cubicBezTo>
                      <a:pt x="8" y="6"/>
                      <a:pt x="9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2" name="Google Shape;1992;p15"/>
              <p:cNvSpPr/>
              <p:nvPr/>
            </p:nvSpPr>
            <p:spPr>
              <a:xfrm>
                <a:off x="4389438" y="48783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3" name="Google Shape;1993;p15"/>
              <p:cNvSpPr/>
              <p:nvPr/>
            </p:nvSpPr>
            <p:spPr>
              <a:xfrm>
                <a:off x="4337051" y="4889501"/>
                <a:ext cx="2698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4" name="Google Shape;1994;p15"/>
              <p:cNvSpPr/>
              <p:nvPr/>
            </p:nvSpPr>
            <p:spPr>
              <a:xfrm>
                <a:off x="4397376" y="49164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5" name="Google Shape;1995;p15"/>
              <p:cNvSpPr/>
              <p:nvPr/>
            </p:nvSpPr>
            <p:spPr>
              <a:xfrm>
                <a:off x="4402138" y="4840288"/>
                <a:ext cx="222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4"/>
                    </a:moveTo>
                    <a:cubicBezTo>
                      <a:pt x="6" y="4"/>
                      <a:pt x="6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6" name="Google Shape;1996;p15"/>
              <p:cNvSpPr/>
              <p:nvPr/>
            </p:nvSpPr>
            <p:spPr>
              <a:xfrm>
                <a:off x="4427538" y="4870451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2"/>
                    </a:moveTo>
                    <a:cubicBezTo>
                      <a:pt x="4" y="1"/>
                      <a:pt x="4" y="1"/>
                      <a:pt x="3" y="1"/>
                    </a:cubicBezTo>
                    <a:cubicBezTo>
                      <a:pt x="0" y="0"/>
                      <a:pt x="0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7" name="Google Shape;1997;p15"/>
              <p:cNvSpPr/>
              <p:nvPr/>
            </p:nvSpPr>
            <p:spPr>
              <a:xfrm>
                <a:off x="4364038" y="4870451"/>
                <a:ext cx="190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8" name="Google Shape;1998;p15"/>
              <p:cNvSpPr/>
              <p:nvPr/>
            </p:nvSpPr>
            <p:spPr>
              <a:xfrm>
                <a:off x="4424363" y="4905376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9" name="Google Shape;1999;p15"/>
              <p:cNvSpPr/>
              <p:nvPr/>
            </p:nvSpPr>
            <p:spPr>
              <a:xfrm>
                <a:off x="4344988" y="4822826"/>
                <a:ext cx="19050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5"/>
                      <a:pt x="4" y="5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0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0" name="Google Shape;2000;p15"/>
              <p:cNvSpPr/>
              <p:nvPr/>
            </p:nvSpPr>
            <p:spPr>
              <a:xfrm>
                <a:off x="4311651" y="4889501"/>
                <a:ext cx="17463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1" name="Google Shape;2001;p15"/>
              <p:cNvSpPr/>
              <p:nvPr/>
            </p:nvSpPr>
            <p:spPr>
              <a:xfrm>
                <a:off x="4359276" y="4960938"/>
                <a:ext cx="190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2" name="Google Shape;2002;p15"/>
              <p:cNvSpPr/>
              <p:nvPr/>
            </p:nvSpPr>
            <p:spPr>
              <a:xfrm>
                <a:off x="4443413" y="4875213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03" name="Google Shape;2003;p15"/>
            <p:cNvSpPr/>
            <p:nvPr/>
          </p:nvSpPr>
          <p:spPr>
            <a:xfrm>
              <a:off x="-391154" y="4102299"/>
              <a:ext cx="724575" cy="583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p15"/>
            <p:cNvSpPr/>
            <p:nvPr/>
          </p:nvSpPr>
          <p:spPr>
            <a:xfrm rot="-5400000">
              <a:off x="8561297" y="671425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05" name="Google Shape;2005;p15"/>
            <p:cNvGrpSpPr/>
            <p:nvPr/>
          </p:nvGrpSpPr>
          <p:grpSpPr>
            <a:xfrm rot="1215846">
              <a:off x="8444399" y="1934758"/>
              <a:ext cx="1118681" cy="1167686"/>
              <a:chOff x="5053013" y="4689476"/>
              <a:chExt cx="1271588" cy="1327150"/>
            </a:xfrm>
          </p:grpSpPr>
          <p:sp>
            <p:nvSpPr>
              <p:cNvPr id="2006" name="Google Shape;2006;p15"/>
              <p:cNvSpPr/>
              <p:nvPr/>
            </p:nvSpPr>
            <p:spPr>
              <a:xfrm>
                <a:off x="5370513" y="4689476"/>
                <a:ext cx="403225" cy="622300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5" extrusionOk="0">
                    <a:moveTo>
                      <a:pt x="15" y="92"/>
                    </a:moveTo>
                    <a:cubicBezTo>
                      <a:pt x="6" y="75"/>
                      <a:pt x="0" y="56"/>
                      <a:pt x="3" y="38"/>
                    </a:cubicBezTo>
                    <a:cubicBezTo>
                      <a:pt x="6" y="20"/>
                      <a:pt x="21" y="2"/>
                      <a:pt x="40" y="1"/>
                    </a:cubicBezTo>
                    <a:cubicBezTo>
                      <a:pt x="52" y="0"/>
                      <a:pt x="63" y="6"/>
                      <a:pt x="72" y="14"/>
                    </a:cubicBezTo>
                    <a:cubicBezTo>
                      <a:pt x="80" y="22"/>
                      <a:pt x="86" y="33"/>
                      <a:pt x="91" y="44"/>
                    </a:cubicBezTo>
                    <a:cubicBezTo>
                      <a:pt x="102" y="71"/>
                      <a:pt x="107" y="102"/>
                      <a:pt x="105" y="132"/>
                    </a:cubicBezTo>
                    <a:cubicBezTo>
                      <a:pt x="104" y="141"/>
                      <a:pt x="101" y="158"/>
                      <a:pt x="91" y="162"/>
                    </a:cubicBezTo>
                    <a:cubicBezTo>
                      <a:pt x="82" y="165"/>
                      <a:pt x="71" y="155"/>
                      <a:pt x="64" y="150"/>
                    </a:cubicBezTo>
                    <a:cubicBezTo>
                      <a:pt x="44" y="134"/>
                      <a:pt x="27" y="115"/>
                      <a:pt x="15" y="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7" name="Google Shape;2007;p15"/>
              <p:cNvSpPr/>
              <p:nvPr/>
            </p:nvSpPr>
            <p:spPr>
              <a:xfrm>
                <a:off x="5365751" y="4689475"/>
                <a:ext cx="336550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89" h="141" extrusionOk="0">
                    <a:moveTo>
                      <a:pt x="26" y="14"/>
                    </a:moveTo>
                    <a:cubicBezTo>
                      <a:pt x="0" y="45"/>
                      <a:pt x="24" y="89"/>
                      <a:pt x="46" y="115"/>
                    </a:cubicBezTo>
                    <a:cubicBezTo>
                      <a:pt x="53" y="122"/>
                      <a:pt x="59" y="129"/>
                      <a:pt x="67" y="135"/>
                    </a:cubicBezTo>
                    <a:cubicBezTo>
                      <a:pt x="72" y="138"/>
                      <a:pt x="78" y="141"/>
                      <a:pt x="83" y="138"/>
                    </a:cubicBezTo>
                    <a:cubicBezTo>
                      <a:pt x="88" y="135"/>
                      <a:pt x="89" y="129"/>
                      <a:pt x="89" y="124"/>
                    </a:cubicBezTo>
                    <a:cubicBezTo>
                      <a:pt x="89" y="114"/>
                      <a:pt x="87" y="104"/>
                      <a:pt x="85" y="94"/>
                    </a:cubicBezTo>
                    <a:cubicBezTo>
                      <a:pt x="82" y="82"/>
                      <a:pt x="58" y="0"/>
                      <a:pt x="34" y="26"/>
                    </a:cubicBezTo>
                    <a:cubicBezTo>
                      <a:pt x="24" y="38"/>
                      <a:pt x="30" y="60"/>
                      <a:pt x="35" y="72"/>
                    </a:cubicBezTo>
                    <a:cubicBezTo>
                      <a:pt x="39" y="82"/>
                      <a:pt x="44" y="90"/>
                      <a:pt x="49" y="98"/>
                    </a:cubicBezTo>
                    <a:cubicBezTo>
                      <a:pt x="52" y="102"/>
                      <a:pt x="55" y="106"/>
                      <a:pt x="59" y="110"/>
                    </a:cubicBezTo>
                    <a:cubicBezTo>
                      <a:pt x="61" y="113"/>
                      <a:pt x="64" y="117"/>
                      <a:pt x="67" y="118"/>
                    </a:cubicBezTo>
                    <a:cubicBezTo>
                      <a:pt x="83" y="123"/>
                      <a:pt x="72" y="87"/>
                      <a:pt x="71" y="82"/>
                    </a:cubicBezTo>
                    <a:cubicBezTo>
                      <a:pt x="67" y="71"/>
                      <a:pt x="63" y="60"/>
                      <a:pt x="57" y="50"/>
                    </a:cubicBezTo>
                    <a:cubicBezTo>
                      <a:pt x="53" y="44"/>
                      <a:pt x="50" y="36"/>
                      <a:pt x="42" y="37"/>
                    </a:cubicBezTo>
                    <a:cubicBezTo>
                      <a:pt x="41" y="37"/>
                      <a:pt x="41" y="38"/>
                      <a:pt x="41" y="38"/>
                    </a:cubicBezTo>
                    <a:cubicBezTo>
                      <a:pt x="43" y="58"/>
                      <a:pt x="48" y="76"/>
                      <a:pt x="59" y="93"/>
                    </a:cubicBezTo>
                    <a:cubicBezTo>
                      <a:pt x="60" y="94"/>
                      <a:pt x="62" y="93"/>
                      <a:pt x="61" y="91"/>
                    </a:cubicBezTo>
                    <a:cubicBezTo>
                      <a:pt x="53" y="77"/>
                      <a:pt x="47" y="62"/>
                      <a:pt x="45" y="46"/>
                    </a:cubicBezTo>
                    <a:cubicBezTo>
                      <a:pt x="44" y="42"/>
                      <a:pt x="42" y="41"/>
                      <a:pt x="46" y="42"/>
                    </a:cubicBezTo>
                    <a:cubicBezTo>
                      <a:pt x="49" y="43"/>
                      <a:pt x="48" y="43"/>
                      <a:pt x="50" y="45"/>
                    </a:cubicBezTo>
                    <a:cubicBezTo>
                      <a:pt x="53" y="48"/>
                      <a:pt x="55" y="52"/>
                      <a:pt x="57" y="56"/>
                    </a:cubicBezTo>
                    <a:cubicBezTo>
                      <a:pt x="61" y="63"/>
                      <a:pt x="64" y="70"/>
                      <a:pt x="66" y="78"/>
                    </a:cubicBezTo>
                    <a:cubicBezTo>
                      <a:pt x="69" y="85"/>
                      <a:pt x="71" y="93"/>
                      <a:pt x="72" y="101"/>
                    </a:cubicBezTo>
                    <a:cubicBezTo>
                      <a:pt x="73" y="103"/>
                      <a:pt x="73" y="106"/>
                      <a:pt x="73" y="108"/>
                    </a:cubicBezTo>
                    <a:cubicBezTo>
                      <a:pt x="73" y="112"/>
                      <a:pt x="73" y="113"/>
                      <a:pt x="69" y="113"/>
                    </a:cubicBezTo>
                    <a:cubicBezTo>
                      <a:pt x="63" y="113"/>
                      <a:pt x="61" y="109"/>
                      <a:pt x="58" y="105"/>
                    </a:cubicBezTo>
                    <a:cubicBezTo>
                      <a:pt x="48" y="92"/>
                      <a:pt x="39" y="77"/>
                      <a:pt x="35" y="62"/>
                    </a:cubicBezTo>
                    <a:cubicBezTo>
                      <a:pt x="34" y="55"/>
                      <a:pt x="32" y="47"/>
                      <a:pt x="33" y="39"/>
                    </a:cubicBezTo>
                    <a:cubicBezTo>
                      <a:pt x="34" y="33"/>
                      <a:pt x="35" y="29"/>
                      <a:pt x="41" y="27"/>
                    </a:cubicBezTo>
                    <a:cubicBezTo>
                      <a:pt x="47" y="24"/>
                      <a:pt x="51" y="27"/>
                      <a:pt x="55" y="32"/>
                    </a:cubicBezTo>
                    <a:cubicBezTo>
                      <a:pt x="64" y="43"/>
                      <a:pt x="70" y="59"/>
                      <a:pt x="75" y="73"/>
                    </a:cubicBezTo>
                    <a:cubicBezTo>
                      <a:pt x="81" y="88"/>
                      <a:pt x="85" y="103"/>
                      <a:pt x="86" y="119"/>
                    </a:cubicBezTo>
                    <a:cubicBezTo>
                      <a:pt x="86" y="122"/>
                      <a:pt x="87" y="129"/>
                      <a:pt x="85" y="131"/>
                    </a:cubicBezTo>
                    <a:cubicBezTo>
                      <a:pt x="83" y="134"/>
                      <a:pt x="74" y="134"/>
                      <a:pt x="71" y="133"/>
                    </a:cubicBezTo>
                    <a:cubicBezTo>
                      <a:pt x="70" y="132"/>
                      <a:pt x="69" y="131"/>
                      <a:pt x="68" y="130"/>
                    </a:cubicBezTo>
                    <a:cubicBezTo>
                      <a:pt x="62" y="125"/>
                      <a:pt x="56" y="118"/>
                      <a:pt x="50" y="112"/>
                    </a:cubicBezTo>
                    <a:cubicBezTo>
                      <a:pt x="29" y="88"/>
                      <a:pt x="3" y="44"/>
                      <a:pt x="28" y="15"/>
                    </a:cubicBezTo>
                    <a:cubicBezTo>
                      <a:pt x="29" y="14"/>
                      <a:pt x="27" y="13"/>
                      <a:pt x="26" y="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8" name="Google Shape;2008;p15"/>
              <p:cNvSpPr/>
              <p:nvPr/>
            </p:nvSpPr>
            <p:spPr>
              <a:xfrm>
                <a:off x="5532438" y="4724401"/>
                <a:ext cx="192088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51" h="91" extrusionOk="0">
                    <a:moveTo>
                      <a:pt x="1" y="2"/>
                    </a:moveTo>
                    <a:cubicBezTo>
                      <a:pt x="37" y="13"/>
                      <a:pt x="43" y="57"/>
                      <a:pt x="48" y="89"/>
                    </a:cubicBezTo>
                    <a:cubicBezTo>
                      <a:pt x="48" y="91"/>
                      <a:pt x="51" y="91"/>
                      <a:pt x="51" y="89"/>
                    </a:cubicBezTo>
                    <a:cubicBezTo>
                      <a:pt x="47" y="58"/>
                      <a:pt x="39" y="6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9" name="Google Shape;2009;p15"/>
              <p:cNvSpPr/>
              <p:nvPr/>
            </p:nvSpPr>
            <p:spPr>
              <a:xfrm>
                <a:off x="5724525" y="4818063"/>
                <a:ext cx="523875" cy="53498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2" extrusionOk="0">
                    <a:moveTo>
                      <a:pt x="40" y="36"/>
                    </a:moveTo>
                    <a:cubicBezTo>
                      <a:pt x="52" y="22"/>
                      <a:pt x="66" y="9"/>
                      <a:pt x="85" y="4"/>
                    </a:cubicBezTo>
                    <a:cubicBezTo>
                      <a:pt x="103" y="0"/>
                      <a:pt x="124" y="6"/>
                      <a:pt x="133" y="23"/>
                    </a:cubicBezTo>
                    <a:cubicBezTo>
                      <a:pt x="139" y="33"/>
                      <a:pt x="138" y="46"/>
                      <a:pt x="134" y="57"/>
                    </a:cubicBezTo>
                    <a:cubicBezTo>
                      <a:pt x="130" y="68"/>
                      <a:pt x="123" y="78"/>
                      <a:pt x="115" y="86"/>
                    </a:cubicBezTo>
                    <a:cubicBezTo>
                      <a:pt x="94" y="108"/>
                      <a:pt x="68" y="125"/>
                      <a:pt x="40" y="135"/>
                    </a:cubicBezTo>
                    <a:cubicBezTo>
                      <a:pt x="31" y="138"/>
                      <a:pt x="14" y="142"/>
                      <a:pt x="7" y="135"/>
                    </a:cubicBezTo>
                    <a:cubicBezTo>
                      <a:pt x="0" y="127"/>
                      <a:pt x="5" y="113"/>
                      <a:pt x="7" y="105"/>
                    </a:cubicBezTo>
                    <a:cubicBezTo>
                      <a:pt x="13" y="80"/>
                      <a:pt x="24" y="56"/>
                      <a:pt x="40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0" name="Google Shape;2010;p15"/>
              <p:cNvSpPr/>
              <p:nvPr/>
            </p:nvSpPr>
            <p:spPr>
              <a:xfrm>
                <a:off x="5800725" y="4829176"/>
                <a:ext cx="455612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6" extrusionOk="0">
                    <a:moveTo>
                      <a:pt x="96" y="11"/>
                    </a:moveTo>
                    <a:cubicBezTo>
                      <a:pt x="57" y="0"/>
                      <a:pt x="26" y="40"/>
                      <a:pt x="11" y="71"/>
                    </a:cubicBezTo>
                    <a:cubicBezTo>
                      <a:pt x="7" y="79"/>
                      <a:pt x="4" y="88"/>
                      <a:pt x="2" y="98"/>
                    </a:cubicBezTo>
                    <a:cubicBezTo>
                      <a:pt x="0" y="103"/>
                      <a:pt x="0" y="110"/>
                      <a:pt x="5" y="113"/>
                    </a:cubicBezTo>
                    <a:cubicBezTo>
                      <a:pt x="10" y="116"/>
                      <a:pt x="15" y="115"/>
                      <a:pt x="20" y="113"/>
                    </a:cubicBezTo>
                    <a:cubicBezTo>
                      <a:pt x="29" y="109"/>
                      <a:pt x="38" y="103"/>
                      <a:pt x="46" y="98"/>
                    </a:cubicBezTo>
                    <a:cubicBezTo>
                      <a:pt x="56" y="90"/>
                      <a:pt x="121" y="35"/>
                      <a:pt x="87" y="24"/>
                    </a:cubicBezTo>
                    <a:cubicBezTo>
                      <a:pt x="72" y="19"/>
                      <a:pt x="55" y="34"/>
                      <a:pt x="46" y="43"/>
                    </a:cubicBezTo>
                    <a:cubicBezTo>
                      <a:pt x="39" y="50"/>
                      <a:pt x="33" y="58"/>
                      <a:pt x="28" y="66"/>
                    </a:cubicBezTo>
                    <a:cubicBezTo>
                      <a:pt x="25" y="71"/>
                      <a:pt x="23" y="75"/>
                      <a:pt x="21" y="80"/>
                    </a:cubicBezTo>
                    <a:cubicBezTo>
                      <a:pt x="19" y="83"/>
                      <a:pt x="16" y="87"/>
                      <a:pt x="17" y="91"/>
                    </a:cubicBezTo>
                    <a:cubicBezTo>
                      <a:pt x="18" y="107"/>
                      <a:pt x="47" y="83"/>
                      <a:pt x="51" y="80"/>
                    </a:cubicBezTo>
                    <a:cubicBezTo>
                      <a:pt x="60" y="72"/>
                      <a:pt x="68" y="64"/>
                      <a:pt x="75" y="54"/>
                    </a:cubicBezTo>
                    <a:cubicBezTo>
                      <a:pt x="79" y="48"/>
                      <a:pt x="85" y="42"/>
                      <a:pt x="81" y="35"/>
                    </a:cubicBezTo>
                    <a:cubicBezTo>
                      <a:pt x="81" y="35"/>
                      <a:pt x="80" y="34"/>
                      <a:pt x="79" y="35"/>
                    </a:cubicBezTo>
                    <a:cubicBezTo>
                      <a:pt x="62" y="44"/>
                      <a:pt x="48" y="56"/>
                      <a:pt x="37" y="73"/>
                    </a:cubicBezTo>
                    <a:cubicBezTo>
                      <a:pt x="36" y="74"/>
                      <a:pt x="38" y="76"/>
                      <a:pt x="39" y="75"/>
                    </a:cubicBezTo>
                    <a:cubicBezTo>
                      <a:pt x="48" y="61"/>
                      <a:pt x="60" y="50"/>
                      <a:pt x="74" y="41"/>
                    </a:cubicBezTo>
                    <a:cubicBezTo>
                      <a:pt x="77" y="39"/>
                      <a:pt x="78" y="37"/>
                      <a:pt x="78" y="41"/>
                    </a:cubicBezTo>
                    <a:cubicBezTo>
                      <a:pt x="79" y="44"/>
                      <a:pt x="78" y="44"/>
                      <a:pt x="77" y="46"/>
                    </a:cubicBezTo>
                    <a:cubicBezTo>
                      <a:pt x="76" y="50"/>
                      <a:pt x="72" y="53"/>
                      <a:pt x="69" y="57"/>
                    </a:cubicBezTo>
                    <a:cubicBezTo>
                      <a:pt x="64" y="63"/>
                      <a:pt x="59" y="69"/>
                      <a:pt x="54" y="74"/>
                    </a:cubicBezTo>
                    <a:cubicBezTo>
                      <a:pt x="48" y="80"/>
                      <a:pt x="41" y="85"/>
                      <a:pt x="34" y="89"/>
                    </a:cubicBezTo>
                    <a:cubicBezTo>
                      <a:pt x="32" y="90"/>
                      <a:pt x="31" y="91"/>
                      <a:pt x="29" y="92"/>
                    </a:cubicBezTo>
                    <a:cubicBezTo>
                      <a:pt x="25" y="94"/>
                      <a:pt x="24" y="95"/>
                      <a:pt x="22" y="90"/>
                    </a:cubicBezTo>
                    <a:cubicBezTo>
                      <a:pt x="20" y="85"/>
                      <a:pt x="23" y="82"/>
                      <a:pt x="25" y="77"/>
                    </a:cubicBezTo>
                    <a:cubicBezTo>
                      <a:pt x="33" y="63"/>
                      <a:pt x="43" y="49"/>
                      <a:pt x="56" y="39"/>
                    </a:cubicBezTo>
                    <a:cubicBezTo>
                      <a:pt x="61" y="35"/>
                      <a:pt x="68" y="30"/>
                      <a:pt x="75" y="28"/>
                    </a:cubicBezTo>
                    <a:cubicBezTo>
                      <a:pt x="81" y="26"/>
                      <a:pt x="85" y="26"/>
                      <a:pt x="90" y="30"/>
                    </a:cubicBezTo>
                    <a:cubicBezTo>
                      <a:pt x="95" y="35"/>
                      <a:pt x="94" y="39"/>
                      <a:pt x="91" y="45"/>
                    </a:cubicBezTo>
                    <a:cubicBezTo>
                      <a:pt x="84" y="58"/>
                      <a:pt x="72" y="70"/>
                      <a:pt x="62" y="80"/>
                    </a:cubicBezTo>
                    <a:cubicBezTo>
                      <a:pt x="50" y="91"/>
                      <a:pt x="37" y="102"/>
                      <a:pt x="23" y="109"/>
                    </a:cubicBezTo>
                    <a:cubicBezTo>
                      <a:pt x="20" y="110"/>
                      <a:pt x="15" y="114"/>
                      <a:pt x="12" y="113"/>
                    </a:cubicBezTo>
                    <a:cubicBezTo>
                      <a:pt x="9" y="112"/>
                      <a:pt x="5" y="103"/>
                      <a:pt x="5" y="101"/>
                    </a:cubicBezTo>
                    <a:cubicBezTo>
                      <a:pt x="5" y="100"/>
                      <a:pt x="6" y="98"/>
                      <a:pt x="6" y="97"/>
                    </a:cubicBezTo>
                    <a:cubicBezTo>
                      <a:pt x="9" y="89"/>
                      <a:pt x="12" y="81"/>
                      <a:pt x="15" y="73"/>
                    </a:cubicBezTo>
                    <a:cubicBezTo>
                      <a:pt x="29" y="44"/>
                      <a:pt x="58" y="3"/>
                      <a:pt x="95" y="14"/>
                    </a:cubicBezTo>
                    <a:cubicBezTo>
                      <a:pt x="96" y="14"/>
                      <a:pt x="97" y="12"/>
                      <a:pt x="96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1" name="Google Shape;2011;p15"/>
              <p:cNvSpPr/>
              <p:nvPr/>
            </p:nvSpPr>
            <p:spPr>
              <a:xfrm>
                <a:off x="5962651" y="4927601"/>
                <a:ext cx="277812" cy="312738"/>
              </a:xfrm>
              <a:custGeom>
                <a:avLst/>
                <a:gdLst/>
                <a:ahLst/>
                <a:cxnLst/>
                <a:rect l="l" t="t" r="r" b="b"/>
                <a:pathLst>
                  <a:path w="74" h="83" extrusionOk="0">
                    <a:moveTo>
                      <a:pt x="63" y="1"/>
                    </a:moveTo>
                    <a:cubicBezTo>
                      <a:pt x="67" y="39"/>
                      <a:pt x="29" y="62"/>
                      <a:pt x="2" y="79"/>
                    </a:cubicBezTo>
                    <a:cubicBezTo>
                      <a:pt x="0" y="81"/>
                      <a:pt x="2" y="83"/>
                      <a:pt x="4" y="82"/>
                    </a:cubicBezTo>
                    <a:cubicBezTo>
                      <a:pt x="30" y="66"/>
                      <a:pt x="74" y="38"/>
                      <a:pt x="64" y="1"/>
                    </a:cubicBezTo>
                    <a:cubicBezTo>
                      <a:pt x="64" y="0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2" name="Google Shape;2012;p15"/>
              <p:cNvSpPr/>
              <p:nvPr/>
            </p:nvSpPr>
            <p:spPr>
              <a:xfrm>
                <a:off x="5740401" y="5319713"/>
                <a:ext cx="58420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23" extrusionOk="0">
                    <a:moveTo>
                      <a:pt x="109" y="25"/>
                    </a:moveTo>
                    <a:cubicBezTo>
                      <a:pt x="125" y="34"/>
                      <a:pt x="141" y="46"/>
                      <a:pt x="148" y="64"/>
                    </a:cubicBezTo>
                    <a:cubicBezTo>
                      <a:pt x="155" y="81"/>
                      <a:pt x="152" y="103"/>
                      <a:pt x="137" y="114"/>
                    </a:cubicBezTo>
                    <a:cubicBezTo>
                      <a:pt x="128" y="122"/>
                      <a:pt x="115" y="123"/>
                      <a:pt x="104" y="121"/>
                    </a:cubicBezTo>
                    <a:cubicBezTo>
                      <a:pt x="92" y="119"/>
                      <a:pt x="81" y="113"/>
                      <a:pt x="71" y="106"/>
                    </a:cubicBezTo>
                    <a:cubicBezTo>
                      <a:pt x="47" y="90"/>
                      <a:pt x="26" y="67"/>
                      <a:pt x="12" y="40"/>
                    </a:cubicBezTo>
                    <a:cubicBezTo>
                      <a:pt x="7" y="32"/>
                      <a:pt x="0" y="16"/>
                      <a:pt x="7" y="8"/>
                    </a:cubicBezTo>
                    <a:cubicBezTo>
                      <a:pt x="13" y="0"/>
                      <a:pt x="27" y="2"/>
                      <a:pt x="36" y="3"/>
                    </a:cubicBezTo>
                    <a:cubicBezTo>
                      <a:pt x="62" y="5"/>
                      <a:pt x="87" y="12"/>
                      <a:pt x="109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3" name="Google Shape;2013;p15"/>
              <p:cNvSpPr/>
              <p:nvPr/>
            </p:nvSpPr>
            <p:spPr>
              <a:xfrm>
                <a:off x="5834063" y="5380038"/>
                <a:ext cx="463550" cy="40798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08" extrusionOk="0">
                    <a:moveTo>
                      <a:pt x="118" y="80"/>
                    </a:moveTo>
                    <a:cubicBezTo>
                      <a:pt x="123" y="40"/>
                      <a:pt x="78" y="15"/>
                      <a:pt x="46" y="6"/>
                    </a:cubicBezTo>
                    <a:cubicBezTo>
                      <a:pt x="37" y="3"/>
                      <a:pt x="27" y="1"/>
                      <a:pt x="18" y="1"/>
                    </a:cubicBezTo>
                    <a:cubicBezTo>
                      <a:pt x="12" y="0"/>
                      <a:pt x="5" y="1"/>
                      <a:pt x="3" y="7"/>
                    </a:cubicBezTo>
                    <a:cubicBezTo>
                      <a:pt x="0" y="12"/>
                      <a:pt x="3" y="17"/>
                      <a:pt x="5" y="21"/>
                    </a:cubicBezTo>
                    <a:cubicBezTo>
                      <a:pt x="10" y="30"/>
                      <a:pt x="18" y="37"/>
                      <a:pt x="25" y="44"/>
                    </a:cubicBezTo>
                    <a:cubicBezTo>
                      <a:pt x="34" y="53"/>
                      <a:pt x="99" y="108"/>
                      <a:pt x="104" y="74"/>
                    </a:cubicBezTo>
                    <a:cubicBezTo>
                      <a:pt x="106" y="58"/>
                      <a:pt x="89" y="44"/>
                      <a:pt x="78" y="36"/>
                    </a:cubicBezTo>
                    <a:cubicBezTo>
                      <a:pt x="70" y="30"/>
                      <a:pt x="62" y="25"/>
                      <a:pt x="53" y="22"/>
                    </a:cubicBezTo>
                    <a:cubicBezTo>
                      <a:pt x="48" y="20"/>
                      <a:pt x="43" y="18"/>
                      <a:pt x="38" y="17"/>
                    </a:cubicBezTo>
                    <a:cubicBezTo>
                      <a:pt x="35" y="16"/>
                      <a:pt x="30" y="14"/>
                      <a:pt x="27" y="15"/>
                    </a:cubicBezTo>
                    <a:cubicBezTo>
                      <a:pt x="11" y="19"/>
                      <a:pt x="39" y="43"/>
                      <a:pt x="43" y="46"/>
                    </a:cubicBezTo>
                    <a:cubicBezTo>
                      <a:pt x="52" y="54"/>
                      <a:pt x="62" y="61"/>
                      <a:pt x="73" y="67"/>
                    </a:cubicBezTo>
                    <a:cubicBezTo>
                      <a:pt x="79" y="70"/>
                      <a:pt x="86" y="74"/>
                      <a:pt x="92" y="69"/>
                    </a:cubicBezTo>
                    <a:cubicBezTo>
                      <a:pt x="93" y="69"/>
                      <a:pt x="92" y="68"/>
                      <a:pt x="92" y="67"/>
                    </a:cubicBezTo>
                    <a:cubicBezTo>
                      <a:pt x="80" y="52"/>
                      <a:pt x="66" y="40"/>
                      <a:pt x="48" y="31"/>
                    </a:cubicBezTo>
                    <a:cubicBezTo>
                      <a:pt x="46" y="31"/>
                      <a:pt x="45" y="33"/>
                      <a:pt x="46" y="34"/>
                    </a:cubicBezTo>
                    <a:cubicBezTo>
                      <a:pt x="61" y="41"/>
                      <a:pt x="74" y="51"/>
                      <a:pt x="85" y="63"/>
                    </a:cubicBezTo>
                    <a:cubicBezTo>
                      <a:pt x="87" y="66"/>
                      <a:pt x="90" y="66"/>
                      <a:pt x="86" y="67"/>
                    </a:cubicBezTo>
                    <a:cubicBezTo>
                      <a:pt x="83" y="68"/>
                      <a:pt x="83" y="67"/>
                      <a:pt x="81" y="67"/>
                    </a:cubicBezTo>
                    <a:cubicBezTo>
                      <a:pt x="77" y="66"/>
                      <a:pt x="73" y="63"/>
                      <a:pt x="69" y="61"/>
                    </a:cubicBezTo>
                    <a:cubicBezTo>
                      <a:pt x="62" y="57"/>
                      <a:pt x="55" y="53"/>
                      <a:pt x="49" y="48"/>
                    </a:cubicBezTo>
                    <a:cubicBezTo>
                      <a:pt x="43" y="43"/>
                      <a:pt x="37" y="38"/>
                      <a:pt x="31" y="31"/>
                    </a:cubicBezTo>
                    <a:cubicBezTo>
                      <a:pt x="30" y="30"/>
                      <a:pt x="29" y="28"/>
                      <a:pt x="27" y="27"/>
                    </a:cubicBezTo>
                    <a:cubicBezTo>
                      <a:pt x="25" y="23"/>
                      <a:pt x="24" y="22"/>
                      <a:pt x="28" y="20"/>
                    </a:cubicBezTo>
                    <a:cubicBezTo>
                      <a:pt x="33" y="17"/>
                      <a:pt x="37" y="19"/>
                      <a:pt x="42" y="21"/>
                    </a:cubicBezTo>
                    <a:cubicBezTo>
                      <a:pt x="57" y="26"/>
                      <a:pt x="72" y="34"/>
                      <a:pt x="84" y="45"/>
                    </a:cubicBezTo>
                    <a:cubicBezTo>
                      <a:pt x="89" y="50"/>
                      <a:pt x="95" y="56"/>
                      <a:pt x="98" y="62"/>
                    </a:cubicBezTo>
                    <a:cubicBezTo>
                      <a:pt x="101" y="68"/>
                      <a:pt x="102" y="72"/>
                      <a:pt x="98" y="77"/>
                    </a:cubicBezTo>
                    <a:cubicBezTo>
                      <a:pt x="95" y="83"/>
                      <a:pt x="90" y="82"/>
                      <a:pt x="84" y="80"/>
                    </a:cubicBezTo>
                    <a:cubicBezTo>
                      <a:pt x="70" y="76"/>
                      <a:pt x="56" y="66"/>
                      <a:pt x="45" y="57"/>
                    </a:cubicBezTo>
                    <a:cubicBezTo>
                      <a:pt x="32" y="48"/>
                      <a:pt x="20" y="37"/>
                      <a:pt x="10" y="24"/>
                    </a:cubicBezTo>
                    <a:cubicBezTo>
                      <a:pt x="8" y="21"/>
                      <a:pt x="4" y="17"/>
                      <a:pt x="4" y="13"/>
                    </a:cubicBezTo>
                    <a:cubicBezTo>
                      <a:pt x="5" y="10"/>
                      <a:pt x="13" y="5"/>
                      <a:pt x="15" y="5"/>
                    </a:cubicBezTo>
                    <a:cubicBezTo>
                      <a:pt x="16" y="5"/>
                      <a:pt x="18" y="5"/>
                      <a:pt x="19" y="5"/>
                    </a:cubicBezTo>
                    <a:cubicBezTo>
                      <a:pt x="28" y="6"/>
                      <a:pt x="36" y="8"/>
                      <a:pt x="44" y="11"/>
                    </a:cubicBezTo>
                    <a:cubicBezTo>
                      <a:pt x="75" y="19"/>
                      <a:pt x="120" y="42"/>
                      <a:pt x="116" y="80"/>
                    </a:cubicBezTo>
                    <a:cubicBezTo>
                      <a:pt x="115" y="81"/>
                      <a:pt x="118" y="81"/>
                      <a:pt x="118" y="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4" name="Google Shape;2014;p15"/>
              <p:cNvSpPr/>
              <p:nvPr/>
            </p:nvSpPr>
            <p:spPr>
              <a:xfrm>
                <a:off x="5883275" y="5541963"/>
                <a:ext cx="346075" cy="25241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7" extrusionOk="0">
                    <a:moveTo>
                      <a:pt x="91" y="49"/>
                    </a:moveTo>
                    <a:cubicBezTo>
                      <a:pt x="55" y="60"/>
                      <a:pt x="25" y="26"/>
                      <a:pt x="4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22" y="28"/>
                      <a:pt x="56" y="67"/>
                      <a:pt x="91" y="51"/>
                    </a:cubicBezTo>
                    <a:cubicBezTo>
                      <a:pt x="92" y="50"/>
                      <a:pt x="91" y="49"/>
                      <a:pt x="91" y="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5" name="Google Shape;2015;p15"/>
              <p:cNvSpPr/>
              <p:nvPr/>
            </p:nvSpPr>
            <p:spPr>
              <a:xfrm>
                <a:off x="5053013" y="5180013"/>
                <a:ext cx="6604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1" extrusionOk="0">
                    <a:moveTo>
                      <a:pt x="80" y="1"/>
                    </a:moveTo>
                    <a:cubicBezTo>
                      <a:pt x="61" y="0"/>
                      <a:pt x="41" y="2"/>
                      <a:pt x="26" y="13"/>
                    </a:cubicBezTo>
                    <a:cubicBezTo>
                      <a:pt x="10" y="23"/>
                      <a:pt x="0" y="44"/>
                      <a:pt x="7" y="61"/>
                    </a:cubicBezTo>
                    <a:cubicBezTo>
                      <a:pt x="11" y="72"/>
                      <a:pt x="21" y="81"/>
                      <a:pt x="31" y="85"/>
                    </a:cubicBezTo>
                    <a:cubicBezTo>
                      <a:pt x="42" y="90"/>
                      <a:pt x="54" y="91"/>
                      <a:pt x="66" y="90"/>
                    </a:cubicBezTo>
                    <a:cubicBezTo>
                      <a:pt x="96" y="90"/>
                      <a:pt x="126" y="82"/>
                      <a:pt x="152" y="68"/>
                    </a:cubicBezTo>
                    <a:cubicBezTo>
                      <a:pt x="160" y="63"/>
                      <a:pt x="175" y="54"/>
                      <a:pt x="174" y="43"/>
                    </a:cubicBezTo>
                    <a:cubicBezTo>
                      <a:pt x="174" y="33"/>
                      <a:pt x="160" y="27"/>
                      <a:pt x="153" y="23"/>
                    </a:cubicBezTo>
                    <a:cubicBezTo>
                      <a:pt x="130" y="11"/>
                      <a:pt x="105" y="3"/>
                      <a:pt x="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6" name="Google Shape;2016;p15"/>
              <p:cNvSpPr/>
              <p:nvPr/>
            </p:nvSpPr>
            <p:spPr>
              <a:xfrm>
                <a:off x="5099051" y="5202238"/>
                <a:ext cx="520700" cy="26828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1" extrusionOk="0">
                    <a:moveTo>
                      <a:pt x="0" y="36"/>
                    </a:moveTo>
                    <a:cubicBezTo>
                      <a:pt x="18" y="0"/>
                      <a:pt x="69" y="4"/>
                      <a:pt x="101" y="14"/>
                    </a:cubicBezTo>
                    <a:cubicBezTo>
                      <a:pt x="110" y="17"/>
                      <a:pt x="119" y="20"/>
                      <a:pt x="128" y="25"/>
                    </a:cubicBezTo>
                    <a:cubicBezTo>
                      <a:pt x="132" y="28"/>
                      <a:pt x="138" y="32"/>
                      <a:pt x="137" y="38"/>
                    </a:cubicBezTo>
                    <a:cubicBezTo>
                      <a:pt x="136" y="44"/>
                      <a:pt x="131" y="47"/>
                      <a:pt x="127" y="49"/>
                    </a:cubicBezTo>
                    <a:cubicBezTo>
                      <a:pt x="118" y="53"/>
                      <a:pt x="107" y="56"/>
                      <a:pt x="98" y="58"/>
                    </a:cubicBezTo>
                    <a:cubicBezTo>
                      <a:pt x="86" y="60"/>
                      <a:pt x="1" y="71"/>
                      <a:pt x="15" y="39"/>
                    </a:cubicBezTo>
                    <a:cubicBezTo>
                      <a:pt x="22" y="25"/>
                      <a:pt x="44" y="22"/>
                      <a:pt x="58" y="21"/>
                    </a:cubicBezTo>
                    <a:cubicBezTo>
                      <a:pt x="68" y="21"/>
                      <a:pt x="77" y="22"/>
                      <a:pt x="87" y="24"/>
                    </a:cubicBezTo>
                    <a:cubicBezTo>
                      <a:pt x="92" y="24"/>
                      <a:pt x="97" y="26"/>
                      <a:pt x="102" y="27"/>
                    </a:cubicBezTo>
                    <a:cubicBezTo>
                      <a:pt x="105" y="28"/>
                      <a:pt x="110" y="29"/>
                      <a:pt x="112" y="32"/>
                    </a:cubicBezTo>
                    <a:cubicBezTo>
                      <a:pt x="123" y="44"/>
                      <a:pt x="86" y="49"/>
                      <a:pt x="81" y="49"/>
                    </a:cubicBezTo>
                    <a:cubicBezTo>
                      <a:pt x="69" y="51"/>
                      <a:pt x="57" y="52"/>
                      <a:pt x="46" y="50"/>
                    </a:cubicBezTo>
                    <a:cubicBezTo>
                      <a:pt x="39" y="49"/>
                      <a:pt x="31" y="49"/>
                      <a:pt x="28" y="42"/>
                    </a:cubicBezTo>
                    <a:cubicBezTo>
                      <a:pt x="27" y="41"/>
                      <a:pt x="28" y="40"/>
                      <a:pt x="29" y="40"/>
                    </a:cubicBezTo>
                    <a:cubicBezTo>
                      <a:pt x="47" y="34"/>
                      <a:pt x="66" y="32"/>
                      <a:pt x="86" y="34"/>
                    </a:cubicBezTo>
                    <a:cubicBezTo>
                      <a:pt x="87" y="35"/>
                      <a:pt x="87" y="37"/>
                      <a:pt x="85" y="37"/>
                    </a:cubicBezTo>
                    <a:cubicBezTo>
                      <a:pt x="69" y="35"/>
                      <a:pt x="53" y="36"/>
                      <a:pt x="37" y="41"/>
                    </a:cubicBezTo>
                    <a:cubicBezTo>
                      <a:pt x="34" y="41"/>
                      <a:pt x="32" y="40"/>
                      <a:pt x="34" y="44"/>
                    </a:cubicBezTo>
                    <a:cubicBezTo>
                      <a:pt x="36" y="46"/>
                      <a:pt x="36" y="45"/>
                      <a:pt x="38" y="46"/>
                    </a:cubicBezTo>
                    <a:cubicBezTo>
                      <a:pt x="42" y="48"/>
                      <a:pt x="47" y="47"/>
                      <a:pt x="52" y="48"/>
                    </a:cubicBezTo>
                    <a:cubicBezTo>
                      <a:pt x="60" y="48"/>
                      <a:pt x="67" y="48"/>
                      <a:pt x="75" y="48"/>
                    </a:cubicBezTo>
                    <a:cubicBezTo>
                      <a:pt x="83" y="47"/>
                      <a:pt x="91" y="45"/>
                      <a:pt x="99" y="43"/>
                    </a:cubicBezTo>
                    <a:cubicBezTo>
                      <a:pt x="101" y="43"/>
                      <a:pt x="103" y="42"/>
                      <a:pt x="105" y="41"/>
                    </a:cubicBezTo>
                    <a:cubicBezTo>
                      <a:pt x="109" y="40"/>
                      <a:pt x="110" y="40"/>
                      <a:pt x="108" y="35"/>
                    </a:cubicBezTo>
                    <a:cubicBezTo>
                      <a:pt x="106" y="30"/>
                      <a:pt x="101" y="30"/>
                      <a:pt x="96" y="29"/>
                    </a:cubicBezTo>
                    <a:cubicBezTo>
                      <a:pt x="81" y="25"/>
                      <a:pt x="64" y="23"/>
                      <a:pt x="48" y="26"/>
                    </a:cubicBezTo>
                    <a:cubicBezTo>
                      <a:pt x="41" y="27"/>
                      <a:pt x="33" y="29"/>
                      <a:pt x="27" y="33"/>
                    </a:cubicBezTo>
                    <a:cubicBezTo>
                      <a:pt x="21" y="36"/>
                      <a:pt x="18" y="39"/>
                      <a:pt x="18" y="45"/>
                    </a:cubicBezTo>
                    <a:cubicBezTo>
                      <a:pt x="18" y="51"/>
                      <a:pt x="22" y="54"/>
                      <a:pt x="28" y="56"/>
                    </a:cubicBezTo>
                    <a:cubicBezTo>
                      <a:pt x="43" y="59"/>
                      <a:pt x="59" y="59"/>
                      <a:pt x="74" y="58"/>
                    </a:cubicBezTo>
                    <a:cubicBezTo>
                      <a:pt x="90" y="57"/>
                      <a:pt x="106" y="54"/>
                      <a:pt x="121" y="49"/>
                    </a:cubicBezTo>
                    <a:cubicBezTo>
                      <a:pt x="124" y="48"/>
                      <a:pt x="130" y="46"/>
                      <a:pt x="132" y="43"/>
                    </a:cubicBezTo>
                    <a:cubicBezTo>
                      <a:pt x="133" y="40"/>
                      <a:pt x="129" y="31"/>
                      <a:pt x="127" y="30"/>
                    </a:cubicBezTo>
                    <a:cubicBezTo>
                      <a:pt x="126" y="29"/>
                      <a:pt x="125" y="29"/>
                      <a:pt x="124" y="28"/>
                    </a:cubicBezTo>
                    <a:cubicBezTo>
                      <a:pt x="116" y="24"/>
                      <a:pt x="108" y="21"/>
                      <a:pt x="100" y="19"/>
                    </a:cubicBezTo>
                    <a:cubicBezTo>
                      <a:pt x="70" y="10"/>
                      <a:pt x="19" y="3"/>
                      <a:pt x="2" y="38"/>
                    </a:cubicBezTo>
                    <a:cubicBezTo>
                      <a:pt x="2" y="39"/>
                      <a:pt x="0" y="38"/>
                      <a:pt x="0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7" name="Google Shape;2017;p15"/>
              <p:cNvSpPr/>
              <p:nvPr/>
            </p:nvSpPr>
            <p:spPr>
              <a:xfrm>
                <a:off x="5113338" y="5407026"/>
                <a:ext cx="388938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4" extrusionOk="0">
                    <a:moveTo>
                      <a:pt x="1" y="1"/>
                    </a:moveTo>
                    <a:cubicBezTo>
                      <a:pt x="26" y="29"/>
                      <a:pt x="69" y="17"/>
                      <a:pt x="100" y="9"/>
                    </a:cubicBezTo>
                    <a:cubicBezTo>
                      <a:pt x="102" y="8"/>
                      <a:pt x="103" y="11"/>
                      <a:pt x="101" y="12"/>
                    </a:cubicBezTo>
                    <a:cubicBezTo>
                      <a:pt x="71" y="20"/>
                      <a:pt x="21" y="34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8" name="Google Shape;2018;p15"/>
              <p:cNvSpPr/>
              <p:nvPr/>
            </p:nvSpPr>
            <p:spPr>
              <a:xfrm>
                <a:off x="5486401" y="5365751"/>
                <a:ext cx="358775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95" h="173" extrusionOk="0">
                    <a:moveTo>
                      <a:pt x="5" y="88"/>
                    </a:moveTo>
                    <a:cubicBezTo>
                      <a:pt x="1" y="106"/>
                      <a:pt x="0" y="126"/>
                      <a:pt x="8" y="143"/>
                    </a:cubicBezTo>
                    <a:cubicBezTo>
                      <a:pt x="15" y="160"/>
                      <a:pt x="34" y="173"/>
                      <a:pt x="52" y="170"/>
                    </a:cubicBezTo>
                    <a:cubicBezTo>
                      <a:pt x="64" y="167"/>
                      <a:pt x="74" y="159"/>
                      <a:pt x="80" y="149"/>
                    </a:cubicBezTo>
                    <a:cubicBezTo>
                      <a:pt x="86" y="139"/>
                      <a:pt x="89" y="127"/>
                      <a:pt x="91" y="115"/>
                    </a:cubicBezTo>
                    <a:cubicBezTo>
                      <a:pt x="95" y="86"/>
                      <a:pt x="92" y="55"/>
                      <a:pt x="82" y="27"/>
                    </a:cubicBezTo>
                    <a:cubicBezTo>
                      <a:pt x="79" y="18"/>
                      <a:pt x="72" y="2"/>
                      <a:pt x="61" y="1"/>
                    </a:cubicBezTo>
                    <a:cubicBezTo>
                      <a:pt x="52" y="0"/>
                      <a:pt x="44" y="13"/>
                      <a:pt x="38" y="20"/>
                    </a:cubicBezTo>
                    <a:cubicBezTo>
                      <a:pt x="22" y="40"/>
                      <a:pt x="11" y="63"/>
                      <a:pt x="5" y="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9" name="Google Shape;2019;p15"/>
              <p:cNvSpPr/>
              <p:nvPr/>
            </p:nvSpPr>
            <p:spPr>
              <a:xfrm>
                <a:off x="5494338" y="5459413"/>
                <a:ext cx="263525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70" h="141" extrusionOk="0">
                    <a:moveTo>
                      <a:pt x="33" y="136"/>
                    </a:moveTo>
                    <a:cubicBezTo>
                      <a:pt x="0" y="113"/>
                      <a:pt x="12" y="63"/>
                      <a:pt x="27" y="33"/>
                    </a:cubicBezTo>
                    <a:cubicBezTo>
                      <a:pt x="31" y="25"/>
                      <a:pt x="36" y="16"/>
                      <a:pt x="42" y="9"/>
                    </a:cubicBezTo>
                    <a:cubicBezTo>
                      <a:pt x="45" y="4"/>
                      <a:pt x="50" y="0"/>
                      <a:pt x="57" y="2"/>
                    </a:cubicBezTo>
                    <a:cubicBezTo>
                      <a:pt x="62" y="3"/>
                      <a:pt x="64" y="9"/>
                      <a:pt x="65" y="13"/>
                    </a:cubicBezTo>
                    <a:cubicBezTo>
                      <a:pt x="68" y="23"/>
                      <a:pt x="69" y="34"/>
                      <a:pt x="69" y="43"/>
                    </a:cubicBezTo>
                    <a:cubicBezTo>
                      <a:pt x="70" y="56"/>
                      <a:pt x="67" y="141"/>
                      <a:pt x="38" y="122"/>
                    </a:cubicBezTo>
                    <a:cubicBezTo>
                      <a:pt x="25" y="113"/>
                      <a:pt x="25" y="91"/>
                      <a:pt x="27" y="77"/>
                    </a:cubicBezTo>
                    <a:cubicBezTo>
                      <a:pt x="28" y="67"/>
                      <a:pt x="30" y="58"/>
                      <a:pt x="34" y="49"/>
                    </a:cubicBezTo>
                    <a:cubicBezTo>
                      <a:pt x="36" y="44"/>
                      <a:pt x="38" y="39"/>
                      <a:pt x="40" y="35"/>
                    </a:cubicBezTo>
                    <a:cubicBezTo>
                      <a:pt x="41" y="32"/>
                      <a:pt x="43" y="27"/>
                      <a:pt x="46" y="25"/>
                    </a:cubicBezTo>
                    <a:cubicBezTo>
                      <a:pt x="60" y="16"/>
                      <a:pt x="59" y="53"/>
                      <a:pt x="59" y="58"/>
                    </a:cubicBezTo>
                    <a:cubicBezTo>
                      <a:pt x="58" y="70"/>
                      <a:pt x="57" y="82"/>
                      <a:pt x="54" y="94"/>
                    </a:cubicBezTo>
                    <a:cubicBezTo>
                      <a:pt x="52" y="100"/>
                      <a:pt x="50" y="108"/>
                      <a:pt x="43" y="110"/>
                    </a:cubicBezTo>
                    <a:cubicBezTo>
                      <a:pt x="42" y="110"/>
                      <a:pt x="41" y="109"/>
                      <a:pt x="41" y="109"/>
                    </a:cubicBezTo>
                    <a:cubicBezTo>
                      <a:pt x="38" y="89"/>
                      <a:pt x="38" y="70"/>
                      <a:pt x="44" y="52"/>
                    </a:cubicBezTo>
                    <a:cubicBezTo>
                      <a:pt x="45" y="50"/>
                      <a:pt x="47" y="51"/>
                      <a:pt x="47" y="52"/>
                    </a:cubicBezTo>
                    <a:cubicBezTo>
                      <a:pt x="42" y="68"/>
                      <a:pt x="41" y="84"/>
                      <a:pt x="43" y="100"/>
                    </a:cubicBezTo>
                    <a:cubicBezTo>
                      <a:pt x="43" y="104"/>
                      <a:pt x="42" y="106"/>
                      <a:pt x="45" y="104"/>
                    </a:cubicBezTo>
                    <a:cubicBezTo>
                      <a:pt x="48" y="102"/>
                      <a:pt x="47" y="102"/>
                      <a:pt x="48" y="100"/>
                    </a:cubicBezTo>
                    <a:cubicBezTo>
                      <a:pt x="50" y="96"/>
                      <a:pt x="51" y="91"/>
                      <a:pt x="52" y="87"/>
                    </a:cubicBezTo>
                    <a:cubicBezTo>
                      <a:pt x="54" y="80"/>
                      <a:pt x="55" y="72"/>
                      <a:pt x="56" y="64"/>
                    </a:cubicBezTo>
                    <a:cubicBezTo>
                      <a:pt x="56" y="56"/>
                      <a:pt x="56" y="48"/>
                      <a:pt x="55" y="40"/>
                    </a:cubicBezTo>
                    <a:cubicBezTo>
                      <a:pt x="55" y="38"/>
                      <a:pt x="55" y="35"/>
                      <a:pt x="54" y="34"/>
                    </a:cubicBezTo>
                    <a:cubicBezTo>
                      <a:pt x="53" y="29"/>
                      <a:pt x="53" y="28"/>
                      <a:pt x="49" y="29"/>
                    </a:cubicBezTo>
                    <a:cubicBezTo>
                      <a:pt x="44" y="31"/>
                      <a:pt x="43" y="35"/>
                      <a:pt x="41" y="40"/>
                    </a:cubicBezTo>
                    <a:cubicBezTo>
                      <a:pt x="34" y="55"/>
                      <a:pt x="29" y="71"/>
                      <a:pt x="30" y="87"/>
                    </a:cubicBezTo>
                    <a:cubicBezTo>
                      <a:pt x="30" y="95"/>
                      <a:pt x="31" y="103"/>
                      <a:pt x="33" y="110"/>
                    </a:cubicBezTo>
                    <a:cubicBezTo>
                      <a:pt x="36" y="115"/>
                      <a:pt x="38" y="119"/>
                      <a:pt x="44" y="120"/>
                    </a:cubicBezTo>
                    <a:cubicBezTo>
                      <a:pt x="50" y="121"/>
                      <a:pt x="54" y="117"/>
                      <a:pt x="56" y="112"/>
                    </a:cubicBezTo>
                    <a:cubicBezTo>
                      <a:pt x="62" y="98"/>
                      <a:pt x="64" y="82"/>
                      <a:pt x="65" y="67"/>
                    </a:cubicBezTo>
                    <a:cubicBezTo>
                      <a:pt x="67" y="51"/>
                      <a:pt x="67" y="34"/>
                      <a:pt x="64" y="19"/>
                    </a:cubicBezTo>
                    <a:cubicBezTo>
                      <a:pt x="64" y="16"/>
                      <a:pt x="63" y="9"/>
                      <a:pt x="60" y="7"/>
                    </a:cubicBezTo>
                    <a:cubicBezTo>
                      <a:pt x="57" y="6"/>
                      <a:pt x="49" y="8"/>
                      <a:pt x="47" y="10"/>
                    </a:cubicBezTo>
                    <a:cubicBezTo>
                      <a:pt x="46" y="11"/>
                      <a:pt x="45" y="12"/>
                      <a:pt x="44" y="13"/>
                    </a:cubicBezTo>
                    <a:cubicBezTo>
                      <a:pt x="39" y="20"/>
                      <a:pt x="35" y="27"/>
                      <a:pt x="31" y="35"/>
                    </a:cubicBezTo>
                    <a:cubicBezTo>
                      <a:pt x="17" y="63"/>
                      <a:pt x="3" y="112"/>
                      <a:pt x="34" y="134"/>
                    </a:cubicBezTo>
                    <a:cubicBezTo>
                      <a:pt x="35" y="135"/>
                      <a:pt x="34" y="137"/>
                      <a:pt x="33" y="1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0" name="Google Shape;2020;p15"/>
              <p:cNvSpPr/>
              <p:nvPr/>
            </p:nvSpPr>
            <p:spPr>
              <a:xfrm>
                <a:off x="5686426" y="5594351"/>
                <a:ext cx="139700" cy="377825"/>
              </a:xfrm>
              <a:custGeom>
                <a:avLst/>
                <a:gdLst/>
                <a:ahLst/>
                <a:cxnLst/>
                <a:rect l="l" t="t" r="r" b="b"/>
                <a:pathLst>
                  <a:path w="37" h="100" extrusionOk="0">
                    <a:moveTo>
                      <a:pt x="1" y="98"/>
                    </a:moveTo>
                    <a:cubicBezTo>
                      <a:pt x="33" y="79"/>
                      <a:pt x="27" y="34"/>
                      <a:pt x="24" y="2"/>
                    </a:cubicBezTo>
                    <a:cubicBezTo>
                      <a:pt x="24" y="0"/>
                      <a:pt x="27" y="0"/>
                      <a:pt x="27" y="2"/>
                    </a:cubicBezTo>
                    <a:cubicBezTo>
                      <a:pt x="31" y="32"/>
                      <a:pt x="37" y="84"/>
                      <a:pt x="1" y="99"/>
                    </a:cubicBezTo>
                    <a:cubicBezTo>
                      <a:pt x="1" y="100"/>
                      <a:pt x="0" y="98"/>
                      <a:pt x="1" y="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1" name="Google Shape;2021;p15"/>
              <p:cNvSpPr/>
              <p:nvPr/>
            </p:nvSpPr>
            <p:spPr>
              <a:xfrm>
                <a:off x="5630863" y="5199063"/>
                <a:ext cx="211138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59" extrusionOk="0">
                    <a:moveTo>
                      <a:pt x="2" y="35"/>
                    </a:moveTo>
                    <a:cubicBezTo>
                      <a:pt x="3" y="44"/>
                      <a:pt x="10" y="53"/>
                      <a:pt x="19" y="57"/>
                    </a:cubicBezTo>
                    <a:cubicBezTo>
                      <a:pt x="22" y="58"/>
                      <a:pt x="26" y="59"/>
                      <a:pt x="30" y="59"/>
                    </a:cubicBezTo>
                    <a:cubicBezTo>
                      <a:pt x="40" y="59"/>
                      <a:pt x="49" y="52"/>
                      <a:pt x="52" y="43"/>
                    </a:cubicBezTo>
                    <a:cubicBezTo>
                      <a:pt x="56" y="33"/>
                      <a:pt x="53" y="22"/>
                      <a:pt x="45" y="15"/>
                    </a:cubicBezTo>
                    <a:cubicBezTo>
                      <a:pt x="28" y="0"/>
                      <a:pt x="0" y="11"/>
                      <a:pt x="2" y="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2" name="Google Shape;2022;p15"/>
              <p:cNvSpPr/>
              <p:nvPr/>
            </p:nvSpPr>
            <p:spPr>
              <a:xfrm>
                <a:off x="5576888" y="5172076"/>
                <a:ext cx="306388" cy="306388"/>
              </a:xfrm>
              <a:custGeom>
                <a:avLst/>
                <a:gdLst/>
                <a:ahLst/>
                <a:cxnLst/>
                <a:rect l="l" t="t" r="r" b="b"/>
                <a:pathLst>
                  <a:path w="81" h="81" extrusionOk="0">
                    <a:moveTo>
                      <a:pt x="26" y="11"/>
                    </a:moveTo>
                    <a:cubicBezTo>
                      <a:pt x="6" y="19"/>
                      <a:pt x="0" y="41"/>
                      <a:pt x="11" y="59"/>
                    </a:cubicBezTo>
                    <a:cubicBezTo>
                      <a:pt x="16" y="67"/>
                      <a:pt x="23" y="76"/>
                      <a:pt x="33" y="78"/>
                    </a:cubicBezTo>
                    <a:cubicBezTo>
                      <a:pt x="43" y="81"/>
                      <a:pt x="53" y="77"/>
                      <a:pt x="61" y="72"/>
                    </a:cubicBezTo>
                    <a:cubicBezTo>
                      <a:pt x="78" y="61"/>
                      <a:pt x="81" y="37"/>
                      <a:pt x="70" y="20"/>
                    </a:cubicBezTo>
                    <a:cubicBezTo>
                      <a:pt x="60" y="5"/>
                      <a:pt x="37" y="0"/>
                      <a:pt x="22" y="12"/>
                    </a:cubicBezTo>
                    <a:cubicBezTo>
                      <a:pt x="21" y="14"/>
                      <a:pt x="23" y="16"/>
                      <a:pt x="24" y="15"/>
                    </a:cubicBezTo>
                    <a:cubicBezTo>
                      <a:pt x="38" y="5"/>
                      <a:pt x="57" y="7"/>
                      <a:pt x="67" y="21"/>
                    </a:cubicBezTo>
                    <a:cubicBezTo>
                      <a:pt x="78" y="36"/>
                      <a:pt x="76" y="59"/>
                      <a:pt x="59" y="70"/>
                    </a:cubicBezTo>
                    <a:cubicBezTo>
                      <a:pt x="53" y="74"/>
                      <a:pt x="44" y="77"/>
                      <a:pt x="36" y="76"/>
                    </a:cubicBezTo>
                    <a:cubicBezTo>
                      <a:pt x="27" y="75"/>
                      <a:pt x="20" y="67"/>
                      <a:pt x="15" y="60"/>
                    </a:cubicBezTo>
                    <a:cubicBezTo>
                      <a:pt x="3" y="43"/>
                      <a:pt x="7" y="21"/>
                      <a:pt x="27" y="13"/>
                    </a:cubicBezTo>
                    <a:cubicBezTo>
                      <a:pt x="28" y="12"/>
                      <a:pt x="27" y="10"/>
                      <a:pt x="26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23" name="Google Shape;2023;p15"/>
            <p:cNvSpPr/>
            <p:nvPr/>
          </p:nvSpPr>
          <p:spPr>
            <a:xfrm rot="-1652694">
              <a:off x="61197" y="1414600"/>
              <a:ext cx="524947" cy="42245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p15"/>
            <p:cNvSpPr/>
            <p:nvPr/>
          </p:nvSpPr>
          <p:spPr>
            <a:xfrm rot="1828054">
              <a:off x="839372" y="-296850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5" name="Google Shape;2025;p15"/>
            <p:cNvSpPr/>
            <p:nvPr/>
          </p:nvSpPr>
          <p:spPr>
            <a:xfrm rot="10040634">
              <a:off x="2094907" y="-209541"/>
              <a:ext cx="667425" cy="537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6" name="Google Shape;2026;p15"/>
            <p:cNvSpPr/>
            <p:nvPr/>
          </p:nvSpPr>
          <p:spPr>
            <a:xfrm rot="3046489">
              <a:off x="6833547" y="4735475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7" name="Google Shape;2027;p15"/>
            <p:cNvSpPr/>
            <p:nvPr/>
          </p:nvSpPr>
          <p:spPr>
            <a:xfrm rot="10040634">
              <a:off x="7792807" y="4583397"/>
              <a:ext cx="667425" cy="537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 userDrawn="1">
  <p:cSld name="BLANK_1_1_1_1_2"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5" name="Google Shape;2185;p17"/>
          <p:cNvGrpSpPr/>
          <p:nvPr/>
        </p:nvGrpSpPr>
        <p:grpSpPr>
          <a:xfrm>
            <a:off x="-1338550" y="-713648"/>
            <a:ext cx="15040215" cy="8819749"/>
            <a:chOff x="-1006403" y="-535236"/>
            <a:chExt cx="11308137" cy="6614812"/>
          </a:xfrm>
        </p:grpSpPr>
        <p:sp>
          <p:nvSpPr>
            <p:cNvPr id="2186" name="Google Shape;2186;p17"/>
            <p:cNvSpPr/>
            <p:nvPr/>
          </p:nvSpPr>
          <p:spPr>
            <a:xfrm rot="10071667" flipH="1">
              <a:off x="-892890" y="4078674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7" name="Google Shape;2187;p17"/>
            <p:cNvSpPr/>
            <p:nvPr/>
          </p:nvSpPr>
          <p:spPr>
            <a:xfrm rot="-10336315">
              <a:off x="390222" y="-365776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8" name="Google Shape;2188;p17"/>
            <p:cNvSpPr/>
            <p:nvPr/>
          </p:nvSpPr>
          <p:spPr>
            <a:xfrm rot="1452117">
              <a:off x="8098531" y="1458658"/>
              <a:ext cx="1467463" cy="1895633"/>
            </a:xfrm>
            <a:custGeom>
              <a:avLst/>
              <a:gdLst/>
              <a:ahLst/>
              <a:cxnLst/>
              <a:rect l="l" t="t" r="r" b="b"/>
              <a:pathLst>
                <a:path w="169" h="218" extrusionOk="0">
                  <a:moveTo>
                    <a:pt x="166" y="213"/>
                  </a:moveTo>
                  <a:cubicBezTo>
                    <a:pt x="148" y="196"/>
                    <a:pt x="132" y="179"/>
                    <a:pt x="116" y="160"/>
                  </a:cubicBezTo>
                  <a:cubicBezTo>
                    <a:pt x="111" y="107"/>
                    <a:pt x="102" y="54"/>
                    <a:pt x="92" y="1"/>
                  </a:cubicBezTo>
                  <a:cubicBezTo>
                    <a:pt x="91" y="0"/>
                    <a:pt x="90" y="0"/>
                    <a:pt x="90" y="2"/>
                  </a:cubicBezTo>
                  <a:cubicBezTo>
                    <a:pt x="98" y="51"/>
                    <a:pt x="105" y="101"/>
                    <a:pt x="111" y="151"/>
                  </a:cubicBezTo>
                  <a:cubicBezTo>
                    <a:pt x="111" y="151"/>
                    <a:pt x="110" y="150"/>
                    <a:pt x="110" y="150"/>
                  </a:cubicBezTo>
                  <a:cubicBezTo>
                    <a:pt x="109" y="150"/>
                    <a:pt x="108" y="150"/>
                    <a:pt x="108" y="149"/>
                  </a:cubicBezTo>
                  <a:cubicBezTo>
                    <a:pt x="93" y="130"/>
                    <a:pt x="80" y="110"/>
                    <a:pt x="69" y="89"/>
                  </a:cubicBezTo>
                  <a:cubicBezTo>
                    <a:pt x="68" y="87"/>
                    <a:pt x="66" y="88"/>
                    <a:pt x="67" y="90"/>
                  </a:cubicBezTo>
                  <a:cubicBezTo>
                    <a:pt x="76" y="109"/>
                    <a:pt x="87" y="128"/>
                    <a:pt x="99" y="146"/>
                  </a:cubicBezTo>
                  <a:cubicBezTo>
                    <a:pt x="65" y="132"/>
                    <a:pt x="33" y="116"/>
                    <a:pt x="4" y="93"/>
                  </a:cubicBezTo>
                  <a:cubicBezTo>
                    <a:pt x="2" y="91"/>
                    <a:pt x="0" y="94"/>
                    <a:pt x="1" y="95"/>
                  </a:cubicBezTo>
                  <a:cubicBezTo>
                    <a:pt x="32" y="121"/>
                    <a:pt x="66" y="141"/>
                    <a:pt x="104" y="153"/>
                  </a:cubicBezTo>
                  <a:cubicBezTo>
                    <a:pt x="121" y="176"/>
                    <a:pt x="141" y="198"/>
                    <a:pt x="163" y="216"/>
                  </a:cubicBezTo>
                  <a:cubicBezTo>
                    <a:pt x="165" y="218"/>
                    <a:pt x="169" y="215"/>
                    <a:pt x="166" y="213"/>
                  </a:cubicBezTo>
                  <a:close/>
                  <a:moveTo>
                    <a:pt x="111" y="153"/>
                  </a:moveTo>
                  <a:cubicBezTo>
                    <a:pt x="111" y="153"/>
                    <a:pt x="111" y="154"/>
                    <a:pt x="111" y="154"/>
                  </a:cubicBezTo>
                  <a:cubicBezTo>
                    <a:pt x="111" y="154"/>
                    <a:pt x="111" y="154"/>
                    <a:pt x="111" y="153"/>
                  </a:cubicBezTo>
                  <a:cubicBezTo>
                    <a:pt x="111" y="153"/>
                    <a:pt x="111" y="153"/>
                    <a:pt x="111" y="1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89" name="Google Shape;2189;p17"/>
            <p:cNvGrpSpPr/>
            <p:nvPr/>
          </p:nvGrpSpPr>
          <p:grpSpPr>
            <a:xfrm>
              <a:off x="8424002" y="3161594"/>
              <a:ext cx="816534" cy="813241"/>
              <a:chOff x="3168651" y="847725"/>
              <a:chExt cx="787400" cy="784225"/>
            </a:xfrm>
          </p:grpSpPr>
          <p:sp>
            <p:nvSpPr>
              <p:cNvPr id="2190" name="Google Shape;2190;p17"/>
              <p:cNvSpPr/>
              <p:nvPr/>
            </p:nvSpPr>
            <p:spPr>
              <a:xfrm>
                <a:off x="3168650" y="847725"/>
                <a:ext cx="787400" cy="784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8" extrusionOk="0">
                    <a:moveTo>
                      <a:pt x="35" y="165"/>
                    </a:moveTo>
                    <a:cubicBezTo>
                      <a:pt x="53" y="183"/>
                      <a:pt x="79" y="193"/>
                      <a:pt x="104" y="199"/>
                    </a:cubicBezTo>
                    <a:cubicBezTo>
                      <a:pt x="125" y="205"/>
                      <a:pt x="149" y="208"/>
                      <a:pt x="169" y="199"/>
                    </a:cubicBezTo>
                    <a:cubicBezTo>
                      <a:pt x="192" y="189"/>
                      <a:pt x="205" y="164"/>
                      <a:pt x="207" y="139"/>
                    </a:cubicBezTo>
                    <a:cubicBezTo>
                      <a:pt x="209" y="114"/>
                      <a:pt x="200" y="89"/>
                      <a:pt x="188" y="67"/>
                    </a:cubicBezTo>
                    <a:cubicBezTo>
                      <a:pt x="178" y="50"/>
                      <a:pt x="166" y="33"/>
                      <a:pt x="150" y="21"/>
                    </a:cubicBezTo>
                    <a:cubicBezTo>
                      <a:pt x="135" y="8"/>
                      <a:pt x="115" y="0"/>
                      <a:pt x="95" y="2"/>
                    </a:cubicBezTo>
                    <a:cubicBezTo>
                      <a:pt x="73" y="4"/>
                      <a:pt x="53" y="16"/>
                      <a:pt x="40" y="32"/>
                    </a:cubicBezTo>
                    <a:cubicBezTo>
                      <a:pt x="10" y="68"/>
                      <a:pt x="0" y="129"/>
                      <a:pt x="35" y="1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1" name="Google Shape;2191;p17"/>
              <p:cNvSpPr/>
              <p:nvPr/>
            </p:nvSpPr>
            <p:spPr>
              <a:xfrm>
                <a:off x="3259138" y="908051"/>
                <a:ext cx="666750" cy="67468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9" extrusionOk="0">
                    <a:moveTo>
                      <a:pt x="5" y="94"/>
                    </a:moveTo>
                    <a:cubicBezTo>
                      <a:pt x="4" y="124"/>
                      <a:pt x="25" y="150"/>
                      <a:pt x="53" y="162"/>
                    </a:cubicBezTo>
                    <a:cubicBezTo>
                      <a:pt x="80" y="174"/>
                      <a:pt x="120" y="179"/>
                      <a:pt x="147" y="162"/>
                    </a:cubicBezTo>
                    <a:cubicBezTo>
                      <a:pt x="158" y="156"/>
                      <a:pt x="167" y="145"/>
                      <a:pt x="171" y="132"/>
                    </a:cubicBezTo>
                    <a:cubicBezTo>
                      <a:pt x="175" y="116"/>
                      <a:pt x="169" y="100"/>
                      <a:pt x="161" y="86"/>
                    </a:cubicBezTo>
                    <a:cubicBezTo>
                      <a:pt x="152" y="71"/>
                      <a:pt x="142" y="57"/>
                      <a:pt x="130" y="44"/>
                    </a:cubicBezTo>
                    <a:cubicBezTo>
                      <a:pt x="119" y="32"/>
                      <a:pt x="107" y="21"/>
                      <a:pt x="92" y="14"/>
                    </a:cubicBezTo>
                    <a:cubicBezTo>
                      <a:pt x="64" y="0"/>
                      <a:pt x="32" y="8"/>
                      <a:pt x="16" y="36"/>
                    </a:cubicBezTo>
                    <a:cubicBezTo>
                      <a:pt x="9" y="48"/>
                      <a:pt x="4" y="64"/>
                      <a:pt x="3" y="79"/>
                    </a:cubicBezTo>
                    <a:cubicBezTo>
                      <a:pt x="3" y="95"/>
                      <a:pt x="11" y="108"/>
                      <a:pt x="23" y="120"/>
                    </a:cubicBezTo>
                    <a:cubicBezTo>
                      <a:pt x="45" y="142"/>
                      <a:pt x="73" y="157"/>
                      <a:pt x="104" y="163"/>
                    </a:cubicBezTo>
                    <a:cubicBezTo>
                      <a:pt x="117" y="166"/>
                      <a:pt x="134" y="170"/>
                      <a:pt x="145" y="160"/>
                    </a:cubicBezTo>
                    <a:cubicBezTo>
                      <a:pt x="155" y="151"/>
                      <a:pt x="155" y="135"/>
                      <a:pt x="154" y="122"/>
                    </a:cubicBezTo>
                    <a:cubicBezTo>
                      <a:pt x="153" y="105"/>
                      <a:pt x="149" y="89"/>
                      <a:pt x="142" y="74"/>
                    </a:cubicBezTo>
                    <a:cubicBezTo>
                      <a:pt x="137" y="60"/>
                      <a:pt x="128" y="40"/>
                      <a:pt x="114" y="32"/>
                    </a:cubicBezTo>
                    <a:cubicBezTo>
                      <a:pt x="101" y="25"/>
                      <a:pt x="82" y="26"/>
                      <a:pt x="67" y="27"/>
                    </a:cubicBezTo>
                    <a:cubicBezTo>
                      <a:pt x="51" y="29"/>
                      <a:pt x="33" y="33"/>
                      <a:pt x="19" y="42"/>
                    </a:cubicBezTo>
                    <a:cubicBezTo>
                      <a:pt x="6" y="50"/>
                      <a:pt x="11" y="62"/>
                      <a:pt x="16" y="73"/>
                    </a:cubicBezTo>
                    <a:cubicBezTo>
                      <a:pt x="23" y="89"/>
                      <a:pt x="31" y="104"/>
                      <a:pt x="41" y="118"/>
                    </a:cubicBezTo>
                    <a:cubicBezTo>
                      <a:pt x="50" y="130"/>
                      <a:pt x="60" y="146"/>
                      <a:pt x="74" y="152"/>
                    </a:cubicBezTo>
                    <a:cubicBezTo>
                      <a:pt x="88" y="158"/>
                      <a:pt x="102" y="150"/>
                      <a:pt x="114" y="143"/>
                    </a:cubicBezTo>
                    <a:cubicBezTo>
                      <a:pt x="126" y="135"/>
                      <a:pt x="141" y="123"/>
                      <a:pt x="147" y="109"/>
                    </a:cubicBezTo>
                    <a:cubicBezTo>
                      <a:pt x="153" y="96"/>
                      <a:pt x="144" y="85"/>
                      <a:pt x="135" y="76"/>
                    </a:cubicBezTo>
                    <a:cubicBezTo>
                      <a:pt x="122" y="65"/>
                      <a:pt x="108" y="55"/>
                      <a:pt x="94" y="47"/>
                    </a:cubicBezTo>
                    <a:cubicBezTo>
                      <a:pt x="86" y="43"/>
                      <a:pt x="78" y="39"/>
                      <a:pt x="70" y="35"/>
                    </a:cubicBezTo>
                    <a:cubicBezTo>
                      <a:pt x="64" y="33"/>
                      <a:pt x="57" y="30"/>
                      <a:pt x="50" y="31"/>
                    </a:cubicBezTo>
                    <a:cubicBezTo>
                      <a:pt x="38" y="35"/>
                      <a:pt x="36" y="52"/>
                      <a:pt x="33" y="62"/>
                    </a:cubicBezTo>
                    <a:cubicBezTo>
                      <a:pt x="30" y="78"/>
                      <a:pt x="29" y="95"/>
                      <a:pt x="38" y="110"/>
                    </a:cubicBezTo>
                    <a:cubicBezTo>
                      <a:pt x="46" y="122"/>
                      <a:pt x="60" y="128"/>
                      <a:pt x="73" y="133"/>
                    </a:cubicBezTo>
                    <a:cubicBezTo>
                      <a:pt x="86" y="137"/>
                      <a:pt x="107" y="144"/>
                      <a:pt x="120" y="137"/>
                    </a:cubicBezTo>
                    <a:cubicBezTo>
                      <a:pt x="132" y="130"/>
                      <a:pt x="131" y="111"/>
                      <a:pt x="130" y="100"/>
                    </a:cubicBezTo>
                    <a:cubicBezTo>
                      <a:pt x="127" y="85"/>
                      <a:pt x="121" y="71"/>
                      <a:pt x="110" y="61"/>
                    </a:cubicBezTo>
                    <a:cubicBezTo>
                      <a:pt x="100" y="51"/>
                      <a:pt x="87" y="46"/>
                      <a:pt x="73" y="47"/>
                    </a:cubicBezTo>
                    <a:cubicBezTo>
                      <a:pt x="62" y="48"/>
                      <a:pt x="49" y="54"/>
                      <a:pt x="48" y="66"/>
                    </a:cubicBezTo>
                    <a:cubicBezTo>
                      <a:pt x="47" y="80"/>
                      <a:pt x="59" y="94"/>
                      <a:pt x="68" y="102"/>
                    </a:cubicBezTo>
                    <a:cubicBezTo>
                      <a:pt x="75" y="107"/>
                      <a:pt x="91" y="119"/>
                      <a:pt x="98" y="107"/>
                    </a:cubicBezTo>
                    <a:cubicBezTo>
                      <a:pt x="103" y="96"/>
                      <a:pt x="93" y="84"/>
                      <a:pt x="84" y="79"/>
                    </a:cubicBezTo>
                    <a:cubicBezTo>
                      <a:pt x="77" y="75"/>
                      <a:pt x="63" y="73"/>
                      <a:pt x="64" y="86"/>
                    </a:cubicBezTo>
                    <a:cubicBezTo>
                      <a:pt x="65" y="97"/>
                      <a:pt x="75" y="108"/>
                      <a:pt x="85" y="112"/>
                    </a:cubicBezTo>
                    <a:cubicBezTo>
                      <a:pt x="87" y="113"/>
                      <a:pt x="89" y="110"/>
                      <a:pt x="87" y="109"/>
                    </a:cubicBezTo>
                    <a:cubicBezTo>
                      <a:pt x="81" y="106"/>
                      <a:pt x="76" y="103"/>
                      <a:pt x="72" y="97"/>
                    </a:cubicBezTo>
                    <a:cubicBezTo>
                      <a:pt x="71" y="94"/>
                      <a:pt x="69" y="90"/>
                      <a:pt x="69" y="87"/>
                    </a:cubicBezTo>
                    <a:cubicBezTo>
                      <a:pt x="68" y="82"/>
                      <a:pt x="73" y="79"/>
                      <a:pt x="78" y="81"/>
                    </a:cubicBezTo>
                    <a:cubicBezTo>
                      <a:pt x="85" y="83"/>
                      <a:pt x="91" y="88"/>
                      <a:pt x="93" y="95"/>
                    </a:cubicBezTo>
                    <a:cubicBezTo>
                      <a:pt x="96" y="100"/>
                      <a:pt x="94" y="109"/>
                      <a:pt x="85" y="107"/>
                    </a:cubicBezTo>
                    <a:cubicBezTo>
                      <a:pt x="81" y="106"/>
                      <a:pt x="78" y="104"/>
                      <a:pt x="74" y="102"/>
                    </a:cubicBezTo>
                    <a:cubicBezTo>
                      <a:pt x="64" y="95"/>
                      <a:pt x="53" y="83"/>
                      <a:pt x="52" y="70"/>
                    </a:cubicBezTo>
                    <a:cubicBezTo>
                      <a:pt x="50" y="53"/>
                      <a:pt x="73" y="49"/>
                      <a:pt x="85" y="52"/>
                    </a:cubicBezTo>
                    <a:cubicBezTo>
                      <a:pt x="112" y="57"/>
                      <a:pt x="128" y="87"/>
                      <a:pt x="126" y="112"/>
                    </a:cubicBezTo>
                    <a:cubicBezTo>
                      <a:pt x="126" y="121"/>
                      <a:pt x="124" y="132"/>
                      <a:pt x="114" y="135"/>
                    </a:cubicBezTo>
                    <a:cubicBezTo>
                      <a:pt x="107" y="137"/>
                      <a:pt x="99" y="135"/>
                      <a:pt x="92" y="134"/>
                    </a:cubicBezTo>
                    <a:cubicBezTo>
                      <a:pt x="80" y="132"/>
                      <a:pt x="67" y="127"/>
                      <a:pt x="56" y="121"/>
                    </a:cubicBezTo>
                    <a:cubicBezTo>
                      <a:pt x="44" y="113"/>
                      <a:pt x="36" y="102"/>
                      <a:pt x="35" y="88"/>
                    </a:cubicBezTo>
                    <a:cubicBezTo>
                      <a:pt x="34" y="74"/>
                      <a:pt x="37" y="59"/>
                      <a:pt x="41" y="47"/>
                    </a:cubicBezTo>
                    <a:cubicBezTo>
                      <a:pt x="44" y="39"/>
                      <a:pt x="49" y="34"/>
                      <a:pt x="58" y="35"/>
                    </a:cubicBezTo>
                    <a:cubicBezTo>
                      <a:pt x="65" y="36"/>
                      <a:pt x="72" y="39"/>
                      <a:pt x="78" y="42"/>
                    </a:cubicBezTo>
                    <a:cubicBezTo>
                      <a:pt x="90" y="47"/>
                      <a:pt x="101" y="54"/>
                      <a:pt x="112" y="61"/>
                    </a:cubicBezTo>
                    <a:cubicBezTo>
                      <a:pt x="122" y="68"/>
                      <a:pt x="134" y="77"/>
                      <a:pt x="141" y="87"/>
                    </a:cubicBezTo>
                    <a:cubicBezTo>
                      <a:pt x="153" y="102"/>
                      <a:pt x="142" y="116"/>
                      <a:pt x="130" y="127"/>
                    </a:cubicBezTo>
                    <a:cubicBezTo>
                      <a:pt x="121" y="135"/>
                      <a:pt x="110" y="143"/>
                      <a:pt x="98" y="148"/>
                    </a:cubicBezTo>
                    <a:cubicBezTo>
                      <a:pt x="81" y="155"/>
                      <a:pt x="69" y="147"/>
                      <a:pt x="58" y="135"/>
                    </a:cubicBezTo>
                    <a:cubicBezTo>
                      <a:pt x="41" y="116"/>
                      <a:pt x="27" y="94"/>
                      <a:pt x="18" y="70"/>
                    </a:cubicBezTo>
                    <a:cubicBezTo>
                      <a:pt x="15" y="64"/>
                      <a:pt x="12" y="56"/>
                      <a:pt x="14" y="50"/>
                    </a:cubicBezTo>
                    <a:cubicBezTo>
                      <a:pt x="17" y="44"/>
                      <a:pt x="29" y="40"/>
                      <a:pt x="36" y="38"/>
                    </a:cubicBezTo>
                    <a:cubicBezTo>
                      <a:pt x="49" y="33"/>
                      <a:pt x="64" y="30"/>
                      <a:pt x="78" y="30"/>
                    </a:cubicBezTo>
                    <a:cubicBezTo>
                      <a:pt x="93" y="29"/>
                      <a:pt x="111" y="30"/>
                      <a:pt x="121" y="42"/>
                    </a:cubicBezTo>
                    <a:cubicBezTo>
                      <a:pt x="130" y="53"/>
                      <a:pt x="136" y="65"/>
                      <a:pt x="141" y="77"/>
                    </a:cubicBezTo>
                    <a:cubicBezTo>
                      <a:pt x="145" y="90"/>
                      <a:pt x="149" y="103"/>
                      <a:pt x="150" y="116"/>
                    </a:cubicBezTo>
                    <a:cubicBezTo>
                      <a:pt x="151" y="128"/>
                      <a:pt x="153" y="144"/>
                      <a:pt x="146" y="155"/>
                    </a:cubicBezTo>
                    <a:cubicBezTo>
                      <a:pt x="137" y="167"/>
                      <a:pt x="119" y="163"/>
                      <a:pt x="107" y="161"/>
                    </a:cubicBezTo>
                    <a:cubicBezTo>
                      <a:pt x="95" y="158"/>
                      <a:pt x="83" y="155"/>
                      <a:pt x="72" y="150"/>
                    </a:cubicBezTo>
                    <a:cubicBezTo>
                      <a:pt x="51" y="140"/>
                      <a:pt x="28" y="125"/>
                      <a:pt x="15" y="106"/>
                    </a:cubicBezTo>
                    <a:cubicBezTo>
                      <a:pt x="0" y="83"/>
                      <a:pt x="8" y="50"/>
                      <a:pt x="24" y="30"/>
                    </a:cubicBezTo>
                    <a:cubicBezTo>
                      <a:pt x="42" y="7"/>
                      <a:pt x="71" y="6"/>
                      <a:pt x="96" y="19"/>
                    </a:cubicBezTo>
                    <a:cubicBezTo>
                      <a:pt x="119" y="32"/>
                      <a:pt x="137" y="55"/>
                      <a:pt x="151" y="77"/>
                    </a:cubicBezTo>
                    <a:cubicBezTo>
                      <a:pt x="166" y="100"/>
                      <a:pt x="177" y="128"/>
                      <a:pt x="154" y="151"/>
                    </a:cubicBezTo>
                    <a:cubicBezTo>
                      <a:pt x="136" y="169"/>
                      <a:pt x="106" y="171"/>
                      <a:pt x="81" y="167"/>
                    </a:cubicBezTo>
                    <a:cubicBezTo>
                      <a:pt x="56" y="163"/>
                      <a:pt x="32" y="151"/>
                      <a:pt x="18" y="129"/>
                    </a:cubicBezTo>
                    <a:cubicBezTo>
                      <a:pt x="11" y="118"/>
                      <a:pt x="7" y="106"/>
                      <a:pt x="7" y="94"/>
                    </a:cubicBezTo>
                    <a:cubicBezTo>
                      <a:pt x="7" y="92"/>
                      <a:pt x="5" y="92"/>
                      <a:pt x="5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92" name="Google Shape;2192;p17"/>
            <p:cNvSpPr/>
            <p:nvPr/>
          </p:nvSpPr>
          <p:spPr>
            <a:xfrm rot="-5400000">
              <a:off x="-116200" y="3891538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93" name="Google Shape;2193;p17"/>
            <p:cNvGrpSpPr/>
            <p:nvPr/>
          </p:nvGrpSpPr>
          <p:grpSpPr>
            <a:xfrm>
              <a:off x="7835286" y="3632480"/>
              <a:ext cx="2466448" cy="2447096"/>
              <a:chOff x="6437313" y="3054351"/>
              <a:chExt cx="603250" cy="598487"/>
            </a:xfrm>
          </p:grpSpPr>
          <p:sp>
            <p:nvSpPr>
              <p:cNvPr id="2194" name="Google Shape;2194;p17"/>
              <p:cNvSpPr/>
              <p:nvPr/>
            </p:nvSpPr>
            <p:spPr>
              <a:xfrm>
                <a:off x="6727826" y="3054350"/>
                <a:ext cx="123825" cy="274637"/>
              </a:xfrm>
              <a:custGeom>
                <a:avLst/>
                <a:gdLst/>
                <a:ahLst/>
                <a:cxnLst/>
                <a:rect l="l" t="t" r="r" b="b"/>
                <a:pathLst>
                  <a:path w="33" h="73" extrusionOk="0">
                    <a:moveTo>
                      <a:pt x="1" y="38"/>
                    </a:moveTo>
                    <a:cubicBezTo>
                      <a:pt x="0" y="50"/>
                      <a:pt x="1" y="62"/>
                      <a:pt x="3" y="73"/>
                    </a:cubicBezTo>
                    <a:cubicBezTo>
                      <a:pt x="10" y="68"/>
                      <a:pt x="17" y="60"/>
                      <a:pt x="24" y="43"/>
                    </a:cubicBezTo>
                    <a:cubicBezTo>
                      <a:pt x="29" y="31"/>
                      <a:pt x="33" y="0"/>
                      <a:pt x="20" y="2"/>
                    </a:cubicBezTo>
                    <a:cubicBezTo>
                      <a:pt x="8" y="4"/>
                      <a:pt x="2" y="27"/>
                      <a:pt x="1" y="3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5" name="Google Shape;2195;p17"/>
              <p:cNvSpPr/>
              <p:nvPr/>
            </p:nvSpPr>
            <p:spPr>
              <a:xfrm>
                <a:off x="6738938" y="3076576"/>
                <a:ext cx="6350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47" extrusionOk="0">
                    <a:moveTo>
                      <a:pt x="16" y="0"/>
                    </a:moveTo>
                    <a:cubicBezTo>
                      <a:pt x="3" y="11"/>
                      <a:pt x="0" y="30"/>
                      <a:pt x="2" y="46"/>
                    </a:cubicBezTo>
                    <a:cubicBezTo>
                      <a:pt x="2" y="47"/>
                      <a:pt x="3" y="47"/>
                      <a:pt x="3" y="46"/>
                    </a:cubicBezTo>
                    <a:cubicBezTo>
                      <a:pt x="3" y="37"/>
                      <a:pt x="3" y="29"/>
                      <a:pt x="5" y="20"/>
                    </a:cubicBezTo>
                    <a:cubicBezTo>
                      <a:pt x="7" y="13"/>
                      <a:pt x="11" y="6"/>
                      <a:pt x="17" y="0"/>
                    </a:cubicBezTo>
                    <a:cubicBezTo>
                      <a:pt x="17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6" name="Google Shape;2196;p17"/>
              <p:cNvSpPr/>
              <p:nvPr/>
            </p:nvSpPr>
            <p:spPr>
              <a:xfrm>
                <a:off x="6742113" y="3265488"/>
                <a:ext cx="4763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1"/>
                    </a:move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7" name="Google Shape;2197;p17"/>
              <p:cNvSpPr/>
              <p:nvPr/>
            </p:nvSpPr>
            <p:spPr>
              <a:xfrm>
                <a:off x="6742113" y="3287713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8" name="Google Shape;2198;p17"/>
              <p:cNvSpPr/>
              <p:nvPr/>
            </p:nvSpPr>
            <p:spPr>
              <a:xfrm>
                <a:off x="6799263" y="3076575"/>
                <a:ext cx="2540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1" extrusionOk="0">
                    <a:moveTo>
                      <a:pt x="4" y="1"/>
                    </a:moveTo>
                    <a:cubicBezTo>
                      <a:pt x="7" y="10"/>
                      <a:pt x="3" y="21"/>
                      <a:pt x="0" y="29"/>
                    </a:cubicBezTo>
                    <a:cubicBezTo>
                      <a:pt x="0" y="30"/>
                      <a:pt x="1" y="31"/>
                      <a:pt x="1" y="30"/>
                    </a:cubicBezTo>
                    <a:cubicBezTo>
                      <a:pt x="3" y="25"/>
                      <a:pt x="5" y="19"/>
                      <a:pt x="5" y="14"/>
                    </a:cubicBezTo>
                    <a:cubicBezTo>
                      <a:pt x="6" y="9"/>
                      <a:pt x="6" y="5"/>
                      <a:pt x="4" y="1"/>
                    </a:cubicBezTo>
                    <a:cubicBezTo>
                      <a:pt x="4" y="0"/>
                      <a:pt x="3" y="0"/>
                      <a:pt x="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9" name="Google Shape;2199;p17"/>
              <p:cNvSpPr/>
              <p:nvPr/>
            </p:nvSpPr>
            <p:spPr>
              <a:xfrm>
                <a:off x="6791326" y="3205163"/>
                <a:ext cx="7938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1" y="1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0" name="Google Shape;2200;p17"/>
              <p:cNvSpPr/>
              <p:nvPr/>
            </p:nvSpPr>
            <p:spPr>
              <a:xfrm>
                <a:off x="6788151" y="32305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1" name="Google Shape;2201;p17"/>
              <p:cNvSpPr/>
              <p:nvPr/>
            </p:nvSpPr>
            <p:spPr>
              <a:xfrm>
                <a:off x="6632576" y="3375025"/>
                <a:ext cx="117475" cy="277812"/>
              </a:xfrm>
              <a:custGeom>
                <a:avLst/>
                <a:gdLst/>
                <a:ahLst/>
                <a:cxnLst/>
                <a:rect l="l" t="t" r="r" b="b"/>
                <a:pathLst>
                  <a:path w="31" h="74" extrusionOk="0">
                    <a:moveTo>
                      <a:pt x="30" y="35"/>
                    </a:moveTo>
                    <a:cubicBezTo>
                      <a:pt x="31" y="23"/>
                      <a:pt x="29" y="11"/>
                      <a:pt x="27" y="0"/>
                    </a:cubicBezTo>
                    <a:cubicBezTo>
                      <a:pt x="21" y="5"/>
                      <a:pt x="14" y="14"/>
                      <a:pt x="8" y="31"/>
                    </a:cubicBezTo>
                    <a:cubicBezTo>
                      <a:pt x="3" y="43"/>
                      <a:pt x="0" y="74"/>
                      <a:pt x="12" y="72"/>
                    </a:cubicBezTo>
                    <a:cubicBezTo>
                      <a:pt x="25" y="69"/>
                      <a:pt x="30" y="46"/>
                      <a:pt x="30" y="3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2" name="Google Shape;2202;p17"/>
              <p:cNvSpPr/>
              <p:nvPr/>
            </p:nvSpPr>
            <p:spPr>
              <a:xfrm>
                <a:off x="6681788" y="3452813"/>
                <a:ext cx="60325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6" h="47" extrusionOk="0">
                    <a:moveTo>
                      <a:pt x="0" y="47"/>
                    </a:moveTo>
                    <a:cubicBezTo>
                      <a:pt x="13" y="36"/>
                      <a:pt x="16" y="16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9"/>
                      <a:pt x="13" y="17"/>
                      <a:pt x="11" y="26"/>
                    </a:cubicBezTo>
                    <a:cubicBezTo>
                      <a:pt x="9" y="34"/>
                      <a:pt x="6" y="41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3" name="Google Shape;2203;p17"/>
              <p:cNvSpPr/>
              <p:nvPr/>
            </p:nvSpPr>
            <p:spPr>
              <a:xfrm>
                <a:off x="6727826" y="3427413"/>
                <a:ext cx="3175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4" name="Google Shape;2204;p17"/>
              <p:cNvSpPr/>
              <p:nvPr/>
            </p:nvSpPr>
            <p:spPr>
              <a:xfrm>
                <a:off x="6727826" y="3411538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5" name="Google Shape;2205;p17"/>
              <p:cNvSpPr/>
              <p:nvPr/>
            </p:nvSpPr>
            <p:spPr>
              <a:xfrm>
                <a:off x="6656388" y="3513138"/>
                <a:ext cx="2540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1" extrusionOk="0">
                    <a:moveTo>
                      <a:pt x="4" y="30"/>
                    </a:moveTo>
                    <a:cubicBezTo>
                      <a:pt x="0" y="21"/>
                      <a:pt x="4" y="10"/>
                      <a:pt x="7" y="1"/>
                    </a:cubicBezTo>
                    <a:cubicBezTo>
                      <a:pt x="7" y="1"/>
                      <a:pt x="6" y="0"/>
                      <a:pt x="5" y="1"/>
                    </a:cubicBezTo>
                    <a:cubicBezTo>
                      <a:pt x="3" y="6"/>
                      <a:pt x="2" y="12"/>
                      <a:pt x="2" y="17"/>
                    </a:cubicBezTo>
                    <a:cubicBezTo>
                      <a:pt x="1" y="22"/>
                      <a:pt x="1" y="26"/>
                      <a:pt x="3" y="30"/>
                    </a:cubicBezTo>
                    <a:cubicBezTo>
                      <a:pt x="3" y="31"/>
                      <a:pt x="4" y="30"/>
                      <a:pt x="4" y="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6" name="Google Shape;2206;p17"/>
              <p:cNvSpPr/>
              <p:nvPr/>
            </p:nvSpPr>
            <p:spPr>
              <a:xfrm>
                <a:off x="6678613" y="3487738"/>
                <a:ext cx="7938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1" y="3"/>
                    </a:moveTo>
                    <a:cubicBezTo>
                      <a:pt x="1" y="2"/>
                      <a:pt x="2" y="2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7" name="Google Shape;2207;p17"/>
              <p:cNvSpPr/>
              <p:nvPr/>
            </p:nvSpPr>
            <p:spPr>
              <a:xfrm>
                <a:off x="6686551" y="34718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8" name="Google Shape;2208;p17"/>
              <p:cNvSpPr/>
              <p:nvPr/>
            </p:nvSpPr>
            <p:spPr>
              <a:xfrm>
                <a:off x="6761163" y="3340101"/>
                <a:ext cx="279400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74" h="33" extrusionOk="0">
                    <a:moveTo>
                      <a:pt x="35" y="1"/>
                    </a:moveTo>
                    <a:cubicBezTo>
                      <a:pt x="24" y="0"/>
                      <a:pt x="12" y="1"/>
                      <a:pt x="0" y="3"/>
                    </a:cubicBezTo>
                    <a:cubicBezTo>
                      <a:pt x="6" y="10"/>
                      <a:pt x="14" y="17"/>
                      <a:pt x="30" y="24"/>
                    </a:cubicBezTo>
                    <a:cubicBezTo>
                      <a:pt x="42" y="29"/>
                      <a:pt x="74" y="33"/>
                      <a:pt x="71" y="20"/>
                    </a:cubicBezTo>
                    <a:cubicBezTo>
                      <a:pt x="69" y="8"/>
                      <a:pt x="46" y="2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9" name="Google Shape;2209;p17"/>
              <p:cNvSpPr/>
              <p:nvPr/>
            </p:nvSpPr>
            <p:spPr>
              <a:xfrm>
                <a:off x="6840538" y="3351213"/>
                <a:ext cx="177800" cy="65088"/>
              </a:xfrm>
              <a:custGeom>
                <a:avLst/>
                <a:gdLst/>
                <a:ahLst/>
                <a:cxnLst/>
                <a:rect l="l" t="t" r="r" b="b"/>
                <a:pathLst>
                  <a:path w="47" h="17" extrusionOk="0">
                    <a:moveTo>
                      <a:pt x="47" y="16"/>
                    </a:moveTo>
                    <a:cubicBezTo>
                      <a:pt x="36" y="3"/>
                      <a:pt x="17" y="0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9" y="3"/>
                      <a:pt x="18" y="3"/>
                      <a:pt x="26" y="5"/>
                    </a:cubicBezTo>
                    <a:cubicBezTo>
                      <a:pt x="34" y="7"/>
                      <a:pt x="41" y="11"/>
                      <a:pt x="46" y="17"/>
                    </a:cubicBezTo>
                    <a:cubicBezTo>
                      <a:pt x="47" y="17"/>
                      <a:pt x="47" y="16"/>
                      <a:pt x="47" y="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0" name="Google Shape;2210;p17"/>
              <p:cNvSpPr/>
              <p:nvPr/>
            </p:nvSpPr>
            <p:spPr>
              <a:xfrm>
                <a:off x="6818313" y="3355975"/>
                <a:ext cx="63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1" name="Google Shape;2211;p17"/>
              <p:cNvSpPr/>
              <p:nvPr/>
            </p:nvSpPr>
            <p:spPr>
              <a:xfrm>
                <a:off x="6802438" y="3355975"/>
                <a:ext cx="476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0" y="1"/>
                      <a:pt x="1" y="2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2" name="Google Shape;2212;p17"/>
              <p:cNvSpPr/>
              <p:nvPr/>
            </p:nvSpPr>
            <p:spPr>
              <a:xfrm>
                <a:off x="6900863" y="3411538"/>
                <a:ext cx="112712" cy="269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7" extrusionOk="0">
                    <a:moveTo>
                      <a:pt x="30" y="4"/>
                    </a:moveTo>
                    <a:cubicBezTo>
                      <a:pt x="21" y="7"/>
                      <a:pt x="10" y="3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6" y="3"/>
                      <a:pt x="11" y="5"/>
                      <a:pt x="17" y="5"/>
                    </a:cubicBezTo>
                    <a:cubicBezTo>
                      <a:pt x="21" y="6"/>
                      <a:pt x="26" y="6"/>
                      <a:pt x="30" y="4"/>
                    </a:cubicBezTo>
                    <a:cubicBezTo>
                      <a:pt x="30" y="4"/>
                      <a:pt x="30" y="3"/>
                      <a:pt x="30" y="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3" name="Google Shape;2213;p17"/>
              <p:cNvSpPr/>
              <p:nvPr/>
            </p:nvSpPr>
            <p:spPr>
              <a:xfrm>
                <a:off x="6873876" y="3405188"/>
                <a:ext cx="1111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1"/>
                    </a:move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4" name="Google Shape;2214;p17"/>
              <p:cNvSpPr/>
              <p:nvPr/>
            </p:nvSpPr>
            <p:spPr>
              <a:xfrm>
                <a:off x="6859588" y="3400425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5" name="Google Shape;2215;p17"/>
              <p:cNvSpPr/>
              <p:nvPr/>
            </p:nvSpPr>
            <p:spPr>
              <a:xfrm>
                <a:off x="6437313" y="3246438"/>
                <a:ext cx="282575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75" h="31" extrusionOk="0">
                    <a:moveTo>
                      <a:pt x="40" y="30"/>
                    </a:moveTo>
                    <a:cubicBezTo>
                      <a:pt x="52" y="31"/>
                      <a:pt x="63" y="29"/>
                      <a:pt x="75" y="27"/>
                    </a:cubicBezTo>
                    <a:cubicBezTo>
                      <a:pt x="69" y="21"/>
                      <a:pt x="61" y="14"/>
                      <a:pt x="44" y="8"/>
                    </a:cubicBezTo>
                    <a:cubicBezTo>
                      <a:pt x="32" y="3"/>
                      <a:pt x="0" y="0"/>
                      <a:pt x="3" y="12"/>
                    </a:cubicBezTo>
                    <a:cubicBezTo>
                      <a:pt x="6" y="25"/>
                      <a:pt x="29" y="30"/>
                      <a:pt x="40" y="3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6" name="Google Shape;2216;p17"/>
              <p:cNvSpPr/>
              <p:nvPr/>
            </p:nvSpPr>
            <p:spPr>
              <a:xfrm>
                <a:off x="6459538" y="3295650"/>
                <a:ext cx="1809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8" h="16" extrusionOk="0">
                    <a:moveTo>
                      <a:pt x="1" y="0"/>
                    </a:moveTo>
                    <a:cubicBezTo>
                      <a:pt x="12" y="13"/>
                      <a:pt x="31" y="16"/>
                      <a:pt x="47" y="13"/>
                    </a:cubicBezTo>
                    <a:cubicBezTo>
                      <a:pt x="48" y="13"/>
                      <a:pt x="48" y="12"/>
                      <a:pt x="47" y="12"/>
                    </a:cubicBezTo>
                    <a:cubicBezTo>
                      <a:pt x="39" y="12"/>
                      <a:pt x="30" y="13"/>
                      <a:pt x="22" y="11"/>
                    </a:cubicBezTo>
                    <a:cubicBezTo>
                      <a:pt x="14" y="9"/>
                      <a:pt x="7" y="6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7" name="Google Shape;2217;p17"/>
              <p:cNvSpPr/>
              <p:nvPr/>
            </p:nvSpPr>
            <p:spPr>
              <a:xfrm>
                <a:off x="6656388" y="3340100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8" name="Google Shape;2218;p17"/>
              <p:cNvSpPr/>
              <p:nvPr/>
            </p:nvSpPr>
            <p:spPr>
              <a:xfrm>
                <a:off x="6673851" y="3340100"/>
                <a:ext cx="4763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9" name="Google Shape;2219;p17"/>
              <p:cNvSpPr/>
              <p:nvPr/>
            </p:nvSpPr>
            <p:spPr>
              <a:xfrm>
                <a:off x="6464301" y="3268663"/>
                <a:ext cx="112712" cy="269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7" extrusionOk="0">
                    <a:moveTo>
                      <a:pt x="1" y="4"/>
                    </a:moveTo>
                    <a:cubicBezTo>
                      <a:pt x="9" y="0"/>
                      <a:pt x="20" y="4"/>
                      <a:pt x="29" y="7"/>
                    </a:cubicBezTo>
                    <a:cubicBezTo>
                      <a:pt x="30" y="7"/>
                      <a:pt x="30" y="6"/>
                      <a:pt x="30" y="5"/>
                    </a:cubicBezTo>
                    <a:cubicBezTo>
                      <a:pt x="25" y="3"/>
                      <a:pt x="19" y="2"/>
                      <a:pt x="14" y="2"/>
                    </a:cubicBezTo>
                    <a:cubicBezTo>
                      <a:pt x="9" y="1"/>
                      <a:pt x="4" y="1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0" name="Google Shape;2220;p17"/>
              <p:cNvSpPr/>
              <p:nvPr/>
            </p:nvSpPr>
            <p:spPr>
              <a:xfrm>
                <a:off x="6591301" y="3290888"/>
                <a:ext cx="158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1" y="1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1" name="Google Shape;2221;p17"/>
              <p:cNvSpPr/>
              <p:nvPr/>
            </p:nvSpPr>
            <p:spPr>
              <a:xfrm>
                <a:off x="6618288" y="3298825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2" name="Google Shape;2222;p17"/>
              <p:cNvSpPr/>
              <p:nvPr/>
            </p:nvSpPr>
            <p:spPr>
              <a:xfrm>
                <a:off x="6757988" y="3167063"/>
                <a:ext cx="271463" cy="1730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46" extrusionOk="0">
                    <a:moveTo>
                      <a:pt x="22" y="19"/>
                    </a:moveTo>
                    <a:cubicBezTo>
                      <a:pt x="13" y="26"/>
                      <a:pt x="6" y="36"/>
                      <a:pt x="0" y="45"/>
                    </a:cubicBezTo>
                    <a:cubicBezTo>
                      <a:pt x="8" y="46"/>
                      <a:pt x="18" y="45"/>
                      <a:pt x="35" y="38"/>
                    </a:cubicBezTo>
                    <a:cubicBezTo>
                      <a:pt x="47" y="33"/>
                      <a:pt x="72" y="14"/>
                      <a:pt x="62" y="7"/>
                    </a:cubicBezTo>
                    <a:cubicBezTo>
                      <a:pt x="52" y="0"/>
                      <a:pt x="31" y="12"/>
                      <a:pt x="22" y="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3" name="Google Shape;2223;p17"/>
              <p:cNvSpPr/>
              <p:nvPr/>
            </p:nvSpPr>
            <p:spPr>
              <a:xfrm>
                <a:off x="6813551" y="3194050"/>
                <a:ext cx="166688" cy="93663"/>
              </a:xfrm>
              <a:custGeom>
                <a:avLst/>
                <a:gdLst/>
                <a:ahLst/>
                <a:cxnLst/>
                <a:rect l="l" t="t" r="r" b="b"/>
                <a:pathLst>
                  <a:path w="44" h="25" extrusionOk="0">
                    <a:moveTo>
                      <a:pt x="44" y="2"/>
                    </a:moveTo>
                    <a:cubicBezTo>
                      <a:pt x="27" y="0"/>
                      <a:pt x="10" y="11"/>
                      <a:pt x="1" y="24"/>
                    </a:cubicBezTo>
                    <a:cubicBezTo>
                      <a:pt x="0" y="24"/>
                      <a:pt x="1" y="25"/>
                      <a:pt x="1" y="25"/>
                    </a:cubicBezTo>
                    <a:cubicBezTo>
                      <a:pt x="8" y="19"/>
                      <a:pt x="13" y="12"/>
                      <a:pt x="21" y="8"/>
                    </a:cubicBezTo>
                    <a:cubicBezTo>
                      <a:pt x="28" y="4"/>
                      <a:pt x="36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4" name="Google Shape;2224;p17"/>
              <p:cNvSpPr/>
              <p:nvPr/>
            </p:nvSpPr>
            <p:spPr>
              <a:xfrm>
                <a:off x="6799263" y="3295650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5" name="Google Shape;2225;p17"/>
              <p:cNvSpPr/>
              <p:nvPr/>
            </p:nvSpPr>
            <p:spPr>
              <a:xfrm>
                <a:off x="6788151" y="3309938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6" name="Google Shape;2226;p17"/>
              <p:cNvSpPr/>
              <p:nvPr/>
            </p:nvSpPr>
            <p:spPr>
              <a:xfrm>
                <a:off x="6897688" y="3208338"/>
                <a:ext cx="9048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23" y="1"/>
                    </a:moveTo>
                    <a:cubicBezTo>
                      <a:pt x="19" y="9"/>
                      <a:pt x="9" y="14"/>
                      <a:pt x="0" y="18"/>
                    </a:cubicBezTo>
                    <a:cubicBezTo>
                      <a:pt x="0" y="19"/>
                      <a:pt x="0" y="20"/>
                      <a:pt x="1" y="20"/>
                    </a:cubicBezTo>
                    <a:cubicBezTo>
                      <a:pt x="6" y="18"/>
                      <a:pt x="11" y="15"/>
                      <a:pt x="15" y="11"/>
                    </a:cubicBezTo>
                    <a:cubicBezTo>
                      <a:pt x="19" y="8"/>
                      <a:pt x="22" y="5"/>
                      <a:pt x="24" y="1"/>
                    </a:cubicBezTo>
                    <a:cubicBezTo>
                      <a:pt x="24" y="1"/>
                      <a:pt x="23" y="0"/>
                      <a:pt x="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7" name="Google Shape;2227;p17"/>
              <p:cNvSpPr/>
              <p:nvPr/>
            </p:nvSpPr>
            <p:spPr>
              <a:xfrm>
                <a:off x="6873876" y="3287713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8" name="Google Shape;2228;p17"/>
              <p:cNvSpPr/>
              <p:nvPr/>
            </p:nvSpPr>
            <p:spPr>
              <a:xfrm>
                <a:off x="6859588" y="3302000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9" name="Google Shape;2229;p17"/>
              <p:cNvSpPr/>
              <p:nvPr/>
            </p:nvSpPr>
            <p:spPr>
              <a:xfrm>
                <a:off x="6451601" y="3362325"/>
                <a:ext cx="268288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71" h="47" extrusionOk="0">
                    <a:moveTo>
                      <a:pt x="49" y="27"/>
                    </a:moveTo>
                    <a:cubicBezTo>
                      <a:pt x="58" y="20"/>
                      <a:pt x="65" y="10"/>
                      <a:pt x="71" y="0"/>
                    </a:cubicBezTo>
                    <a:cubicBezTo>
                      <a:pt x="63" y="0"/>
                      <a:pt x="53" y="1"/>
                      <a:pt x="36" y="8"/>
                    </a:cubicBezTo>
                    <a:cubicBezTo>
                      <a:pt x="24" y="14"/>
                      <a:pt x="0" y="34"/>
                      <a:pt x="10" y="41"/>
                    </a:cubicBezTo>
                    <a:cubicBezTo>
                      <a:pt x="21" y="47"/>
                      <a:pt x="41" y="35"/>
                      <a:pt x="49" y="2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0" name="Google Shape;2230;p17"/>
              <p:cNvSpPr/>
              <p:nvPr/>
            </p:nvSpPr>
            <p:spPr>
              <a:xfrm>
                <a:off x="6500813" y="3416300"/>
                <a:ext cx="161925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3" h="26" extrusionOk="0">
                    <a:moveTo>
                      <a:pt x="1" y="25"/>
                    </a:moveTo>
                    <a:cubicBezTo>
                      <a:pt x="18" y="26"/>
                      <a:pt x="33" y="14"/>
                      <a:pt x="43" y="1"/>
                    </a:cubicBezTo>
                    <a:cubicBezTo>
                      <a:pt x="43" y="0"/>
                      <a:pt x="43" y="0"/>
                      <a:pt x="42" y="0"/>
                    </a:cubicBezTo>
                    <a:cubicBezTo>
                      <a:pt x="36" y="6"/>
                      <a:pt x="30" y="13"/>
                      <a:pt x="23" y="18"/>
                    </a:cubicBezTo>
                    <a:cubicBezTo>
                      <a:pt x="16" y="22"/>
                      <a:pt x="9" y="24"/>
                      <a:pt x="1" y="24"/>
                    </a:cubicBezTo>
                    <a:cubicBezTo>
                      <a:pt x="0" y="24"/>
                      <a:pt x="0" y="25"/>
                      <a:pt x="1" y="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1" name="Google Shape;2231;p17"/>
              <p:cNvSpPr/>
              <p:nvPr/>
            </p:nvSpPr>
            <p:spPr>
              <a:xfrm>
                <a:off x="6670676" y="3397250"/>
                <a:ext cx="11113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2"/>
                    </a:move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1" y="3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2" name="Google Shape;2232;p17"/>
              <p:cNvSpPr/>
              <p:nvPr/>
            </p:nvSpPr>
            <p:spPr>
              <a:xfrm>
                <a:off x="6686551" y="3386138"/>
                <a:ext cx="31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1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3" name="Google Shape;2233;p17"/>
              <p:cNvSpPr/>
              <p:nvPr/>
            </p:nvSpPr>
            <p:spPr>
              <a:xfrm>
                <a:off x="6492875" y="3422650"/>
                <a:ext cx="9048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1" y="20"/>
                    </a:moveTo>
                    <a:cubicBezTo>
                      <a:pt x="5" y="11"/>
                      <a:pt x="15" y="6"/>
                      <a:pt x="23" y="1"/>
                    </a:cubicBezTo>
                    <a:cubicBezTo>
                      <a:pt x="24" y="1"/>
                      <a:pt x="23" y="0"/>
                      <a:pt x="22" y="0"/>
                    </a:cubicBezTo>
                    <a:cubicBezTo>
                      <a:pt x="17" y="2"/>
                      <a:pt x="13" y="5"/>
                      <a:pt x="9" y="9"/>
                    </a:cubicBezTo>
                    <a:cubicBezTo>
                      <a:pt x="5" y="12"/>
                      <a:pt x="2" y="15"/>
                      <a:pt x="0" y="19"/>
                    </a:cubicBezTo>
                    <a:cubicBezTo>
                      <a:pt x="0" y="20"/>
                      <a:pt x="1" y="20"/>
                      <a:pt x="1" y="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4" name="Google Shape;2234;p17"/>
              <p:cNvSpPr/>
              <p:nvPr/>
            </p:nvSpPr>
            <p:spPr>
              <a:xfrm>
                <a:off x="6591301" y="3408363"/>
                <a:ext cx="158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1" y="2"/>
                    </a:moveTo>
                    <a:cubicBezTo>
                      <a:pt x="2" y="2"/>
                      <a:pt x="3" y="1"/>
                      <a:pt x="3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5" name="Google Shape;2235;p17"/>
              <p:cNvSpPr/>
              <p:nvPr/>
            </p:nvSpPr>
            <p:spPr>
              <a:xfrm>
                <a:off x="6618288" y="3400425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6" name="Google Shape;2236;p17"/>
              <p:cNvSpPr/>
              <p:nvPr/>
            </p:nvSpPr>
            <p:spPr>
              <a:xfrm>
                <a:off x="6753226" y="3370263"/>
                <a:ext cx="174625" cy="27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72" extrusionOk="0">
                    <a:moveTo>
                      <a:pt x="27" y="22"/>
                    </a:moveTo>
                    <a:cubicBezTo>
                      <a:pt x="20" y="13"/>
                      <a:pt x="10" y="6"/>
                      <a:pt x="1" y="0"/>
                    </a:cubicBezTo>
                    <a:cubicBezTo>
                      <a:pt x="0" y="8"/>
                      <a:pt x="1" y="18"/>
                      <a:pt x="7" y="35"/>
                    </a:cubicBezTo>
                    <a:cubicBezTo>
                      <a:pt x="12" y="47"/>
                      <a:pt x="31" y="72"/>
                      <a:pt x="39" y="62"/>
                    </a:cubicBezTo>
                    <a:cubicBezTo>
                      <a:pt x="46" y="52"/>
                      <a:pt x="34" y="31"/>
                      <a:pt x="27" y="2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7" name="Google Shape;2237;p17"/>
              <p:cNvSpPr/>
              <p:nvPr/>
            </p:nvSpPr>
            <p:spPr>
              <a:xfrm>
                <a:off x="6802438" y="3427413"/>
                <a:ext cx="9842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26" h="44" extrusionOk="0">
                    <a:moveTo>
                      <a:pt x="24" y="44"/>
                    </a:moveTo>
                    <a:cubicBezTo>
                      <a:pt x="26" y="27"/>
                      <a:pt x="14" y="10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7" y="8"/>
                      <a:pt x="13" y="13"/>
                      <a:pt x="18" y="21"/>
                    </a:cubicBezTo>
                    <a:cubicBezTo>
                      <a:pt x="22" y="28"/>
                      <a:pt x="24" y="36"/>
                      <a:pt x="23" y="44"/>
                    </a:cubicBezTo>
                    <a:cubicBezTo>
                      <a:pt x="23" y="44"/>
                      <a:pt x="24" y="44"/>
                      <a:pt x="24" y="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8" name="Google Shape;2238;p17"/>
              <p:cNvSpPr/>
              <p:nvPr/>
            </p:nvSpPr>
            <p:spPr>
              <a:xfrm>
                <a:off x="6788151" y="3411538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1"/>
                    </a:move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9" name="Google Shape;2239;p17"/>
              <p:cNvSpPr/>
              <p:nvPr/>
            </p:nvSpPr>
            <p:spPr>
              <a:xfrm>
                <a:off x="6777038" y="3400425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0" name="Google Shape;2240;p17"/>
              <p:cNvSpPr/>
              <p:nvPr/>
            </p:nvSpPr>
            <p:spPr>
              <a:xfrm>
                <a:off x="6810376" y="3509963"/>
                <a:ext cx="71437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19" h="24" extrusionOk="0">
                    <a:moveTo>
                      <a:pt x="19" y="23"/>
                    </a:moveTo>
                    <a:cubicBezTo>
                      <a:pt x="10" y="19"/>
                      <a:pt x="5" y="9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6"/>
                      <a:pt x="5" y="11"/>
                      <a:pt x="8" y="15"/>
                    </a:cubicBezTo>
                    <a:cubicBezTo>
                      <a:pt x="11" y="19"/>
                      <a:pt x="14" y="22"/>
                      <a:pt x="19" y="24"/>
                    </a:cubicBezTo>
                    <a:cubicBezTo>
                      <a:pt x="19" y="24"/>
                      <a:pt x="19" y="23"/>
                      <a:pt x="19" y="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1" name="Google Shape;2241;p17"/>
              <p:cNvSpPr/>
              <p:nvPr/>
            </p:nvSpPr>
            <p:spPr>
              <a:xfrm>
                <a:off x="6794501" y="3487738"/>
                <a:ext cx="7938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2"/>
                    </a:move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2" name="Google Shape;2242;p17"/>
              <p:cNvSpPr/>
              <p:nvPr/>
            </p:nvSpPr>
            <p:spPr>
              <a:xfrm>
                <a:off x="6788151" y="34718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3" name="Google Shape;2243;p17"/>
              <p:cNvSpPr/>
              <p:nvPr/>
            </p:nvSpPr>
            <p:spPr>
              <a:xfrm>
                <a:off x="6550026" y="3065463"/>
                <a:ext cx="180975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71" extrusionOk="0">
                    <a:moveTo>
                      <a:pt x="20" y="49"/>
                    </a:moveTo>
                    <a:cubicBezTo>
                      <a:pt x="28" y="58"/>
                      <a:pt x="38" y="65"/>
                      <a:pt x="47" y="71"/>
                    </a:cubicBezTo>
                    <a:cubicBezTo>
                      <a:pt x="48" y="63"/>
                      <a:pt x="47" y="53"/>
                      <a:pt x="39" y="36"/>
                    </a:cubicBezTo>
                    <a:cubicBezTo>
                      <a:pt x="34" y="24"/>
                      <a:pt x="14" y="0"/>
                      <a:pt x="7" y="10"/>
                    </a:cubicBezTo>
                    <a:cubicBezTo>
                      <a:pt x="0" y="21"/>
                      <a:pt x="13" y="41"/>
                      <a:pt x="20" y="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4" name="Google Shape;2244;p17"/>
              <p:cNvSpPr/>
              <p:nvPr/>
            </p:nvSpPr>
            <p:spPr>
              <a:xfrm>
                <a:off x="6580188" y="3114676"/>
                <a:ext cx="98425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43" extrusionOk="0">
                    <a:moveTo>
                      <a:pt x="1" y="1"/>
                    </a:moveTo>
                    <a:cubicBezTo>
                      <a:pt x="0" y="18"/>
                      <a:pt x="12" y="33"/>
                      <a:pt x="25" y="43"/>
                    </a:cubicBezTo>
                    <a:cubicBezTo>
                      <a:pt x="25" y="43"/>
                      <a:pt x="26" y="43"/>
                      <a:pt x="25" y="42"/>
                    </a:cubicBezTo>
                    <a:cubicBezTo>
                      <a:pt x="19" y="36"/>
                      <a:pt x="13" y="30"/>
                      <a:pt x="8" y="23"/>
                    </a:cubicBezTo>
                    <a:cubicBezTo>
                      <a:pt x="4" y="16"/>
                      <a:pt x="1" y="9"/>
                      <a:pt x="1" y="1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5" name="Google Shape;2245;p17"/>
              <p:cNvSpPr/>
              <p:nvPr/>
            </p:nvSpPr>
            <p:spPr>
              <a:xfrm>
                <a:off x="6686551" y="3284538"/>
                <a:ext cx="6350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6" name="Google Shape;2246;p17"/>
              <p:cNvSpPr/>
              <p:nvPr/>
            </p:nvSpPr>
            <p:spPr>
              <a:xfrm>
                <a:off x="6700838" y="3298825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7" name="Google Shape;2247;p17"/>
              <p:cNvSpPr/>
              <p:nvPr/>
            </p:nvSpPr>
            <p:spPr>
              <a:xfrm>
                <a:off x="6591301" y="3106738"/>
                <a:ext cx="79375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21" h="24" extrusionOk="0">
                    <a:moveTo>
                      <a:pt x="1" y="1"/>
                    </a:moveTo>
                    <a:cubicBezTo>
                      <a:pt x="10" y="5"/>
                      <a:pt x="15" y="15"/>
                      <a:pt x="19" y="23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18" y="17"/>
                      <a:pt x="15" y="13"/>
                      <a:pt x="12" y="9"/>
                    </a:cubicBezTo>
                    <a:cubicBezTo>
                      <a:pt x="9" y="5"/>
                      <a:pt x="6" y="2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8" name="Google Shape;2248;p17"/>
              <p:cNvSpPr/>
              <p:nvPr/>
            </p:nvSpPr>
            <p:spPr>
              <a:xfrm>
                <a:off x="6673851" y="3205163"/>
                <a:ext cx="1270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1" y="1"/>
                    </a:moveTo>
                    <a:cubicBezTo>
                      <a:pt x="1" y="2"/>
                      <a:pt x="1" y="3"/>
                      <a:pt x="2" y="3"/>
                    </a:cubicBezTo>
                    <a:cubicBezTo>
                      <a:pt x="2" y="4"/>
                      <a:pt x="3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9" name="Google Shape;2249;p17"/>
              <p:cNvSpPr/>
              <p:nvPr/>
            </p:nvSpPr>
            <p:spPr>
              <a:xfrm>
                <a:off x="6689726" y="32305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0" name="Google Shape;2250;p17"/>
              <p:cNvSpPr/>
              <p:nvPr/>
            </p:nvSpPr>
            <p:spPr>
              <a:xfrm>
                <a:off x="6692901" y="3298826"/>
                <a:ext cx="101600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27" h="28" extrusionOk="0">
                    <a:moveTo>
                      <a:pt x="5" y="6"/>
                    </a:moveTo>
                    <a:cubicBezTo>
                      <a:pt x="2" y="8"/>
                      <a:pt x="0" y="11"/>
                      <a:pt x="0" y="14"/>
                    </a:cubicBezTo>
                    <a:cubicBezTo>
                      <a:pt x="0" y="18"/>
                      <a:pt x="1" y="21"/>
                      <a:pt x="4" y="24"/>
                    </a:cubicBezTo>
                    <a:cubicBezTo>
                      <a:pt x="7" y="27"/>
                      <a:pt x="11" y="28"/>
                      <a:pt x="15" y="27"/>
                    </a:cubicBezTo>
                    <a:cubicBezTo>
                      <a:pt x="23" y="24"/>
                      <a:pt x="27" y="14"/>
                      <a:pt x="23" y="7"/>
                    </a:cubicBezTo>
                    <a:cubicBezTo>
                      <a:pt x="20" y="0"/>
                      <a:pt x="9" y="2"/>
                      <a:pt x="5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1" name="Google Shape;2251;p17"/>
              <p:cNvSpPr/>
              <p:nvPr/>
            </p:nvSpPr>
            <p:spPr>
              <a:xfrm>
                <a:off x="6686551" y="3306763"/>
                <a:ext cx="112712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27" extrusionOk="0">
                    <a:moveTo>
                      <a:pt x="18" y="2"/>
                    </a:moveTo>
                    <a:cubicBezTo>
                      <a:pt x="13" y="0"/>
                      <a:pt x="7" y="5"/>
                      <a:pt x="5" y="9"/>
                    </a:cubicBezTo>
                    <a:cubicBezTo>
                      <a:pt x="3" y="15"/>
                      <a:pt x="6" y="21"/>
                      <a:pt x="11" y="23"/>
                    </a:cubicBezTo>
                    <a:cubicBezTo>
                      <a:pt x="24" y="27"/>
                      <a:pt x="30" y="4"/>
                      <a:pt x="17" y="2"/>
                    </a:cubicBezTo>
                    <a:cubicBezTo>
                      <a:pt x="16" y="2"/>
                      <a:pt x="16" y="3"/>
                      <a:pt x="16" y="3"/>
                    </a:cubicBezTo>
                    <a:cubicBezTo>
                      <a:pt x="28" y="5"/>
                      <a:pt x="23" y="25"/>
                      <a:pt x="12" y="22"/>
                    </a:cubicBezTo>
                    <a:cubicBezTo>
                      <a:pt x="0" y="19"/>
                      <a:pt x="6" y="0"/>
                      <a:pt x="18" y="3"/>
                    </a:cubicBezTo>
                    <a:cubicBezTo>
                      <a:pt x="18" y="3"/>
                      <a:pt x="18" y="2"/>
                      <a:pt x="18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2" name="Google Shape;2252;p17"/>
              <p:cNvSpPr/>
              <p:nvPr/>
            </p:nvSpPr>
            <p:spPr>
              <a:xfrm>
                <a:off x="6734176" y="3325813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1"/>
                    </a:moveTo>
                    <a:cubicBezTo>
                      <a:pt x="1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3" name="Google Shape;2253;p17"/>
              <p:cNvSpPr/>
              <p:nvPr/>
            </p:nvSpPr>
            <p:spPr>
              <a:xfrm>
                <a:off x="6727826" y="3340100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4" name="Google Shape;2254;p17"/>
              <p:cNvSpPr/>
              <p:nvPr/>
            </p:nvSpPr>
            <p:spPr>
              <a:xfrm>
                <a:off x="6719888" y="335121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5" name="Google Shape;2255;p17"/>
              <p:cNvSpPr/>
              <p:nvPr/>
            </p:nvSpPr>
            <p:spPr>
              <a:xfrm>
                <a:off x="6746876" y="3340100"/>
                <a:ext cx="6350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1"/>
                      <a:pt x="1" y="1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6" name="Google Shape;2256;p17"/>
              <p:cNvSpPr/>
              <p:nvPr/>
            </p:nvSpPr>
            <p:spPr>
              <a:xfrm>
                <a:off x="6738938" y="3367088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7" name="Google Shape;2257;p17"/>
              <p:cNvSpPr/>
              <p:nvPr/>
            </p:nvSpPr>
            <p:spPr>
              <a:xfrm>
                <a:off x="6731001" y="3348038"/>
                <a:ext cx="7938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8" name="Google Shape;2258;p17"/>
              <p:cNvSpPr/>
              <p:nvPr/>
            </p:nvSpPr>
            <p:spPr>
              <a:xfrm>
                <a:off x="6723063" y="3367088"/>
                <a:ext cx="7938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9" name="Google Shape;2259;p17"/>
              <p:cNvSpPr/>
              <p:nvPr/>
            </p:nvSpPr>
            <p:spPr>
              <a:xfrm>
                <a:off x="6746876" y="3359150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0" name="Google Shape;2260;p17"/>
              <p:cNvSpPr/>
              <p:nvPr/>
            </p:nvSpPr>
            <p:spPr>
              <a:xfrm>
                <a:off x="6742113" y="3375025"/>
                <a:ext cx="1111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1" name="Google Shape;2261;p17"/>
              <p:cNvSpPr/>
              <p:nvPr/>
            </p:nvSpPr>
            <p:spPr>
              <a:xfrm>
                <a:off x="6757988" y="3351213"/>
                <a:ext cx="6350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2" name="Google Shape;2262;p17"/>
              <p:cNvSpPr/>
              <p:nvPr/>
            </p:nvSpPr>
            <p:spPr>
              <a:xfrm>
                <a:off x="6753226" y="3328988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3" name="Google Shape;2263;p17"/>
              <p:cNvSpPr/>
              <p:nvPr/>
            </p:nvSpPr>
            <p:spPr>
              <a:xfrm>
                <a:off x="6738938" y="3325813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4" name="Google Shape;2264;p17"/>
              <p:cNvSpPr/>
              <p:nvPr/>
            </p:nvSpPr>
            <p:spPr>
              <a:xfrm>
                <a:off x="6716713" y="3332163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1"/>
                      <a:pt x="2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5" name="Google Shape;2265;p17"/>
              <p:cNvSpPr/>
              <p:nvPr/>
            </p:nvSpPr>
            <p:spPr>
              <a:xfrm>
                <a:off x="6708776" y="3362325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6" name="Google Shape;2266;p17"/>
              <p:cNvSpPr/>
              <p:nvPr/>
            </p:nvSpPr>
            <p:spPr>
              <a:xfrm>
                <a:off x="6734176" y="3355975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1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7" name="Google Shape;2267;p17"/>
              <p:cNvSpPr/>
              <p:nvPr/>
            </p:nvSpPr>
            <p:spPr>
              <a:xfrm>
                <a:off x="6731001" y="3378200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8" name="Google Shape;2268;p17"/>
              <p:cNvSpPr/>
              <p:nvPr/>
            </p:nvSpPr>
            <p:spPr>
              <a:xfrm>
                <a:off x="6734176" y="3332163"/>
                <a:ext cx="127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2"/>
                    </a:moveTo>
                    <a:cubicBezTo>
                      <a:pt x="2" y="3"/>
                      <a:pt x="3" y="1"/>
                      <a:pt x="2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9" name="Google Shape;2269;p17"/>
              <p:cNvSpPr/>
              <p:nvPr/>
            </p:nvSpPr>
            <p:spPr>
              <a:xfrm>
                <a:off x="6757988" y="3336925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70" name="Google Shape;2270;p17"/>
            <p:cNvSpPr/>
            <p:nvPr/>
          </p:nvSpPr>
          <p:spPr>
            <a:xfrm rot="-5400000">
              <a:off x="8579245" y="1403257"/>
              <a:ext cx="506025" cy="4072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71" name="Google Shape;2271;p17"/>
            <p:cNvGrpSpPr/>
            <p:nvPr/>
          </p:nvGrpSpPr>
          <p:grpSpPr>
            <a:xfrm rot="1214232">
              <a:off x="-331068" y="1120971"/>
              <a:ext cx="1224874" cy="1278395"/>
              <a:chOff x="5053013" y="4689476"/>
              <a:chExt cx="1271588" cy="1327150"/>
            </a:xfrm>
          </p:grpSpPr>
          <p:sp>
            <p:nvSpPr>
              <p:cNvPr id="2272" name="Google Shape;2272;p17"/>
              <p:cNvSpPr/>
              <p:nvPr/>
            </p:nvSpPr>
            <p:spPr>
              <a:xfrm>
                <a:off x="5370513" y="4689476"/>
                <a:ext cx="403225" cy="622300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5" extrusionOk="0">
                    <a:moveTo>
                      <a:pt x="15" y="92"/>
                    </a:moveTo>
                    <a:cubicBezTo>
                      <a:pt x="6" y="75"/>
                      <a:pt x="0" y="56"/>
                      <a:pt x="3" y="38"/>
                    </a:cubicBezTo>
                    <a:cubicBezTo>
                      <a:pt x="6" y="20"/>
                      <a:pt x="21" y="2"/>
                      <a:pt x="40" y="1"/>
                    </a:cubicBezTo>
                    <a:cubicBezTo>
                      <a:pt x="52" y="0"/>
                      <a:pt x="63" y="6"/>
                      <a:pt x="72" y="14"/>
                    </a:cubicBezTo>
                    <a:cubicBezTo>
                      <a:pt x="80" y="22"/>
                      <a:pt x="86" y="33"/>
                      <a:pt x="91" y="44"/>
                    </a:cubicBezTo>
                    <a:cubicBezTo>
                      <a:pt x="102" y="71"/>
                      <a:pt x="107" y="102"/>
                      <a:pt x="105" y="132"/>
                    </a:cubicBezTo>
                    <a:cubicBezTo>
                      <a:pt x="104" y="141"/>
                      <a:pt x="101" y="158"/>
                      <a:pt x="91" y="162"/>
                    </a:cubicBezTo>
                    <a:cubicBezTo>
                      <a:pt x="82" y="165"/>
                      <a:pt x="71" y="155"/>
                      <a:pt x="64" y="150"/>
                    </a:cubicBezTo>
                    <a:cubicBezTo>
                      <a:pt x="44" y="134"/>
                      <a:pt x="27" y="115"/>
                      <a:pt x="15" y="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3" name="Google Shape;2273;p17"/>
              <p:cNvSpPr/>
              <p:nvPr/>
            </p:nvSpPr>
            <p:spPr>
              <a:xfrm>
                <a:off x="5365751" y="4689475"/>
                <a:ext cx="336550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89" h="141" extrusionOk="0">
                    <a:moveTo>
                      <a:pt x="26" y="14"/>
                    </a:moveTo>
                    <a:cubicBezTo>
                      <a:pt x="0" y="45"/>
                      <a:pt x="24" y="89"/>
                      <a:pt x="46" y="115"/>
                    </a:cubicBezTo>
                    <a:cubicBezTo>
                      <a:pt x="53" y="122"/>
                      <a:pt x="59" y="129"/>
                      <a:pt x="67" y="135"/>
                    </a:cubicBezTo>
                    <a:cubicBezTo>
                      <a:pt x="72" y="138"/>
                      <a:pt x="78" y="141"/>
                      <a:pt x="83" y="138"/>
                    </a:cubicBezTo>
                    <a:cubicBezTo>
                      <a:pt x="88" y="135"/>
                      <a:pt x="89" y="129"/>
                      <a:pt x="89" y="124"/>
                    </a:cubicBezTo>
                    <a:cubicBezTo>
                      <a:pt x="89" y="114"/>
                      <a:pt x="87" y="104"/>
                      <a:pt x="85" y="94"/>
                    </a:cubicBezTo>
                    <a:cubicBezTo>
                      <a:pt x="82" y="82"/>
                      <a:pt x="58" y="0"/>
                      <a:pt x="34" y="26"/>
                    </a:cubicBezTo>
                    <a:cubicBezTo>
                      <a:pt x="24" y="38"/>
                      <a:pt x="30" y="60"/>
                      <a:pt x="35" y="72"/>
                    </a:cubicBezTo>
                    <a:cubicBezTo>
                      <a:pt x="39" y="82"/>
                      <a:pt x="44" y="90"/>
                      <a:pt x="49" y="98"/>
                    </a:cubicBezTo>
                    <a:cubicBezTo>
                      <a:pt x="52" y="102"/>
                      <a:pt x="55" y="106"/>
                      <a:pt x="59" y="110"/>
                    </a:cubicBezTo>
                    <a:cubicBezTo>
                      <a:pt x="61" y="113"/>
                      <a:pt x="64" y="117"/>
                      <a:pt x="67" y="118"/>
                    </a:cubicBezTo>
                    <a:cubicBezTo>
                      <a:pt x="83" y="123"/>
                      <a:pt x="72" y="87"/>
                      <a:pt x="71" y="82"/>
                    </a:cubicBezTo>
                    <a:cubicBezTo>
                      <a:pt x="67" y="71"/>
                      <a:pt x="63" y="60"/>
                      <a:pt x="57" y="50"/>
                    </a:cubicBezTo>
                    <a:cubicBezTo>
                      <a:pt x="53" y="44"/>
                      <a:pt x="50" y="36"/>
                      <a:pt x="42" y="37"/>
                    </a:cubicBezTo>
                    <a:cubicBezTo>
                      <a:pt x="41" y="37"/>
                      <a:pt x="41" y="38"/>
                      <a:pt x="41" y="38"/>
                    </a:cubicBezTo>
                    <a:cubicBezTo>
                      <a:pt x="43" y="58"/>
                      <a:pt x="48" y="76"/>
                      <a:pt x="59" y="93"/>
                    </a:cubicBezTo>
                    <a:cubicBezTo>
                      <a:pt x="60" y="94"/>
                      <a:pt x="62" y="93"/>
                      <a:pt x="61" y="91"/>
                    </a:cubicBezTo>
                    <a:cubicBezTo>
                      <a:pt x="53" y="77"/>
                      <a:pt x="47" y="62"/>
                      <a:pt x="45" y="46"/>
                    </a:cubicBezTo>
                    <a:cubicBezTo>
                      <a:pt x="44" y="42"/>
                      <a:pt x="42" y="41"/>
                      <a:pt x="46" y="42"/>
                    </a:cubicBezTo>
                    <a:cubicBezTo>
                      <a:pt x="49" y="43"/>
                      <a:pt x="48" y="43"/>
                      <a:pt x="50" y="45"/>
                    </a:cubicBezTo>
                    <a:cubicBezTo>
                      <a:pt x="53" y="48"/>
                      <a:pt x="55" y="52"/>
                      <a:pt x="57" y="56"/>
                    </a:cubicBezTo>
                    <a:cubicBezTo>
                      <a:pt x="61" y="63"/>
                      <a:pt x="64" y="70"/>
                      <a:pt x="66" y="78"/>
                    </a:cubicBezTo>
                    <a:cubicBezTo>
                      <a:pt x="69" y="85"/>
                      <a:pt x="71" y="93"/>
                      <a:pt x="72" y="101"/>
                    </a:cubicBezTo>
                    <a:cubicBezTo>
                      <a:pt x="73" y="103"/>
                      <a:pt x="73" y="106"/>
                      <a:pt x="73" y="108"/>
                    </a:cubicBezTo>
                    <a:cubicBezTo>
                      <a:pt x="73" y="112"/>
                      <a:pt x="73" y="113"/>
                      <a:pt x="69" y="113"/>
                    </a:cubicBezTo>
                    <a:cubicBezTo>
                      <a:pt x="63" y="113"/>
                      <a:pt x="61" y="109"/>
                      <a:pt x="58" y="105"/>
                    </a:cubicBezTo>
                    <a:cubicBezTo>
                      <a:pt x="48" y="92"/>
                      <a:pt x="39" y="77"/>
                      <a:pt x="35" y="62"/>
                    </a:cubicBezTo>
                    <a:cubicBezTo>
                      <a:pt x="34" y="55"/>
                      <a:pt x="32" y="47"/>
                      <a:pt x="33" y="39"/>
                    </a:cubicBezTo>
                    <a:cubicBezTo>
                      <a:pt x="34" y="33"/>
                      <a:pt x="35" y="29"/>
                      <a:pt x="41" y="27"/>
                    </a:cubicBezTo>
                    <a:cubicBezTo>
                      <a:pt x="47" y="24"/>
                      <a:pt x="51" y="27"/>
                      <a:pt x="55" y="32"/>
                    </a:cubicBezTo>
                    <a:cubicBezTo>
                      <a:pt x="64" y="43"/>
                      <a:pt x="70" y="59"/>
                      <a:pt x="75" y="73"/>
                    </a:cubicBezTo>
                    <a:cubicBezTo>
                      <a:pt x="81" y="88"/>
                      <a:pt x="85" y="103"/>
                      <a:pt x="86" y="119"/>
                    </a:cubicBezTo>
                    <a:cubicBezTo>
                      <a:pt x="86" y="122"/>
                      <a:pt x="87" y="129"/>
                      <a:pt x="85" y="131"/>
                    </a:cubicBezTo>
                    <a:cubicBezTo>
                      <a:pt x="83" y="134"/>
                      <a:pt x="74" y="134"/>
                      <a:pt x="71" y="133"/>
                    </a:cubicBezTo>
                    <a:cubicBezTo>
                      <a:pt x="70" y="132"/>
                      <a:pt x="69" y="131"/>
                      <a:pt x="68" y="130"/>
                    </a:cubicBezTo>
                    <a:cubicBezTo>
                      <a:pt x="62" y="125"/>
                      <a:pt x="56" y="118"/>
                      <a:pt x="50" y="112"/>
                    </a:cubicBezTo>
                    <a:cubicBezTo>
                      <a:pt x="29" y="88"/>
                      <a:pt x="3" y="44"/>
                      <a:pt x="28" y="15"/>
                    </a:cubicBezTo>
                    <a:cubicBezTo>
                      <a:pt x="29" y="14"/>
                      <a:pt x="27" y="13"/>
                      <a:pt x="26" y="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4" name="Google Shape;2274;p17"/>
              <p:cNvSpPr/>
              <p:nvPr/>
            </p:nvSpPr>
            <p:spPr>
              <a:xfrm>
                <a:off x="5532438" y="4724401"/>
                <a:ext cx="192088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51" h="91" extrusionOk="0">
                    <a:moveTo>
                      <a:pt x="1" y="2"/>
                    </a:moveTo>
                    <a:cubicBezTo>
                      <a:pt x="37" y="13"/>
                      <a:pt x="43" y="57"/>
                      <a:pt x="48" y="89"/>
                    </a:cubicBezTo>
                    <a:cubicBezTo>
                      <a:pt x="48" y="91"/>
                      <a:pt x="51" y="91"/>
                      <a:pt x="51" y="89"/>
                    </a:cubicBezTo>
                    <a:cubicBezTo>
                      <a:pt x="47" y="58"/>
                      <a:pt x="39" y="6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5" name="Google Shape;2275;p17"/>
              <p:cNvSpPr/>
              <p:nvPr/>
            </p:nvSpPr>
            <p:spPr>
              <a:xfrm>
                <a:off x="5724525" y="4818063"/>
                <a:ext cx="523875" cy="53498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2" extrusionOk="0">
                    <a:moveTo>
                      <a:pt x="40" y="36"/>
                    </a:moveTo>
                    <a:cubicBezTo>
                      <a:pt x="52" y="22"/>
                      <a:pt x="66" y="9"/>
                      <a:pt x="85" y="4"/>
                    </a:cubicBezTo>
                    <a:cubicBezTo>
                      <a:pt x="103" y="0"/>
                      <a:pt x="124" y="6"/>
                      <a:pt x="133" y="23"/>
                    </a:cubicBezTo>
                    <a:cubicBezTo>
                      <a:pt x="139" y="33"/>
                      <a:pt x="138" y="46"/>
                      <a:pt x="134" y="57"/>
                    </a:cubicBezTo>
                    <a:cubicBezTo>
                      <a:pt x="130" y="68"/>
                      <a:pt x="123" y="78"/>
                      <a:pt x="115" y="86"/>
                    </a:cubicBezTo>
                    <a:cubicBezTo>
                      <a:pt x="94" y="108"/>
                      <a:pt x="68" y="125"/>
                      <a:pt x="40" y="135"/>
                    </a:cubicBezTo>
                    <a:cubicBezTo>
                      <a:pt x="31" y="138"/>
                      <a:pt x="14" y="142"/>
                      <a:pt x="7" y="135"/>
                    </a:cubicBezTo>
                    <a:cubicBezTo>
                      <a:pt x="0" y="127"/>
                      <a:pt x="5" y="113"/>
                      <a:pt x="7" y="105"/>
                    </a:cubicBezTo>
                    <a:cubicBezTo>
                      <a:pt x="13" y="80"/>
                      <a:pt x="24" y="56"/>
                      <a:pt x="40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6" name="Google Shape;2276;p17"/>
              <p:cNvSpPr/>
              <p:nvPr/>
            </p:nvSpPr>
            <p:spPr>
              <a:xfrm>
                <a:off x="5800725" y="4829176"/>
                <a:ext cx="455612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6" extrusionOk="0">
                    <a:moveTo>
                      <a:pt x="96" y="11"/>
                    </a:moveTo>
                    <a:cubicBezTo>
                      <a:pt x="57" y="0"/>
                      <a:pt x="26" y="40"/>
                      <a:pt x="11" y="71"/>
                    </a:cubicBezTo>
                    <a:cubicBezTo>
                      <a:pt x="7" y="79"/>
                      <a:pt x="4" y="88"/>
                      <a:pt x="2" y="98"/>
                    </a:cubicBezTo>
                    <a:cubicBezTo>
                      <a:pt x="0" y="103"/>
                      <a:pt x="0" y="110"/>
                      <a:pt x="5" y="113"/>
                    </a:cubicBezTo>
                    <a:cubicBezTo>
                      <a:pt x="10" y="116"/>
                      <a:pt x="15" y="115"/>
                      <a:pt x="20" y="113"/>
                    </a:cubicBezTo>
                    <a:cubicBezTo>
                      <a:pt x="29" y="109"/>
                      <a:pt x="38" y="103"/>
                      <a:pt x="46" y="98"/>
                    </a:cubicBezTo>
                    <a:cubicBezTo>
                      <a:pt x="56" y="90"/>
                      <a:pt x="121" y="35"/>
                      <a:pt x="87" y="24"/>
                    </a:cubicBezTo>
                    <a:cubicBezTo>
                      <a:pt x="72" y="19"/>
                      <a:pt x="55" y="34"/>
                      <a:pt x="46" y="43"/>
                    </a:cubicBezTo>
                    <a:cubicBezTo>
                      <a:pt x="39" y="50"/>
                      <a:pt x="33" y="58"/>
                      <a:pt x="28" y="66"/>
                    </a:cubicBezTo>
                    <a:cubicBezTo>
                      <a:pt x="25" y="71"/>
                      <a:pt x="23" y="75"/>
                      <a:pt x="21" y="80"/>
                    </a:cubicBezTo>
                    <a:cubicBezTo>
                      <a:pt x="19" y="83"/>
                      <a:pt x="16" y="87"/>
                      <a:pt x="17" y="91"/>
                    </a:cubicBezTo>
                    <a:cubicBezTo>
                      <a:pt x="18" y="107"/>
                      <a:pt x="47" y="83"/>
                      <a:pt x="51" y="80"/>
                    </a:cubicBezTo>
                    <a:cubicBezTo>
                      <a:pt x="60" y="72"/>
                      <a:pt x="68" y="64"/>
                      <a:pt x="75" y="54"/>
                    </a:cubicBezTo>
                    <a:cubicBezTo>
                      <a:pt x="79" y="48"/>
                      <a:pt x="85" y="42"/>
                      <a:pt x="81" y="35"/>
                    </a:cubicBezTo>
                    <a:cubicBezTo>
                      <a:pt x="81" y="35"/>
                      <a:pt x="80" y="34"/>
                      <a:pt x="79" y="35"/>
                    </a:cubicBezTo>
                    <a:cubicBezTo>
                      <a:pt x="62" y="44"/>
                      <a:pt x="48" y="56"/>
                      <a:pt x="37" y="73"/>
                    </a:cubicBezTo>
                    <a:cubicBezTo>
                      <a:pt x="36" y="74"/>
                      <a:pt x="38" y="76"/>
                      <a:pt x="39" y="75"/>
                    </a:cubicBezTo>
                    <a:cubicBezTo>
                      <a:pt x="48" y="61"/>
                      <a:pt x="60" y="50"/>
                      <a:pt x="74" y="41"/>
                    </a:cubicBezTo>
                    <a:cubicBezTo>
                      <a:pt x="77" y="39"/>
                      <a:pt x="78" y="37"/>
                      <a:pt x="78" y="41"/>
                    </a:cubicBezTo>
                    <a:cubicBezTo>
                      <a:pt x="79" y="44"/>
                      <a:pt x="78" y="44"/>
                      <a:pt x="77" y="46"/>
                    </a:cubicBezTo>
                    <a:cubicBezTo>
                      <a:pt x="76" y="50"/>
                      <a:pt x="72" y="53"/>
                      <a:pt x="69" y="57"/>
                    </a:cubicBezTo>
                    <a:cubicBezTo>
                      <a:pt x="64" y="63"/>
                      <a:pt x="59" y="69"/>
                      <a:pt x="54" y="74"/>
                    </a:cubicBezTo>
                    <a:cubicBezTo>
                      <a:pt x="48" y="80"/>
                      <a:pt x="41" y="85"/>
                      <a:pt x="34" y="89"/>
                    </a:cubicBezTo>
                    <a:cubicBezTo>
                      <a:pt x="32" y="90"/>
                      <a:pt x="31" y="91"/>
                      <a:pt x="29" y="92"/>
                    </a:cubicBezTo>
                    <a:cubicBezTo>
                      <a:pt x="25" y="94"/>
                      <a:pt x="24" y="95"/>
                      <a:pt x="22" y="90"/>
                    </a:cubicBezTo>
                    <a:cubicBezTo>
                      <a:pt x="20" y="85"/>
                      <a:pt x="23" y="82"/>
                      <a:pt x="25" y="77"/>
                    </a:cubicBezTo>
                    <a:cubicBezTo>
                      <a:pt x="33" y="63"/>
                      <a:pt x="43" y="49"/>
                      <a:pt x="56" y="39"/>
                    </a:cubicBezTo>
                    <a:cubicBezTo>
                      <a:pt x="61" y="35"/>
                      <a:pt x="68" y="30"/>
                      <a:pt x="75" y="28"/>
                    </a:cubicBezTo>
                    <a:cubicBezTo>
                      <a:pt x="81" y="26"/>
                      <a:pt x="85" y="26"/>
                      <a:pt x="90" y="30"/>
                    </a:cubicBezTo>
                    <a:cubicBezTo>
                      <a:pt x="95" y="35"/>
                      <a:pt x="94" y="39"/>
                      <a:pt x="91" y="45"/>
                    </a:cubicBezTo>
                    <a:cubicBezTo>
                      <a:pt x="84" y="58"/>
                      <a:pt x="72" y="70"/>
                      <a:pt x="62" y="80"/>
                    </a:cubicBezTo>
                    <a:cubicBezTo>
                      <a:pt x="50" y="91"/>
                      <a:pt x="37" y="102"/>
                      <a:pt x="23" y="109"/>
                    </a:cubicBezTo>
                    <a:cubicBezTo>
                      <a:pt x="20" y="110"/>
                      <a:pt x="15" y="114"/>
                      <a:pt x="12" y="113"/>
                    </a:cubicBezTo>
                    <a:cubicBezTo>
                      <a:pt x="9" y="112"/>
                      <a:pt x="5" y="103"/>
                      <a:pt x="5" y="101"/>
                    </a:cubicBezTo>
                    <a:cubicBezTo>
                      <a:pt x="5" y="100"/>
                      <a:pt x="6" y="98"/>
                      <a:pt x="6" y="97"/>
                    </a:cubicBezTo>
                    <a:cubicBezTo>
                      <a:pt x="9" y="89"/>
                      <a:pt x="12" y="81"/>
                      <a:pt x="15" y="73"/>
                    </a:cubicBezTo>
                    <a:cubicBezTo>
                      <a:pt x="29" y="44"/>
                      <a:pt x="58" y="3"/>
                      <a:pt x="95" y="14"/>
                    </a:cubicBezTo>
                    <a:cubicBezTo>
                      <a:pt x="96" y="14"/>
                      <a:pt x="97" y="12"/>
                      <a:pt x="96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7" name="Google Shape;2277;p17"/>
              <p:cNvSpPr/>
              <p:nvPr/>
            </p:nvSpPr>
            <p:spPr>
              <a:xfrm>
                <a:off x="5962651" y="4927601"/>
                <a:ext cx="277812" cy="312738"/>
              </a:xfrm>
              <a:custGeom>
                <a:avLst/>
                <a:gdLst/>
                <a:ahLst/>
                <a:cxnLst/>
                <a:rect l="l" t="t" r="r" b="b"/>
                <a:pathLst>
                  <a:path w="74" h="83" extrusionOk="0">
                    <a:moveTo>
                      <a:pt x="63" y="1"/>
                    </a:moveTo>
                    <a:cubicBezTo>
                      <a:pt x="67" y="39"/>
                      <a:pt x="29" y="62"/>
                      <a:pt x="2" y="79"/>
                    </a:cubicBezTo>
                    <a:cubicBezTo>
                      <a:pt x="0" y="81"/>
                      <a:pt x="2" y="83"/>
                      <a:pt x="4" y="82"/>
                    </a:cubicBezTo>
                    <a:cubicBezTo>
                      <a:pt x="30" y="66"/>
                      <a:pt x="74" y="38"/>
                      <a:pt x="64" y="1"/>
                    </a:cubicBezTo>
                    <a:cubicBezTo>
                      <a:pt x="64" y="0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8" name="Google Shape;2278;p17"/>
              <p:cNvSpPr/>
              <p:nvPr/>
            </p:nvSpPr>
            <p:spPr>
              <a:xfrm>
                <a:off x="5740401" y="5319713"/>
                <a:ext cx="58420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23" extrusionOk="0">
                    <a:moveTo>
                      <a:pt x="109" y="25"/>
                    </a:moveTo>
                    <a:cubicBezTo>
                      <a:pt x="125" y="34"/>
                      <a:pt x="141" y="46"/>
                      <a:pt x="148" y="64"/>
                    </a:cubicBezTo>
                    <a:cubicBezTo>
                      <a:pt x="155" y="81"/>
                      <a:pt x="152" y="103"/>
                      <a:pt x="137" y="114"/>
                    </a:cubicBezTo>
                    <a:cubicBezTo>
                      <a:pt x="128" y="122"/>
                      <a:pt x="115" y="123"/>
                      <a:pt x="104" y="121"/>
                    </a:cubicBezTo>
                    <a:cubicBezTo>
                      <a:pt x="92" y="119"/>
                      <a:pt x="81" y="113"/>
                      <a:pt x="71" y="106"/>
                    </a:cubicBezTo>
                    <a:cubicBezTo>
                      <a:pt x="47" y="90"/>
                      <a:pt x="26" y="67"/>
                      <a:pt x="12" y="40"/>
                    </a:cubicBezTo>
                    <a:cubicBezTo>
                      <a:pt x="7" y="32"/>
                      <a:pt x="0" y="16"/>
                      <a:pt x="7" y="8"/>
                    </a:cubicBezTo>
                    <a:cubicBezTo>
                      <a:pt x="13" y="0"/>
                      <a:pt x="27" y="2"/>
                      <a:pt x="36" y="3"/>
                    </a:cubicBezTo>
                    <a:cubicBezTo>
                      <a:pt x="62" y="5"/>
                      <a:pt x="87" y="12"/>
                      <a:pt x="109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9" name="Google Shape;2279;p17"/>
              <p:cNvSpPr/>
              <p:nvPr/>
            </p:nvSpPr>
            <p:spPr>
              <a:xfrm>
                <a:off x="5834063" y="5380038"/>
                <a:ext cx="463550" cy="40798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08" extrusionOk="0">
                    <a:moveTo>
                      <a:pt x="118" y="80"/>
                    </a:moveTo>
                    <a:cubicBezTo>
                      <a:pt x="123" y="40"/>
                      <a:pt x="78" y="15"/>
                      <a:pt x="46" y="6"/>
                    </a:cubicBezTo>
                    <a:cubicBezTo>
                      <a:pt x="37" y="3"/>
                      <a:pt x="27" y="1"/>
                      <a:pt x="18" y="1"/>
                    </a:cubicBezTo>
                    <a:cubicBezTo>
                      <a:pt x="12" y="0"/>
                      <a:pt x="5" y="1"/>
                      <a:pt x="3" y="7"/>
                    </a:cubicBezTo>
                    <a:cubicBezTo>
                      <a:pt x="0" y="12"/>
                      <a:pt x="3" y="17"/>
                      <a:pt x="5" y="21"/>
                    </a:cubicBezTo>
                    <a:cubicBezTo>
                      <a:pt x="10" y="30"/>
                      <a:pt x="18" y="37"/>
                      <a:pt x="25" y="44"/>
                    </a:cubicBezTo>
                    <a:cubicBezTo>
                      <a:pt x="34" y="53"/>
                      <a:pt x="99" y="108"/>
                      <a:pt x="104" y="74"/>
                    </a:cubicBezTo>
                    <a:cubicBezTo>
                      <a:pt x="106" y="58"/>
                      <a:pt x="89" y="44"/>
                      <a:pt x="78" y="36"/>
                    </a:cubicBezTo>
                    <a:cubicBezTo>
                      <a:pt x="70" y="30"/>
                      <a:pt x="62" y="25"/>
                      <a:pt x="53" y="22"/>
                    </a:cubicBezTo>
                    <a:cubicBezTo>
                      <a:pt x="48" y="20"/>
                      <a:pt x="43" y="18"/>
                      <a:pt x="38" y="17"/>
                    </a:cubicBezTo>
                    <a:cubicBezTo>
                      <a:pt x="35" y="16"/>
                      <a:pt x="30" y="14"/>
                      <a:pt x="27" y="15"/>
                    </a:cubicBezTo>
                    <a:cubicBezTo>
                      <a:pt x="11" y="19"/>
                      <a:pt x="39" y="43"/>
                      <a:pt x="43" y="46"/>
                    </a:cubicBezTo>
                    <a:cubicBezTo>
                      <a:pt x="52" y="54"/>
                      <a:pt x="62" y="61"/>
                      <a:pt x="73" y="67"/>
                    </a:cubicBezTo>
                    <a:cubicBezTo>
                      <a:pt x="79" y="70"/>
                      <a:pt x="86" y="74"/>
                      <a:pt x="92" y="69"/>
                    </a:cubicBezTo>
                    <a:cubicBezTo>
                      <a:pt x="93" y="69"/>
                      <a:pt x="92" y="68"/>
                      <a:pt x="92" y="67"/>
                    </a:cubicBezTo>
                    <a:cubicBezTo>
                      <a:pt x="80" y="52"/>
                      <a:pt x="66" y="40"/>
                      <a:pt x="48" y="31"/>
                    </a:cubicBezTo>
                    <a:cubicBezTo>
                      <a:pt x="46" y="31"/>
                      <a:pt x="45" y="33"/>
                      <a:pt x="46" y="34"/>
                    </a:cubicBezTo>
                    <a:cubicBezTo>
                      <a:pt x="61" y="41"/>
                      <a:pt x="74" y="51"/>
                      <a:pt x="85" y="63"/>
                    </a:cubicBezTo>
                    <a:cubicBezTo>
                      <a:pt x="87" y="66"/>
                      <a:pt x="90" y="66"/>
                      <a:pt x="86" y="67"/>
                    </a:cubicBezTo>
                    <a:cubicBezTo>
                      <a:pt x="83" y="68"/>
                      <a:pt x="83" y="67"/>
                      <a:pt x="81" y="67"/>
                    </a:cubicBezTo>
                    <a:cubicBezTo>
                      <a:pt x="77" y="66"/>
                      <a:pt x="73" y="63"/>
                      <a:pt x="69" y="61"/>
                    </a:cubicBezTo>
                    <a:cubicBezTo>
                      <a:pt x="62" y="57"/>
                      <a:pt x="55" y="53"/>
                      <a:pt x="49" y="48"/>
                    </a:cubicBezTo>
                    <a:cubicBezTo>
                      <a:pt x="43" y="43"/>
                      <a:pt x="37" y="38"/>
                      <a:pt x="31" y="31"/>
                    </a:cubicBezTo>
                    <a:cubicBezTo>
                      <a:pt x="30" y="30"/>
                      <a:pt x="29" y="28"/>
                      <a:pt x="27" y="27"/>
                    </a:cubicBezTo>
                    <a:cubicBezTo>
                      <a:pt x="25" y="23"/>
                      <a:pt x="24" y="22"/>
                      <a:pt x="28" y="20"/>
                    </a:cubicBezTo>
                    <a:cubicBezTo>
                      <a:pt x="33" y="17"/>
                      <a:pt x="37" y="19"/>
                      <a:pt x="42" y="21"/>
                    </a:cubicBezTo>
                    <a:cubicBezTo>
                      <a:pt x="57" y="26"/>
                      <a:pt x="72" y="34"/>
                      <a:pt x="84" y="45"/>
                    </a:cubicBezTo>
                    <a:cubicBezTo>
                      <a:pt x="89" y="50"/>
                      <a:pt x="95" y="56"/>
                      <a:pt x="98" y="62"/>
                    </a:cubicBezTo>
                    <a:cubicBezTo>
                      <a:pt x="101" y="68"/>
                      <a:pt x="102" y="72"/>
                      <a:pt x="98" y="77"/>
                    </a:cubicBezTo>
                    <a:cubicBezTo>
                      <a:pt x="95" y="83"/>
                      <a:pt x="90" y="82"/>
                      <a:pt x="84" y="80"/>
                    </a:cubicBezTo>
                    <a:cubicBezTo>
                      <a:pt x="70" y="76"/>
                      <a:pt x="56" y="66"/>
                      <a:pt x="45" y="57"/>
                    </a:cubicBezTo>
                    <a:cubicBezTo>
                      <a:pt x="32" y="48"/>
                      <a:pt x="20" y="37"/>
                      <a:pt x="10" y="24"/>
                    </a:cubicBezTo>
                    <a:cubicBezTo>
                      <a:pt x="8" y="21"/>
                      <a:pt x="4" y="17"/>
                      <a:pt x="4" y="13"/>
                    </a:cubicBezTo>
                    <a:cubicBezTo>
                      <a:pt x="5" y="10"/>
                      <a:pt x="13" y="5"/>
                      <a:pt x="15" y="5"/>
                    </a:cubicBezTo>
                    <a:cubicBezTo>
                      <a:pt x="16" y="5"/>
                      <a:pt x="18" y="5"/>
                      <a:pt x="19" y="5"/>
                    </a:cubicBezTo>
                    <a:cubicBezTo>
                      <a:pt x="28" y="6"/>
                      <a:pt x="36" y="8"/>
                      <a:pt x="44" y="11"/>
                    </a:cubicBezTo>
                    <a:cubicBezTo>
                      <a:pt x="75" y="19"/>
                      <a:pt x="120" y="42"/>
                      <a:pt x="116" y="80"/>
                    </a:cubicBezTo>
                    <a:cubicBezTo>
                      <a:pt x="115" y="81"/>
                      <a:pt x="118" y="81"/>
                      <a:pt x="118" y="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0" name="Google Shape;2280;p17"/>
              <p:cNvSpPr/>
              <p:nvPr/>
            </p:nvSpPr>
            <p:spPr>
              <a:xfrm>
                <a:off x="5883275" y="5541963"/>
                <a:ext cx="346075" cy="25241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7" extrusionOk="0">
                    <a:moveTo>
                      <a:pt x="91" y="49"/>
                    </a:moveTo>
                    <a:cubicBezTo>
                      <a:pt x="55" y="60"/>
                      <a:pt x="25" y="26"/>
                      <a:pt x="4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22" y="28"/>
                      <a:pt x="56" y="67"/>
                      <a:pt x="91" y="51"/>
                    </a:cubicBezTo>
                    <a:cubicBezTo>
                      <a:pt x="92" y="50"/>
                      <a:pt x="91" y="49"/>
                      <a:pt x="91" y="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1" name="Google Shape;2281;p17"/>
              <p:cNvSpPr/>
              <p:nvPr/>
            </p:nvSpPr>
            <p:spPr>
              <a:xfrm>
                <a:off x="5053013" y="5180013"/>
                <a:ext cx="6604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1" extrusionOk="0">
                    <a:moveTo>
                      <a:pt x="80" y="1"/>
                    </a:moveTo>
                    <a:cubicBezTo>
                      <a:pt x="61" y="0"/>
                      <a:pt x="41" y="2"/>
                      <a:pt x="26" y="13"/>
                    </a:cubicBezTo>
                    <a:cubicBezTo>
                      <a:pt x="10" y="23"/>
                      <a:pt x="0" y="44"/>
                      <a:pt x="7" y="61"/>
                    </a:cubicBezTo>
                    <a:cubicBezTo>
                      <a:pt x="11" y="72"/>
                      <a:pt x="21" y="81"/>
                      <a:pt x="31" y="85"/>
                    </a:cubicBezTo>
                    <a:cubicBezTo>
                      <a:pt x="42" y="90"/>
                      <a:pt x="54" y="91"/>
                      <a:pt x="66" y="90"/>
                    </a:cubicBezTo>
                    <a:cubicBezTo>
                      <a:pt x="96" y="90"/>
                      <a:pt x="126" y="82"/>
                      <a:pt x="152" y="68"/>
                    </a:cubicBezTo>
                    <a:cubicBezTo>
                      <a:pt x="160" y="63"/>
                      <a:pt x="175" y="54"/>
                      <a:pt x="174" y="43"/>
                    </a:cubicBezTo>
                    <a:cubicBezTo>
                      <a:pt x="174" y="33"/>
                      <a:pt x="160" y="27"/>
                      <a:pt x="153" y="23"/>
                    </a:cubicBezTo>
                    <a:cubicBezTo>
                      <a:pt x="130" y="11"/>
                      <a:pt x="105" y="3"/>
                      <a:pt x="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2" name="Google Shape;2282;p17"/>
              <p:cNvSpPr/>
              <p:nvPr/>
            </p:nvSpPr>
            <p:spPr>
              <a:xfrm>
                <a:off x="5099051" y="5202238"/>
                <a:ext cx="520700" cy="26828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1" extrusionOk="0">
                    <a:moveTo>
                      <a:pt x="0" y="36"/>
                    </a:moveTo>
                    <a:cubicBezTo>
                      <a:pt x="18" y="0"/>
                      <a:pt x="69" y="4"/>
                      <a:pt x="101" y="14"/>
                    </a:cubicBezTo>
                    <a:cubicBezTo>
                      <a:pt x="110" y="17"/>
                      <a:pt x="119" y="20"/>
                      <a:pt x="128" y="25"/>
                    </a:cubicBezTo>
                    <a:cubicBezTo>
                      <a:pt x="132" y="28"/>
                      <a:pt x="138" y="32"/>
                      <a:pt x="137" y="38"/>
                    </a:cubicBezTo>
                    <a:cubicBezTo>
                      <a:pt x="136" y="44"/>
                      <a:pt x="131" y="47"/>
                      <a:pt x="127" y="49"/>
                    </a:cubicBezTo>
                    <a:cubicBezTo>
                      <a:pt x="118" y="53"/>
                      <a:pt x="107" y="56"/>
                      <a:pt x="98" y="58"/>
                    </a:cubicBezTo>
                    <a:cubicBezTo>
                      <a:pt x="86" y="60"/>
                      <a:pt x="1" y="71"/>
                      <a:pt x="15" y="39"/>
                    </a:cubicBezTo>
                    <a:cubicBezTo>
                      <a:pt x="22" y="25"/>
                      <a:pt x="44" y="22"/>
                      <a:pt x="58" y="21"/>
                    </a:cubicBezTo>
                    <a:cubicBezTo>
                      <a:pt x="68" y="21"/>
                      <a:pt x="77" y="22"/>
                      <a:pt x="87" y="24"/>
                    </a:cubicBezTo>
                    <a:cubicBezTo>
                      <a:pt x="92" y="24"/>
                      <a:pt x="97" y="26"/>
                      <a:pt x="102" y="27"/>
                    </a:cubicBezTo>
                    <a:cubicBezTo>
                      <a:pt x="105" y="28"/>
                      <a:pt x="110" y="29"/>
                      <a:pt x="112" y="32"/>
                    </a:cubicBezTo>
                    <a:cubicBezTo>
                      <a:pt x="123" y="44"/>
                      <a:pt x="86" y="49"/>
                      <a:pt x="81" y="49"/>
                    </a:cubicBezTo>
                    <a:cubicBezTo>
                      <a:pt x="69" y="51"/>
                      <a:pt x="57" y="52"/>
                      <a:pt x="46" y="50"/>
                    </a:cubicBezTo>
                    <a:cubicBezTo>
                      <a:pt x="39" y="49"/>
                      <a:pt x="31" y="49"/>
                      <a:pt x="28" y="42"/>
                    </a:cubicBezTo>
                    <a:cubicBezTo>
                      <a:pt x="27" y="41"/>
                      <a:pt x="28" y="40"/>
                      <a:pt x="29" y="40"/>
                    </a:cubicBezTo>
                    <a:cubicBezTo>
                      <a:pt x="47" y="34"/>
                      <a:pt x="66" y="32"/>
                      <a:pt x="86" y="34"/>
                    </a:cubicBezTo>
                    <a:cubicBezTo>
                      <a:pt x="87" y="35"/>
                      <a:pt x="87" y="37"/>
                      <a:pt x="85" y="37"/>
                    </a:cubicBezTo>
                    <a:cubicBezTo>
                      <a:pt x="69" y="35"/>
                      <a:pt x="53" y="36"/>
                      <a:pt x="37" y="41"/>
                    </a:cubicBezTo>
                    <a:cubicBezTo>
                      <a:pt x="34" y="41"/>
                      <a:pt x="32" y="40"/>
                      <a:pt x="34" y="44"/>
                    </a:cubicBezTo>
                    <a:cubicBezTo>
                      <a:pt x="36" y="46"/>
                      <a:pt x="36" y="45"/>
                      <a:pt x="38" y="46"/>
                    </a:cubicBezTo>
                    <a:cubicBezTo>
                      <a:pt x="42" y="48"/>
                      <a:pt x="47" y="47"/>
                      <a:pt x="52" y="48"/>
                    </a:cubicBezTo>
                    <a:cubicBezTo>
                      <a:pt x="60" y="48"/>
                      <a:pt x="67" y="48"/>
                      <a:pt x="75" y="48"/>
                    </a:cubicBezTo>
                    <a:cubicBezTo>
                      <a:pt x="83" y="47"/>
                      <a:pt x="91" y="45"/>
                      <a:pt x="99" y="43"/>
                    </a:cubicBezTo>
                    <a:cubicBezTo>
                      <a:pt x="101" y="43"/>
                      <a:pt x="103" y="42"/>
                      <a:pt x="105" y="41"/>
                    </a:cubicBezTo>
                    <a:cubicBezTo>
                      <a:pt x="109" y="40"/>
                      <a:pt x="110" y="40"/>
                      <a:pt x="108" y="35"/>
                    </a:cubicBezTo>
                    <a:cubicBezTo>
                      <a:pt x="106" y="30"/>
                      <a:pt x="101" y="30"/>
                      <a:pt x="96" y="29"/>
                    </a:cubicBezTo>
                    <a:cubicBezTo>
                      <a:pt x="81" y="25"/>
                      <a:pt x="64" y="23"/>
                      <a:pt x="48" y="26"/>
                    </a:cubicBezTo>
                    <a:cubicBezTo>
                      <a:pt x="41" y="27"/>
                      <a:pt x="33" y="29"/>
                      <a:pt x="27" y="33"/>
                    </a:cubicBezTo>
                    <a:cubicBezTo>
                      <a:pt x="21" y="36"/>
                      <a:pt x="18" y="39"/>
                      <a:pt x="18" y="45"/>
                    </a:cubicBezTo>
                    <a:cubicBezTo>
                      <a:pt x="18" y="51"/>
                      <a:pt x="22" y="54"/>
                      <a:pt x="28" y="56"/>
                    </a:cubicBezTo>
                    <a:cubicBezTo>
                      <a:pt x="43" y="59"/>
                      <a:pt x="59" y="59"/>
                      <a:pt x="74" y="58"/>
                    </a:cubicBezTo>
                    <a:cubicBezTo>
                      <a:pt x="90" y="57"/>
                      <a:pt x="106" y="54"/>
                      <a:pt x="121" y="49"/>
                    </a:cubicBezTo>
                    <a:cubicBezTo>
                      <a:pt x="124" y="48"/>
                      <a:pt x="130" y="46"/>
                      <a:pt x="132" y="43"/>
                    </a:cubicBezTo>
                    <a:cubicBezTo>
                      <a:pt x="133" y="40"/>
                      <a:pt x="129" y="31"/>
                      <a:pt x="127" y="30"/>
                    </a:cubicBezTo>
                    <a:cubicBezTo>
                      <a:pt x="126" y="29"/>
                      <a:pt x="125" y="29"/>
                      <a:pt x="124" y="28"/>
                    </a:cubicBezTo>
                    <a:cubicBezTo>
                      <a:pt x="116" y="24"/>
                      <a:pt x="108" y="21"/>
                      <a:pt x="100" y="19"/>
                    </a:cubicBezTo>
                    <a:cubicBezTo>
                      <a:pt x="70" y="10"/>
                      <a:pt x="19" y="3"/>
                      <a:pt x="2" y="38"/>
                    </a:cubicBezTo>
                    <a:cubicBezTo>
                      <a:pt x="2" y="39"/>
                      <a:pt x="0" y="38"/>
                      <a:pt x="0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3" name="Google Shape;2283;p17"/>
              <p:cNvSpPr/>
              <p:nvPr/>
            </p:nvSpPr>
            <p:spPr>
              <a:xfrm>
                <a:off x="5113338" y="5407026"/>
                <a:ext cx="388938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4" extrusionOk="0">
                    <a:moveTo>
                      <a:pt x="1" y="1"/>
                    </a:moveTo>
                    <a:cubicBezTo>
                      <a:pt x="26" y="29"/>
                      <a:pt x="69" y="17"/>
                      <a:pt x="100" y="9"/>
                    </a:cubicBezTo>
                    <a:cubicBezTo>
                      <a:pt x="102" y="8"/>
                      <a:pt x="103" y="11"/>
                      <a:pt x="101" y="12"/>
                    </a:cubicBezTo>
                    <a:cubicBezTo>
                      <a:pt x="71" y="20"/>
                      <a:pt x="21" y="34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4" name="Google Shape;2284;p17"/>
              <p:cNvSpPr/>
              <p:nvPr/>
            </p:nvSpPr>
            <p:spPr>
              <a:xfrm>
                <a:off x="5486401" y="5365751"/>
                <a:ext cx="358775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95" h="173" extrusionOk="0">
                    <a:moveTo>
                      <a:pt x="5" y="88"/>
                    </a:moveTo>
                    <a:cubicBezTo>
                      <a:pt x="1" y="106"/>
                      <a:pt x="0" y="126"/>
                      <a:pt x="8" y="143"/>
                    </a:cubicBezTo>
                    <a:cubicBezTo>
                      <a:pt x="15" y="160"/>
                      <a:pt x="34" y="173"/>
                      <a:pt x="52" y="170"/>
                    </a:cubicBezTo>
                    <a:cubicBezTo>
                      <a:pt x="64" y="167"/>
                      <a:pt x="74" y="159"/>
                      <a:pt x="80" y="149"/>
                    </a:cubicBezTo>
                    <a:cubicBezTo>
                      <a:pt x="86" y="139"/>
                      <a:pt x="89" y="127"/>
                      <a:pt x="91" y="115"/>
                    </a:cubicBezTo>
                    <a:cubicBezTo>
                      <a:pt x="95" y="86"/>
                      <a:pt x="92" y="55"/>
                      <a:pt x="82" y="27"/>
                    </a:cubicBezTo>
                    <a:cubicBezTo>
                      <a:pt x="79" y="18"/>
                      <a:pt x="72" y="2"/>
                      <a:pt x="61" y="1"/>
                    </a:cubicBezTo>
                    <a:cubicBezTo>
                      <a:pt x="52" y="0"/>
                      <a:pt x="44" y="13"/>
                      <a:pt x="38" y="20"/>
                    </a:cubicBezTo>
                    <a:cubicBezTo>
                      <a:pt x="22" y="40"/>
                      <a:pt x="11" y="63"/>
                      <a:pt x="5" y="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5" name="Google Shape;2285;p17"/>
              <p:cNvSpPr/>
              <p:nvPr/>
            </p:nvSpPr>
            <p:spPr>
              <a:xfrm>
                <a:off x="5494338" y="5459413"/>
                <a:ext cx="263525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70" h="141" extrusionOk="0">
                    <a:moveTo>
                      <a:pt x="33" y="136"/>
                    </a:moveTo>
                    <a:cubicBezTo>
                      <a:pt x="0" y="113"/>
                      <a:pt x="12" y="63"/>
                      <a:pt x="27" y="33"/>
                    </a:cubicBezTo>
                    <a:cubicBezTo>
                      <a:pt x="31" y="25"/>
                      <a:pt x="36" y="16"/>
                      <a:pt x="42" y="9"/>
                    </a:cubicBezTo>
                    <a:cubicBezTo>
                      <a:pt x="45" y="4"/>
                      <a:pt x="50" y="0"/>
                      <a:pt x="57" y="2"/>
                    </a:cubicBezTo>
                    <a:cubicBezTo>
                      <a:pt x="62" y="3"/>
                      <a:pt x="64" y="9"/>
                      <a:pt x="65" y="13"/>
                    </a:cubicBezTo>
                    <a:cubicBezTo>
                      <a:pt x="68" y="23"/>
                      <a:pt x="69" y="34"/>
                      <a:pt x="69" y="43"/>
                    </a:cubicBezTo>
                    <a:cubicBezTo>
                      <a:pt x="70" y="56"/>
                      <a:pt x="67" y="141"/>
                      <a:pt x="38" y="122"/>
                    </a:cubicBezTo>
                    <a:cubicBezTo>
                      <a:pt x="25" y="113"/>
                      <a:pt x="25" y="91"/>
                      <a:pt x="27" y="77"/>
                    </a:cubicBezTo>
                    <a:cubicBezTo>
                      <a:pt x="28" y="67"/>
                      <a:pt x="30" y="58"/>
                      <a:pt x="34" y="49"/>
                    </a:cubicBezTo>
                    <a:cubicBezTo>
                      <a:pt x="36" y="44"/>
                      <a:pt x="38" y="39"/>
                      <a:pt x="40" y="35"/>
                    </a:cubicBezTo>
                    <a:cubicBezTo>
                      <a:pt x="41" y="32"/>
                      <a:pt x="43" y="27"/>
                      <a:pt x="46" y="25"/>
                    </a:cubicBezTo>
                    <a:cubicBezTo>
                      <a:pt x="60" y="16"/>
                      <a:pt x="59" y="53"/>
                      <a:pt x="59" y="58"/>
                    </a:cubicBezTo>
                    <a:cubicBezTo>
                      <a:pt x="58" y="70"/>
                      <a:pt x="57" y="82"/>
                      <a:pt x="54" y="94"/>
                    </a:cubicBezTo>
                    <a:cubicBezTo>
                      <a:pt x="52" y="100"/>
                      <a:pt x="50" y="108"/>
                      <a:pt x="43" y="110"/>
                    </a:cubicBezTo>
                    <a:cubicBezTo>
                      <a:pt x="42" y="110"/>
                      <a:pt x="41" y="109"/>
                      <a:pt x="41" y="109"/>
                    </a:cubicBezTo>
                    <a:cubicBezTo>
                      <a:pt x="38" y="89"/>
                      <a:pt x="38" y="70"/>
                      <a:pt x="44" y="52"/>
                    </a:cubicBezTo>
                    <a:cubicBezTo>
                      <a:pt x="45" y="50"/>
                      <a:pt x="47" y="51"/>
                      <a:pt x="47" y="52"/>
                    </a:cubicBezTo>
                    <a:cubicBezTo>
                      <a:pt x="42" y="68"/>
                      <a:pt x="41" y="84"/>
                      <a:pt x="43" y="100"/>
                    </a:cubicBezTo>
                    <a:cubicBezTo>
                      <a:pt x="43" y="104"/>
                      <a:pt x="42" y="106"/>
                      <a:pt x="45" y="104"/>
                    </a:cubicBezTo>
                    <a:cubicBezTo>
                      <a:pt x="48" y="102"/>
                      <a:pt x="47" y="102"/>
                      <a:pt x="48" y="100"/>
                    </a:cubicBezTo>
                    <a:cubicBezTo>
                      <a:pt x="50" y="96"/>
                      <a:pt x="51" y="91"/>
                      <a:pt x="52" y="87"/>
                    </a:cubicBezTo>
                    <a:cubicBezTo>
                      <a:pt x="54" y="80"/>
                      <a:pt x="55" y="72"/>
                      <a:pt x="56" y="64"/>
                    </a:cubicBezTo>
                    <a:cubicBezTo>
                      <a:pt x="56" y="56"/>
                      <a:pt x="56" y="48"/>
                      <a:pt x="55" y="40"/>
                    </a:cubicBezTo>
                    <a:cubicBezTo>
                      <a:pt x="55" y="38"/>
                      <a:pt x="55" y="35"/>
                      <a:pt x="54" y="34"/>
                    </a:cubicBezTo>
                    <a:cubicBezTo>
                      <a:pt x="53" y="29"/>
                      <a:pt x="53" y="28"/>
                      <a:pt x="49" y="29"/>
                    </a:cubicBezTo>
                    <a:cubicBezTo>
                      <a:pt x="44" y="31"/>
                      <a:pt x="43" y="35"/>
                      <a:pt x="41" y="40"/>
                    </a:cubicBezTo>
                    <a:cubicBezTo>
                      <a:pt x="34" y="55"/>
                      <a:pt x="29" y="71"/>
                      <a:pt x="30" y="87"/>
                    </a:cubicBezTo>
                    <a:cubicBezTo>
                      <a:pt x="30" y="95"/>
                      <a:pt x="31" y="103"/>
                      <a:pt x="33" y="110"/>
                    </a:cubicBezTo>
                    <a:cubicBezTo>
                      <a:pt x="36" y="115"/>
                      <a:pt x="38" y="119"/>
                      <a:pt x="44" y="120"/>
                    </a:cubicBezTo>
                    <a:cubicBezTo>
                      <a:pt x="50" y="121"/>
                      <a:pt x="54" y="117"/>
                      <a:pt x="56" y="112"/>
                    </a:cubicBezTo>
                    <a:cubicBezTo>
                      <a:pt x="62" y="98"/>
                      <a:pt x="64" y="82"/>
                      <a:pt x="65" y="67"/>
                    </a:cubicBezTo>
                    <a:cubicBezTo>
                      <a:pt x="67" y="51"/>
                      <a:pt x="67" y="34"/>
                      <a:pt x="64" y="19"/>
                    </a:cubicBezTo>
                    <a:cubicBezTo>
                      <a:pt x="64" y="16"/>
                      <a:pt x="63" y="9"/>
                      <a:pt x="60" y="7"/>
                    </a:cubicBezTo>
                    <a:cubicBezTo>
                      <a:pt x="57" y="6"/>
                      <a:pt x="49" y="8"/>
                      <a:pt x="47" y="10"/>
                    </a:cubicBezTo>
                    <a:cubicBezTo>
                      <a:pt x="46" y="11"/>
                      <a:pt x="45" y="12"/>
                      <a:pt x="44" y="13"/>
                    </a:cubicBezTo>
                    <a:cubicBezTo>
                      <a:pt x="39" y="20"/>
                      <a:pt x="35" y="27"/>
                      <a:pt x="31" y="35"/>
                    </a:cubicBezTo>
                    <a:cubicBezTo>
                      <a:pt x="17" y="63"/>
                      <a:pt x="3" y="112"/>
                      <a:pt x="34" y="134"/>
                    </a:cubicBezTo>
                    <a:cubicBezTo>
                      <a:pt x="35" y="135"/>
                      <a:pt x="34" y="137"/>
                      <a:pt x="33" y="1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6" name="Google Shape;2286;p17"/>
              <p:cNvSpPr/>
              <p:nvPr/>
            </p:nvSpPr>
            <p:spPr>
              <a:xfrm>
                <a:off x="5686426" y="5594351"/>
                <a:ext cx="139700" cy="377825"/>
              </a:xfrm>
              <a:custGeom>
                <a:avLst/>
                <a:gdLst/>
                <a:ahLst/>
                <a:cxnLst/>
                <a:rect l="l" t="t" r="r" b="b"/>
                <a:pathLst>
                  <a:path w="37" h="100" extrusionOk="0">
                    <a:moveTo>
                      <a:pt x="1" y="98"/>
                    </a:moveTo>
                    <a:cubicBezTo>
                      <a:pt x="33" y="79"/>
                      <a:pt x="27" y="34"/>
                      <a:pt x="24" y="2"/>
                    </a:cubicBezTo>
                    <a:cubicBezTo>
                      <a:pt x="24" y="0"/>
                      <a:pt x="27" y="0"/>
                      <a:pt x="27" y="2"/>
                    </a:cubicBezTo>
                    <a:cubicBezTo>
                      <a:pt x="31" y="32"/>
                      <a:pt x="37" y="84"/>
                      <a:pt x="1" y="99"/>
                    </a:cubicBezTo>
                    <a:cubicBezTo>
                      <a:pt x="1" y="100"/>
                      <a:pt x="0" y="98"/>
                      <a:pt x="1" y="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7" name="Google Shape;2287;p17"/>
              <p:cNvSpPr/>
              <p:nvPr/>
            </p:nvSpPr>
            <p:spPr>
              <a:xfrm>
                <a:off x="5630863" y="5199063"/>
                <a:ext cx="211138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59" extrusionOk="0">
                    <a:moveTo>
                      <a:pt x="2" y="35"/>
                    </a:moveTo>
                    <a:cubicBezTo>
                      <a:pt x="3" y="44"/>
                      <a:pt x="10" y="53"/>
                      <a:pt x="19" y="57"/>
                    </a:cubicBezTo>
                    <a:cubicBezTo>
                      <a:pt x="22" y="58"/>
                      <a:pt x="26" y="59"/>
                      <a:pt x="30" y="59"/>
                    </a:cubicBezTo>
                    <a:cubicBezTo>
                      <a:pt x="40" y="59"/>
                      <a:pt x="49" y="52"/>
                      <a:pt x="52" y="43"/>
                    </a:cubicBezTo>
                    <a:cubicBezTo>
                      <a:pt x="56" y="33"/>
                      <a:pt x="53" y="22"/>
                      <a:pt x="45" y="15"/>
                    </a:cubicBezTo>
                    <a:cubicBezTo>
                      <a:pt x="28" y="0"/>
                      <a:pt x="0" y="11"/>
                      <a:pt x="2" y="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8" name="Google Shape;2288;p17"/>
              <p:cNvSpPr/>
              <p:nvPr/>
            </p:nvSpPr>
            <p:spPr>
              <a:xfrm>
                <a:off x="5576888" y="5172076"/>
                <a:ext cx="306388" cy="306388"/>
              </a:xfrm>
              <a:custGeom>
                <a:avLst/>
                <a:gdLst/>
                <a:ahLst/>
                <a:cxnLst/>
                <a:rect l="l" t="t" r="r" b="b"/>
                <a:pathLst>
                  <a:path w="81" h="81" extrusionOk="0">
                    <a:moveTo>
                      <a:pt x="26" y="11"/>
                    </a:moveTo>
                    <a:cubicBezTo>
                      <a:pt x="6" y="19"/>
                      <a:pt x="0" y="41"/>
                      <a:pt x="11" y="59"/>
                    </a:cubicBezTo>
                    <a:cubicBezTo>
                      <a:pt x="16" y="67"/>
                      <a:pt x="23" y="76"/>
                      <a:pt x="33" y="78"/>
                    </a:cubicBezTo>
                    <a:cubicBezTo>
                      <a:pt x="43" y="81"/>
                      <a:pt x="53" y="77"/>
                      <a:pt x="61" y="72"/>
                    </a:cubicBezTo>
                    <a:cubicBezTo>
                      <a:pt x="78" y="61"/>
                      <a:pt x="81" y="37"/>
                      <a:pt x="70" y="20"/>
                    </a:cubicBezTo>
                    <a:cubicBezTo>
                      <a:pt x="60" y="5"/>
                      <a:pt x="37" y="0"/>
                      <a:pt x="22" y="12"/>
                    </a:cubicBezTo>
                    <a:cubicBezTo>
                      <a:pt x="21" y="14"/>
                      <a:pt x="23" y="16"/>
                      <a:pt x="24" y="15"/>
                    </a:cubicBezTo>
                    <a:cubicBezTo>
                      <a:pt x="38" y="5"/>
                      <a:pt x="57" y="7"/>
                      <a:pt x="67" y="21"/>
                    </a:cubicBezTo>
                    <a:cubicBezTo>
                      <a:pt x="78" y="36"/>
                      <a:pt x="76" y="59"/>
                      <a:pt x="59" y="70"/>
                    </a:cubicBezTo>
                    <a:cubicBezTo>
                      <a:pt x="53" y="74"/>
                      <a:pt x="44" y="77"/>
                      <a:pt x="36" y="76"/>
                    </a:cubicBezTo>
                    <a:cubicBezTo>
                      <a:pt x="27" y="75"/>
                      <a:pt x="20" y="67"/>
                      <a:pt x="15" y="60"/>
                    </a:cubicBezTo>
                    <a:cubicBezTo>
                      <a:pt x="3" y="43"/>
                      <a:pt x="7" y="21"/>
                      <a:pt x="27" y="13"/>
                    </a:cubicBezTo>
                    <a:cubicBezTo>
                      <a:pt x="28" y="12"/>
                      <a:pt x="27" y="10"/>
                      <a:pt x="26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89" name="Google Shape;2289;p17"/>
            <p:cNvGrpSpPr/>
            <p:nvPr/>
          </p:nvGrpSpPr>
          <p:grpSpPr>
            <a:xfrm>
              <a:off x="-450481" y="-535236"/>
              <a:ext cx="1552965" cy="1552965"/>
              <a:chOff x="3884613" y="4403726"/>
              <a:chExt cx="995363" cy="995363"/>
            </a:xfrm>
          </p:grpSpPr>
          <p:sp>
            <p:nvSpPr>
              <p:cNvPr id="2290" name="Google Shape;2290;p17"/>
              <p:cNvSpPr/>
              <p:nvPr/>
            </p:nvSpPr>
            <p:spPr>
              <a:xfrm>
                <a:off x="3884613" y="4403726"/>
                <a:ext cx="995363" cy="995363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258" y="128"/>
                    </a:moveTo>
                    <a:cubicBezTo>
                      <a:pt x="255" y="125"/>
                      <a:pt x="250" y="123"/>
                      <a:pt x="246" y="122"/>
                    </a:cubicBezTo>
                    <a:cubicBezTo>
                      <a:pt x="238" y="120"/>
                      <a:pt x="231" y="119"/>
                      <a:pt x="224" y="119"/>
                    </a:cubicBezTo>
                    <a:cubicBezTo>
                      <a:pt x="229" y="117"/>
                      <a:pt x="234" y="116"/>
                      <a:pt x="239" y="114"/>
                    </a:cubicBezTo>
                    <a:cubicBezTo>
                      <a:pt x="244" y="112"/>
                      <a:pt x="248" y="110"/>
                      <a:pt x="252" y="107"/>
                    </a:cubicBezTo>
                    <a:cubicBezTo>
                      <a:pt x="256" y="103"/>
                      <a:pt x="258" y="98"/>
                      <a:pt x="257" y="94"/>
                    </a:cubicBezTo>
                    <a:cubicBezTo>
                      <a:pt x="257" y="89"/>
                      <a:pt x="253" y="85"/>
                      <a:pt x="248" y="83"/>
                    </a:cubicBezTo>
                    <a:cubicBezTo>
                      <a:pt x="244" y="82"/>
                      <a:pt x="239" y="82"/>
                      <a:pt x="234" y="82"/>
                    </a:cubicBezTo>
                    <a:cubicBezTo>
                      <a:pt x="224" y="83"/>
                      <a:pt x="213" y="87"/>
                      <a:pt x="203" y="91"/>
                    </a:cubicBezTo>
                    <a:cubicBezTo>
                      <a:pt x="210" y="85"/>
                      <a:pt x="217" y="79"/>
                      <a:pt x="223" y="73"/>
                    </a:cubicBezTo>
                    <a:cubicBezTo>
                      <a:pt x="227" y="70"/>
                      <a:pt x="230" y="66"/>
                      <a:pt x="233" y="62"/>
                    </a:cubicBezTo>
                    <a:cubicBezTo>
                      <a:pt x="235" y="57"/>
                      <a:pt x="235" y="52"/>
                      <a:pt x="232" y="47"/>
                    </a:cubicBezTo>
                    <a:cubicBezTo>
                      <a:pt x="230" y="44"/>
                      <a:pt x="225" y="42"/>
                      <a:pt x="220" y="42"/>
                    </a:cubicBezTo>
                    <a:cubicBezTo>
                      <a:pt x="215" y="42"/>
                      <a:pt x="211" y="44"/>
                      <a:pt x="207" y="46"/>
                    </a:cubicBezTo>
                    <a:cubicBezTo>
                      <a:pt x="197" y="51"/>
                      <a:pt x="189" y="58"/>
                      <a:pt x="182" y="66"/>
                    </a:cubicBezTo>
                    <a:cubicBezTo>
                      <a:pt x="186" y="58"/>
                      <a:pt x="189" y="50"/>
                      <a:pt x="193" y="42"/>
                    </a:cubicBezTo>
                    <a:cubicBezTo>
                      <a:pt x="195" y="37"/>
                      <a:pt x="197" y="33"/>
                      <a:pt x="197" y="28"/>
                    </a:cubicBezTo>
                    <a:cubicBezTo>
                      <a:pt x="197" y="23"/>
                      <a:pt x="195" y="18"/>
                      <a:pt x="191" y="15"/>
                    </a:cubicBezTo>
                    <a:cubicBezTo>
                      <a:pt x="187" y="12"/>
                      <a:pt x="182" y="12"/>
                      <a:pt x="178" y="14"/>
                    </a:cubicBezTo>
                    <a:cubicBezTo>
                      <a:pt x="173" y="16"/>
                      <a:pt x="170" y="20"/>
                      <a:pt x="167" y="24"/>
                    </a:cubicBezTo>
                    <a:cubicBezTo>
                      <a:pt x="160" y="32"/>
                      <a:pt x="156" y="42"/>
                      <a:pt x="152" y="52"/>
                    </a:cubicBezTo>
                    <a:cubicBezTo>
                      <a:pt x="152" y="43"/>
                      <a:pt x="153" y="34"/>
                      <a:pt x="153" y="25"/>
                    </a:cubicBezTo>
                    <a:cubicBezTo>
                      <a:pt x="153" y="20"/>
                      <a:pt x="153" y="15"/>
                      <a:pt x="151" y="11"/>
                    </a:cubicBezTo>
                    <a:cubicBezTo>
                      <a:pt x="149" y="6"/>
                      <a:pt x="145" y="2"/>
                      <a:pt x="141" y="1"/>
                    </a:cubicBezTo>
                    <a:cubicBezTo>
                      <a:pt x="136" y="0"/>
                      <a:pt x="131" y="2"/>
                      <a:pt x="128" y="6"/>
                    </a:cubicBezTo>
                    <a:cubicBezTo>
                      <a:pt x="125" y="9"/>
                      <a:pt x="123" y="14"/>
                      <a:pt x="122" y="18"/>
                    </a:cubicBezTo>
                    <a:cubicBezTo>
                      <a:pt x="120" y="26"/>
                      <a:pt x="119" y="33"/>
                      <a:pt x="119" y="40"/>
                    </a:cubicBezTo>
                    <a:cubicBezTo>
                      <a:pt x="117" y="35"/>
                      <a:pt x="115" y="30"/>
                      <a:pt x="113" y="25"/>
                    </a:cubicBezTo>
                    <a:cubicBezTo>
                      <a:pt x="112" y="20"/>
                      <a:pt x="110" y="16"/>
                      <a:pt x="106" y="12"/>
                    </a:cubicBezTo>
                    <a:cubicBezTo>
                      <a:pt x="103" y="8"/>
                      <a:pt x="98" y="6"/>
                      <a:pt x="93" y="7"/>
                    </a:cubicBezTo>
                    <a:cubicBezTo>
                      <a:pt x="89" y="7"/>
                      <a:pt x="85" y="11"/>
                      <a:pt x="83" y="16"/>
                    </a:cubicBezTo>
                    <a:cubicBezTo>
                      <a:pt x="81" y="20"/>
                      <a:pt x="81" y="25"/>
                      <a:pt x="82" y="30"/>
                    </a:cubicBezTo>
                    <a:cubicBezTo>
                      <a:pt x="83" y="40"/>
                      <a:pt x="86" y="51"/>
                      <a:pt x="90" y="61"/>
                    </a:cubicBezTo>
                    <a:cubicBezTo>
                      <a:pt x="85" y="54"/>
                      <a:pt x="79" y="47"/>
                      <a:pt x="73" y="41"/>
                    </a:cubicBezTo>
                    <a:cubicBezTo>
                      <a:pt x="69" y="37"/>
                      <a:pt x="66" y="34"/>
                      <a:pt x="61" y="31"/>
                    </a:cubicBezTo>
                    <a:cubicBezTo>
                      <a:pt x="57" y="29"/>
                      <a:pt x="51" y="29"/>
                      <a:pt x="47" y="32"/>
                    </a:cubicBezTo>
                    <a:cubicBezTo>
                      <a:pt x="43" y="34"/>
                      <a:pt x="41" y="39"/>
                      <a:pt x="41" y="44"/>
                    </a:cubicBezTo>
                    <a:cubicBezTo>
                      <a:pt x="41" y="49"/>
                      <a:pt x="43" y="53"/>
                      <a:pt x="46" y="57"/>
                    </a:cubicBezTo>
                    <a:cubicBezTo>
                      <a:pt x="51" y="67"/>
                      <a:pt x="58" y="75"/>
                      <a:pt x="66" y="83"/>
                    </a:cubicBezTo>
                    <a:cubicBezTo>
                      <a:pt x="58" y="78"/>
                      <a:pt x="50" y="75"/>
                      <a:pt x="42" y="71"/>
                    </a:cubicBezTo>
                    <a:cubicBezTo>
                      <a:pt x="37" y="69"/>
                      <a:pt x="32" y="67"/>
                      <a:pt x="27" y="67"/>
                    </a:cubicBezTo>
                    <a:cubicBezTo>
                      <a:pt x="23" y="67"/>
                      <a:pt x="17" y="69"/>
                      <a:pt x="15" y="73"/>
                    </a:cubicBezTo>
                    <a:cubicBezTo>
                      <a:pt x="12" y="77"/>
                      <a:pt x="12" y="82"/>
                      <a:pt x="14" y="86"/>
                    </a:cubicBezTo>
                    <a:cubicBezTo>
                      <a:pt x="16" y="91"/>
                      <a:pt x="20" y="94"/>
                      <a:pt x="23" y="97"/>
                    </a:cubicBezTo>
                    <a:cubicBezTo>
                      <a:pt x="32" y="104"/>
                      <a:pt x="42" y="108"/>
                      <a:pt x="52" y="112"/>
                    </a:cubicBezTo>
                    <a:cubicBezTo>
                      <a:pt x="43" y="112"/>
                      <a:pt x="34" y="111"/>
                      <a:pt x="25" y="111"/>
                    </a:cubicBezTo>
                    <a:cubicBezTo>
                      <a:pt x="20" y="111"/>
                      <a:pt x="15" y="111"/>
                      <a:pt x="10" y="113"/>
                    </a:cubicBezTo>
                    <a:cubicBezTo>
                      <a:pt x="6" y="115"/>
                      <a:pt x="2" y="119"/>
                      <a:pt x="1" y="123"/>
                    </a:cubicBezTo>
                    <a:cubicBezTo>
                      <a:pt x="0" y="128"/>
                      <a:pt x="2" y="133"/>
                      <a:pt x="6" y="136"/>
                    </a:cubicBezTo>
                    <a:cubicBezTo>
                      <a:pt x="9" y="139"/>
                      <a:pt x="14" y="141"/>
                      <a:pt x="18" y="142"/>
                    </a:cubicBezTo>
                    <a:cubicBezTo>
                      <a:pt x="25" y="144"/>
                      <a:pt x="33" y="145"/>
                      <a:pt x="40" y="145"/>
                    </a:cubicBezTo>
                    <a:cubicBezTo>
                      <a:pt x="35" y="147"/>
                      <a:pt x="30" y="149"/>
                      <a:pt x="25" y="151"/>
                    </a:cubicBezTo>
                    <a:cubicBezTo>
                      <a:pt x="20" y="153"/>
                      <a:pt x="15" y="154"/>
                      <a:pt x="12" y="158"/>
                    </a:cubicBezTo>
                    <a:cubicBezTo>
                      <a:pt x="8" y="161"/>
                      <a:pt x="5" y="166"/>
                      <a:pt x="6" y="171"/>
                    </a:cubicBezTo>
                    <a:cubicBezTo>
                      <a:pt x="7" y="175"/>
                      <a:pt x="11" y="179"/>
                      <a:pt x="15" y="181"/>
                    </a:cubicBezTo>
                    <a:cubicBezTo>
                      <a:pt x="20" y="183"/>
                      <a:pt x="25" y="183"/>
                      <a:pt x="29" y="182"/>
                    </a:cubicBezTo>
                    <a:cubicBezTo>
                      <a:pt x="40" y="181"/>
                      <a:pt x="50" y="178"/>
                      <a:pt x="60" y="174"/>
                    </a:cubicBezTo>
                    <a:cubicBezTo>
                      <a:pt x="53" y="179"/>
                      <a:pt x="47" y="185"/>
                      <a:pt x="40" y="191"/>
                    </a:cubicBezTo>
                    <a:cubicBezTo>
                      <a:pt x="37" y="195"/>
                      <a:pt x="33" y="198"/>
                      <a:pt x="31" y="203"/>
                    </a:cubicBezTo>
                    <a:cubicBezTo>
                      <a:pt x="29" y="207"/>
                      <a:pt x="29" y="213"/>
                      <a:pt x="31" y="217"/>
                    </a:cubicBezTo>
                    <a:cubicBezTo>
                      <a:pt x="34" y="221"/>
                      <a:pt x="39" y="223"/>
                      <a:pt x="44" y="223"/>
                    </a:cubicBezTo>
                    <a:cubicBezTo>
                      <a:pt x="48" y="223"/>
                      <a:pt x="53" y="221"/>
                      <a:pt x="57" y="218"/>
                    </a:cubicBezTo>
                    <a:cubicBezTo>
                      <a:pt x="66" y="213"/>
                      <a:pt x="75" y="206"/>
                      <a:pt x="82" y="198"/>
                    </a:cubicBezTo>
                    <a:cubicBezTo>
                      <a:pt x="78" y="206"/>
                      <a:pt x="74" y="214"/>
                      <a:pt x="71" y="222"/>
                    </a:cubicBezTo>
                    <a:cubicBezTo>
                      <a:pt x="69" y="227"/>
                      <a:pt x="67" y="232"/>
                      <a:pt x="67" y="237"/>
                    </a:cubicBezTo>
                    <a:cubicBezTo>
                      <a:pt x="67" y="241"/>
                      <a:pt x="68" y="247"/>
                      <a:pt x="73" y="250"/>
                    </a:cubicBezTo>
                    <a:cubicBezTo>
                      <a:pt x="76" y="252"/>
                      <a:pt x="82" y="252"/>
                      <a:pt x="86" y="250"/>
                    </a:cubicBezTo>
                    <a:cubicBezTo>
                      <a:pt x="90" y="248"/>
                      <a:pt x="94" y="245"/>
                      <a:pt x="97" y="241"/>
                    </a:cubicBezTo>
                    <a:cubicBezTo>
                      <a:pt x="103" y="232"/>
                      <a:pt x="108" y="222"/>
                      <a:pt x="112" y="213"/>
                    </a:cubicBezTo>
                    <a:cubicBezTo>
                      <a:pt x="111" y="221"/>
                      <a:pt x="111" y="230"/>
                      <a:pt x="111" y="239"/>
                    </a:cubicBezTo>
                    <a:cubicBezTo>
                      <a:pt x="111" y="244"/>
                      <a:pt x="111" y="249"/>
                      <a:pt x="113" y="254"/>
                    </a:cubicBezTo>
                    <a:cubicBezTo>
                      <a:pt x="115" y="258"/>
                      <a:pt x="118" y="262"/>
                      <a:pt x="123" y="263"/>
                    </a:cubicBezTo>
                    <a:cubicBezTo>
                      <a:pt x="128" y="264"/>
                      <a:pt x="133" y="262"/>
                      <a:pt x="136" y="258"/>
                    </a:cubicBezTo>
                    <a:cubicBezTo>
                      <a:pt x="139" y="255"/>
                      <a:pt x="141" y="250"/>
                      <a:pt x="142" y="246"/>
                    </a:cubicBezTo>
                    <a:cubicBezTo>
                      <a:pt x="144" y="239"/>
                      <a:pt x="145" y="231"/>
                      <a:pt x="145" y="224"/>
                    </a:cubicBezTo>
                    <a:cubicBezTo>
                      <a:pt x="147" y="229"/>
                      <a:pt x="148" y="234"/>
                      <a:pt x="150" y="240"/>
                    </a:cubicBezTo>
                    <a:cubicBezTo>
                      <a:pt x="152" y="244"/>
                      <a:pt x="154" y="249"/>
                      <a:pt x="157" y="252"/>
                    </a:cubicBezTo>
                    <a:cubicBezTo>
                      <a:pt x="161" y="256"/>
                      <a:pt x="166" y="259"/>
                      <a:pt x="170" y="258"/>
                    </a:cubicBezTo>
                    <a:cubicBezTo>
                      <a:pt x="175" y="257"/>
                      <a:pt x="179" y="253"/>
                      <a:pt x="181" y="249"/>
                    </a:cubicBezTo>
                    <a:cubicBezTo>
                      <a:pt x="182" y="244"/>
                      <a:pt x="182" y="240"/>
                      <a:pt x="182" y="235"/>
                    </a:cubicBezTo>
                    <a:cubicBezTo>
                      <a:pt x="181" y="224"/>
                      <a:pt x="177" y="214"/>
                      <a:pt x="173" y="204"/>
                    </a:cubicBezTo>
                    <a:cubicBezTo>
                      <a:pt x="179" y="211"/>
                      <a:pt x="185" y="217"/>
                      <a:pt x="191" y="224"/>
                    </a:cubicBezTo>
                    <a:cubicBezTo>
                      <a:pt x="194" y="227"/>
                      <a:pt x="198" y="231"/>
                      <a:pt x="202" y="233"/>
                    </a:cubicBezTo>
                    <a:cubicBezTo>
                      <a:pt x="207" y="235"/>
                      <a:pt x="212" y="235"/>
                      <a:pt x="217" y="233"/>
                    </a:cubicBezTo>
                    <a:cubicBezTo>
                      <a:pt x="221" y="230"/>
                      <a:pt x="222" y="225"/>
                      <a:pt x="222" y="220"/>
                    </a:cubicBezTo>
                    <a:cubicBezTo>
                      <a:pt x="222" y="216"/>
                      <a:pt x="220" y="211"/>
                      <a:pt x="218" y="207"/>
                    </a:cubicBezTo>
                    <a:cubicBezTo>
                      <a:pt x="213" y="198"/>
                      <a:pt x="206" y="190"/>
                      <a:pt x="198" y="182"/>
                    </a:cubicBezTo>
                    <a:cubicBezTo>
                      <a:pt x="206" y="186"/>
                      <a:pt x="214" y="190"/>
                      <a:pt x="222" y="193"/>
                    </a:cubicBezTo>
                    <a:cubicBezTo>
                      <a:pt x="227" y="195"/>
                      <a:pt x="231" y="197"/>
                      <a:pt x="236" y="197"/>
                    </a:cubicBezTo>
                    <a:cubicBezTo>
                      <a:pt x="241" y="197"/>
                      <a:pt x="246" y="196"/>
                      <a:pt x="249" y="192"/>
                    </a:cubicBezTo>
                    <a:cubicBezTo>
                      <a:pt x="252" y="188"/>
                      <a:pt x="252" y="182"/>
                      <a:pt x="250" y="178"/>
                    </a:cubicBezTo>
                    <a:cubicBezTo>
                      <a:pt x="248" y="174"/>
                      <a:pt x="244" y="170"/>
                      <a:pt x="240" y="167"/>
                    </a:cubicBezTo>
                    <a:cubicBezTo>
                      <a:pt x="232" y="161"/>
                      <a:pt x="222" y="156"/>
                      <a:pt x="212" y="152"/>
                    </a:cubicBezTo>
                    <a:cubicBezTo>
                      <a:pt x="221" y="153"/>
                      <a:pt x="230" y="153"/>
                      <a:pt x="239" y="153"/>
                    </a:cubicBezTo>
                    <a:cubicBezTo>
                      <a:pt x="244" y="153"/>
                      <a:pt x="249" y="153"/>
                      <a:pt x="253" y="151"/>
                    </a:cubicBezTo>
                    <a:cubicBezTo>
                      <a:pt x="258" y="149"/>
                      <a:pt x="262" y="146"/>
                      <a:pt x="263" y="141"/>
                    </a:cubicBezTo>
                    <a:cubicBezTo>
                      <a:pt x="264" y="136"/>
                      <a:pt x="262" y="131"/>
                      <a:pt x="258" y="12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1" name="Google Shape;2291;p17"/>
              <p:cNvSpPr/>
              <p:nvPr/>
            </p:nvSpPr>
            <p:spPr>
              <a:xfrm>
                <a:off x="4035426" y="4554538"/>
                <a:ext cx="693738" cy="69373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79" y="72"/>
                    </a:moveTo>
                    <a:cubicBezTo>
                      <a:pt x="176" y="71"/>
                      <a:pt x="172" y="70"/>
                      <a:pt x="169" y="70"/>
                    </a:cubicBezTo>
                    <a:cubicBezTo>
                      <a:pt x="164" y="69"/>
                      <a:pt x="159" y="70"/>
                      <a:pt x="153" y="71"/>
                    </a:cubicBezTo>
                    <a:cubicBezTo>
                      <a:pt x="157" y="69"/>
                      <a:pt x="160" y="67"/>
                      <a:pt x="164" y="65"/>
                    </a:cubicBezTo>
                    <a:cubicBezTo>
                      <a:pt x="167" y="63"/>
                      <a:pt x="169" y="61"/>
                      <a:pt x="172" y="58"/>
                    </a:cubicBezTo>
                    <a:cubicBezTo>
                      <a:pt x="174" y="55"/>
                      <a:pt x="175" y="52"/>
                      <a:pt x="173" y="48"/>
                    </a:cubicBezTo>
                    <a:cubicBezTo>
                      <a:pt x="172" y="45"/>
                      <a:pt x="169" y="43"/>
                      <a:pt x="166" y="43"/>
                    </a:cubicBezTo>
                    <a:cubicBezTo>
                      <a:pt x="163" y="42"/>
                      <a:pt x="159" y="43"/>
                      <a:pt x="156" y="44"/>
                    </a:cubicBezTo>
                    <a:cubicBezTo>
                      <a:pt x="149" y="46"/>
                      <a:pt x="142" y="50"/>
                      <a:pt x="136" y="54"/>
                    </a:cubicBezTo>
                    <a:cubicBezTo>
                      <a:pt x="140" y="49"/>
                      <a:pt x="143" y="44"/>
                      <a:pt x="147" y="39"/>
                    </a:cubicBezTo>
                    <a:cubicBezTo>
                      <a:pt x="149" y="36"/>
                      <a:pt x="151" y="33"/>
                      <a:pt x="152" y="30"/>
                    </a:cubicBezTo>
                    <a:cubicBezTo>
                      <a:pt x="153" y="26"/>
                      <a:pt x="152" y="22"/>
                      <a:pt x="150" y="20"/>
                    </a:cubicBezTo>
                    <a:cubicBezTo>
                      <a:pt x="147" y="17"/>
                      <a:pt x="144" y="17"/>
                      <a:pt x="141" y="18"/>
                    </a:cubicBezTo>
                    <a:cubicBezTo>
                      <a:pt x="137" y="18"/>
                      <a:pt x="134" y="20"/>
                      <a:pt x="132" y="22"/>
                    </a:cubicBezTo>
                    <a:cubicBezTo>
                      <a:pt x="126" y="27"/>
                      <a:pt x="121" y="33"/>
                      <a:pt x="117" y="40"/>
                    </a:cubicBezTo>
                    <a:cubicBezTo>
                      <a:pt x="119" y="34"/>
                      <a:pt x="121" y="28"/>
                      <a:pt x="122" y="21"/>
                    </a:cubicBezTo>
                    <a:cubicBezTo>
                      <a:pt x="123" y="18"/>
                      <a:pt x="123" y="15"/>
                      <a:pt x="123" y="11"/>
                    </a:cubicBezTo>
                    <a:cubicBezTo>
                      <a:pt x="122" y="8"/>
                      <a:pt x="120" y="4"/>
                      <a:pt x="117" y="3"/>
                    </a:cubicBezTo>
                    <a:cubicBezTo>
                      <a:pt x="114" y="2"/>
                      <a:pt x="110" y="3"/>
                      <a:pt x="107" y="4"/>
                    </a:cubicBezTo>
                    <a:cubicBezTo>
                      <a:pt x="105" y="6"/>
                      <a:pt x="103" y="9"/>
                      <a:pt x="101" y="12"/>
                    </a:cubicBezTo>
                    <a:cubicBezTo>
                      <a:pt x="98" y="19"/>
                      <a:pt x="96" y="26"/>
                      <a:pt x="95" y="34"/>
                    </a:cubicBezTo>
                    <a:cubicBezTo>
                      <a:pt x="94" y="28"/>
                      <a:pt x="93" y="22"/>
                      <a:pt x="92" y="15"/>
                    </a:cubicBezTo>
                    <a:cubicBezTo>
                      <a:pt x="91" y="12"/>
                      <a:pt x="90" y="8"/>
                      <a:pt x="88" y="6"/>
                    </a:cubicBezTo>
                    <a:cubicBezTo>
                      <a:pt x="87" y="3"/>
                      <a:pt x="83" y="0"/>
                      <a:pt x="80" y="0"/>
                    </a:cubicBezTo>
                    <a:cubicBezTo>
                      <a:pt x="77" y="0"/>
                      <a:pt x="74" y="3"/>
                      <a:pt x="72" y="5"/>
                    </a:cubicBezTo>
                    <a:cubicBezTo>
                      <a:pt x="70" y="8"/>
                      <a:pt x="70" y="12"/>
                      <a:pt x="69" y="15"/>
                    </a:cubicBezTo>
                    <a:cubicBezTo>
                      <a:pt x="69" y="20"/>
                      <a:pt x="69" y="25"/>
                      <a:pt x="70" y="31"/>
                    </a:cubicBezTo>
                    <a:cubicBezTo>
                      <a:pt x="68" y="27"/>
                      <a:pt x="66" y="24"/>
                      <a:pt x="64" y="20"/>
                    </a:cubicBezTo>
                    <a:cubicBezTo>
                      <a:pt x="63" y="18"/>
                      <a:pt x="61" y="15"/>
                      <a:pt x="58" y="12"/>
                    </a:cubicBezTo>
                    <a:cubicBezTo>
                      <a:pt x="55" y="10"/>
                      <a:pt x="51" y="9"/>
                      <a:pt x="48" y="11"/>
                    </a:cubicBezTo>
                    <a:cubicBezTo>
                      <a:pt x="45" y="12"/>
                      <a:pt x="43" y="15"/>
                      <a:pt x="42" y="18"/>
                    </a:cubicBezTo>
                    <a:cubicBezTo>
                      <a:pt x="42" y="21"/>
                      <a:pt x="42" y="25"/>
                      <a:pt x="43" y="28"/>
                    </a:cubicBezTo>
                    <a:cubicBezTo>
                      <a:pt x="45" y="35"/>
                      <a:pt x="49" y="42"/>
                      <a:pt x="53" y="48"/>
                    </a:cubicBezTo>
                    <a:cubicBezTo>
                      <a:pt x="49" y="44"/>
                      <a:pt x="44" y="41"/>
                      <a:pt x="38" y="37"/>
                    </a:cubicBezTo>
                    <a:cubicBezTo>
                      <a:pt x="36" y="35"/>
                      <a:pt x="33" y="33"/>
                      <a:pt x="29" y="32"/>
                    </a:cubicBezTo>
                    <a:cubicBezTo>
                      <a:pt x="26" y="31"/>
                      <a:pt x="22" y="32"/>
                      <a:pt x="20" y="34"/>
                    </a:cubicBezTo>
                    <a:cubicBezTo>
                      <a:pt x="17" y="37"/>
                      <a:pt x="17" y="40"/>
                      <a:pt x="17" y="43"/>
                    </a:cubicBezTo>
                    <a:cubicBezTo>
                      <a:pt x="18" y="47"/>
                      <a:pt x="20" y="50"/>
                      <a:pt x="22" y="52"/>
                    </a:cubicBezTo>
                    <a:cubicBezTo>
                      <a:pt x="27" y="58"/>
                      <a:pt x="33" y="63"/>
                      <a:pt x="39" y="67"/>
                    </a:cubicBezTo>
                    <a:cubicBezTo>
                      <a:pt x="33" y="65"/>
                      <a:pt x="27" y="64"/>
                      <a:pt x="21" y="62"/>
                    </a:cubicBezTo>
                    <a:cubicBezTo>
                      <a:pt x="18" y="61"/>
                      <a:pt x="14" y="61"/>
                      <a:pt x="11" y="61"/>
                    </a:cubicBezTo>
                    <a:cubicBezTo>
                      <a:pt x="7" y="62"/>
                      <a:pt x="4" y="64"/>
                      <a:pt x="3" y="67"/>
                    </a:cubicBezTo>
                    <a:cubicBezTo>
                      <a:pt x="1" y="70"/>
                      <a:pt x="2" y="74"/>
                      <a:pt x="4" y="77"/>
                    </a:cubicBezTo>
                    <a:cubicBezTo>
                      <a:pt x="6" y="79"/>
                      <a:pt x="9" y="81"/>
                      <a:pt x="12" y="83"/>
                    </a:cubicBezTo>
                    <a:cubicBezTo>
                      <a:pt x="19" y="86"/>
                      <a:pt x="26" y="88"/>
                      <a:pt x="34" y="89"/>
                    </a:cubicBezTo>
                    <a:cubicBezTo>
                      <a:pt x="27" y="90"/>
                      <a:pt x="21" y="91"/>
                      <a:pt x="15" y="92"/>
                    </a:cubicBezTo>
                    <a:cubicBezTo>
                      <a:pt x="12" y="93"/>
                      <a:pt x="8" y="94"/>
                      <a:pt x="5" y="96"/>
                    </a:cubicBezTo>
                    <a:cubicBezTo>
                      <a:pt x="2" y="97"/>
                      <a:pt x="0" y="101"/>
                      <a:pt x="0" y="104"/>
                    </a:cubicBezTo>
                    <a:cubicBezTo>
                      <a:pt x="0" y="107"/>
                      <a:pt x="2" y="110"/>
                      <a:pt x="5" y="112"/>
                    </a:cubicBezTo>
                    <a:cubicBezTo>
                      <a:pt x="8" y="114"/>
                      <a:pt x="11" y="114"/>
                      <a:pt x="15" y="115"/>
                    </a:cubicBezTo>
                    <a:cubicBezTo>
                      <a:pt x="20" y="115"/>
                      <a:pt x="25" y="115"/>
                      <a:pt x="30" y="114"/>
                    </a:cubicBezTo>
                    <a:cubicBezTo>
                      <a:pt x="27" y="116"/>
                      <a:pt x="23" y="118"/>
                      <a:pt x="20" y="120"/>
                    </a:cubicBezTo>
                    <a:cubicBezTo>
                      <a:pt x="17" y="122"/>
                      <a:pt x="14" y="123"/>
                      <a:pt x="12" y="126"/>
                    </a:cubicBezTo>
                    <a:cubicBezTo>
                      <a:pt x="10" y="129"/>
                      <a:pt x="9" y="133"/>
                      <a:pt x="10" y="136"/>
                    </a:cubicBezTo>
                    <a:cubicBezTo>
                      <a:pt x="11" y="139"/>
                      <a:pt x="15" y="141"/>
                      <a:pt x="18" y="142"/>
                    </a:cubicBezTo>
                    <a:cubicBezTo>
                      <a:pt x="21" y="142"/>
                      <a:pt x="24" y="142"/>
                      <a:pt x="28" y="141"/>
                    </a:cubicBezTo>
                    <a:cubicBezTo>
                      <a:pt x="35" y="139"/>
                      <a:pt x="42" y="135"/>
                      <a:pt x="48" y="131"/>
                    </a:cubicBezTo>
                    <a:cubicBezTo>
                      <a:pt x="44" y="135"/>
                      <a:pt x="40" y="140"/>
                      <a:pt x="37" y="146"/>
                    </a:cubicBezTo>
                    <a:cubicBezTo>
                      <a:pt x="35" y="148"/>
                      <a:pt x="33" y="151"/>
                      <a:pt x="32" y="155"/>
                    </a:cubicBezTo>
                    <a:cubicBezTo>
                      <a:pt x="31" y="158"/>
                      <a:pt x="31" y="162"/>
                      <a:pt x="34" y="165"/>
                    </a:cubicBezTo>
                    <a:cubicBezTo>
                      <a:pt x="36" y="167"/>
                      <a:pt x="40" y="168"/>
                      <a:pt x="43" y="167"/>
                    </a:cubicBezTo>
                    <a:cubicBezTo>
                      <a:pt x="46" y="166"/>
                      <a:pt x="49" y="164"/>
                      <a:pt x="52" y="162"/>
                    </a:cubicBezTo>
                    <a:cubicBezTo>
                      <a:pt x="58" y="157"/>
                      <a:pt x="62" y="151"/>
                      <a:pt x="66" y="145"/>
                    </a:cubicBezTo>
                    <a:cubicBezTo>
                      <a:pt x="65" y="151"/>
                      <a:pt x="63" y="157"/>
                      <a:pt x="62" y="163"/>
                    </a:cubicBezTo>
                    <a:cubicBezTo>
                      <a:pt x="61" y="166"/>
                      <a:pt x="60" y="170"/>
                      <a:pt x="61" y="173"/>
                    </a:cubicBezTo>
                    <a:cubicBezTo>
                      <a:pt x="62" y="177"/>
                      <a:pt x="64" y="180"/>
                      <a:pt x="67" y="181"/>
                    </a:cubicBezTo>
                    <a:cubicBezTo>
                      <a:pt x="70" y="183"/>
                      <a:pt x="74" y="182"/>
                      <a:pt x="76" y="180"/>
                    </a:cubicBezTo>
                    <a:cubicBezTo>
                      <a:pt x="79" y="178"/>
                      <a:pt x="81" y="175"/>
                      <a:pt x="82" y="172"/>
                    </a:cubicBezTo>
                    <a:cubicBezTo>
                      <a:pt x="86" y="165"/>
                      <a:pt x="88" y="158"/>
                      <a:pt x="89" y="150"/>
                    </a:cubicBezTo>
                    <a:cubicBezTo>
                      <a:pt x="90" y="157"/>
                      <a:pt x="91" y="163"/>
                      <a:pt x="92" y="169"/>
                    </a:cubicBezTo>
                    <a:cubicBezTo>
                      <a:pt x="93" y="172"/>
                      <a:pt x="93" y="176"/>
                      <a:pt x="95" y="179"/>
                    </a:cubicBezTo>
                    <a:cubicBezTo>
                      <a:pt x="97" y="182"/>
                      <a:pt x="100" y="184"/>
                      <a:pt x="104" y="184"/>
                    </a:cubicBezTo>
                    <a:cubicBezTo>
                      <a:pt x="107" y="184"/>
                      <a:pt x="110" y="182"/>
                      <a:pt x="112" y="179"/>
                    </a:cubicBezTo>
                    <a:cubicBezTo>
                      <a:pt x="114" y="176"/>
                      <a:pt x="114" y="173"/>
                      <a:pt x="114" y="169"/>
                    </a:cubicBezTo>
                    <a:cubicBezTo>
                      <a:pt x="115" y="164"/>
                      <a:pt x="114" y="159"/>
                      <a:pt x="113" y="154"/>
                    </a:cubicBezTo>
                    <a:cubicBezTo>
                      <a:pt x="115" y="157"/>
                      <a:pt x="117" y="161"/>
                      <a:pt x="119" y="164"/>
                    </a:cubicBezTo>
                    <a:cubicBezTo>
                      <a:pt x="121" y="167"/>
                      <a:pt x="123" y="170"/>
                      <a:pt x="126" y="172"/>
                    </a:cubicBezTo>
                    <a:cubicBezTo>
                      <a:pt x="129" y="174"/>
                      <a:pt x="132" y="175"/>
                      <a:pt x="136" y="174"/>
                    </a:cubicBezTo>
                    <a:cubicBezTo>
                      <a:pt x="139" y="173"/>
                      <a:pt x="141" y="169"/>
                      <a:pt x="141" y="166"/>
                    </a:cubicBezTo>
                    <a:cubicBezTo>
                      <a:pt x="142" y="163"/>
                      <a:pt x="141" y="160"/>
                      <a:pt x="140" y="156"/>
                    </a:cubicBezTo>
                    <a:cubicBezTo>
                      <a:pt x="138" y="149"/>
                      <a:pt x="134" y="142"/>
                      <a:pt x="130" y="136"/>
                    </a:cubicBezTo>
                    <a:cubicBezTo>
                      <a:pt x="135" y="140"/>
                      <a:pt x="140" y="144"/>
                      <a:pt x="145" y="147"/>
                    </a:cubicBezTo>
                    <a:cubicBezTo>
                      <a:pt x="148" y="149"/>
                      <a:pt x="151" y="151"/>
                      <a:pt x="154" y="152"/>
                    </a:cubicBezTo>
                    <a:cubicBezTo>
                      <a:pt x="158" y="153"/>
                      <a:pt x="162" y="153"/>
                      <a:pt x="164" y="150"/>
                    </a:cubicBezTo>
                    <a:cubicBezTo>
                      <a:pt x="167" y="148"/>
                      <a:pt x="167" y="144"/>
                      <a:pt x="166" y="141"/>
                    </a:cubicBezTo>
                    <a:cubicBezTo>
                      <a:pt x="166" y="138"/>
                      <a:pt x="164" y="135"/>
                      <a:pt x="162" y="132"/>
                    </a:cubicBezTo>
                    <a:cubicBezTo>
                      <a:pt x="157" y="126"/>
                      <a:pt x="151" y="122"/>
                      <a:pt x="144" y="118"/>
                    </a:cubicBezTo>
                    <a:cubicBezTo>
                      <a:pt x="150" y="119"/>
                      <a:pt x="156" y="121"/>
                      <a:pt x="163" y="122"/>
                    </a:cubicBezTo>
                    <a:cubicBezTo>
                      <a:pt x="166" y="123"/>
                      <a:pt x="169" y="124"/>
                      <a:pt x="173" y="123"/>
                    </a:cubicBezTo>
                    <a:cubicBezTo>
                      <a:pt x="176" y="122"/>
                      <a:pt x="180" y="120"/>
                      <a:pt x="181" y="117"/>
                    </a:cubicBezTo>
                    <a:cubicBezTo>
                      <a:pt x="182" y="114"/>
                      <a:pt x="181" y="111"/>
                      <a:pt x="180" y="108"/>
                    </a:cubicBezTo>
                    <a:cubicBezTo>
                      <a:pt x="178" y="105"/>
                      <a:pt x="175" y="103"/>
                      <a:pt x="172" y="102"/>
                    </a:cubicBezTo>
                    <a:cubicBezTo>
                      <a:pt x="165" y="98"/>
                      <a:pt x="158" y="96"/>
                      <a:pt x="150" y="95"/>
                    </a:cubicBezTo>
                    <a:cubicBezTo>
                      <a:pt x="156" y="94"/>
                      <a:pt x="162" y="93"/>
                      <a:pt x="169" y="92"/>
                    </a:cubicBezTo>
                    <a:cubicBezTo>
                      <a:pt x="172" y="91"/>
                      <a:pt x="176" y="91"/>
                      <a:pt x="178" y="89"/>
                    </a:cubicBezTo>
                    <a:cubicBezTo>
                      <a:pt x="181" y="87"/>
                      <a:pt x="184" y="84"/>
                      <a:pt x="184" y="80"/>
                    </a:cubicBezTo>
                    <a:cubicBezTo>
                      <a:pt x="184" y="77"/>
                      <a:pt x="182" y="74"/>
                      <a:pt x="179" y="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2" name="Google Shape;2292;p17"/>
              <p:cNvSpPr/>
              <p:nvPr/>
            </p:nvSpPr>
            <p:spPr>
              <a:xfrm>
                <a:off x="4148138" y="4672013"/>
                <a:ext cx="468312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3" extrusionOk="0">
                    <a:moveTo>
                      <a:pt x="115" y="35"/>
                    </a:moveTo>
                    <a:cubicBezTo>
                      <a:pt x="113" y="35"/>
                      <a:pt x="110" y="35"/>
                      <a:pt x="108" y="35"/>
                    </a:cubicBezTo>
                    <a:cubicBezTo>
                      <a:pt x="105" y="36"/>
                      <a:pt x="102" y="37"/>
                      <a:pt x="98" y="38"/>
                    </a:cubicBezTo>
                    <a:cubicBezTo>
                      <a:pt x="100" y="36"/>
                      <a:pt x="102" y="35"/>
                      <a:pt x="104" y="33"/>
                    </a:cubicBezTo>
                    <a:cubicBezTo>
                      <a:pt x="106" y="31"/>
                      <a:pt x="107" y="29"/>
                      <a:pt x="108" y="27"/>
                    </a:cubicBezTo>
                    <a:cubicBezTo>
                      <a:pt x="109" y="25"/>
                      <a:pt x="109" y="23"/>
                      <a:pt x="108" y="21"/>
                    </a:cubicBezTo>
                    <a:cubicBezTo>
                      <a:pt x="107" y="19"/>
                      <a:pt x="104" y="18"/>
                      <a:pt x="102" y="18"/>
                    </a:cubicBezTo>
                    <a:cubicBezTo>
                      <a:pt x="100" y="18"/>
                      <a:pt x="98" y="19"/>
                      <a:pt x="96" y="20"/>
                    </a:cubicBezTo>
                    <a:cubicBezTo>
                      <a:pt x="92" y="23"/>
                      <a:pt x="88" y="26"/>
                      <a:pt x="84" y="30"/>
                    </a:cubicBezTo>
                    <a:cubicBezTo>
                      <a:pt x="86" y="26"/>
                      <a:pt x="88" y="22"/>
                      <a:pt x="89" y="18"/>
                    </a:cubicBezTo>
                    <a:cubicBezTo>
                      <a:pt x="90" y="16"/>
                      <a:pt x="91" y="14"/>
                      <a:pt x="91" y="12"/>
                    </a:cubicBezTo>
                    <a:cubicBezTo>
                      <a:pt x="91" y="10"/>
                      <a:pt x="90" y="7"/>
                      <a:pt x="88" y="6"/>
                    </a:cubicBezTo>
                    <a:cubicBezTo>
                      <a:pt x="86" y="5"/>
                      <a:pt x="84" y="5"/>
                      <a:pt x="82" y="6"/>
                    </a:cubicBezTo>
                    <a:cubicBezTo>
                      <a:pt x="80" y="7"/>
                      <a:pt x="78" y="8"/>
                      <a:pt x="77" y="10"/>
                    </a:cubicBezTo>
                    <a:cubicBezTo>
                      <a:pt x="74" y="14"/>
                      <a:pt x="72" y="19"/>
                      <a:pt x="70" y="24"/>
                    </a:cubicBezTo>
                    <a:cubicBezTo>
                      <a:pt x="71" y="19"/>
                      <a:pt x="71" y="15"/>
                      <a:pt x="71" y="11"/>
                    </a:cubicBezTo>
                    <a:cubicBezTo>
                      <a:pt x="70" y="9"/>
                      <a:pt x="70" y="6"/>
                      <a:pt x="70" y="4"/>
                    </a:cubicBezTo>
                    <a:cubicBezTo>
                      <a:pt x="69" y="2"/>
                      <a:pt x="67" y="0"/>
                      <a:pt x="65" y="0"/>
                    </a:cubicBezTo>
                    <a:cubicBezTo>
                      <a:pt x="62" y="0"/>
                      <a:pt x="60" y="1"/>
                      <a:pt x="59" y="2"/>
                    </a:cubicBezTo>
                    <a:cubicBezTo>
                      <a:pt x="57" y="4"/>
                      <a:pt x="56" y="6"/>
                      <a:pt x="56" y="8"/>
                    </a:cubicBezTo>
                    <a:cubicBezTo>
                      <a:pt x="55" y="13"/>
                      <a:pt x="55" y="18"/>
                      <a:pt x="55" y="23"/>
                    </a:cubicBezTo>
                    <a:cubicBezTo>
                      <a:pt x="53" y="19"/>
                      <a:pt x="52" y="15"/>
                      <a:pt x="50" y="12"/>
                    </a:cubicBezTo>
                    <a:cubicBezTo>
                      <a:pt x="49" y="10"/>
                      <a:pt x="48" y="7"/>
                      <a:pt x="47" y="6"/>
                    </a:cubicBezTo>
                    <a:cubicBezTo>
                      <a:pt x="45" y="4"/>
                      <a:pt x="43" y="3"/>
                      <a:pt x="40" y="4"/>
                    </a:cubicBezTo>
                    <a:cubicBezTo>
                      <a:pt x="38" y="4"/>
                      <a:pt x="37" y="6"/>
                      <a:pt x="36" y="8"/>
                    </a:cubicBezTo>
                    <a:cubicBezTo>
                      <a:pt x="35" y="10"/>
                      <a:pt x="35" y="13"/>
                      <a:pt x="36" y="15"/>
                    </a:cubicBezTo>
                    <a:cubicBezTo>
                      <a:pt x="36" y="18"/>
                      <a:pt x="37" y="21"/>
                      <a:pt x="39" y="25"/>
                    </a:cubicBezTo>
                    <a:cubicBezTo>
                      <a:pt x="37" y="23"/>
                      <a:pt x="35" y="21"/>
                      <a:pt x="33" y="19"/>
                    </a:cubicBezTo>
                    <a:cubicBezTo>
                      <a:pt x="32" y="17"/>
                      <a:pt x="30" y="16"/>
                      <a:pt x="28" y="15"/>
                    </a:cubicBezTo>
                    <a:cubicBezTo>
                      <a:pt x="26" y="14"/>
                      <a:pt x="23" y="14"/>
                      <a:pt x="21" y="15"/>
                    </a:cubicBezTo>
                    <a:cubicBezTo>
                      <a:pt x="19" y="16"/>
                      <a:pt x="19" y="19"/>
                      <a:pt x="19" y="21"/>
                    </a:cubicBezTo>
                    <a:cubicBezTo>
                      <a:pt x="19" y="23"/>
                      <a:pt x="20" y="25"/>
                      <a:pt x="21" y="27"/>
                    </a:cubicBezTo>
                    <a:cubicBezTo>
                      <a:pt x="23" y="31"/>
                      <a:pt x="27" y="35"/>
                      <a:pt x="30" y="39"/>
                    </a:cubicBezTo>
                    <a:cubicBezTo>
                      <a:pt x="27" y="37"/>
                      <a:pt x="23" y="35"/>
                      <a:pt x="19" y="34"/>
                    </a:cubicBezTo>
                    <a:cubicBezTo>
                      <a:pt x="17" y="33"/>
                      <a:pt x="15" y="32"/>
                      <a:pt x="12" y="32"/>
                    </a:cubicBezTo>
                    <a:cubicBezTo>
                      <a:pt x="10" y="32"/>
                      <a:pt x="8" y="33"/>
                      <a:pt x="6" y="35"/>
                    </a:cubicBezTo>
                    <a:cubicBezTo>
                      <a:pt x="5" y="37"/>
                      <a:pt x="5" y="39"/>
                      <a:pt x="6" y="41"/>
                    </a:cubicBezTo>
                    <a:cubicBezTo>
                      <a:pt x="7" y="43"/>
                      <a:pt x="9" y="45"/>
                      <a:pt x="11" y="46"/>
                    </a:cubicBezTo>
                    <a:cubicBezTo>
                      <a:pt x="15" y="49"/>
                      <a:pt x="19" y="51"/>
                      <a:pt x="24" y="53"/>
                    </a:cubicBezTo>
                    <a:cubicBezTo>
                      <a:pt x="20" y="53"/>
                      <a:pt x="16" y="52"/>
                      <a:pt x="12" y="53"/>
                    </a:cubicBezTo>
                    <a:cubicBezTo>
                      <a:pt x="9" y="53"/>
                      <a:pt x="7" y="53"/>
                      <a:pt x="5" y="54"/>
                    </a:cubicBezTo>
                    <a:cubicBezTo>
                      <a:pt x="3" y="54"/>
                      <a:pt x="1" y="56"/>
                      <a:pt x="1" y="58"/>
                    </a:cubicBezTo>
                    <a:cubicBezTo>
                      <a:pt x="0" y="61"/>
                      <a:pt x="1" y="63"/>
                      <a:pt x="3" y="64"/>
                    </a:cubicBezTo>
                    <a:cubicBezTo>
                      <a:pt x="5" y="66"/>
                      <a:pt x="7" y="67"/>
                      <a:pt x="9" y="67"/>
                    </a:cubicBezTo>
                    <a:cubicBezTo>
                      <a:pt x="14" y="68"/>
                      <a:pt x="19" y="68"/>
                      <a:pt x="24" y="68"/>
                    </a:cubicBezTo>
                    <a:cubicBezTo>
                      <a:pt x="20" y="70"/>
                      <a:pt x="16" y="71"/>
                      <a:pt x="12" y="73"/>
                    </a:cubicBezTo>
                    <a:cubicBezTo>
                      <a:pt x="10" y="74"/>
                      <a:pt x="8" y="75"/>
                      <a:pt x="6" y="76"/>
                    </a:cubicBezTo>
                    <a:cubicBezTo>
                      <a:pt x="5" y="78"/>
                      <a:pt x="4" y="80"/>
                      <a:pt x="4" y="83"/>
                    </a:cubicBezTo>
                    <a:cubicBezTo>
                      <a:pt x="5" y="85"/>
                      <a:pt x="7" y="86"/>
                      <a:pt x="9" y="87"/>
                    </a:cubicBezTo>
                    <a:cubicBezTo>
                      <a:pt x="11" y="88"/>
                      <a:pt x="13" y="88"/>
                      <a:pt x="15" y="87"/>
                    </a:cubicBezTo>
                    <a:cubicBezTo>
                      <a:pt x="19" y="87"/>
                      <a:pt x="22" y="86"/>
                      <a:pt x="25" y="84"/>
                    </a:cubicBezTo>
                    <a:cubicBezTo>
                      <a:pt x="23" y="86"/>
                      <a:pt x="22" y="88"/>
                      <a:pt x="20" y="90"/>
                    </a:cubicBezTo>
                    <a:cubicBezTo>
                      <a:pt x="18" y="91"/>
                      <a:pt x="16" y="93"/>
                      <a:pt x="16" y="95"/>
                    </a:cubicBezTo>
                    <a:cubicBezTo>
                      <a:pt x="15" y="97"/>
                      <a:pt x="14" y="100"/>
                      <a:pt x="16" y="102"/>
                    </a:cubicBezTo>
                    <a:cubicBezTo>
                      <a:pt x="17" y="104"/>
                      <a:pt x="19" y="104"/>
                      <a:pt x="22" y="104"/>
                    </a:cubicBezTo>
                    <a:cubicBezTo>
                      <a:pt x="24" y="104"/>
                      <a:pt x="26" y="103"/>
                      <a:pt x="28" y="102"/>
                    </a:cubicBezTo>
                    <a:cubicBezTo>
                      <a:pt x="32" y="100"/>
                      <a:pt x="36" y="96"/>
                      <a:pt x="39" y="93"/>
                    </a:cubicBezTo>
                    <a:cubicBezTo>
                      <a:pt x="37" y="96"/>
                      <a:pt x="36" y="100"/>
                      <a:pt x="34" y="104"/>
                    </a:cubicBezTo>
                    <a:cubicBezTo>
                      <a:pt x="33" y="106"/>
                      <a:pt x="33" y="108"/>
                      <a:pt x="33" y="111"/>
                    </a:cubicBezTo>
                    <a:cubicBezTo>
                      <a:pt x="32" y="113"/>
                      <a:pt x="33" y="115"/>
                      <a:pt x="35" y="117"/>
                    </a:cubicBezTo>
                    <a:cubicBezTo>
                      <a:pt x="37" y="118"/>
                      <a:pt x="40" y="118"/>
                      <a:pt x="42" y="117"/>
                    </a:cubicBezTo>
                    <a:cubicBezTo>
                      <a:pt x="44" y="116"/>
                      <a:pt x="45" y="114"/>
                      <a:pt x="47" y="112"/>
                    </a:cubicBezTo>
                    <a:cubicBezTo>
                      <a:pt x="50" y="108"/>
                      <a:pt x="52" y="104"/>
                      <a:pt x="53" y="99"/>
                    </a:cubicBezTo>
                    <a:cubicBezTo>
                      <a:pt x="53" y="103"/>
                      <a:pt x="53" y="107"/>
                      <a:pt x="53" y="111"/>
                    </a:cubicBezTo>
                    <a:cubicBezTo>
                      <a:pt x="53" y="114"/>
                      <a:pt x="53" y="116"/>
                      <a:pt x="54" y="118"/>
                    </a:cubicBezTo>
                    <a:cubicBezTo>
                      <a:pt x="55" y="120"/>
                      <a:pt x="57" y="122"/>
                      <a:pt x="59" y="123"/>
                    </a:cubicBezTo>
                    <a:cubicBezTo>
                      <a:pt x="61" y="123"/>
                      <a:pt x="64" y="122"/>
                      <a:pt x="65" y="120"/>
                    </a:cubicBezTo>
                    <a:cubicBezTo>
                      <a:pt x="66" y="118"/>
                      <a:pt x="67" y="116"/>
                      <a:pt x="68" y="114"/>
                    </a:cubicBezTo>
                    <a:cubicBezTo>
                      <a:pt x="69" y="109"/>
                      <a:pt x="69" y="104"/>
                      <a:pt x="69" y="99"/>
                    </a:cubicBezTo>
                    <a:cubicBezTo>
                      <a:pt x="70" y="103"/>
                      <a:pt x="72" y="107"/>
                      <a:pt x="73" y="111"/>
                    </a:cubicBezTo>
                    <a:cubicBezTo>
                      <a:pt x="74" y="113"/>
                      <a:pt x="75" y="115"/>
                      <a:pt x="77" y="117"/>
                    </a:cubicBezTo>
                    <a:cubicBezTo>
                      <a:pt x="79" y="118"/>
                      <a:pt x="81" y="119"/>
                      <a:pt x="83" y="119"/>
                    </a:cubicBezTo>
                    <a:cubicBezTo>
                      <a:pt x="85" y="118"/>
                      <a:pt x="87" y="116"/>
                      <a:pt x="88" y="114"/>
                    </a:cubicBezTo>
                    <a:cubicBezTo>
                      <a:pt x="88" y="112"/>
                      <a:pt x="88" y="110"/>
                      <a:pt x="88" y="108"/>
                    </a:cubicBezTo>
                    <a:cubicBezTo>
                      <a:pt x="87" y="104"/>
                      <a:pt x="86" y="101"/>
                      <a:pt x="85" y="98"/>
                    </a:cubicBezTo>
                    <a:cubicBezTo>
                      <a:pt x="87" y="100"/>
                      <a:pt x="89" y="101"/>
                      <a:pt x="90" y="103"/>
                    </a:cubicBezTo>
                    <a:cubicBezTo>
                      <a:pt x="92" y="105"/>
                      <a:pt x="94" y="107"/>
                      <a:pt x="96" y="108"/>
                    </a:cubicBezTo>
                    <a:cubicBezTo>
                      <a:pt x="98" y="108"/>
                      <a:pt x="101" y="109"/>
                      <a:pt x="102" y="107"/>
                    </a:cubicBezTo>
                    <a:cubicBezTo>
                      <a:pt x="104" y="106"/>
                      <a:pt x="105" y="104"/>
                      <a:pt x="105" y="101"/>
                    </a:cubicBezTo>
                    <a:cubicBezTo>
                      <a:pt x="105" y="99"/>
                      <a:pt x="104" y="97"/>
                      <a:pt x="103" y="95"/>
                    </a:cubicBezTo>
                    <a:cubicBezTo>
                      <a:pt x="100" y="91"/>
                      <a:pt x="97" y="87"/>
                      <a:pt x="93" y="84"/>
                    </a:cubicBezTo>
                    <a:cubicBezTo>
                      <a:pt x="97" y="86"/>
                      <a:pt x="101" y="87"/>
                      <a:pt x="105" y="89"/>
                    </a:cubicBezTo>
                    <a:cubicBezTo>
                      <a:pt x="107" y="90"/>
                      <a:pt x="109" y="90"/>
                      <a:pt x="111" y="91"/>
                    </a:cubicBezTo>
                    <a:cubicBezTo>
                      <a:pt x="114" y="91"/>
                      <a:pt x="116" y="90"/>
                      <a:pt x="117" y="88"/>
                    </a:cubicBezTo>
                    <a:cubicBezTo>
                      <a:pt x="118" y="86"/>
                      <a:pt x="118" y="83"/>
                      <a:pt x="117" y="81"/>
                    </a:cubicBezTo>
                    <a:cubicBezTo>
                      <a:pt x="116" y="79"/>
                      <a:pt x="115" y="78"/>
                      <a:pt x="113" y="77"/>
                    </a:cubicBezTo>
                    <a:cubicBezTo>
                      <a:pt x="109" y="73"/>
                      <a:pt x="104" y="71"/>
                      <a:pt x="100" y="70"/>
                    </a:cubicBezTo>
                    <a:cubicBezTo>
                      <a:pt x="104" y="70"/>
                      <a:pt x="108" y="70"/>
                      <a:pt x="112" y="70"/>
                    </a:cubicBezTo>
                    <a:cubicBezTo>
                      <a:pt x="114" y="70"/>
                      <a:pt x="117" y="70"/>
                      <a:pt x="119" y="69"/>
                    </a:cubicBezTo>
                    <a:cubicBezTo>
                      <a:pt x="121" y="68"/>
                      <a:pt x="123" y="66"/>
                      <a:pt x="123" y="64"/>
                    </a:cubicBezTo>
                    <a:cubicBezTo>
                      <a:pt x="124" y="62"/>
                      <a:pt x="122" y="60"/>
                      <a:pt x="121" y="58"/>
                    </a:cubicBezTo>
                    <a:cubicBezTo>
                      <a:pt x="119" y="57"/>
                      <a:pt x="117" y="56"/>
                      <a:pt x="115" y="55"/>
                    </a:cubicBezTo>
                    <a:cubicBezTo>
                      <a:pt x="110" y="54"/>
                      <a:pt x="105" y="54"/>
                      <a:pt x="100" y="54"/>
                    </a:cubicBezTo>
                    <a:cubicBezTo>
                      <a:pt x="104" y="53"/>
                      <a:pt x="108" y="51"/>
                      <a:pt x="111" y="50"/>
                    </a:cubicBezTo>
                    <a:cubicBezTo>
                      <a:pt x="113" y="49"/>
                      <a:pt x="116" y="48"/>
                      <a:pt x="117" y="46"/>
                    </a:cubicBezTo>
                    <a:cubicBezTo>
                      <a:pt x="119" y="44"/>
                      <a:pt x="120" y="42"/>
                      <a:pt x="119" y="40"/>
                    </a:cubicBezTo>
                    <a:cubicBezTo>
                      <a:pt x="119" y="38"/>
                      <a:pt x="117" y="36"/>
                      <a:pt x="115" y="3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3" name="Google Shape;2293;p17"/>
              <p:cNvSpPr/>
              <p:nvPr/>
            </p:nvSpPr>
            <p:spPr>
              <a:xfrm>
                <a:off x="4281488" y="4792663"/>
                <a:ext cx="206375" cy="217488"/>
              </a:xfrm>
              <a:custGeom>
                <a:avLst/>
                <a:gdLst/>
                <a:ahLst/>
                <a:cxnLst/>
                <a:rect l="l" t="t" r="r" b="b"/>
                <a:pathLst>
                  <a:path w="55" h="58" extrusionOk="0">
                    <a:moveTo>
                      <a:pt x="12" y="2"/>
                    </a:moveTo>
                    <a:cubicBezTo>
                      <a:pt x="11" y="5"/>
                      <a:pt x="12" y="9"/>
                      <a:pt x="10" y="11"/>
                    </a:cubicBezTo>
                    <a:cubicBezTo>
                      <a:pt x="10" y="12"/>
                      <a:pt x="8" y="13"/>
                      <a:pt x="7" y="13"/>
                    </a:cubicBezTo>
                    <a:cubicBezTo>
                      <a:pt x="5" y="14"/>
                      <a:pt x="3" y="15"/>
                      <a:pt x="2" y="17"/>
                    </a:cubicBezTo>
                    <a:cubicBezTo>
                      <a:pt x="1" y="19"/>
                      <a:pt x="0" y="21"/>
                      <a:pt x="2" y="23"/>
                    </a:cubicBezTo>
                    <a:cubicBezTo>
                      <a:pt x="2" y="24"/>
                      <a:pt x="3" y="24"/>
                      <a:pt x="4" y="25"/>
                    </a:cubicBezTo>
                    <a:cubicBezTo>
                      <a:pt x="7" y="28"/>
                      <a:pt x="0" y="35"/>
                      <a:pt x="3" y="39"/>
                    </a:cubicBezTo>
                    <a:cubicBezTo>
                      <a:pt x="4" y="43"/>
                      <a:pt x="10" y="42"/>
                      <a:pt x="12" y="46"/>
                    </a:cubicBezTo>
                    <a:cubicBezTo>
                      <a:pt x="13" y="47"/>
                      <a:pt x="13" y="48"/>
                      <a:pt x="13" y="49"/>
                    </a:cubicBezTo>
                    <a:cubicBezTo>
                      <a:pt x="14" y="55"/>
                      <a:pt x="22" y="58"/>
                      <a:pt x="27" y="55"/>
                    </a:cubicBezTo>
                    <a:cubicBezTo>
                      <a:pt x="30" y="53"/>
                      <a:pt x="31" y="49"/>
                      <a:pt x="34" y="48"/>
                    </a:cubicBezTo>
                    <a:cubicBezTo>
                      <a:pt x="39" y="46"/>
                      <a:pt x="44" y="49"/>
                      <a:pt x="47" y="46"/>
                    </a:cubicBezTo>
                    <a:cubicBezTo>
                      <a:pt x="51" y="43"/>
                      <a:pt x="47" y="36"/>
                      <a:pt x="49" y="32"/>
                    </a:cubicBezTo>
                    <a:cubicBezTo>
                      <a:pt x="50" y="28"/>
                      <a:pt x="55" y="25"/>
                      <a:pt x="54" y="21"/>
                    </a:cubicBezTo>
                    <a:cubicBezTo>
                      <a:pt x="52" y="16"/>
                      <a:pt x="44" y="19"/>
                      <a:pt x="43" y="13"/>
                    </a:cubicBezTo>
                    <a:cubicBezTo>
                      <a:pt x="42" y="10"/>
                      <a:pt x="42" y="8"/>
                      <a:pt x="42" y="6"/>
                    </a:cubicBezTo>
                    <a:cubicBezTo>
                      <a:pt x="42" y="4"/>
                      <a:pt x="41" y="2"/>
                      <a:pt x="39" y="1"/>
                    </a:cubicBezTo>
                    <a:cubicBezTo>
                      <a:pt x="36" y="1"/>
                      <a:pt x="34" y="3"/>
                      <a:pt x="32" y="4"/>
                    </a:cubicBezTo>
                    <a:cubicBezTo>
                      <a:pt x="29" y="5"/>
                      <a:pt x="27" y="5"/>
                      <a:pt x="25" y="4"/>
                    </a:cubicBezTo>
                    <a:cubicBezTo>
                      <a:pt x="23" y="3"/>
                      <a:pt x="22" y="2"/>
                      <a:pt x="20" y="1"/>
                    </a:cubicBezTo>
                    <a:cubicBezTo>
                      <a:pt x="19" y="1"/>
                      <a:pt x="17" y="0"/>
                      <a:pt x="15" y="0"/>
                    </a:cubicBezTo>
                    <a:cubicBezTo>
                      <a:pt x="14" y="0"/>
                      <a:pt x="13" y="1"/>
                      <a:pt x="12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4" name="Google Shape;2294;p17"/>
              <p:cNvSpPr/>
              <p:nvPr/>
            </p:nvSpPr>
            <p:spPr>
              <a:xfrm>
                <a:off x="4371976" y="4845051"/>
                <a:ext cx="17463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5"/>
                    </a:moveTo>
                    <a:cubicBezTo>
                      <a:pt x="5" y="5"/>
                      <a:pt x="5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5" name="Google Shape;2295;p17"/>
              <p:cNvSpPr/>
              <p:nvPr/>
            </p:nvSpPr>
            <p:spPr>
              <a:xfrm>
                <a:off x="4337051" y="48561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6" name="Google Shape;2296;p17"/>
              <p:cNvSpPr/>
              <p:nvPr/>
            </p:nvSpPr>
            <p:spPr>
              <a:xfrm>
                <a:off x="4367213" y="48942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4" y="6"/>
                    </a:moveTo>
                    <a:cubicBezTo>
                      <a:pt x="7" y="6"/>
                      <a:pt x="7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7" name="Google Shape;2297;p17"/>
              <p:cNvSpPr/>
              <p:nvPr/>
            </p:nvSpPr>
            <p:spPr>
              <a:xfrm>
                <a:off x="4344988" y="4919663"/>
                <a:ext cx="3333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4" y="6"/>
                    </a:moveTo>
                    <a:cubicBezTo>
                      <a:pt x="8" y="6"/>
                      <a:pt x="9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8" name="Google Shape;2298;p17"/>
              <p:cNvSpPr/>
              <p:nvPr/>
            </p:nvSpPr>
            <p:spPr>
              <a:xfrm>
                <a:off x="4389438" y="48783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9" name="Google Shape;2299;p17"/>
              <p:cNvSpPr/>
              <p:nvPr/>
            </p:nvSpPr>
            <p:spPr>
              <a:xfrm>
                <a:off x="4337051" y="4889501"/>
                <a:ext cx="2698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0" name="Google Shape;2300;p17"/>
              <p:cNvSpPr/>
              <p:nvPr/>
            </p:nvSpPr>
            <p:spPr>
              <a:xfrm>
                <a:off x="4397376" y="49164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1" name="Google Shape;2301;p17"/>
              <p:cNvSpPr/>
              <p:nvPr/>
            </p:nvSpPr>
            <p:spPr>
              <a:xfrm>
                <a:off x="4402138" y="4840288"/>
                <a:ext cx="222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4"/>
                    </a:moveTo>
                    <a:cubicBezTo>
                      <a:pt x="6" y="4"/>
                      <a:pt x="6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2" name="Google Shape;2302;p17"/>
              <p:cNvSpPr/>
              <p:nvPr/>
            </p:nvSpPr>
            <p:spPr>
              <a:xfrm>
                <a:off x="4427538" y="4870451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2"/>
                    </a:moveTo>
                    <a:cubicBezTo>
                      <a:pt x="4" y="1"/>
                      <a:pt x="4" y="1"/>
                      <a:pt x="3" y="1"/>
                    </a:cubicBezTo>
                    <a:cubicBezTo>
                      <a:pt x="0" y="0"/>
                      <a:pt x="0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3" name="Google Shape;2303;p17"/>
              <p:cNvSpPr/>
              <p:nvPr/>
            </p:nvSpPr>
            <p:spPr>
              <a:xfrm>
                <a:off x="4364038" y="4870451"/>
                <a:ext cx="190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4" name="Google Shape;2304;p17"/>
              <p:cNvSpPr/>
              <p:nvPr/>
            </p:nvSpPr>
            <p:spPr>
              <a:xfrm>
                <a:off x="4424363" y="4905376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5" name="Google Shape;2305;p17"/>
              <p:cNvSpPr/>
              <p:nvPr/>
            </p:nvSpPr>
            <p:spPr>
              <a:xfrm>
                <a:off x="4344988" y="4822826"/>
                <a:ext cx="19050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5"/>
                      <a:pt x="4" y="5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0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6" name="Google Shape;2306;p17"/>
              <p:cNvSpPr/>
              <p:nvPr/>
            </p:nvSpPr>
            <p:spPr>
              <a:xfrm>
                <a:off x="4311651" y="4889501"/>
                <a:ext cx="17463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7" name="Google Shape;2307;p17"/>
              <p:cNvSpPr/>
              <p:nvPr/>
            </p:nvSpPr>
            <p:spPr>
              <a:xfrm>
                <a:off x="4359276" y="4960938"/>
                <a:ext cx="190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8" name="Google Shape;2308;p17"/>
              <p:cNvSpPr/>
              <p:nvPr/>
            </p:nvSpPr>
            <p:spPr>
              <a:xfrm>
                <a:off x="4443413" y="4875213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09" name="Google Shape;2309;p17"/>
            <p:cNvSpPr/>
            <p:nvPr/>
          </p:nvSpPr>
          <p:spPr>
            <a:xfrm rot="3480231">
              <a:off x="8626300" y="375513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10" name="Google Shape;2310;p17"/>
            <p:cNvGrpSpPr/>
            <p:nvPr/>
          </p:nvGrpSpPr>
          <p:grpSpPr>
            <a:xfrm>
              <a:off x="-302198" y="2165756"/>
              <a:ext cx="816534" cy="813241"/>
              <a:chOff x="3168651" y="847725"/>
              <a:chExt cx="787400" cy="784225"/>
            </a:xfrm>
          </p:grpSpPr>
          <p:sp>
            <p:nvSpPr>
              <p:cNvPr id="2311" name="Google Shape;2311;p17"/>
              <p:cNvSpPr/>
              <p:nvPr/>
            </p:nvSpPr>
            <p:spPr>
              <a:xfrm>
                <a:off x="3168650" y="847725"/>
                <a:ext cx="787400" cy="784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8" extrusionOk="0">
                    <a:moveTo>
                      <a:pt x="35" y="165"/>
                    </a:moveTo>
                    <a:cubicBezTo>
                      <a:pt x="53" y="183"/>
                      <a:pt x="79" y="193"/>
                      <a:pt x="104" y="199"/>
                    </a:cubicBezTo>
                    <a:cubicBezTo>
                      <a:pt x="125" y="205"/>
                      <a:pt x="149" y="208"/>
                      <a:pt x="169" y="199"/>
                    </a:cubicBezTo>
                    <a:cubicBezTo>
                      <a:pt x="192" y="189"/>
                      <a:pt x="205" y="164"/>
                      <a:pt x="207" y="139"/>
                    </a:cubicBezTo>
                    <a:cubicBezTo>
                      <a:pt x="209" y="114"/>
                      <a:pt x="200" y="89"/>
                      <a:pt x="188" y="67"/>
                    </a:cubicBezTo>
                    <a:cubicBezTo>
                      <a:pt x="178" y="50"/>
                      <a:pt x="166" y="33"/>
                      <a:pt x="150" y="21"/>
                    </a:cubicBezTo>
                    <a:cubicBezTo>
                      <a:pt x="135" y="8"/>
                      <a:pt x="115" y="0"/>
                      <a:pt x="95" y="2"/>
                    </a:cubicBezTo>
                    <a:cubicBezTo>
                      <a:pt x="73" y="4"/>
                      <a:pt x="53" y="16"/>
                      <a:pt x="40" y="32"/>
                    </a:cubicBezTo>
                    <a:cubicBezTo>
                      <a:pt x="10" y="68"/>
                      <a:pt x="0" y="129"/>
                      <a:pt x="35" y="1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2" name="Google Shape;2312;p17"/>
              <p:cNvSpPr/>
              <p:nvPr/>
            </p:nvSpPr>
            <p:spPr>
              <a:xfrm>
                <a:off x="3259138" y="908051"/>
                <a:ext cx="666750" cy="67468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9" extrusionOk="0">
                    <a:moveTo>
                      <a:pt x="5" y="94"/>
                    </a:moveTo>
                    <a:cubicBezTo>
                      <a:pt x="4" y="124"/>
                      <a:pt x="25" y="150"/>
                      <a:pt x="53" y="162"/>
                    </a:cubicBezTo>
                    <a:cubicBezTo>
                      <a:pt x="80" y="174"/>
                      <a:pt x="120" y="179"/>
                      <a:pt x="147" y="162"/>
                    </a:cubicBezTo>
                    <a:cubicBezTo>
                      <a:pt x="158" y="156"/>
                      <a:pt x="167" y="145"/>
                      <a:pt x="171" y="132"/>
                    </a:cubicBezTo>
                    <a:cubicBezTo>
                      <a:pt x="175" y="116"/>
                      <a:pt x="169" y="100"/>
                      <a:pt x="161" y="86"/>
                    </a:cubicBezTo>
                    <a:cubicBezTo>
                      <a:pt x="152" y="71"/>
                      <a:pt x="142" y="57"/>
                      <a:pt x="130" y="44"/>
                    </a:cubicBezTo>
                    <a:cubicBezTo>
                      <a:pt x="119" y="32"/>
                      <a:pt x="107" y="21"/>
                      <a:pt x="92" y="14"/>
                    </a:cubicBezTo>
                    <a:cubicBezTo>
                      <a:pt x="64" y="0"/>
                      <a:pt x="32" y="8"/>
                      <a:pt x="16" y="36"/>
                    </a:cubicBezTo>
                    <a:cubicBezTo>
                      <a:pt x="9" y="48"/>
                      <a:pt x="4" y="64"/>
                      <a:pt x="3" y="79"/>
                    </a:cubicBezTo>
                    <a:cubicBezTo>
                      <a:pt x="3" y="95"/>
                      <a:pt x="11" y="108"/>
                      <a:pt x="23" y="120"/>
                    </a:cubicBezTo>
                    <a:cubicBezTo>
                      <a:pt x="45" y="142"/>
                      <a:pt x="73" y="157"/>
                      <a:pt x="104" y="163"/>
                    </a:cubicBezTo>
                    <a:cubicBezTo>
                      <a:pt x="117" y="166"/>
                      <a:pt x="134" y="170"/>
                      <a:pt x="145" y="160"/>
                    </a:cubicBezTo>
                    <a:cubicBezTo>
                      <a:pt x="155" y="151"/>
                      <a:pt x="155" y="135"/>
                      <a:pt x="154" y="122"/>
                    </a:cubicBezTo>
                    <a:cubicBezTo>
                      <a:pt x="153" y="105"/>
                      <a:pt x="149" y="89"/>
                      <a:pt x="142" y="74"/>
                    </a:cubicBezTo>
                    <a:cubicBezTo>
                      <a:pt x="137" y="60"/>
                      <a:pt x="128" y="40"/>
                      <a:pt x="114" y="32"/>
                    </a:cubicBezTo>
                    <a:cubicBezTo>
                      <a:pt x="101" y="25"/>
                      <a:pt x="82" y="26"/>
                      <a:pt x="67" y="27"/>
                    </a:cubicBezTo>
                    <a:cubicBezTo>
                      <a:pt x="51" y="29"/>
                      <a:pt x="33" y="33"/>
                      <a:pt x="19" y="42"/>
                    </a:cubicBezTo>
                    <a:cubicBezTo>
                      <a:pt x="6" y="50"/>
                      <a:pt x="11" y="62"/>
                      <a:pt x="16" y="73"/>
                    </a:cubicBezTo>
                    <a:cubicBezTo>
                      <a:pt x="23" y="89"/>
                      <a:pt x="31" y="104"/>
                      <a:pt x="41" y="118"/>
                    </a:cubicBezTo>
                    <a:cubicBezTo>
                      <a:pt x="50" y="130"/>
                      <a:pt x="60" y="146"/>
                      <a:pt x="74" y="152"/>
                    </a:cubicBezTo>
                    <a:cubicBezTo>
                      <a:pt x="88" y="158"/>
                      <a:pt x="102" y="150"/>
                      <a:pt x="114" y="143"/>
                    </a:cubicBezTo>
                    <a:cubicBezTo>
                      <a:pt x="126" y="135"/>
                      <a:pt x="141" y="123"/>
                      <a:pt x="147" y="109"/>
                    </a:cubicBezTo>
                    <a:cubicBezTo>
                      <a:pt x="153" y="96"/>
                      <a:pt x="144" y="85"/>
                      <a:pt x="135" y="76"/>
                    </a:cubicBezTo>
                    <a:cubicBezTo>
                      <a:pt x="122" y="65"/>
                      <a:pt x="108" y="55"/>
                      <a:pt x="94" y="47"/>
                    </a:cubicBezTo>
                    <a:cubicBezTo>
                      <a:pt x="86" y="43"/>
                      <a:pt x="78" y="39"/>
                      <a:pt x="70" y="35"/>
                    </a:cubicBezTo>
                    <a:cubicBezTo>
                      <a:pt x="64" y="33"/>
                      <a:pt x="57" y="30"/>
                      <a:pt x="50" y="31"/>
                    </a:cubicBezTo>
                    <a:cubicBezTo>
                      <a:pt x="38" y="35"/>
                      <a:pt x="36" y="52"/>
                      <a:pt x="33" y="62"/>
                    </a:cubicBezTo>
                    <a:cubicBezTo>
                      <a:pt x="30" y="78"/>
                      <a:pt x="29" y="95"/>
                      <a:pt x="38" y="110"/>
                    </a:cubicBezTo>
                    <a:cubicBezTo>
                      <a:pt x="46" y="122"/>
                      <a:pt x="60" y="128"/>
                      <a:pt x="73" y="133"/>
                    </a:cubicBezTo>
                    <a:cubicBezTo>
                      <a:pt x="86" y="137"/>
                      <a:pt x="107" y="144"/>
                      <a:pt x="120" y="137"/>
                    </a:cubicBezTo>
                    <a:cubicBezTo>
                      <a:pt x="132" y="130"/>
                      <a:pt x="131" y="111"/>
                      <a:pt x="130" y="100"/>
                    </a:cubicBezTo>
                    <a:cubicBezTo>
                      <a:pt x="127" y="85"/>
                      <a:pt x="121" y="71"/>
                      <a:pt x="110" y="61"/>
                    </a:cubicBezTo>
                    <a:cubicBezTo>
                      <a:pt x="100" y="51"/>
                      <a:pt x="87" y="46"/>
                      <a:pt x="73" y="47"/>
                    </a:cubicBezTo>
                    <a:cubicBezTo>
                      <a:pt x="62" y="48"/>
                      <a:pt x="49" y="54"/>
                      <a:pt x="48" y="66"/>
                    </a:cubicBezTo>
                    <a:cubicBezTo>
                      <a:pt x="47" y="80"/>
                      <a:pt x="59" y="94"/>
                      <a:pt x="68" y="102"/>
                    </a:cubicBezTo>
                    <a:cubicBezTo>
                      <a:pt x="75" y="107"/>
                      <a:pt x="91" y="119"/>
                      <a:pt x="98" y="107"/>
                    </a:cubicBezTo>
                    <a:cubicBezTo>
                      <a:pt x="103" y="96"/>
                      <a:pt x="93" y="84"/>
                      <a:pt x="84" y="79"/>
                    </a:cubicBezTo>
                    <a:cubicBezTo>
                      <a:pt x="77" y="75"/>
                      <a:pt x="63" y="73"/>
                      <a:pt x="64" y="86"/>
                    </a:cubicBezTo>
                    <a:cubicBezTo>
                      <a:pt x="65" y="97"/>
                      <a:pt x="75" y="108"/>
                      <a:pt x="85" y="112"/>
                    </a:cubicBezTo>
                    <a:cubicBezTo>
                      <a:pt x="87" y="113"/>
                      <a:pt x="89" y="110"/>
                      <a:pt x="87" y="109"/>
                    </a:cubicBezTo>
                    <a:cubicBezTo>
                      <a:pt x="81" y="106"/>
                      <a:pt x="76" y="103"/>
                      <a:pt x="72" y="97"/>
                    </a:cubicBezTo>
                    <a:cubicBezTo>
                      <a:pt x="71" y="94"/>
                      <a:pt x="69" y="90"/>
                      <a:pt x="69" y="87"/>
                    </a:cubicBezTo>
                    <a:cubicBezTo>
                      <a:pt x="68" y="82"/>
                      <a:pt x="73" y="79"/>
                      <a:pt x="78" y="81"/>
                    </a:cubicBezTo>
                    <a:cubicBezTo>
                      <a:pt x="85" y="83"/>
                      <a:pt x="91" y="88"/>
                      <a:pt x="93" y="95"/>
                    </a:cubicBezTo>
                    <a:cubicBezTo>
                      <a:pt x="96" y="100"/>
                      <a:pt x="94" y="109"/>
                      <a:pt x="85" y="107"/>
                    </a:cubicBezTo>
                    <a:cubicBezTo>
                      <a:pt x="81" y="106"/>
                      <a:pt x="78" y="104"/>
                      <a:pt x="74" y="102"/>
                    </a:cubicBezTo>
                    <a:cubicBezTo>
                      <a:pt x="64" y="95"/>
                      <a:pt x="53" y="83"/>
                      <a:pt x="52" y="70"/>
                    </a:cubicBezTo>
                    <a:cubicBezTo>
                      <a:pt x="50" y="53"/>
                      <a:pt x="73" y="49"/>
                      <a:pt x="85" y="52"/>
                    </a:cubicBezTo>
                    <a:cubicBezTo>
                      <a:pt x="112" y="57"/>
                      <a:pt x="128" y="87"/>
                      <a:pt x="126" y="112"/>
                    </a:cubicBezTo>
                    <a:cubicBezTo>
                      <a:pt x="126" y="121"/>
                      <a:pt x="124" y="132"/>
                      <a:pt x="114" y="135"/>
                    </a:cubicBezTo>
                    <a:cubicBezTo>
                      <a:pt x="107" y="137"/>
                      <a:pt x="99" y="135"/>
                      <a:pt x="92" y="134"/>
                    </a:cubicBezTo>
                    <a:cubicBezTo>
                      <a:pt x="80" y="132"/>
                      <a:pt x="67" y="127"/>
                      <a:pt x="56" y="121"/>
                    </a:cubicBezTo>
                    <a:cubicBezTo>
                      <a:pt x="44" y="113"/>
                      <a:pt x="36" y="102"/>
                      <a:pt x="35" y="88"/>
                    </a:cubicBezTo>
                    <a:cubicBezTo>
                      <a:pt x="34" y="74"/>
                      <a:pt x="37" y="59"/>
                      <a:pt x="41" y="47"/>
                    </a:cubicBezTo>
                    <a:cubicBezTo>
                      <a:pt x="44" y="39"/>
                      <a:pt x="49" y="34"/>
                      <a:pt x="58" y="35"/>
                    </a:cubicBezTo>
                    <a:cubicBezTo>
                      <a:pt x="65" y="36"/>
                      <a:pt x="72" y="39"/>
                      <a:pt x="78" y="42"/>
                    </a:cubicBezTo>
                    <a:cubicBezTo>
                      <a:pt x="90" y="47"/>
                      <a:pt x="101" y="54"/>
                      <a:pt x="112" y="61"/>
                    </a:cubicBezTo>
                    <a:cubicBezTo>
                      <a:pt x="122" y="68"/>
                      <a:pt x="134" y="77"/>
                      <a:pt x="141" y="87"/>
                    </a:cubicBezTo>
                    <a:cubicBezTo>
                      <a:pt x="153" y="102"/>
                      <a:pt x="142" y="116"/>
                      <a:pt x="130" y="127"/>
                    </a:cubicBezTo>
                    <a:cubicBezTo>
                      <a:pt x="121" y="135"/>
                      <a:pt x="110" y="143"/>
                      <a:pt x="98" y="148"/>
                    </a:cubicBezTo>
                    <a:cubicBezTo>
                      <a:pt x="81" y="155"/>
                      <a:pt x="69" y="147"/>
                      <a:pt x="58" y="135"/>
                    </a:cubicBezTo>
                    <a:cubicBezTo>
                      <a:pt x="41" y="116"/>
                      <a:pt x="27" y="94"/>
                      <a:pt x="18" y="70"/>
                    </a:cubicBezTo>
                    <a:cubicBezTo>
                      <a:pt x="15" y="64"/>
                      <a:pt x="12" y="56"/>
                      <a:pt x="14" y="50"/>
                    </a:cubicBezTo>
                    <a:cubicBezTo>
                      <a:pt x="17" y="44"/>
                      <a:pt x="29" y="40"/>
                      <a:pt x="36" y="38"/>
                    </a:cubicBezTo>
                    <a:cubicBezTo>
                      <a:pt x="49" y="33"/>
                      <a:pt x="64" y="30"/>
                      <a:pt x="78" y="30"/>
                    </a:cubicBezTo>
                    <a:cubicBezTo>
                      <a:pt x="93" y="29"/>
                      <a:pt x="111" y="30"/>
                      <a:pt x="121" y="42"/>
                    </a:cubicBezTo>
                    <a:cubicBezTo>
                      <a:pt x="130" y="53"/>
                      <a:pt x="136" y="65"/>
                      <a:pt x="141" y="77"/>
                    </a:cubicBezTo>
                    <a:cubicBezTo>
                      <a:pt x="145" y="90"/>
                      <a:pt x="149" y="103"/>
                      <a:pt x="150" y="116"/>
                    </a:cubicBezTo>
                    <a:cubicBezTo>
                      <a:pt x="151" y="128"/>
                      <a:pt x="153" y="144"/>
                      <a:pt x="146" y="155"/>
                    </a:cubicBezTo>
                    <a:cubicBezTo>
                      <a:pt x="137" y="167"/>
                      <a:pt x="119" y="163"/>
                      <a:pt x="107" y="161"/>
                    </a:cubicBezTo>
                    <a:cubicBezTo>
                      <a:pt x="95" y="158"/>
                      <a:pt x="83" y="155"/>
                      <a:pt x="72" y="150"/>
                    </a:cubicBezTo>
                    <a:cubicBezTo>
                      <a:pt x="51" y="140"/>
                      <a:pt x="28" y="125"/>
                      <a:pt x="15" y="106"/>
                    </a:cubicBezTo>
                    <a:cubicBezTo>
                      <a:pt x="0" y="83"/>
                      <a:pt x="8" y="50"/>
                      <a:pt x="24" y="30"/>
                    </a:cubicBezTo>
                    <a:cubicBezTo>
                      <a:pt x="42" y="7"/>
                      <a:pt x="71" y="6"/>
                      <a:pt x="96" y="19"/>
                    </a:cubicBezTo>
                    <a:cubicBezTo>
                      <a:pt x="119" y="32"/>
                      <a:pt x="137" y="55"/>
                      <a:pt x="151" y="77"/>
                    </a:cubicBezTo>
                    <a:cubicBezTo>
                      <a:pt x="166" y="100"/>
                      <a:pt x="177" y="128"/>
                      <a:pt x="154" y="151"/>
                    </a:cubicBezTo>
                    <a:cubicBezTo>
                      <a:pt x="136" y="169"/>
                      <a:pt x="106" y="171"/>
                      <a:pt x="81" y="167"/>
                    </a:cubicBezTo>
                    <a:cubicBezTo>
                      <a:pt x="56" y="163"/>
                      <a:pt x="32" y="151"/>
                      <a:pt x="18" y="129"/>
                    </a:cubicBezTo>
                    <a:cubicBezTo>
                      <a:pt x="11" y="118"/>
                      <a:pt x="7" y="106"/>
                      <a:pt x="7" y="94"/>
                    </a:cubicBezTo>
                    <a:cubicBezTo>
                      <a:pt x="7" y="92"/>
                      <a:pt x="5" y="92"/>
                      <a:pt x="5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13" name="Google Shape;2313;p17"/>
            <p:cNvSpPr/>
            <p:nvPr/>
          </p:nvSpPr>
          <p:spPr>
            <a:xfrm rot="-1023085">
              <a:off x="-279826" y="3161037"/>
              <a:ext cx="724575" cy="583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 userDrawn="1">
  <p:cSld name="BLANK_1_1_1_1_1_1"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9" name="Google Shape;2429;p19"/>
          <p:cNvGrpSpPr/>
          <p:nvPr/>
        </p:nvGrpSpPr>
        <p:grpSpPr>
          <a:xfrm>
            <a:off x="-1001142" y="-790659"/>
            <a:ext cx="14371679" cy="9363739"/>
            <a:chOff x="-752719" y="-592994"/>
            <a:chExt cx="10805491" cy="7022804"/>
          </a:xfrm>
        </p:grpSpPr>
        <p:sp>
          <p:nvSpPr>
            <p:cNvPr id="2430" name="Google Shape;2430;p19"/>
            <p:cNvSpPr/>
            <p:nvPr/>
          </p:nvSpPr>
          <p:spPr>
            <a:xfrm rot="3044293" flipH="1">
              <a:off x="-560190" y="2596570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1" name="Google Shape;2431;p19"/>
            <p:cNvSpPr/>
            <p:nvPr/>
          </p:nvSpPr>
          <p:spPr>
            <a:xfrm rot="-960737">
              <a:off x="-130963" y="4360769"/>
              <a:ext cx="724575" cy="583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32" name="Google Shape;2432;p19"/>
            <p:cNvGrpSpPr/>
            <p:nvPr/>
          </p:nvGrpSpPr>
          <p:grpSpPr>
            <a:xfrm>
              <a:off x="-312648" y="3415014"/>
              <a:ext cx="816534" cy="813241"/>
              <a:chOff x="3168651" y="847725"/>
              <a:chExt cx="787400" cy="784225"/>
            </a:xfrm>
          </p:grpSpPr>
          <p:sp>
            <p:nvSpPr>
              <p:cNvPr id="2433" name="Google Shape;2433;p19"/>
              <p:cNvSpPr/>
              <p:nvPr/>
            </p:nvSpPr>
            <p:spPr>
              <a:xfrm>
                <a:off x="3168650" y="847725"/>
                <a:ext cx="787400" cy="784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8" extrusionOk="0">
                    <a:moveTo>
                      <a:pt x="35" y="165"/>
                    </a:moveTo>
                    <a:cubicBezTo>
                      <a:pt x="53" y="183"/>
                      <a:pt x="79" y="193"/>
                      <a:pt x="104" y="199"/>
                    </a:cubicBezTo>
                    <a:cubicBezTo>
                      <a:pt x="125" y="205"/>
                      <a:pt x="149" y="208"/>
                      <a:pt x="169" y="199"/>
                    </a:cubicBezTo>
                    <a:cubicBezTo>
                      <a:pt x="192" y="189"/>
                      <a:pt x="205" y="164"/>
                      <a:pt x="207" y="139"/>
                    </a:cubicBezTo>
                    <a:cubicBezTo>
                      <a:pt x="209" y="114"/>
                      <a:pt x="200" y="89"/>
                      <a:pt x="188" y="67"/>
                    </a:cubicBezTo>
                    <a:cubicBezTo>
                      <a:pt x="178" y="50"/>
                      <a:pt x="166" y="33"/>
                      <a:pt x="150" y="21"/>
                    </a:cubicBezTo>
                    <a:cubicBezTo>
                      <a:pt x="135" y="8"/>
                      <a:pt x="115" y="0"/>
                      <a:pt x="95" y="2"/>
                    </a:cubicBezTo>
                    <a:cubicBezTo>
                      <a:pt x="73" y="4"/>
                      <a:pt x="53" y="16"/>
                      <a:pt x="40" y="32"/>
                    </a:cubicBezTo>
                    <a:cubicBezTo>
                      <a:pt x="10" y="68"/>
                      <a:pt x="0" y="129"/>
                      <a:pt x="35" y="1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4" name="Google Shape;2434;p19"/>
              <p:cNvSpPr/>
              <p:nvPr/>
            </p:nvSpPr>
            <p:spPr>
              <a:xfrm>
                <a:off x="3259138" y="908051"/>
                <a:ext cx="666750" cy="67468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9" extrusionOk="0">
                    <a:moveTo>
                      <a:pt x="5" y="94"/>
                    </a:moveTo>
                    <a:cubicBezTo>
                      <a:pt x="4" y="124"/>
                      <a:pt x="25" y="150"/>
                      <a:pt x="53" y="162"/>
                    </a:cubicBezTo>
                    <a:cubicBezTo>
                      <a:pt x="80" y="174"/>
                      <a:pt x="120" y="179"/>
                      <a:pt x="147" y="162"/>
                    </a:cubicBezTo>
                    <a:cubicBezTo>
                      <a:pt x="158" y="156"/>
                      <a:pt x="167" y="145"/>
                      <a:pt x="171" y="132"/>
                    </a:cubicBezTo>
                    <a:cubicBezTo>
                      <a:pt x="175" y="116"/>
                      <a:pt x="169" y="100"/>
                      <a:pt x="161" y="86"/>
                    </a:cubicBezTo>
                    <a:cubicBezTo>
                      <a:pt x="152" y="71"/>
                      <a:pt x="142" y="57"/>
                      <a:pt x="130" y="44"/>
                    </a:cubicBezTo>
                    <a:cubicBezTo>
                      <a:pt x="119" y="32"/>
                      <a:pt x="107" y="21"/>
                      <a:pt x="92" y="14"/>
                    </a:cubicBezTo>
                    <a:cubicBezTo>
                      <a:pt x="64" y="0"/>
                      <a:pt x="32" y="8"/>
                      <a:pt x="16" y="36"/>
                    </a:cubicBezTo>
                    <a:cubicBezTo>
                      <a:pt x="9" y="48"/>
                      <a:pt x="4" y="64"/>
                      <a:pt x="3" y="79"/>
                    </a:cubicBezTo>
                    <a:cubicBezTo>
                      <a:pt x="3" y="95"/>
                      <a:pt x="11" y="108"/>
                      <a:pt x="23" y="120"/>
                    </a:cubicBezTo>
                    <a:cubicBezTo>
                      <a:pt x="45" y="142"/>
                      <a:pt x="73" y="157"/>
                      <a:pt x="104" y="163"/>
                    </a:cubicBezTo>
                    <a:cubicBezTo>
                      <a:pt x="117" y="166"/>
                      <a:pt x="134" y="170"/>
                      <a:pt x="145" y="160"/>
                    </a:cubicBezTo>
                    <a:cubicBezTo>
                      <a:pt x="155" y="151"/>
                      <a:pt x="155" y="135"/>
                      <a:pt x="154" y="122"/>
                    </a:cubicBezTo>
                    <a:cubicBezTo>
                      <a:pt x="153" y="105"/>
                      <a:pt x="149" y="89"/>
                      <a:pt x="142" y="74"/>
                    </a:cubicBezTo>
                    <a:cubicBezTo>
                      <a:pt x="137" y="60"/>
                      <a:pt x="128" y="40"/>
                      <a:pt x="114" y="32"/>
                    </a:cubicBezTo>
                    <a:cubicBezTo>
                      <a:pt x="101" y="25"/>
                      <a:pt x="82" y="26"/>
                      <a:pt x="67" y="27"/>
                    </a:cubicBezTo>
                    <a:cubicBezTo>
                      <a:pt x="51" y="29"/>
                      <a:pt x="33" y="33"/>
                      <a:pt x="19" y="42"/>
                    </a:cubicBezTo>
                    <a:cubicBezTo>
                      <a:pt x="6" y="50"/>
                      <a:pt x="11" y="62"/>
                      <a:pt x="16" y="73"/>
                    </a:cubicBezTo>
                    <a:cubicBezTo>
                      <a:pt x="23" y="89"/>
                      <a:pt x="31" y="104"/>
                      <a:pt x="41" y="118"/>
                    </a:cubicBezTo>
                    <a:cubicBezTo>
                      <a:pt x="50" y="130"/>
                      <a:pt x="60" y="146"/>
                      <a:pt x="74" y="152"/>
                    </a:cubicBezTo>
                    <a:cubicBezTo>
                      <a:pt x="88" y="158"/>
                      <a:pt x="102" y="150"/>
                      <a:pt x="114" y="143"/>
                    </a:cubicBezTo>
                    <a:cubicBezTo>
                      <a:pt x="126" y="135"/>
                      <a:pt x="141" y="123"/>
                      <a:pt x="147" y="109"/>
                    </a:cubicBezTo>
                    <a:cubicBezTo>
                      <a:pt x="153" y="96"/>
                      <a:pt x="144" y="85"/>
                      <a:pt x="135" y="76"/>
                    </a:cubicBezTo>
                    <a:cubicBezTo>
                      <a:pt x="122" y="65"/>
                      <a:pt x="108" y="55"/>
                      <a:pt x="94" y="47"/>
                    </a:cubicBezTo>
                    <a:cubicBezTo>
                      <a:pt x="86" y="43"/>
                      <a:pt x="78" y="39"/>
                      <a:pt x="70" y="35"/>
                    </a:cubicBezTo>
                    <a:cubicBezTo>
                      <a:pt x="64" y="33"/>
                      <a:pt x="57" y="30"/>
                      <a:pt x="50" y="31"/>
                    </a:cubicBezTo>
                    <a:cubicBezTo>
                      <a:pt x="38" y="35"/>
                      <a:pt x="36" y="52"/>
                      <a:pt x="33" y="62"/>
                    </a:cubicBezTo>
                    <a:cubicBezTo>
                      <a:pt x="30" y="78"/>
                      <a:pt x="29" y="95"/>
                      <a:pt x="38" y="110"/>
                    </a:cubicBezTo>
                    <a:cubicBezTo>
                      <a:pt x="46" y="122"/>
                      <a:pt x="60" y="128"/>
                      <a:pt x="73" y="133"/>
                    </a:cubicBezTo>
                    <a:cubicBezTo>
                      <a:pt x="86" y="137"/>
                      <a:pt x="107" y="144"/>
                      <a:pt x="120" y="137"/>
                    </a:cubicBezTo>
                    <a:cubicBezTo>
                      <a:pt x="132" y="130"/>
                      <a:pt x="131" y="111"/>
                      <a:pt x="130" y="100"/>
                    </a:cubicBezTo>
                    <a:cubicBezTo>
                      <a:pt x="127" y="85"/>
                      <a:pt x="121" y="71"/>
                      <a:pt x="110" y="61"/>
                    </a:cubicBezTo>
                    <a:cubicBezTo>
                      <a:pt x="100" y="51"/>
                      <a:pt x="87" y="46"/>
                      <a:pt x="73" y="47"/>
                    </a:cubicBezTo>
                    <a:cubicBezTo>
                      <a:pt x="62" y="48"/>
                      <a:pt x="49" y="54"/>
                      <a:pt x="48" y="66"/>
                    </a:cubicBezTo>
                    <a:cubicBezTo>
                      <a:pt x="47" y="80"/>
                      <a:pt x="59" y="94"/>
                      <a:pt x="68" y="102"/>
                    </a:cubicBezTo>
                    <a:cubicBezTo>
                      <a:pt x="75" y="107"/>
                      <a:pt x="91" y="119"/>
                      <a:pt x="98" y="107"/>
                    </a:cubicBezTo>
                    <a:cubicBezTo>
                      <a:pt x="103" y="96"/>
                      <a:pt x="93" y="84"/>
                      <a:pt x="84" y="79"/>
                    </a:cubicBezTo>
                    <a:cubicBezTo>
                      <a:pt x="77" y="75"/>
                      <a:pt x="63" y="73"/>
                      <a:pt x="64" y="86"/>
                    </a:cubicBezTo>
                    <a:cubicBezTo>
                      <a:pt x="65" y="97"/>
                      <a:pt x="75" y="108"/>
                      <a:pt x="85" y="112"/>
                    </a:cubicBezTo>
                    <a:cubicBezTo>
                      <a:pt x="87" y="113"/>
                      <a:pt x="89" y="110"/>
                      <a:pt x="87" y="109"/>
                    </a:cubicBezTo>
                    <a:cubicBezTo>
                      <a:pt x="81" y="106"/>
                      <a:pt x="76" y="103"/>
                      <a:pt x="72" y="97"/>
                    </a:cubicBezTo>
                    <a:cubicBezTo>
                      <a:pt x="71" y="94"/>
                      <a:pt x="69" y="90"/>
                      <a:pt x="69" y="87"/>
                    </a:cubicBezTo>
                    <a:cubicBezTo>
                      <a:pt x="68" y="82"/>
                      <a:pt x="73" y="79"/>
                      <a:pt x="78" y="81"/>
                    </a:cubicBezTo>
                    <a:cubicBezTo>
                      <a:pt x="85" y="83"/>
                      <a:pt x="91" y="88"/>
                      <a:pt x="93" y="95"/>
                    </a:cubicBezTo>
                    <a:cubicBezTo>
                      <a:pt x="96" y="100"/>
                      <a:pt x="94" y="109"/>
                      <a:pt x="85" y="107"/>
                    </a:cubicBezTo>
                    <a:cubicBezTo>
                      <a:pt x="81" y="106"/>
                      <a:pt x="78" y="104"/>
                      <a:pt x="74" y="102"/>
                    </a:cubicBezTo>
                    <a:cubicBezTo>
                      <a:pt x="64" y="95"/>
                      <a:pt x="53" y="83"/>
                      <a:pt x="52" y="70"/>
                    </a:cubicBezTo>
                    <a:cubicBezTo>
                      <a:pt x="50" y="53"/>
                      <a:pt x="73" y="49"/>
                      <a:pt x="85" y="52"/>
                    </a:cubicBezTo>
                    <a:cubicBezTo>
                      <a:pt x="112" y="57"/>
                      <a:pt x="128" y="87"/>
                      <a:pt x="126" y="112"/>
                    </a:cubicBezTo>
                    <a:cubicBezTo>
                      <a:pt x="126" y="121"/>
                      <a:pt x="124" y="132"/>
                      <a:pt x="114" y="135"/>
                    </a:cubicBezTo>
                    <a:cubicBezTo>
                      <a:pt x="107" y="137"/>
                      <a:pt x="99" y="135"/>
                      <a:pt x="92" y="134"/>
                    </a:cubicBezTo>
                    <a:cubicBezTo>
                      <a:pt x="80" y="132"/>
                      <a:pt x="67" y="127"/>
                      <a:pt x="56" y="121"/>
                    </a:cubicBezTo>
                    <a:cubicBezTo>
                      <a:pt x="44" y="113"/>
                      <a:pt x="36" y="102"/>
                      <a:pt x="35" y="88"/>
                    </a:cubicBezTo>
                    <a:cubicBezTo>
                      <a:pt x="34" y="74"/>
                      <a:pt x="37" y="59"/>
                      <a:pt x="41" y="47"/>
                    </a:cubicBezTo>
                    <a:cubicBezTo>
                      <a:pt x="44" y="39"/>
                      <a:pt x="49" y="34"/>
                      <a:pt x="58" y="35"/>
                    </a:cubicBezTo>
                    <a:cubicBezTo>
                      <a:pt x="65" y="36"/>
                      <a:pt x="72" y="39"/>
                      <a:pt x="78" y="42"/>
                    </a:cubicBezTo>
                    <a:cubicBezTo>
                      <a:pt x="90" y="47"/>
                      <a:pt x="101" y="54"/>
                      <a:pt x="112" y="61"/>
                    </a:cubicBezTo>
                    <a:cubicBezTo>
                      <a:pt x="122" y="68"/>
                      <a:pt x="134" y="77"/>
                      <a:pt x="141" y="87"/>
                    </a:cubicBezTo>
                    <a:cubicBezTo>
                      <a:pt x="153" y="102"/>
                      <a:pt x="142" y="116"/>
                      <a:pt x="130" y="127"/>
                    </a:cubicBezTo>
                    <a:cubicBezTo>
                      <a:pt x="121" y="135"/>
                      <a:pt x="110" y="143"/>
                      <a:pt x="98" y="148"/>
                    </a:cubicBezTo>
                    <a:cubicBezTo>
                      <a:pt x="81" y="155"/>
                      <a:pt x="69" y="147"/>
                      <a:pt x="58" y="135"/>
                    </a:cubicBezTo>
                    <a:cubicBezTo>
                      <a:pt x="41" y="116"/>
                      <a:pt x="27" y="94"/>
                      <a:pt x="18" y="70"/>
                    </a:cubicBezTo>
                    <a:cubicBezTo>
                      <a:pt x="15" y="64"/>
                      <a:pt x="12" y="56"/>
                      <a:pt x="14" y="50"/>
                    </a:cubicBezTo>
                    <a:cubicBezTo>
                      <a:pt x="17" y="44"/>
                      <a:pt x="29" y="40"/>
                      <a:pt x="36" y="38"/>
                    </a:cubicBezTo>
                    <a:cubicBezTo>
                      <a:pt x="49" y="33"/>
                      <a:pt x="64" y="30"/>
                      <a:pt x="78" y="30"/>
                    </a:cubicBezTo>
                    <a:cubicBezTo>
                      <a:pt x="93" y="29"/>
                      <a:pt x="111" y="30"/>
                      <a:pt x="121" y="42"/>
                    </a:cubicBezTo>
                    <a:cubicBezTo>
                      <a:pt x="130" y="53"/>
                      <a:pt x="136" y="65"/>
                      <a:pt x="141" y="77"/>
                    </a:cubicBezTo>
                    <a:cubicBezTo>
                      <a:pt x="145" y="90"/>
                      <a:pt x="149" y="103"/>
                      <a:pt x="150" y="116"/>
                    </a:cubicBezTo>
                    <a:cubicBezTo>
                      <a:pt x="151" y="128"/>
                      <a:pt x="153" y="144"/>
                      <a:pt x="146" y="155"/>
                    </a:cubicBezTo>
                    <a:cubicBezTo>
                      <a:pt x="137" y="167"/>
                      <a:pt x="119" y="163"/>
                      <a:pt x="107" y="161"/>
                    </a:cubicBezTo>
                    <a:cubicBezTo>
                      <a:pt x="95" y="158"/>
                      <a:pt x="83" y="155"/>
                      <a:pt x="72" y="150"/>
                    </a:cubicBezTo>
                    <a:cubicBezTo>
                      <a:pt x="51" y="140"/>
                      <a:pt x="28" y="125"/>
                      <a:pt x="15" y="106"/>
                    </a:cubicBezTo>
                    <a:cubicBezTo>
                      <a:pt x="0" y="83"/>
                      <a:pt x="8" y="50"/>
                      <a:pt x="24" y="30"/>
                    </a:cubicBezTo>
                    <a:cubicBezTo>
                      <a:pt x="42" y="7"/>
                      <a:pt x="71" y="6"/>
                      <a:pt x="96" y="19"/>
                    </a:cubicBezTo>
                    <a:cubicBezTo>
                      <a:pt x="119" y="32"/>
                      <a:pt x="137" y="55"/>
                      <a:pt x="151" y="77"/>
                    </a:cubicBezTo>
                    <a:cubicBezTo>
                      <a:pt x="166" y="100"/>
                      <a:pt x="177" y="128"/>
                      <a:pt x="154" y="151"/>
                    </a:cubicBezTo>
                    <a:cubicBezTo>
                      <a:pt x="136" y="169"/>
                      <a:pt x="106" y="171"/>
                      <a:pt x="81" y="167"/>
                    </a:cubicBezTo>
                    <a:cubicBezTo>
                      <a:pt x="56" y="163"/>
                      <a:pt x="32" y="151"/>
                      <a:pt x="18" y="129"/>
                    </a:cubicBezTo>
                    <a:cubicBezTo>
                      <a:pt x="11" y="118"/>
                      <a:pt x="7" y="106"/>
                      <a:pt x="7" y="94"/>
                    </a:cubicBezTo>
                    <a:cubicBezTo>
                      <a:pt x="7" y="92"/>
                      <a:pt x="5" y="92"/>
                      <a:pt x="5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35" name="Google Shape;2435;p19"/>
            <p:cNvSpPr/>
            <p:nvPr/>
          </p:nvSpPr>
          <p:spPr>
            <a:xfrm rot="-1732564">
              <a:off x="8481500" y="2921378"/>
              <a:ext cx="667425" cy="537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6" name="Google Shape;2436;p19"/>
            <p:cNvSpPr/>
            <p:nvPr/>
          </p:nvSpPr>
          <p:spPr>
            <a:xfrm rot="-9118342">
              <a:off x="8225981" y="946808"/>
              <a:ext cx="1467463" cy="1895633"/>
            </a:xfrm>
            <a:custGeom>
              <a:avLst/>
              <a:gdLst/>
              <a:ahLst/>
              <a:cxnLst/>
              <a:rect l="l" t="t" r="r" b="b"/>
              <a:pathLst>
                <a:path w="169" h="218" extrusionOk="0">
                  <a:moveTo>
                    <a:pt x="166" y="213"/>
                  </a:moveTo>
                  <a:cubicBezTo>
                    <a:pt x="148" y="196"/>
                    <a:pt x="132" y="179"/>
                    <a:pt x="116" y="160"/>
                  </a:cubicBezTo>
                  <a:cubicBezTo>
                    <a:pt x="111" y="107"/>
                    <a:pt x="102" y="54"/>
                    <a:pt x="92" y="1"/>
                  </a:cubicBezTo>
                  <a:cubicBezTo>
                    <a:pt x="91" y="0"/>
                    <a:pt x="90" y="0"/>
                    <a:pt x="90" y="2"/>
                  </a:cubicBezTo>
                  <a:cubicBezTo>
                    <a:pt x="98" y="51"/>
                    <a:pt x="105" y="101"/>
                    <a:pt x="111" y="151"/>
                  </a:cubicBezTo>
                  <a:cubicBezTo>
                    <a:pt x="111" y="151"/>
                    <a:pt x="110" y="150"/>
                    <a:pt x="110" y="150"/>
                  </a:cubicBezTo>
                  <a:cubicBezTo>
                    <a:pt x="109" y="150"/>
                    <a:pt x="108" y="150"/>
                    <a:pt x="108" y="149"/>
                  </a:cubicBezTo>
                  <a:cubicBezTo>
                    <a:pt x="93" y="130"/>
                    <a:pt x="80" y="110"/>
                    <a:pt x="69" y="89"/>
                  </a:cubicBezTo>
                  <a:cubicBezTo>
                    <a:pt x="68" y="87"/>
                    <a:pt x="66" y="88"/>
                    <a:pt x="67" y="90"/>
                  </a:cubicBezTo>
                  <a:cubicBezTo>
                    <a:pt x="76" y="109"/>
                    <a:pt x="87" y="128"/>
                    <a:pt x="99" y="146"/>
                  </a:cubicBezTo>
                  <a:cubicBezTo>
                    <a:pt x="65" y="132"/>
                    <a:pt x="33" y="116"/>
                    <a:pt x="4" y="93"/>
                  </a:cubicBezTo>
                  <a:cubicBezTo>
                    <a:pt x="2" y="91"/>
                    <a:pt x="0" y="94"/>
                    <a:pt x="1" y="95"/>
                  </a:cubicBezTo>
                  <a:cubicBezTo>
                    <a:pt x="32" y="121"/>
                    <a:pt x="66" y="141"/>
                    <a:pt x="104" y="153"/>
                  </a:cubicBezTo>
                  <a:cubicBezTo>
                    <a:pt x="121" y="176"/>
                    <a:pt x="141" y="198"/>
                    <a:pt x="163" y="216"/>
                  </a:cubicBezTo>
                  <a:cubicBezTo>
                    <a:pt x="165" y="218"/>
                    <a:pt x="169" y="215"/>
                    <a:pt x="166" y="213"/>
                  </a:cubicBezTo>
                  <a:close/>
                  <a:moveTo>
                    <a:pt x="111" y="153"/>
                  </a:moveTo>
                  <a:cubicBezTo>
                    <a:pt x="111" y="153"/>
                    <a:pt x="111" y="154"/>
                    <a:pt x="111" y="154"/>
                  </a:cubicBezTo>
                  <a:cubicBezTo>
                    <a:pt x="111" y="154"/>
                    <a:pt x="111" y="154"/>
                    <a:pt x="111" y="153"/>
                  </a:cubicBezTo>
                  <a:cubicBezTo>
                    <a:pt x="111" y="153"/>
                    <a:pt x="111" y="153"/>
                    <a:pt x="111" y="1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37" name="Google Shape;2437;p19"/>
            <p:cNvGrpSpPr/>
            <p:nvPr/>
          </p:nvGrpSpPr>
          <p:grpSpPr>
            <a:xfrm rot="9585675" flipH="1">
              <a:off x="7484800" y="-326708"/>
              <a:ext cx="1891946" cy="1974615"/>
              <a:chOff x="5053013" y="4689476"/>
              <a:chExt cx="1271588" cy="1327150"/>
            </a:xfrm>
          </p:grpSpPr>
          <p:sp>
            <p:nvSpPr>
              <p:cNvPr id="2438" name="Google Shape;2438;p19"/>
              <p:cNvSpPr/>
              <p:nvPr/>
            </p:nvSpPr>
            <p:spPr>
              <a:xfrm>
                <a:off x="5370513" y="4689476"/>
                <a:ext cx="403225" cy="622300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5" extrusionOk="0">
                    <a:moveTo>
                      <a:pt x="15" y="92"/>
                    </a:moveTo>
                    <a:cubicBezTo>
                      <a:pt x="6" y="75"/>
                      <a:pt x="0" y="56"/>
                      <a:pt x="3" y="38"/>
                    </a:cubicBezTo>
                    <a:cubicBezTo>
                      <a:pt x="6" y="20"/>
                      <a:pt x="21" y="2"/>
                      <a:pt x="40" y="1"/>
                    </a:cubicBezTo>
                    <a:cubicBezTo>
                      <a:pt x="52" y="0"/>
                      <a:pt x="63" y="6"/>
                      <a:pt x="72" y="14"/>
                    </a:cubicBezTo>
                    <a:cubicBezTo>
                      <a:pt x="80" y="22"/>
                      <a:pt x="86" y="33"/>
                      <a:pt x="91" y="44"/>
                    </a:cubicBezTo>
                    <a:cubicBezTo>
                      <a:pt x="102" y="71"/>
                      <a:pt x="107" y="102"/>
                      <a:pt x="105" y="132"/>
                    </a:cubicBezTo>
                    <a:cubicBezTo>
                      <a:pt x="104" y="141"/>
                      <a:pt x="101" y="158"/>
                      <a:pt x="91" y="162"/>
                    </a:cubicBezTo>
                    <a:cubicBezTo>
                      <a:pt x="82" y="165"/>
                      <a:pt x="71" y="155"/>
                      <a:pt x="64" y="150"/>
                    </a:cubicBezTo>
                    <a:cubicBezTo>
                      <a:pt x="44" y="134"/>
                      <a:pt x="27" y="115"/>
                      <a:pt x="15" y="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9" name="Google Shape;2439;p19"/>
              <p:cNvSpPr/>
              <p:nvPr/>
            </p:nvSpPr>
            <p:spPr>
              <a:xfrm>
                <a:off x="5365751" y="4689475"/>
                <a:ext cx="336550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89" h="141" extrusionOk="0">
                    <a:moveTo>
                      <a:pt x="26" y="14"/>
                    </a:moveTo>
                    <a:cubicBezTo>
                      <a:pt x="0" y="45"/>
                      <a:pt x="24" y="89"/>
                      <a:pt x="46" y="115"/>
                    </a:cubicBezTo>
                    <a:cubicBezTo>
                      <a:pt x="53" y="122"/>
                      <a:pt x="59" y="129"/>
                      <a:pt x="67" y="135"/>
                    </a:cubicBezTo>
                    <a:cubicBezTo>
                      <a:pt x="72" y="138"/>
                      <a:pt x="78" y="141"/>
                      <a:pt x="83" y="138"/>
                    </a:cubicBezTo>
                    <a:cubicBezTo>
                      <a:pt x="88" y="135"/>
                      <a:pt x="89" y="129"/>
                      <a:pt x="89" y="124"/>
                    </a:cubicBezTo>
                    <a:cubicBezTo>
                      <a:pt x="89" y="114"/>
                      <a:pt x="87" y="104"/>
                      <a:pt x="85" y="94"/>
                    </a:cubicBezTo>
                    <a:cubicBezTo>
                      <a:pt x="82" y="82"/>
                      <a:pt x="58" y="0"/>
                      <a:pt x="34" y="26"/>
                    </a:cubicBezTo>
                    <a:cubicBezTo>
                      <a:pt x="24" y="38"/>
                      <a:pt x="30" y="60"/>
                      <a:pt x="35" y="72"/>
                    </a:cubicBezTo>
                    <a:cubicBezTo>
                      <a:pt x="39" y="82"/>
                      <a:pt x="44" y="90"/>
                      <a:pt x="49" y="98"/>
                    </a:cubicBezTo>
                    <a:cubicBezTo>
                      <a:pt x="52" y="102"/>
                      <a:pt x="55" y="106"/>
                      <a:pt x="59" y="110"/>
                    </a:cubicBezTo>
                    <a:cubicBezTo>
                      <a:pt x="61" y="113"/>
                      <a:pt x="64" y="117"/>
                      <a:pt x="67" y="118"/>
                    </a:cubicBezTo>
                    <a:cubicBezTo>
                      <a:pt x="83" y="123"/>
                      <a:pt x="72" y="87"/>
                      <a:pt x="71" y="82"/>
                    </a:cubicBezTo>
                    <a:cubicBezTo>
                      <a:pt x="67" y="71"/>
                      <a:pt x="63" y="60"/>
                      <a:pt x="57" y="50"/>
                    </a:cubicBezTo>
                    <a:cubicBezTo>
                      <a:pt x="53" y="44"/>
                      <a:pt x="50" y="36"/>
                      <a:pt x="42" y="37"/>
                    </a:cubicBezTo>
                    <a:cubicBezTo>
                      <a:pt x="41" y="37"/>
                      <a:pt x="41" y="38"/>
                      <a:pt x="41" y="38"/>
                    </a:cubicBezTo>
                    <a:cubicBezTo>
                      <a:pt x="43" y="58"/>
                      <a:pt x="48" y="76"/>
                      <a:pt x="59" y="93"/>
                    </a:cubicBezTo>
                    <a:cubicBezTo>
                      <a:pt x="60" y="94"/>
                      <a:pt x="62" y="93"/>
                      <a:pt x="61" y="91"/>
                    </a:cubicBezTo>
                    <a:cubicBezTo>
                      <a:pt x="53" y="77"/>
                      <a:pt x="47" y="62"/>
                      <a:pt x="45" y="46"/>
                    </a:cubicBezTo>
                    <a:cubicBezTo>
                      <a:pt x="44" y="42"/>
                      <a:pt x="42" y="41"/>
                      <a:pt x="46" y="42"/>
                    </a:cubicBezTo>
                    <a:cubicBezTo>
                      <a:pt x="49" y="43"/>
                      <a:pt x="48" y="43"/>
                      <a:pt x="50" y="45"/>
                    </a:cubicBezTo>
                    <a:cubicBezTo>
                      <a:pt x="53" y="48"/>
                      <a:pt x="55" y="52"/>
                      <a:pt x="57" y="56"/>
                    </a:cubicBezTo>
                    <a:cubicBezTo>
                      <a:pt x="61" y="63"/>
                      <a:pt x="64" y="70"/>
                      <a:pt x="66" y="78"/>
                    </a:cubicBezTo>
                    <a:cubicBezTo>
                      <a:pt x="69" y="85"/>
                      <a:pt x="71" y="93"/>
                      <a:pt x="72" y="101"/>
                    </a:cubicBezTo>
                    <a:cubicBezTo>
                      <a:pt x="73" y="103"/>
                      <a:pt x="73" y="106"/>
                      <a:pt x="73" y="108"/>
                    </a:cubicBezTo>
                    <a:cubicBezTo>
                      <a:pt x="73" y="112"/>
                      <a:pt x="73" y="113"/>
                      <a:pt x="69" y="113"/>
                    </a:cubicBezTo>
                    <a:cubicBezTo>
                      <a:pt x="63" y="113"/>
                      <a:pt x="61" y="109"/>
                      <a:pt x="58" y="105"/>
                    </a:cubicBezTo>
                    <a:cubicBezTo>
                      <a:pt x="48" y="92"/>
                      <a:pt x="39" y="77"/>
                      <a:pt x="35" y="62"/>
                    </a:cubicBezTo>
                    <a:cubicBezTo>
                      <a:pt x="34" y="55"/>
                      <a:pt x="32" y="47"/>
                      <a:pt x="33" y="39"/>
                    </a:cubicBezTo>
                    <a:cubicBezTo>
                      <a:pt x="34" y="33"/>
                      <a:pt x="35" y="29"/>
                      <a:pt x="41" y="27"/>
                    </a:cubicBezTo>
                    <a:cubicBezTo>
                      <a:pt x="47" y="24"/>
                      <a:pt x="51" y="27"/>
                      <a:pt x="55" y="32"/>
                    </a:cubicBezTo>
                    <a:cubicBezTo>
                      <a:pt x="64" y="43"/>
                      <a:pt x="70" y="59"/>
                      <a:pt x="75" y="73"/>
                    </a:cubicBezTo>
                    <a:cubicBezTo>
                      <a:pt x="81" y="88"/>
                      <a:pt x="85" y="103"/>
                      <a:pt x="86" y="119"/>
                    </a:cubicBezTo>
                    <a:cubicBezTo>
                      <a:pt x="86" y="122"/>
                      <a:pt x="87" y="129"/>
                      <a:pt x="85" y="131"/>
                    </a:cubicBezTo>
                    <a:cubicBezTo>
                      <a:pt x="83" y="134"/>
                      <a:pt x="74" y="134"/>
                      <a:pt x="71" y="133"/>
                    </a:cubicBezTo>
                    <a:cubicBezTo>
                      <a:pt x="70" y="132"/>
                      <a:pt x="69" y="131"/>
                      <a:pt x="68" y="130"/>
                    </a:cubicBezTo>
                    <a:cubicBezTo>
                      <a:pt x="62" y="125"/>
                      <a:pt x="56" y="118"/>
                      <a:pt x="50" y="112"/>
                    </a:cubicBezTo>
                    <a:cubicBezTo>
                      <a:pt x="29" y="88"/>
                      <a:pt x="3" y="44"/>
                      <a:pt x="28" y="15"/>
                    </a:cubicBezTo>
                    <a:cubicBezTo>
                      <a:pt x="29" y="14"/>
                      <a:pt x="27" y="13"/>
                      <a:pt x="26" y="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0" name="Google Shape;2440;p19"/>
              <p:cNvSpPr/>
              <p:nvPr/>
            </p:nvSpPr>
            <p:spPr>
              <a:xfrm>
                <a:off x="5532438" y="4724401"/>
                <a:ext cx="192088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51" h="91" extrusionOk="0">
                    <a:moveTo>
                      <a:pt x="1" y="2"/>
                    </a:moveTo>
                    <a:cubicBezTo>
                      <a:pt x="37" y="13"/>
                      <a:pt x="43" y="57"/>
                      <a:pt x="48" y="89"/>
                    </a:cubicBezTo>
                    <a:cubicBezTo>
                      <a:pt x="48" y="91"/>
                      <a:pt x="51" y="91"/>
                      <a:pt x="51" y="89"/>
                    </a:cubicBezTo>
                    <a:cubicBezTo>
                      <a:pt x="47" y="58"/>
                      <a:pt x="39" y="6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1" name="Google Shape;2441;p19"/>
              <p:cNvSpPr/>
              <p:nvPr/>
            </p:nvSpPr>
            <p:spPr>
              <a:xfrm>
                <a:off x="5724525" y="4818063"/>
                <a:ext cx="523875" cy="53498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2" extrusionOk="0">
                    <a:moveTo>
                      <a:pt x="40" y="36"/>
                    </a:moveTo>
                    <a:cubicBezTo>
                      <a:pt x="52" y="22"/>
                      <a:pt x="66" y="9"/>
                      <a:pt x="85" y="4"/>
                    </a:cubicBezTo>
                    <a:cubicBezTo>
                      <a:pt x="103" y="0"/>
                      <a:pt x="124" y="6"/>
                      <a:pt x="133" y="23"/>
                    </a:cubicBezTo>
                    <a:cubicBezTo>
                      <a:pt x="139" y="33"/>
                      <a:pt x="138" y="46"/>
                      <a:pt x="134" y="57"/>
                    </a:cubicBezTo>
                    <a:cubicBezTo>
                      <a:pt x="130" y="68"/>
                      <a:pt x="123" y="78"/>
                      <a:pt x="115" y="86"/>
                    </a:cubicBezTo>
                    <a:cubicBezTo>
                      <a:pt x="94" y="108"/>
                      <a:pt x="68" y="125"/>
                      <a:pt x="40" y="135"/>
                    </a:cubicBezTo>
                    <a:cubicBezTo>
                      <a:pt x="31" y="138"/>
                      <a:pt x="14" y="142"/>
                      <a:pt x="7" y="135"/>
                    </a:cubicBezTo>
                    <a:cubicBezTo>
                      <a:pt x="0" y="127"/>
                      <a:pt x="5" y="113"/>
                      <a:pt x="7" y="105"/>
                    </a:cubicBezTo>
                    <a:cubicBezTo>
                      <a:pt x="13" y="80"/>
                      <a:pt x="24" y="56"/>
                      <a:pt x="40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2" name="Google Shape;2442;p19"/>
              <p:cNvSpPr/>
              <p:nvPr/>
            </p:nvSpPr>
            <p:spPr>
              <a:xfrm>
                <a:off x="5800725" y="4829176"/>
                <a:ext cx="455612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6" extrusionOk="0">
                    <a:moveTo>
                      <a:pt x="96" y="11"/>
                    </a:moveTo>
                    <a:cubicBezTo>
                      <a:pt x="57" y="0"/>
                      <a:pt x="26" y="40"/>
                      <a:pt x="11" y="71"/>
                    </a:cubicBezTo>
                    <a:cubicBezTo>
                      <a:pt x="7" y="79"/>
                      <a:pt x="4" y="88"/>
                      <a:pt x="2" y="98"/>
                    </a:cubicBezTo>
                    <a:cubicBezTo>
                      <a:pt x="0" y="103"/>
                      <a:pt x="0" y="110"/>
                      <a:pt x="5" y="113"/>
                    </a:cubicBezTo>
                    <a:cubicBezTo>
                      <a:pt x="10" y="116"/>
                      <a:pt x="15" y="115"/>
                      <a:pt x="20" y="113"/>
                    </a:cubicBezTo>
                    <a:cubicBezTo>
                      <a:pt x="29" y="109"/>
                      <a:pt x="38" y="103"/>
                      <a:pt x="46" y="98"/>
                    </a:cubicBezTo>
                    <a:cubicBezTo>
                      <a:pt x="56" y="90"/>
                      <a:pt x="121" y="35"/>
                      <a:pt x="87" y="24"/>
                    </a:cubicBezTo>
                    <a:cubicBezTo>
                      <a:pt x="72" y="19"/>
                      <a:pt x="55" y="34"/>
                      <a:pt x="46" y="43"/>
                    </a:cubicBezTo>
                    <a:cubicBezTo>
                      <a:pt x="39" y="50"/>
                      <a:pt x="33" y="58"/>
                      <a:pt x="28" y="66"/>
                    </a:cubicBezTo>
                    <a:cubicBezTo>
                      <a:pt x="25" y="71"/>
                      <a:pt x="23" y="75"/>
                      <a:pt x="21" y="80"/>
                    </a:cubicBezTo>
                    <a:cubicBezTo>
                      <a:pt x="19" y="83"/>
                      <a:pt x="16" y="87"/>
                      <a:pt x="17" y="91"/>
                    </a:cubicBezTo>
                    <a:cubicBezTo>
                      <a:pt x="18" y="107"/>
                      <a:pt x="47" y="83"/>
                      <a:pt x="51" y="80"/>
                    </a:cubicBezTo>
                    <a:cubicBezTo>
                      <a:pt x="60" y="72"/>
                      <a:pt x="68" y="64"/>
                      <a:pt x="75" y="54"/>
                    </a:cubicBezTo>
                    <a:cubicBezTo>
                      <a:pt x="79" y="48"/>
                      <a:pt x="85" y="42"/>
                      <a:pt x="81" y="35"/>
                    </a:cubicBezTo>
                    <a:cubicBezTo>
                      <a:pt x="81" y="35"/>
                      <a:pt x="80" y="34"/>
                      <a:pt x="79" y="35"/>
                    </a:cubicBezTo>
                    <a:cubicBezTo>
                      <a:pt x="62" y="44"/>
                      <a:pt x="48" y="56"/>
                      <a:pt x="37" y="73"/>
                    </a:cubicBezTo>
                    <a:cubicBezTo>
                      <a:pt x="36" y="74"/>
                      <a:pt x="38" y="76"/>
                      <a:pt x="39" y="75"/>
                    </a:cubicBezTo>
                    <a:cubicBezTo>
                      <a:pt x="48" y="61"/>
                      <a:pt x="60" y="50"/>
                      <a:pt x="74" y="41"/>
                    </a:cubicBezTo>
                    <a:cubicBezTo>
                      <a:pt x="77" y="39"/>
                      <a:pt x="78" y="37"/>
                      <a:pt x="78" y="41"/>
                    </a:cubicBezTo>
                    <a:cubicBezTo>
                      <a:pt x="79" y="44"/>
                      <a:pt x="78" y="44"/>
                      <a:pt x="77" y="46"/>
                    </a:cubicBezTo>
                    <a:cubicBezTo>
                      <a:pt x="76" y="50"/>
                      <a:pt x="72" y="53"/>
                      <a:pt x="69" y="57"/>
                    </a:cubicBezTo>
                    <a:cubicBezTo>
                      <a:pt x="64" y="63"/>
                      <a:pt x="59" y="69"/>
                      <a:pt x="54" y="74"/>
                    </a:cubicBezTo>
                    <a:cubicBezTo>
                      <a:pt x="48" y="80"/>
                      <a:pt x="41" y="85"/>
                      <a:pt x="34" y="89"/>
                    </a:cubicBezTo>
                    <a:cubicBezTo>
                      <a:pt x="32" y="90"/>
                      <a:pt x="31" y="91"/>
                      <a:pt x="29" y="92"/>
                    </a:cubicBezTo>
                    <a:cubicBezTo>
                      <a:pt x="25" y="94"/>
                      <a:pt x="24" y="95"/>
                      <a:pt x="22" y="90"/>
                    </a:cubicBezTo>
                    <a:cubicBezTo>
                      <a:pt x="20" y="85"/>
                      <a:pt x="23" y="82"/>
                      <a:pt x="25" y="77"/>
                    </a:cubicBezTo>
                    <a:cubicBezTo>
                      <a:pt x="33" y="63"/>
                      <a:pt x="43" y="49"/>
                      <a:pt x="56" y="39"/>
                    </a:cubicBezTo>
                    <a:cubicBezTo>
                      <a:pt x="61" y="35"/>
                      <a:pt x="68" y="30"/>
                      <a:pt x="75" y="28"/>
                    </a:cubicBezTo>
                    <a:cubicBezTo>
                      <a:pt x="81" y="26"/>
                      <a:pt x="85" y="26"/>
                      <a:pt x="90" y="30"/>
                    </a:cubicBezTo>
                    <a:cubicBezTo>
                      <a:pt x="95" y="35"/>
                      <a:pt x="94" y="39"/>
                      <a:pt x="91" y="45"/>
                    </a:cubicBezTo>
                    <a:cubicBezTo>
                      <a:pt x="84" y="58"/>
                      <a:pt x="72" y="70"/>
                      <a:pt x="62" y="80"/>
                    </a:cubicBezTo>
                    <a:cubicBezTo>
                      <a:pt x="50" y="91"/>
                      <a:pt x="37" y="102"/>
                      <a:pt x="23" y="109"/>
                    </a:cubicBezTo>
                    <a:cubicBezTo>
                      <a:pt x="20" y="110"/>
                      <a:pt x="15" y="114"/>
                      <a:pt x="12" y="113"/>
                    </a:cubicBezTo>
                    <a:cubicBezTo>
                      <a:pt x="9" y="112"/>
                      <a:pt x="5" y="103"/>
                      <a:pt x="5" y="101"/>
                    </a:cubicBezTo>
                    <a:cubicBezTo>
                      <a:pt x="5" y="100"/>
                      <a:pt x="6" y="98"/>
                      <a:pt x="6" y="97"/>
                    </a:cubicBezTo>
                    <a:cubicBezTo>
                      <a:pt x="9" y="89"/>
                      <a:pt x="12" y="81"/>
                      <a:pt x="15" y="73"/>
                    </a:cubicBezTo>
                    <a:cubicBezTo>
                      <a:pt x="29" y="44"/>
                      <a:pt x="58" y="3"/>
                      <a:pt x="95" y="14"/>
                    </a:cubicBezTo>
                    <a:cubicBezTo>
                      <a:pt x="96" y="14"/>
                      <a:pt x="97" y="12"/>
                      <a:pt x="96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3" name="Google Shape;2443;p19"/>
              <p:cNvSpPr/>
              <p:nvPr/>
            </p:nvSpPr>
            <p:spPr>
              <a:xfrm>
                <a:off x="5962651" y="4927601"/>
                <a:ext cx="277812" cy="312738"/>
              </a:xfrm>
              <a:custGeom>
                <a:avLst/>
                <a:gdLst/>
                <a:ahLst/>
                <a:cxnLst/>
                <a:rect l="l" t="t" r="r" b="b"/>
                <a:pathLst>
                  <a:path w="74" h="83" extrusionOk="0">
                    <a:moveTo>
                      <a:pt x="63" y="1"/>
                    </a:moveTo>
                    <a:cubicBezTo>
                      <a:pt x="67" y="39"/>
                      <a:pt x="29" y="62"/>
                      <a:pt x="2" y="79"/>
                    </a:cubicBezTo>
                    <a:cubicBezTo>
                      <a:pt x="0" y="81"/>
                      <a:pt x="2" y="83"/>
                      <a:pt x="4" y="82"/>
                    </a:cubicBezTo>
                    <a:cubicBezTo>
                      <a:pt x="30" y="66"/>
                      <a:pt x="74" y="38"/>
                      <a:pt x="64" y="1"/>
                    </a:cubicBezTo>
                    <a:cubicBezTo>
                      <a:pt x="64" y="0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4" name="Google Shape;2444;p19"/>
              <p:cNvSpPr/>
              <p:nvPr/>
            </p:nvSpPr>
            <p:spPr>
              <a:xfrm>
                <a:off x="5740401" y="5319713"/>
                <a:ext cx="58420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23" extrusionOk="0">
                    <a:moveTo>
                      <a:pt x="109" y="25"/>
                    </a:moveTo>
                    <a:cubicBezTo>
                      <a:pt x="125" y="34"/>
                      <a:pt x="141" y="46"/>
                      <a:pt x="148" y="64"/>
                    </a:cubicBezTo>
                    <a:cubicBezTo>
                      <a:pt x="155" y="81"/>
                      <a:pt x="152" y="103"/>
                      <a:pt x="137" y="114"/>
                    </a:cubicBezTo>
                    <a:cubicBezTo>
                      <a:pt x="128" y="122"/>
                      <a:pt x="115" y="123"/>
                      <a:pt x="104" y="121"/>
                    </a:cubicBezTo>
                    <a:cubicBezTo>
                      <a:pt x="92" y="119"/>
                      <a:pt x="81" y="113"/>
                      <a:pt x="71" y="106"/>
                    </a:cubicBezTo>
                    <a:cubicBezTo>
                      <a:pt x="47" y="90"/>
                      <a:pt x="26" y="67"/>
                      <a:pt x="12" y="40"/>
                    </a:cubicBezTo>
                    <a:cubicBezTo>
                      <a:pt x="7" y="32"/>
                      <a:pt x="0" y="16"/>
                      <a:pt x="7" y="8"/>
                    </a:cubicBezTo>
                    <a:cubicBezTo>
                      <a:pt x="13" y="0"/>
                      <a:pt x="27" y="2"/>
                      <a:pt x="36" y="3"/>
                    </a:cubicBezTo>
                    <a:cubicBezTo>
                      <a:pt x="62" y="5"/>
                      <a:pt x="87" y="12"/>
                      <a:pt x="109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5" name="Google Shape;2445;p19"/>
              <p:cNvSpPr/>
              <p:nvPr/>
            </p:nvSpPr>
            <p:spPr>
              <a:xfrm>
                <a:off x="5834063" y="5380038"/>
                <a:ext cx="463550" cy="40798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08" extrusionOk="0">
                    <a:moveTo>
                      <a:pt x="118" y="80"/>
                    </a:moveTo>
                    <a:cubicBezTo>
                      <a:pt x="123" y="40"/>
                      <a:pt x="78" y="15"/>
                      <a:pt x="46" y="6"/>
                    </a:cubicBezTo>
                    <a:cubicBezTo>
                      <a:pt x="37" y="3"/>
                      <a:pt x="27" y="1"/>
                      <a:pt x="18" y="1"/>
                    </a:cubicBezTo>
                    <a:cubicBezTo>
                      <a:pt x="12" y="0"/>
                      <a:pt x="5" y="1"/>
                      <a:pt x="3" y="7"/>
                    </a:cubicBezTo>
                    <a:cubicBezTo>
                      <a:pt x="0" y="12"/>
                      <a:pt x="3" y="17"/>
                      <a:pt x="5" y="21"/>
                    </a:cubicBezTo>
                    <a:cubicBezTo>
                      <a:pt x="10" y="30"/>
                      <a:pt x="18" y="37"/>
                      <a:pt x="25" y="44"/>
                    </a:cubicBezTo>
                    <a:cubicBezTo>
                      <a:pt x="34" y="53"/>
                      <a:pt x="99" y="108"/>
                      <a:pt x="104" y="74"/>
                    </a:cubicBezTo>
                    <a:cubicBezTo>
                      <a:pt x="106" y="58"/>
                      <a:pt x="89" y="44"/>
                      <a:pt x="78" y="36"/>
                    </a:cubicBezTo>
                    <a:cubicBezTo>
                      <a:pt x="70" y="30"/>
                      <a:pt x="62" y="25"/>
                      <a:pt x="53" y="22"/>
                    </a:cubicBezTo>
                    <a:cubicBezTo>
                      <a:pt x="48" y="20"/>
                      <a:pt x="43" y="18"/>
                      <a:pt x="38" y="17"/>
                    </a:cubicBezTo>
                    <a:cubicBezTo>
                      <a:pt x="35" y="16"/>
                      <a:pt x="30" y="14"/>
                      <a:pt x="27" y="15"/>
                    </a:cubicBezTo>
                    <a:cubicBezTo>
                      <a:pt x="11" y="19"/>
                      <a:pt x="39" y="43"/>
                      <a:pt x="43" y="46"/>
                    </a:cubicBezTo>
                    <a:cubicBezTo>
                      <a:pt x="52" y="54"/>
                      <a:pt x="62" y="61"/>
                      <a:pt x="73" y="67"/>
                    </a:cubicBezTo>
                    <a:cubicBezTo>
                      <a:pt x="79" y="70"/>
                      <a:pt x="86" y="74"/>
                      <a:pt x="92" y="69"/>
                    </a:cubicBezTo>
                    <a:cubicBezTo>
                      <a:pt x="93" y="69"/>
                      <a:pt x="92" y="68"/>
                      <a:pt x="92" y="67"/>
                    </a:cubicBezTo>
                    <a:cubicBezTo>
                      <a:pt x="80" y="52"/>
                      <a:pt x="66" y="40"/>
                      <a:pt x="48" y="31"/>
                    </a:cubicBezTo>
                    <a:cubicBezTo>
                      <a:pt x="46" y="31"/>
                      <a:pt x="45" y="33"/>
                      <a:pt x="46" y="34"/>
                    </a:cubicBezTo>
                    <a:cubicBezTo>
                      <a:pt x="61" y="41"/>
                      <a:pt x="74" y="51"/>
                      <a:pt x="85" y="63"/>
                    </a:cubicBezTo>
                    <a:cubicBezTo>
                      <a:pt x="87" y="66"/>
                      <a:pt x="90" y="66"/>
                      <a:pt x="86" y="67"/>
                    </a:cubicBezTo>
                    <a:cubicBezTo>
                      <a:pt x="83" y="68"/>
                      <a:pt x="83" y="67"/>
                      <a:pt x="81" y="67"/>
                    </a:cubicBezTo>
                    <a:cubicBezTo>
                      <a:pt x="77" y="66"/>
                      <a:pt x="73" y="63"/>
                      <a:pt x="69" y="61"/>
                    </a:cubicBezTo>
                    <a:cubicBezTo>
                      <a:pt x="62" y="57"/>
                      <a:pt x="55" y="53"/>
                      <a:pt x="49" y="48"/>
                    </a:cubicBezTo>
                    <a:cubicBezTo>
                      <a:pt x="43" y="43"/>
                      <a:pt x="37" y="38"/>
                      <a:pt x="31" y="31"/>
                    </a:cubicBezTo>
                    <a:cubicBezTo>
                      <a:pt x="30" y="30"/>
                      <a:pt x="29" y="28"/>
                      <a:pt x="27" y="27"/>
                    </a:cubicBezTo>
                    <a:cubicBezTo>
                      <a:pt x="25" y="23"/>
                      <a:pt x="24" y="22"/>
                      <a:pt x="28" y="20"/>
                    </a:cubicBezTo>
                    <a:cubicBezTo>
                      <a:pt x="33" y="17"/>
                      <a:pt x="37" y="19"/>
                      <a:pt x="42" y="21"/>
                    </a:cubicBezTo>
                    <a:cubicBezTo>
                      <a:pt x="57" y="26"/>
                      <a:pt x="72" y="34"/>
                      <a:pt x="84" y="45"/>
                    </a:cubicBezTo>
                    <a:cubicBezTo>
                      <a:pt x="89" y="50"/>
                      <a:pt x="95" y="56"/>
                      <a:pt x="98" y="62"/>
                    </a:cubicBezTo>
                    <a:cubicBezTo>
                      <a:pt x="101" y="68"/>
                      <a:pt x="102" y="72"/>
                      <a:pt x="98" y="77"/>
                    </a:cubicBezTo>
                    <a:cubicBezTo>
                      <a:pt x="95" y="83"/>
                      <a:pt x="90" y="82"/>
                      <a:pt x="84" y="80"/>
                    </a:cubicBezTo>
                    <a:cubicBezTo>
                      <a:pt x="70" y="76"/>
                      <a:pt x="56" y="66"/>
                      <a:pt x="45" y="57"/>
                    </a:cubicBezTo>
                    <a:cubicBezTo>
                      <a:pt x="32" y="48"/>
                      <a:pt x="20" y="37"/>
                      <a:pt x="10" y="24"/>
                    </a:cubicBezTo>
                    <a:cubicBezTo>
                      <a:pt x="8" y="21"/>
                      <a:pt x="4" y="17"/>
                      <a:pt x="4" y="13"/>
                    </a:cubicBezTo>
                    <a:cubicBezTo>
                      <a:pt x="5" y="10"/>
                      <a:pt x="13" y="5"/>
                      <a:pt x="15" y="5"/>
                    </a:cubicBezTo>
                    <a:cubicBezTo>
                      <a:pt x="16" y="5"/>
                      <a:pt x="18" y="5"/>
                      <a:pt x="19" y="5"/>
                    </a:cubicBezTo>
                    <a:cubicBezTo>
                      <a:pt x="28" y="6"/>
                      <a:pt x="36" y="8"/>
                      <a:pt x="44" y="11"/>
                    </a:cubicBezTo>
                    <a:cubicBezTo>
                      <a:pt x="75" y="19"/>
                      <a:pt x="120" y="42"/>
                      <a:pt x="116" y="80"/>
                    </a:cubicBezTo>
                    <a:cubicBezTo>
                      <a:pt x="115" y="81"/>
                      <a:pt x="118" y="81"/>
                      <a:pt x="118" y="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6" name="Google Shape;2446;p19"/>
              <p:cNvSpPr/>
              <p:nvPr/>
            </p:nvSpPr>
            <p:spPr>
              <a:xfrm>
                <a:off x="5883275" y="5541963"/>
                <a:ext cx="346075" cy="25241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7" extrusionOk="0">
                    <a:moveTo>
                      <a:pt x="91" y="49"/>
                    </a:moveTo>
                    <a:cubicBezTo>
                      <a:pt x="55" y="60"/>
                      <a:pt x="25" y="26"/>
                      <a:pt x="4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22" y="28"/>
                      <a:pt x="56" y="67"/>
                      <a:pt x="91" y="51"/>
                    </a:cubicBezTo>
                    <a:cubicBezTo>
                      <a:pt x="92" y="50"/>
                      <a:pt x="91" y="49"/>
                      <a:pt x="91" y="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7" name="Google Shape;2447;p19"/>
              <p:cNvSpPr/>
              <p:nvPr/>
            </p:nvSpPr>
            <p:spPr>
              <a:xfrm>
                <a:off x="5053013" y="5180013"/>
                <a:ext cx="6604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1" extrusionOk="0">
                    <a:moveTo>
                      <a:pt x="80" y="1"/>
                    </a:moveTo>
                    <a:cubicBezTo>
                      <a:pt x="61" y="0"/>
                      <a:pt x="41" y="2"/>
                      <a:pt x="26" y="13"/>
                    </a:cubicBezTo>
                    <a:cubicBezTo>
                      <a:pt x="10" y="23"/>
                      <a:pt x="0" y="44"/>
                      <a:pt x="7" y="61"/>
                    </a:cubicBezTo>
                    <a:cubicBezTo>
                      <a:pt x="11" y="72"/>
                      <a:pt x="21" y="81"/>
                      <a:pt x="31" y="85"/>
                    </a:cubicBezTo>
                    <a:cubicBezTo>
                      <a:pt x="42" y="90"/>
                      <a:pt x="54" y="91"/>
                      <a:pt x="66" y="90"/>
                    </a:cubicBezTo>
                    <a:cubicBezTo>
                      <a:pt x="96" y="90"/>
                      <a:pt x="126" y="82"/>
                      <a:pt x="152" y="68"/>
                    </a:cubicBezTo>
                    <a:cubicBezTo>
                      <a:pt x="160" y="63"/>
                      <a:pt x="175" y="54"/>
                      <a:pt x="174" y="43"/>
                    </a:cubicBezTo>
                    <a:cubicBezTo>
                      <a:pt x="174" y="33"/>
                      <a:pt x="160" y="27"/>
                      <a:pt x="153" y="23"/>
                    </a:cubicBezTo>
                    <a:cubicBezTo>
                      <a:pt x="130" y="11"/>
                      <a:pt x="105" y="3"/>
                      <a:pt x="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8" name="Google Shape;2448;p19"/>
              <p:cNvSpPr/>
              <p:nvPr/>
            </p:nvSpPr>
            <p:spPr>
              <a:xfrm>
                <a:off x="5099051" y="5202238"/>
                <a:ext cx="520700" cy="26828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1" extrusionOk="0">
                    <a:moveTo>
                      <a:pt x="0" y="36"/>
                    </a:moveTo>
                    <a:cubicBezTo>
                      <a:pt x="18" y="0"/>
                      <a:pt x="69" y="4"/>
                      <a:pt x="101" y="14"/>
                    </a:cubicBezTo>
                    <a:cubicBezTo>
                      <a:pt x="110" y="17"/>
                      <a:pt x="119" y="20"/>
                      <a:pt x="128" y="25"/>
                    </a:cubicBezTo>
                    <a:cubicBezTo>
                      <a:pt x="132" y="28"/>
                      <a:pt x="138" y="32"/>
                      <a:pt x="137" y="38"/>
                    </a:cubicBezTo>
                    <a:cubicBezTo>
                      <a:pt x="136" y="44"/>
                      <a:pt x="131" y="47"/>
                      <a:pt x="127" y="49"/>
                    </a:cubicBezTo>
                    <a:cubicBezTo>
                      <a:pt x="118" y="53"/>
                      <a:pt x="107" y="56"/>
                      <a:pt x="98" y="58"/>
                    </a:cubicBezTo>
                    <a:cubicBezTo>
                      <a:pt x="86" y="60"/>
                      <a:pt x="1" y="71"/>
                      <a:pt x="15" y="39"/>
                    </a:cubicBezTo>
                    <a:cubicBezTo>
                      <a:pt x="22" y="25"/>
                      <a:pt x="44" y="22"/>
                      <a:pt x="58" y="21"/>
                    </a:cubicBezTo>
                    <a:cubicBezTo>
                      <a:pt x="68" y="21"/>
                      <a:pt x="77" y="22"/>
                      <a:pt x="87" y="24"/>
                    </a:cubicBezTo>
                    <a:cubicBezTo>
                      <a:pt x="92" y="24"/>
                      <a:pt x="97" y="26"/>
                      <a:pt x="102" y="27"/>
                    </a:cubicBezTo>
                    <a:cubicBezTo>
                      <a:pt x="105" y="28"/>
                      <a:pt x="110" y="29"/>
                      <a:pt x="112" y="32"/>
                    </a:cubicBezTo>
                    <a:cubicBezTo>
                      <a:pt x="123" y="44"/>
                      <a:pt x="86" y="49"/>
                      <a:pt x="81" y="49"/>
                    </a:cubicBezTo>
                    <a:cubicBezTo>
                      <a:pt x="69" y="51"/>
                      <a:pt x="57" y="52"/>
                      <a:pt x="46" y="50"/>
                    </a:cubicBezTo>
                    <a:cubicBezTo>
                      <a:pt x="39" y="49"/>
                      <a:pt x="31" y="49"/>
                      <a:pt x="28" y="42"/>
                    </a:cubicBezTo>
                    <a:cubicBezTo>
                      <a:pt x="27" y="41"/>
                      <a:pt x="28" y="40"/>
                      <a:pt x="29" y="40"/>
                    </a:cubicBezTo>
                    <a:cubicBezTo>
                      <a:pt x="47" y="34"/>
                      <a:pt x="66" y="32"/>
                      <a:pt x="86" y="34"/>
                    </a:cubicBezTo>
                    <a:cubicBezTo>
                      <a:pt x="87" y="35"/>
                      <a:pt x="87" y="37"/>
                      <a:pt x="85" y="37"/>
                    </a:cubicBezTo>
                    <a:cubicBezTo>
                      <a:pt x="69" y="35"/>
                      <a:pt x="53" y="36"/>
                      <a:pt x="37" y="41"/>
                    </a:cubicBezTo>
                    <a:cubicBezTo>
                      <a:pt x="34" y="41"/>
                      <a:pt x="32" y="40"/>
                      <a:pt x="34" y="44"/>
                    </a:cubicBezTo>
                    <a:cubicBezTo>
                      <a:pt x="36" y="46"/>
                      <a:pt x="36" y="45"/>
                      <a:pt x="38" y="46"/>
                    </a:cubicBezTo>
                    <a:cubicBezTo>
                      <a:pt x="42" y="48"/>
                      <a:pt x="47" y="47"/>
                      <a:pt x="52" y="48"/>
                    </a:cubicBezTo>
                    <a:cubicBezTo>
                      <a:pt x="60" y="48"/>
                      <a:pt x="67" y="48"/>
                      <a:pt x="75" y="48"/>
                    </a:cubicBezTo>
                    <a:cubicBezTo>
                      <a:pt x="83" y="47"/>
                      <a:pt x="91" y="45"/>
                      <a:pt x="99" y="43"/>
                    </a:cubicBezTo>
                    <a:cubicBezTo>
                      <a:pt x="101" y="43"/>
                      <a:pt x="103" y="42"/>
                      <a:pt x="105" y="41"/>
                    </a:cubicBezTo>
                    <a:cubicBezTo>
                      <a:pt x="109" y="40"/>
                      <a:pt x="110" y="40"/>
                      <a:pt x="108" y="35"/>
                    </a:cubicBezTo>
                    <a:cubicBezTo>
                      <a:pt x="106" y="30"/>
                      <a:pt x="101" y="30"/>
                      <a:pt x="96" y="29"/>
                    </a:cubicBezTo>
                    <a:cubicBezTo>
                      <a:pt x="81" y="25"/>
                      <a:pt x="64" y="23"/>
                      <a:pt x="48" y="26"/>
                    </a:cubicBezTo>
                    <a:cubicBezTo>
                      <a:pt x="41" y="27"/>
                      <a:pt x="33" y="29"/>
                      <a:pt x="27" y="33"/>
                    </a:cubicBezTo>
                    <a:cubicBezTo>
                      <a:pt x="21" y="36"/>
                      <a:pt x="18" y="39"/>
                      <a:pt x="18" y="45"/>
                    </a:cubicBezTo>
                    <a:cubicBezTo>
                      <a:pt x="18" y="51"/>
                      <a:pt x="22" y="54"/>
                      <a:pt x="28" y="56"/>
                    </a:cubicBezTo>
                    <a:cubicBezTo>
                      <a:pt x="43" y="59"/>
                      <a:pt x="59" y="59"/>
                      <a:pt x="74" y="58"/>
                    </a:cubicBezTo>
                    <a:cubicBezTo>
                      <a:pt x="90" y="57"/>
                      <a:pt x="106" y="54"/>
                      <a:pt x="121" y="49"/>
                    </a:cubicBezTo>
                    <a:cubicBezTo>
                      <a:pt x="124" y="48"/>
                      <a:pt x="130" y="46"/>
                      <a:pt x="132" y="43"/>
                    </a:cubicBezTo>
                    <a:cubicBezTo>
                      <a:pt x="133" y="40"/>
                      <a:pt x="129" y="31"/>
                      <a:pt x="127" y="30"/>
                    </a:cubicBezTo>
                    <a:cubicBezTo>
                      <a:pt x="126" y="29"/>
                      <a:pt x="125" y="29"/>
                      <a:pt x="124" y="28"/>
                    </a:cubicBezTo>
                    <a:cubicBezTo>
                      <a:pt x="116" y="24"/>
                      <a:pt x="108" y="21"/>
                      <a:pt x="100" y="19"/>
                    </a:cubicBezTo>
                    <a:cubicBezTo>
                      <a:pt x="70" y="10"/>
                      <a:pt x="19" y="3"/>
                      <a:pt x="2" y="38"/>
                    </a:cubicBezTo>
                    <a:cubicBezTo>
                      <a:pt x="2" y="39"/>
                      <a:pt x="0" y="38"/>
                      <a:pt x="0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9" name="Google Shape;2449;p19"/>
              <p:cNvSpPr/>
              <p:nvPr/>
            </p:nvSpPr>
            <p:spPr>
              <a:xfrm>
                <a:off x="5113338" y="5407026"/>
                <a:ext cx="388938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4" extrusionOk="0">
                    <a:moveTo>
                      <a:pt x="1" y="1"/>
                    </a:moveTo>
                    <a:cubicBezTo>
                      <a:pt x="26" y="29"/>
                      <a:pt x="69" y="17"/>
                      <a:pt x="100" y="9"/>
                    </a:cubicBezTo>
                    <a:cubicBezTo>
                      <a:pt x="102" y="8"/>
                      <a:pt x="103" y="11"/>
                      <a:pt x="101" y="12"/>
                    </a:cubicBezTo>
                    <a:cubicBezTo>
                      <a:pt x="71" y="20"/>
                      <a:pt x="21" y="34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0" name="Google Shape;2450;p19"/>
              <p:cNvSpPr/>
              <p:nvPr/>
            </p:nvSpPr>
            <p:spPr>
              <a:xfrm>
                <a:off x="5486401" y="5365751"/>
                <a:ext cx="358775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95" h="173" extrusionOk="0">
                    <a:moveTo>
                      <a:pt x="5" y="88"/>
                    </a:moveTo>
                    <a:cubicBezTo>
                      <a:pt x="1" y="106"/>
                      <a:pt x="0" y="126"/>
                      <a:pt x="8" y="143"/>
                    </a:cubicBezTo>
                    <a:cubicBezTo>
                      <a:pt x="15" y="160"/>
                      <a:pt x="34" y="173"/>
                      <a:pt x="52" y="170"/>
                    </a:cubicBezTo>
                    <a:cubicBezTo>
                      <a:pt x="64" y="167"/>
                      <a:pt x="74" y="159"/>
                      <a:pt x="80" y="149"/>
                    </a:cubicBezTo>
                    <a:cubicBezTo>
                      <a:pt x="86" y="139"/>
                      <a:pt x="89" y="127"/>
                      <a:pt x="91" y="115"/>
                    </a:cubicBezTo>
                    <a:cubicBezTo>
                      <a:pt x="95" y="86"/>
                      <a:pt x="92" y="55"/>
                      <a:pt x="82" y="27"/>
                    </a:cubicBezTo>
                    <a:cubicBezTo>
                      <a:pt x="79" y="18"/>
                      <a:pt x="72" y="2"/>
                      <a:pt x="61" y="1"/>
                    </a:cubicBezTo>
                    <a:cubicBezTo>
                      <a:pt x="52" y="0"/>
                      <a:pt x="44" y="13"/>
                      <a:pt x="38" y="20"/>
                    </a:cubicBezTo>
                    <a:cubicBezTo>
                      <a:pt x="22" y="40"/>
                      <a:pt x="11" y="63"/>
                      <a:pt x="5" y="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1" name="Google Shape;2451;p19"/>
              <p:cNvSpPr/>
              <p:nvPr/>
            </p:nvSpPr>
            <p:spPr>
              <a:xfrm>
                <a:off x="5494338" y="5459413"/>
                <a:ext cx="263525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70" h="141" extrusionOk="0">
                    <a:moveTo>
                      <a:pt x="33" y="136"/>
                    </a:moveTo>
                    <a:cubicBezTo>
                      <a:pt x="0" y="113"/>
                      <a:pt x="12" y="63"/>
                      <a:pt x="27" y="33"/>
                    </a:cubicBezTo>
                    <a:cubicBezTo>
                      <a:pt x="31" y="25"/>
                      <a:pt x="36" y="16"/>
                      <a:pt x="42" y="9"/>
                    </a:cubicBezTo>
                    <a:cubicBezTo>
                      <a:pt x="45" y="4"/>
                      <a:pt x="50" y="0"/>
                      <a:pt x="57" y="2"/>
                    </a:cubicBezTo>
                    <a:cubicBezTo>
                      <a:pt x="62" y="3"/>
                      <a:pt x="64" y="9"/>
                      <a:pt x="65" y="13"/>
                    </a:cubicBezTo>
                    <a:cubicBezTo>
                      <a:pt x="68" y="23"/>
                      <a:pt x="69" y="34"/>
                      <a:pt x="69" y="43"/>
                    </a:cubicBezTo>
                    <a:cubicBezTo>
                      <a:pt x="70" y="56"/>
                      <a:pt x="67" y="141"/>
                      <a:pt x="38" y="122"/>
                    </a:cubicBezTo>
                    <a:cubicBezTo>
                      <a:pt x="25" y="113"/>
                      <a:pt x="25" y="91"/>
                      <a:pt x="27" y="77"/>
                    </a:cubicBezTo>
                    <a:cubicBezTo>
                      <a:pt x="28" y="67"/>
                      <a:pt x="30" y="58"/>
                      <a:pt x="34" y="49"/>
                    </a:cubicBezTo>
                    <a:cubicBezTo>
                      <a:pt x="36" y="44"/>
                      <a:pt x="38" y="39"/>
                      <a:pt x="40" y="35"/>
                    </a:cubicBezTo>
                    <a:cubicBezTo>
                      <a:pt x="41" y="32"/>
                      <a:pt x="43" y="27"/>
                      <a:pt x="46" y="25"/>
                    </a:cubicBezTo>
                    <a:cubicBezTo>
                      <a:pt x="60" y="16"/>
                      <a:pt x="59" y="53"/>
                      <a:pt x="59" y="58"/>
                    </a:cubicBezTo>
                    <a:cubicBezTo>
                      <a:pt x="58" y="70"/>
                      <a:pt x="57" y="82"/>
                      <a:pt x="54" y="94"/>
                    </a:cubicBezTo>
                    <a:cubicBezTo>
                      <a:pt x="52" y="100"/>
                      <a:pt x="50" y="108"/>
                      <a:pt x="43" y="110"/>
                    </a:cubicBezTo>
                    <a:cubicBezTo>
                      <a:pt x="42" y="110"/>
                      <a:pt x="41" y="109"/>
                      <a:pt x="41" y="109"/>
                    </a:cubicBezTo>
                    <a:cubicBezTo>
                      <a:pt x="38" y="89"/>
                      <a:pt x="38" y="70"/>
                      <a:pt x="44" y="52"/>
                    </a:cubicBezTo>
                    <a:cubicBezTo>
                      <a:pt x="45" y="50"/>
                      <a:pt x="47" y="51"/>
                      <a:pt x="47" y="52"/>
                    </a:cubicBezTo>
                    <a:cubicBezTo>
                      <a:pt x="42" y="68"/>
                      <a:pt x="41" y="84"/>
                      <a:pt x="43" y="100"/>
                    </a:cubicBezTo>
                    <a:cubicBezTo>
                      <a:pt x="43" y="104"/>
                      <a:pt x="42" y="106"/>
                      <a:pt x="45" y="104"/>
                    </a:cubicBezTo>
                    <a:cubicBezTo>
                      <a:pt x="48" y="102"/>
                      <a:pt x="47" y="102"/>
                      <a:pt x="48" y="100"/>
                    </a:cubicBezTo>
                    <a:cubicBezTo>
                      <a:pt x="50" y="96"/>
                      <a:pt x="51" y="91"/>
                      <a:pt x="52" y="87"/>
                    </a:cubicBezTo>
                    <a:cubicBezTo>
                      <a:pt x="54" y="80"/>
                      <a:pt x="55" y="72"/>
                      <a:pt x="56" y="64"/>
                    </a:cubicBezTo>
                    <a:cubicBezTo>
                      <a:pt x="56" y="56"/>
                      <a:pt x="56" y="48"/>
                      <a:pt x="55" y="40"/>
                    </a:cubicBezTo>
                    <a:cubicBezTo>
                      <a:pt x="55" y="38"/>
                      <a:pt x="55" y="35"/>
                      <a:pt x="54" y="34"/>
                    </a:cubicBezTo>
                    <a:cubicBezTo>
                      <a:pt x="53" y="29"/>
                      <a:pt x="53" y="28"/>
                      <a:pt x="49" y="29"/>
                    </a:cubicBezTo>
                    <a:cubicBezTo>
                      <a:pt x="44" y="31"/>
                      <a:pt x="43" y="35"/>
                      <a:pt x="41" y="40"/>
                    </a:cubicBezTo>
                    <a:cubicBezTo>
                      <a:pt x="34" y="55"/>
                      <a:pt x="29" y="71"/>
                      <a:pt x="30" y="87"/>
                    </a:cubicBezTo>
                    <a:cubicBezTo>
                      <a:pt x="30" y="95"/>
                      <a:pt x="31" y="103"/>
                      <a:pt x="33" y="110"/>
                    </a:cubicBezTo>
                    <a:cubicBezTo>
                      <a:pt x="36" y="115"/>
                      <a:pt x="38" y="119"/>
                      <a:pt x="44" y="120"/>
                    </a:cubicBezTo>
                    <a:cubicBezTo>
                      <a:pt x="50" y="121"/>
                      <a:pt x="54" y="117"/>
                      <a:pt x="56" y="112"/>
                    </a:cubicBezTo>
                    <a:cubicBezTo>
                      <a:pt x="62" y="98"/>
                      <a:pt x="64" y="82"/>
                      <a:pt x="65" y="67"/>
                    </a:cubicBezTo>
                    <a:cubicBezTo>
                      <a:pt x="67" y="51"/>
                      <a:pt x="67" y="34"/>
                      <a:pt x="64" y="19"/>
                    </a:cubicBezTo>
                    <a:cubicBezTo>
                      <a:pt x="64" y="16"/>
                      <a:pt x="63" y="9"/>
                      <a:pt x="60" y="7"/>
                    </a:cubicBezTo>
                    <a:cubicBezTo>
                      <a:pt x="57" y="6"/>
                      <a:pt x="49" y="8"/>
                      <a:pt x="47" y="10"/>
                    </a:cubicBezTo>
                    <a:cubicBezTo>
                      <a:pt x="46" y="11"/>
                      <a:pt x="45" y="12"/>
                      <a:pt x="44" y="13"/>
                    </a:cubicBezTo>
                    <a:cubicBezTo>
                      <a:pt x="39" y="20"/>
                      <a:pt x="35" y="27"/>
                      <a:pt x="31" y="35"/>
                    </a:cubicBezTo>
                    <a:cubicBezTo>
                      <a:pt x="17" y="63"/>
                      <a:pt x="3" y="112"/>
                      <a:pt x="34" y="134"/>
                    </a:cubicBezTo>
                    <a:cubicBezTo>
                      <a:pt x="35" y="135"/>
                      <a:pt x="34" y="137"/>
                      <a:pt x="33" y="1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2" name="Google Shape;2452;p19"/>
              <p:cNvSpPr/>
              <p:nvPr/>
            </p:nvSpPr>
            <p:spPr>
              <a:xfrm>
                <a:off x="5686426" y="5594351"/>
                <a:ext cx="139700" cy="377825"/>
              </a:xfrm>
              <a:custGeom>
                <a:avLst/>
                <a:gdLst/>
                <a:ahLst/>
                <a:cxnLst/>
                <a:rect l="l" t="t" r="r" b="b"/>
                <a:pathLst>
                  <a:path w="37" h="100" extrusionOk="0">
                    <a:moveTo>
                      <a:pt x="1" y="98"/>
                    </a:moveTo>
                    <a:cubicBezTo>
                      <a:pt x="33" y="79"/>
                      <a:pt x="27" y="34"/>
                      <a:pt x="24" y="2"/>
                    </a:cubicBezTo>
                    <a:cubicBezTo>
                      <a:pt x="24" y="0"/>
                      <a:pt x="27" y="0"/>
                      <a:pt x="27" y="2"/>
                    </a:cubicBezTo>
                    <a:cubicBezTo>
                      <a:pt x="31" y="32"/>
                      <a:pt x="37" y="84"/>
                      <a:pt x="1" y="99"/>
                    </a:cubicBezTo>
                    <a:cubicBezTo>
                      <a:pt x="1" y="100"/>
                      <a:pt x="0" y="98"/>
                      <a:pt x="1" y="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3" name="Google Shape;2453;p19"/>
              <p:cNvSpPr/>
              <p:nvPr/>
            </p:nvSpPr>
            <p:spPr>
              <a:xfrm>
                <a:off x="5630863" y="5199063"/>
                <a:ext cx="211138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59" extrusionOk="0">
                    <a:moveTo>
                      <a:pt x="2" y="35"/>
                    </a:moveTo>
                    <a:cubicBezTo>
                      <a:pt x="3" y="44"/>
                      <a:pt x="10" y="53"/>
                      <a:pt x="19" y="57"/>
                    </a:cubicBezTo>
                    <a:cubicBezTo>
                      <a:pt x="22" y="58"/>
                      <a:pt x="26" y="59"/>
                      <a:pt x="30" y="59"/>
                    </a:cubicBezTo>
                    <a:cubicBezTo>
                      <a:pt x="40" y="59"/>
                      <a:pt x="49" y="52"/>
                      <a:pt x="52" y="43"/>
                    </a:cubicBezTo>
                    <a:cubicBezTo>
                      <a:pt x="56" y="33"/>
                      <a:pt x="53" y="22"/>
                      <a:pt x="45" y="15"/>
                    </a:cubicBezTo>
                    <a:cubicBezTo>
                      <a:pt x="28" y="0"/>
                      <a:pt x="0" y="11"/>
                      <a:pt x="2" y="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4" name="Google Shape;2454;p19"/>
              <p:cNvSpPr/>
              <p:nvPr/>
            </p:nvSpPr>
            <p:spPr>
              <a:xfrm>
                <a:off x="5576888" y="5172076"/>
                <a:ext cx="306388" cy="306388"/>
              </a:xfrm>
              <a:custGeom>
                <a:avLst/>
                <a:gdLst/>
                <a:ahLst/>
                <a:cxnLst/>
                <a:rect l="l" t="t" r="r" b="b"/>
                <a:pathLst>
                  <a:path w="81" h="81" extrusionOk="0">
                    <a:moveTo>
                      <a:pt x="26" y="11"/>
                    </a:moveTo>
                    <a:cubicBezTo>
                      <a:pt x="6" y="19"/>
                      <a:pt x="0" y="41"/>
                      <a:pt x="11" y="59"/>
                    </a:cubicBezTo>
                    <a:cubicBezTo>
                      <a:pt x="16" y="67"/>
                      <a:pt x="23" y="76"/>
                      <a:pt x="33" y="78"/>
                    </a:cubicBezTo>
                    <a:cubicBezTo>
                      <a:pt x="43" y="81"/>
                      <a:pt x="53" y="77"/>
                      <a:pt x="61" y="72"/>
                    </a:cubicBezTo>
                    <a:cubicBezTo>
                      <a:pt x="78" y="61"/>
                      <a:pt x="81" y="37"/>
                      <a:pt x="70" y="20"/>
                    </a:cubicBezTo>
                    <a:cubicBezTo>
                      <a:pt x="60" y="5"/>
                      <a:pt x="37" y="0"/>
                      <a:pt x="22" y="12"/>
                    </a:cubicBezTo>
                    <a:cubicBezTo>
                      <a:pt x="21" y="14"/>
                      <a:pt x="23" y="16"/>
                      <a:pt x="24" y="15"/>
                    </a:cubicBezTo>
                    <a:cubicBezTo>
                      <a:pt x="38" y="5"/>
                      <a:pt x="57" y="7"/>
                      <a:pt x="67" y="21"/>
                    </a:cubicBezTo>
                    <a:cubicBezTo>
                      <a:pt x="78" y="36"/>
                      <a:pt x="76" y="59"/>
                      <a:pt x="59" y="70"/>
                    </a:cubicBezTo>
                    <a:cubicBezTo>
                      <a:pt x="53" y="74"/>
                      <a:pt x="44" y="77"/>
                      <a:pt x="36" y="76"/>
                    </a:cubicBezTo>
                    <a:cubicBezTo>
                      <a:pt x="27" y="75"/>
                      <a:pt x="20" y="67"/>
                      <a:pt x="15" y="60"/>
                    </a:cubicBezTo>
                    <a:cubicBezTo>
                      <a:pt x="3" y="43"/>
                      <a:pt x="7" y="21"/>
                      <a:pt x="27" y="13"/>
                    </a:cubicBezTo>
                    <a:cubicBezTo>
                      <a:pt x="28" y="12"/>
                      <a:pt x="27" y="10"/>
                      <a:pt x="26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55" name="Google Shape;2455;p19"/>
            <p:cNvGrpSpPr/>
            <p:nvPr/>
          </p:nvGrpSpPr>
          <p:grpSpPr>
            <a:xfrm rot="10800000" flipH="1">
              <a:off x="-752714" y="-532901"/>
              <a:ext cx="2466448" cy="2447096"/>
              <a:chOff x="6437313" y="3054351"/>
              <a:chExt cx="603250" cy="598487"/>
            </a:xfrm>
          </p:grpSpPr>
          <p:sp>
            <p:nvSpPr>
              <p:cNvPr id="2456" name="Google Shape;2456;p19"/>
              <p:cNvSpPr/>
              <p:nvPr/>
            </p:nvSpPr>
            <p:spPr>
              <a:xfrm>
                <a:off x="6727826" y="3054350"/>
                <a:ext cx="123825" cy="274637"/>
              </a:xfrm>
              <a:custGeom>
                <a:avLst/>
                <a:gdLst/>
                <a:ahLst/>
                <a:cxnLst/>
                <a:rect l="l" t="t" r="r" b="b"/>
                <a:pathLst>
                  <a:path w="33" h="73" extrusionOk="0">
                    <a:moveTo>
                      <a:pt x="1" y="38"/>
                    </a:moveTo>
                    <a:cubicBezTo>
                      <a:pt x="0" y="50"/>
                      <a:pt x="1" y="62"/>
                      <a:pt x="3" y="73"/>
                    </a:cubicBezTo>
                    <a:cubicBezTo>
                      <a:pt x="10" y="68"/>
                      <a:pt x="17" y="60"/>
                      <a:pt x="24" y="43"/>
                    </a:cubicBezTo>
                    <a:cubicBezTo>
                      <a:pt x="29" y="31"/>
                      <a:pt x="33" y="0"/>
                      <a:pt x="20" y="2"/>
                    </a:cubicBezTo>
                    <a:cubicBezTo>
                      <a:pt x="8" y="4"/>
                      <a:pt x="2" y="27"/>
                      <a:pt x="1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7" name="Google Shape;2457;p19"/>
              <p:cNvSpPr/>
              <p:nvPr/>
            </p:nvSpPr>
            <p:spPr>
              <a:xfrm>
                <a:off x="6738938" y="3076576"/>
                <a:ext cx="6350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47" extrusionOk="0">
                    <a:moveTo>
                      <a:pt x="16" y="0"/>
                    </a:moveTo>
                    <a:cubicBezTo>
                      <a:pt x="3" y="11"/>
                      <a:pt x="0" y="30"/>
                      <a:pt x="2" y="46"/>
                    </a:cubicBezTo>
                    <a:cubicBezTo>
                      <a:pt x="2" y="47"/>
                      <a:pt x="3" y="47"/>
                      <a:pt x="3" y="46"/>
                    </a:cubicBezTo>
                    <a:cubicBezTo>
                      <a:pt x="3" y="37"/>
                      <a:pt x="3" y="29"/>
                      <a:pt x="5" y="20"/>
                    </a:cubicBezTo>
                    <a:cubicBezTo>
                      <a:pt x="7" y="13"/>
                      <a:pt x="11" y="6"/>
                      <a:pt x="17" y="0"/>
                    </a:cubicBezTo>
                    <a:cubicBezTo>
                      <a:pt x="17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8" name="Google Shape;2458;p19"/>
              <p:cNvSpPr/>
              <p:nvPr/>
            </p:nvSpPr>
            <p:spPr>
              <a:xfrm>
                <a:off x="6742113" y="3265488"/>
                <a:ext cx="4763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1"/>
                    </a:move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9" name="Google Shape;2459;p19"/>
              <p:cNvSpPr/>
              <p:nvPr/>
            </p:nvSpPr>
            <p:spPr>
              <a:xfrm>
                <a:off x="6742113" y="3287713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0" name="Google Shape;2460;p19"/>
              <p:cNvSpPr/>
              <p:nvPr/>
            </p:nvSpPr>
            <p:spPr>
              <a:xfrm>
                <a:off x="6799263" y="3076575"/>
                <a:ext cx="2540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1" extrusionOk="0">
                    <a:moveTo>
                      <a:pt x="4" y="1"/>
                    </a:moveTo>
                    <a:cubicBezTo>
                      <a:pt x="7" y="10"/>
                      <a:pt x="3" y="21"/>
                      <a:pt x="0" y="29"/>
                    </a:cubicBezTo>
                    <a:cubicBezTo>
                      <a:pt x="0" y="30"/>
                      <a:pt x="1" y="31"/>
                      <a:pt x="1" y="30"/>
                    </a:cubicBezTo>
                    <a:cubicBezTo>
                      <a:pt x="3" y="25"/>
                      <a:pt x="5" y="19"/>
                      <a:pt x="5" y="14"/>
                    </a:cubicBezTo>
                    <a:cubicBezTo>
                      <a:pt x="6" y="9"/>
                      <a:pt x="6" y="5"/>
                      <a:pt x="4" y="1"/>
                    </a:cubicBezTo>
                    <a:cubicBezTo>
                      <a:pt x="4" y="0"/>
                      <a:pt x="3" y="0"/>
                      <a:pt x="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1" name="Google Shape;2461;p19"/>
              <p:cNvSpPr/>
              <p:nvPr/>
            </p:nvSpPr>
            <p:spPr>
              <a:xfrm>
                <a:off x="6791326" y="3205163"/>
                <a:ext cx="7938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1" y="1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2" name="Google Shape;2462;p19"/>
              <p:cNvSpPr/>
              <p:nvPr/>
            </p:nvSpPr>
            <p:spPr>
              <a:xfrm>
                <a:off x="6788151" y="32305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3" name="Google Shape;2463;p19"/>
              <p:cNvSpPr/>
              <p:nvPr/>
            </p:nvSpPr>
            <p:spPr>
              <a:xfrm>
                <a:off x="6632576" y="3375025"/>
                <a:ext cx="117475" cy="277812"/>
              </a:xfrm>
              <a:custGeom>
                <a:avLst/>
                <a:gdLst/>
                <a:ahLst/>
                <a:cxnLst/>
                <a:rect l="l" t="t" r="r" b="b"/>
                <a:pathLst>
                  <a:path w="31" h="74" extrusionOk="0">
                    <a:moveTo>
                      <a:pt x="30" y="35"/>
                    </a:moveTo>
                    <a:cubicBezTo>
                      <a:pt x="31" y="23"/>
                      <a:pt x="29" y="11"/>
                      <a:pt x="27" y="0"/>
                    </a:cubicBezTo>
                    <a:cubicBezTo>
                      <a:pt x="21" y="5"/>
                      <a:pt x="14" y="14"/>
                      <a:pt x="8" y="31"/>
                    </a:cubicBezTo>
                    <a:cubicBezTo>
                      <a:pt x="3" y="43"/>
                      <a:pt x="0" y="74"/>
                      <a:pt x="12" y="72"/>
                    </a:cubicBezTo>
                    <a:cubicBezTo>
                      <a:pt x="25" y="69"/>
                      <a:pt x="30" y="46"/>
                      <a:pt x="30" y="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4" name="Google Shape;2464;p19"/>
              <p:cNvSpPr/>
              <p:nvPr/>
            </p:nvSpPr>
            <p:spPr>
              <a:xfrm>
                <a:off x="6681788" y="3452813"/>
                <a:ext cx="60325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6" h="47" extrusionOk="0">
                    <a:moveTo>
                      <a:pt x="0" y="47"/>
                    </a:moveTo>
                    <a:cubicBezTo>
                      <a:pt x="13" y="36"/>
                      <a:pt x="16" y="16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9"/>
                      <a:pt x="13" y="17"/>
                      <a:pt x="11" y="26"/>
                    </a:cubicBezTo>
                    <a:cubicBezTo>
                      <a:pt x="9" y="34"/>
                      <a:pt x="6" y="41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5" name="Google Shape;2465;p19"/>
              <p:cNvSpPr/>
              <p:nvPr/>
            </p:nvSpPr>
            <p:spPr>
              <a:xfrm>
                <a:off x="6727826" y="3427413"/>
                <a:ext cx="3175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6" name="Google Shape;2466;p19"/>
              <p:cNvSpPr/>
              <p:nvPr/>
            </p:nvSpPr>
            <p:spPr>
              <a:xfrm>
                <a:off x="6727826" y="3411538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7" name="Google Shape;2467;p19"/>
              <p:cNvSpPr/>
              <p:nvPr/>
            </p:nvSpPr>
            <p:spPr>
              <a:xfrm>
                <a:off x="6656388" y="3513138"/>
                <a:ext cx="2540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1" extrusionOk="0">
                    <a:moveTo>
                      <a:pt x="4" y="30"/>
                    </a:moveTo>
                    <a:cubicBezTo>
                      <a:pt x="0" y="21"/>
                      <a:pt x="4" y="10"/>
                      <a:pt x="7" y="1"/>
                    </a:cubicBezTo>
                    <a:cubicBezTo>
                      <a:pt x="7" y="1"/>
                      <a:pt x="6" y="0"/>
                      <a:pt x="5" y="1"/>
                    </a:cubicBezTo>
                    <a:cubicBezTo>
                      <a:pt x="3" y="6"/>
                      <a:pt x="2" y="12"/>
                      <a:pt x="2" y="17"/>
                    </a:cubicBezTo>
                    <a:cubicBezTo>
                      <a:pt x="1" y="22"/>
                      <a:pt x="1" y="26"/>
                      <a:pt x="3" y="30"/>
                    </a:cubicBezTo>
                    <a:cubicBezTo>
                      <a:pt x="3" y="31"/>
                      <a:pt x="4" y="30"/>
                      <a:pt x="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8" name="Google Shape;2468;p19"/>
              <p:cNvSpPr/>
              <p:nvPr/>
            </p:nvSpPr>
            <p:spPr>
              <a:xfrm>
                <a:off x="6678613" y="3487738"/>
                <a:ext cx="7938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1" y="3"/>
                    </a:moveTo>
                    <a:cubicBezTo>
                      <a:pt x="1" y="2"/>
                      <a:pt x="2" y="2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9" name="Google Shape;2469;p19"/>
              <p:cNvSpPr/>
              <p:nvPr/>
            </p:nvSpPr>
            <p:spPr>
              <a:xfrm>
                <a:off x="6686551" y="34718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0" name="Google Shape;2470;p19"/>
              <p:cNvSpPr/>
              <p:nvPr/>
            </p:nvSpPr>
            <p:spPr>
              <a:xfrm>
                <a:off x="6761163" y="3340101"/>
                <a:ext cx="279400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74" h="33" extrusionOk="0">
                    <a:moveTo>
                      <a:pt x="35" y="1"/>
                    </a:moveTo>
                    <a:cubicBezTo>
                      <a:pt x="24" y="0"/>
                      <a:pt x="12" y="1"/>
                      <a:pt x="0" y="3"/>
                    </a:cubicBezTo>
                    <a:cubicBezTo>
                      <a:pt x="6" y="10"/>
                      <a:pt x="14" y="17"/>
                      <a:pt x="30" y="24"/>
                    </a:cubicBezTo>
                    <a:cubicBezTo>
                      <a:pt x="42" y="29"/>
                      <a:pt x="74" y="33"/>
                      <a:pt x="71" y="20"/>
                    </a:cubicBezTo>
                    <a:cubicBezTo>
                      <a:pt x="69" y="8"/>
                      <a:pt x="46" y="2"/>
                      <a:pt x="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1" name="Google Shape;2471;p19"/>
              <p:cNvSpPr/>
              <p:nvPr/>
            </p:nvSpPr>
            <p:spPr>
              <a:xfrm>
                <a:off x="6840538" y="3351213"/>
                <a:ext cx="177800" cy="65088"/>
              </a:xfrm>
              <a:custGeom>
                <a:avLst/>
                <a:gdLst/>
                <a:ahLst/>
                <a:cxnLst/>
                <a:rect l="l" t="t" r="r" b="b"/>
                <a:pathLst>
                  <a:path w="47" h="17" extrusionOk="0">
                    <a:moveTo>
                      <a:pt x="47" y="16"/>
                    </a:moveTo>
                    <a:cubicBezTo>
                      <a:pt x="36" y="3"/>
                      <a:pt x="17" y="0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9" y="3"/>
                      <a:pt x="18" y="3"/>
                      <a:pt x="26" y="5"/>
                    </a:cubicBezTo>
                    <a:cubicBezTo>
                      <a:pt x="34" y="7"/>
                      <a:pt x="41" y="11"/>
                      <a:pt x="46" y="17"/>
                    </a:cubicBezTo>
                    <a:cubicBezTo>
                      <a:pt x="47" y="17"/>
                      <a:pt x="47" y="16"/>
                      <a:pt x="47" y="1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2" name="Google Shape;2472;p19"/>
              <p:cNvSpPr/>
              <p:nvPr/>
            </p:nvSpPr>
            <p:spPr>
              <a:xfrm>
                <a:off x="6818313" y="3355975"/>
                <a:ext cx="63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3" name="Google Shape;2473;p19"/>
              <p:cNvSpPr/>
              <p:nvPr/>
            </p:nvSpPr>
            <p:spPr>
              <a:xfrm>
                <a:off x="6802438" y="3355975"/>
                <a:ext cx="476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0" y="1"/>
                      <a:pt x="1" y="2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4" name="Google Shape;2474;p19"/>
              <p:cNvSpPr/>
              <p:nvPr/>
            </p:nvSpPr>
            <p:spPr>
              <a:xfrm>
                <a:off x="6900863" y="3411538"/>
                <a:ext cx="112712" cy="269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7" extrusionOk="0">
                    <a:moveTo>
                      <a:pt x="30" y="4"/>
                    </a:moveTo>
                    <a:cubicBezTo>
                      <a:pt x="21" y="7"/>
                      <a:pt x="10" y="3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6" y="3"/>
                      <a:pt x="11" y="5"/>
                      <a:pt x="17" y="5"/>
                    </a:cubicBezTo>
                    <a:cubicBezTo>
                      <a:pt x="21" y="6"/>
                      <a:pt x="26" y="6"/>
                      <a:pt x="30" y="4"/>
                    </a:cubicBezTo>
                    <a:cubicBezTo>
                      <a:pt x="30" y="4"/>
                      <a:pt x="30" y="3"/>
                      <a:pt x="30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5" name="Google Shape;2475;p19"/>
              <p:cNvSpPr/>
              <p:nvPr/>
            </p:nvSpPr>
            <p:spPr>
              <a:xfrm>
                <a:off x="6873876" y="3405188"/>
                <a:ext cx="1111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1"/>
                    </a:move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6" name="Google Shape;2476;p19"/>
              <p:cNvSpPr/>
              <p:nvPr/>
            </p:nvSpPr>
            <p:spPr>
              <a:xfrm>
                <a:off x="6859588" y="3400425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7" name="Google Shape;2477;p19"/>
              <p:cNvSpPr/>
              <p:nvPr/>
            </p:nvSpPr>
            <p:spPr>
              <a:xfrm>
                <a:off x="6437313" y="3246438"/>
                <a:ext cx="282575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75" h="31" extrusionOk="0">
                    <a:moveTo>
                      <a:pt x="40" y="30"/>
                    </a:moveTo>
                    <a:cubicBezTo>
                      <a:pt x="52" y="31"/>
                      <a:pt x="63" y="29"/>
                      <a:pt x="75" y="27"/>
                    </a:cubicBezTo>
                    <a:cubicBezTo>
                      <a:pt x="69" y="21"/>
                      <a:pt x="61" y="14"/>
                      <a:pt x="44" y="8"/>
                    </a:cubicBezTo>
                    <a:cubicBezTo>
                      <a:pt x="32" y="3"/>
                      <a:pt x="0" y="0"/>
                      <a:pt x="3" y="12"/>
                    </a:cubicBezTo>
                    <a:cubicBezTo>
                      <a:pt x="6" y="25"/>
                      <a:pt x="29" y="30"/>
                      <a:pt x="40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8" name="Google Shape;2478;p19"/>
              <p:cNvSpPr/>
              <p:nvPr/>
            </p:nvSpPr>
            <p:spPr>
              <a:xfrm>
                <a:off x="6459538" y="3295650"/>
                <a:ext cx="1809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8" h="16" extrusionOk="0">
                    <a:moveTo>
                      <a:pt x="1" y="0"/>
                    </a:moveTo>
                    <a:cubicBezTo>
                      <a:pt x="12" y="13"/>
                      <a:pt x="31" y="16"/>
                      <a:pt x="47" y="13"/>
                    </a:cubicBezTo>
                    <a:cubicBezTo>
                      <a:pt x="48" y="13"/>
                      <a:pt x="48" y="12"/>
                      <a:pt x="47" y="12"/>
                    </a:cubicBezTo>
                    <a:cubicBezTo>
                      <a:pt x="39" y="12"/>
                      <a:pt x="30" y="13"/>
                      <a:pt x="22" y="11"/>
                    </a:cubicBezTo>
                    <a:cubicBezTo>
                      <a:pt x="14" y="9"/>
                      <a:pt x="7" y="6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9" name="Google Shape;2479;p19"/>
              <p:cNvSpPr/>
              <p:nvPr/>
            </p:nvSpPr>
            <p:spPr>
              <a:xfrm>
                <a:off x="6656388" y="3340100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0" name="Google Shape;2480;p19"/>
              <p:cNvSpPr/>
              <p:nvPr/>
            </p:nvSpPr>
            <p:spPr>
              <a:xfrm>
                <a:off x="6673851" y="3340100"/>
                <a:ext cx="4763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1" name="Google Shape;2481;p19"/>
              <p:cNvSpPr/>
              <p:nvPr/>
            </p:nvSpPr>
            <p:spPr>
              <a:xfrm>
                <a:off x="6464301" y="3268663"/>
                <a:ext cx="112712" cy="269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7" extrusionOk="0">
                    <a:moveTo>
                      <a:pt x="1" y="4"/>
                    </a:moveTo>
                    <a:cubicBezTo>
                      <a:pt x="9" y="0"/>
                      <a:pt x="20" y="4"/>
                      <a:pt x="29" y="7"/>
                    </a:cubicBezTo>
                    <a:cubicBezTo>
                      <a:pt x="30" y="7"/>
                      <a:pt x="30" y="6"/>
                      <a:pt x="30" y="5"/>
                    </a:cubicBezTo>
                    <a:cubicBezTo>
                      <a:pt x="25" y="3"/>
                      <a:pt x="19" y="2"/>
                      <a:pt x="14" y="2"/>
                    </a:cubicBezTo>
                    <a:cubicBezTo>
                      <a:pt x="9" y="1"/>
                      <a:pt x="4" y="1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2" name="Google Shape;2482;p19"/>
              <p:cNvSpPr/>
              <p:nvPr/>
            </p:nvSpPr>
            <p:spPr>
              <a:xfrm>
                <a:off x="6591301" y="3290888"/>
                <a:ext cx="158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1" y="1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3" name="Google Shape;2483;p19"/>
              <p:cNvSpPr/>
              <p:nvPr/>
            </p:nvSpPr>
            <p:spPr>
              <a:xfrm>
                <a:off x="6618288" y="3298825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4" name="Google Shape;2484;p19"/>
              <p:cNvSpPr/>
              <p:nvPr/>
            </p:nvSpPr>
            <p:spPr>
              <a:xfrm>
                <a:off x="6757988" y="3167063"/>
                <a:ext cx="271463" cy="1730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46" extrusionOk="0">
                    <a:moveTo>
                      <a:pt x="22" y="19"/>
                    </a:moveTo>
                    <a:cubicBezTo>
                      <a:pt x="13" y="26"/>
                      <a:pt x="6" y="36"/>
                      <a:pt x="0" y="45"/>
                    </a:cubicBezTo>
                    <a:cubicBezTo>
                      <a:pt x="8" y="46"/>
                      <a:pt x="18" y="45"/>
                      <a:pt x="35" y="38"/>
                    </a:cubicBezTo>
                    <a:cubicBezTo>
                      <a:pt x="47" y="33"/>
                      <a:pt x="72" y="14"/>
                      <a:pt x="62" y="7"/>
                    </a:cubicBezTo>
                    <a:cubicBezTo>
                      <a:pt x="52" y="0"/>
                      <a:pt x="31" y="12"/>
                      <a:pt x="22" y="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5" name="Google Shape;2485;p19"/>
              <p:cNvSpPr/>
              <p:nvPr/>
            </p:nvSpPr>
            <p:spPr>
              <a:xfrm>
                <a:off x="6813551" y="3194050"/>
                <a:ext cx="166688" cy="93663"/>
              </a:xfrm>
              <a:custGeom>
                <a:avLst/>
                <a:gdLst/>
                <a:ahLst/>
                <a:cxnLst/>
                <a:rect l="l" t="t" r="r" b="b"/>
                <a:pathLst>
                  <a:path w="44" h="25" extrusionOk="0">
                    <a:moveTo>
                      <a:pt x="44" y="2"/>
                    </a:moveTo>
                    <a:cubicBezTo>
                      <a:pt x="27" y="0"/>
                      <a:pt x="10" y="11"/>
                      <a:pt x="1" y="24"/>
                    </a:cubicBezTo>
                    <a:cubicBezTo>
                      <a:pt x="0" y="24"/>
                      <a:pt x="1" y="25"/>
                      <a:pt x="1" y="25"/>
                    </a:cubicBezTo>
                    <a:cubicBezTo>
                      <a:pt x="8" y="19"/>
                      <a:pt x="13" y="12"/>
                      <a:pt x="21" y="8"/>
                    </a:cubicBezTo>
                    <a:cubicBezTo>
                      <a:pt x="28" y="4"/>
                      <a:pt x="36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6" name="Google Shape;2486;p19"/>
              <p:cNvSpPr/>
              <p:nvPr/>
            </p:nvSpPr>
            <p:spPr>
              <a:xfrm>
                <a:off x="6799263" y="3295650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7" name="Google Shape;2487;p19"/>
              <p:cNvSpPr/>
              <p:nvPr/>
            </p:nvSpPr>
            <p:spPr>
              <a:xfrm>
                <a:off x="6788151" y="3309938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8" name="Google Shape;2488;p19"/>
              <p:cNvSpPr/>
              <p:nvPr/>
            </p:nvSpPr>
            <p:spPr>
              <a:xfrm>
                <a:off x="6897688" y="3208338"/>
                <a:ext cx="9048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23" y="1"/>
                    </a:moveTo>
                    <a:cubicBezTo>
                      <a:pt x="19" y="9"/>
                      <a:pt x="9" y="14"/>
                      <a:pt x="0" y="18"/>
                    </a:cubicBezTo>
                    <a:cubicBezTo>
                      <a:pt x="0" y="19"/>
                      <a:pt x="0" y="20"/>
                      <a:pt x="1" y="20"/>
                    </a:cubicBezTo>
                    <a:cubicBezTo>
                      <a:pt x="6" y="18"/>
                      <a:pt x="11" y="15"/>
                      <a:pt x="15" y="11"/>
                    </a:cubicBezTo>
                    <a:cubicBezTo>
                      <a:pt x="19" y="8"/>
                      <a:pt x="22" y="5"/>
                      <a:pt x="24" y="1"/>
                    </a:cubicBezTo>
                    <a:cubicBezTo>
                      <a:pt x="24" y="1"/>
                      <a:pt x="23" y="0"/>
                      <a:pt x="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9" name="Google Shape;2489;p19"/>
              <p:cNvSpPr/>
              <p:nvPr/>
            </p:nvSpPr>
            <p:spPr>
              <a:xfrm>
                <a:off x="6873876" y="3287713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0" name="Google Shape;2490;p19"/>
              <p:cNvSpPr/>
              <p:nvPr/>
            </p:nvSpPr>
            <p:spPr>
              <a:xfrm>
                <a:off x="6859588" y="3302000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1" name="Google Shape;2491;p19"/>
              <p:cNvSpPr/>
              <p:nvPr/>
            </p:nvSpPr>
            <p:spPr>
              <a:xfrm>
                <a:off x="6451601" y="3362325"/>
                <a:ext cx="268288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71" h="47" extrusionOk="0">
                    <a:moveTo>
                      <a:pt x="49" y="27"/>
                    </a:moveTo>
                    <a:cubicBezTo>
                      <a:pt x="58" y="20"/>
                      <a:pt x="65" y="10"/>
                      <a:pt x="71" y="0"/>
                    </a:cubicBezTo>
                    <a:cubicBezTo>
                      <a:pt x="63" y="0"/>
                      <a:pt x="53" y="1"/>
                      <a:pt x="36" y="8"/>
                    </a:cubicBezTo>
                    <a:cubicBezTo>
                      <a:pt x="24" y="14"/>
                      <a:pt x="0" y="34"/>
                      <a:pt x="10" y="41"/>
                    </a:cubicBezTo>
                    <a:cubicBezTo>
                      <a:pt x="21" y="47"/>
                      <a:pt x="41" y="35"/>
                      <a:pt x="49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2" name="Google Shape;2492;p19"/>
              <p:cNvSpPr/>
              <p:nvPr/>
            </p:nvSpPr>
            <p:spPr>
              <a:xfrm>
                <a:off x="6500813" y="3416300"/>
                <a:ext cx="161925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3" h="26" extrusionOk="0">
                    <a:moveTo>
                      <a:pt x="1" y="25"/>
                    </a:moveTo>
                    <a:cubicBezTo>
                      <a:pt x="18" y="26"/>
                      <a:pt x="33" y="14"/>
                      <a:pt x="43" y="1"/>
                    </a:cubicBezTo>
                    <a:cubicBezTo>
                      <a:pt x="43" y="0"/>
                      <a:pt x="43" y="0"/>
                      <a:pt x="42" y="0"/>
                    </a:cubicBezTo>
                    <a:cubicBezTo>
                      <a:pt x="36" y="6"/>
                      <a:pt x="30" y="13"/>
                      <a:pt x="23" y="18"/>
                    </a:cubicBezTo>
                    <a:cubicBezTo>
                      <a:pt x="16" y="22"/>
                      <a:pt x="9" y="24"/>
                      <a:pt x="1" y="24"/>
                    </a:cubicBezTo>
                    <a:cubicBezTo>
                      <a:pt x="0" y="24"/>
                      <a:pt x="0" y="25"/>
                      <a:pt x="1" y="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3" name="Google Shape;2493;p19"/>
              <p:cNvSpPr/>
              <p:nvPr/>
            </p:nvSpPr>
            <p:spPr>
              <a:xfrm>
                <a:off x="6670676" y="3397250"/>
                <a:ext cx="11113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2"/>
                    </a:move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1" y="3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4" name="Google Shape;2494;p19"/>
              <p:cNvSpPr/>
              <p:nvPr/>
            </p:nvSpPr>
            <p:spPr>
              <a:xfrm>
                <a:off x="6686551" y="3386138"/>
                <a:ext cx="31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1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5" name="Google Shape;2495;p19"/>
              <p:cNvSpPr/>
              <p:nvPr/>
            </p:nvSpPr>
            <p:spPr>
              <a:xfrm>
                <a:off x="6492875" y="3422650"/>
                <a:ext cx="9048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1" y="20"/>
                    </a:moveTo>
                    <a:cubicBezTo>
                      <a:pt x="5" y="11"/>
                      <a:pt x="15" y="6"/>
                      <a:pt x="23" y="1"/>
                    </a:cubicBezTo>
                    <a:cubicBezTo>
                      <a:pt x="24" y="1"/>
                      <a:pt x="23" y="0"/>
                      <a:pt x="22" y="0"/>
                    </a:cubicBezTo>
                    <a:cubicBezTo>
                      <a:pt x="17" y="2"/>
                      <a:pt x="13" y="5"/>
                      <a:pt x="9" y="9"/>
                    </a:cubicBezTo>
                    <a:cubicBezTo>
                      <a:pt x="5" y="12"/>
                      <a:pt x="2" y="15"/>
                      <a:pt x="0" y="19"/>
                    </a:cubicBezTo>
                    <a:cubicBezTo>
                      <a:pt x="0" y="20"/>
                      <a:pt x="1" y="20"/>
                      <a:pt x="1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6" name="Google Shape;2496;p19"/>
              <p:cNvSpPr/>
              <p:nvPr/>
            </p:nvSpPr>
            <p:spPr>
              <a:xfrm>
                <a:off x="6591301" y="3408363"/>
                <a:ext cx="158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1" y="2"/>
                    </a:moveTo>
                    <a:cubicBezTo>
                      <a:pt x="2" y="2"/>
                      <a:pt x="3" y="1"/>
                      <a:pt x="3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7" name="Google Shape;2497;p19"/>
              <p:cNvSpPr/>
              <p:nvPr/>
            </p:nvSpPr>
            <p:spPr>
              <a:xfrm>
                <a:off x="6618288" y="3400425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8" name="Google Shape;2498;p19"/>
              <p:cNvSpPr/>
              <p:nvPr/>
            </p:nvSpPr>
            <p:spPr>
              <a:xfrm>
                <a:off x="6753226" y="3370263"/>
                <a:ext cx="174625" cy="27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72" extrusionOk="0">
                    <a:moveTo>
                      <a:pt x="27" y="22"/>
                    </a:moveTo>
                    <a:cubicBezTo>
                      <a:pt x="20" y="13"/>
                      <a:pt x="10" y="6"/>
                      <a:pt x="1" y="0"/>
                    </a:cubicBezTo>
                    <a:cubicBezTo>
                      <a:pt x="0" y="8"/>
                      <a:pt x="1" y="18"/>
                      <a:pt x="7" y="35"/>
                    </a:cubicBezTo>
                    <a:cubicBezTo>
                      <a:pt x="12" y="47"/>
                      <a:pt x="31" y="72"/>
                      <a:pt x="39" y="62"/>
                    </a:cubicBezTo>
                    <a:cubicBezTo>
                      <a:pt x="46" y="52"/>
                      <a:pt x="34" y="31"/>
                      <a:pt x="27" y="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9" name="Google Shape;2499;p19"/>
              <p:cNvSpPr/>
              <p:nvPr/>
            </p:nvSpPr>
            <p:spPr>
              <a:xfrm>
                <a:off x="6802438" y="3427413"/>
                <a:ext cx="9842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26" h="44" extrusionOk="0">
                    <a:moveTo>
                      <a:pt x="24" y="44"/>
                    </a:moveTo>
                    <a:cubicBezTo>
                      <a:pt x="26" y="27"/>
                      <a:pt x="14" y="10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7" y="8"/>
                      <a:pt x="13" y="13"/>
                      <a:pt x="18" y="21"/>
                    </a:cubicBezTo>
                    <a:cubicBezTo>
                      <a:pt x="22" y="28"/>
                      <a:pt x="24" y="36"/>
                      <a:pt x="23" y="44"/>
                    </a:cubicBezTo>
                    <a:cubicBezTo>
                      <a:pt x="23" y="44"/>
                      <a:pt x="24" y="44"/>
                      <a:pt x="24" y="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0" name="Google Shape;2500;p19"/>
              <p:cNvSpPr/>
              <p:nvPr/>
            </p:nvSpPr>
            <p:spPr>
              <a:xfrm>
                <a:off x="6788151" y="3411538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1"/>
                    </a:move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1" name="Google Shape;2501;p19"/>
              <p:cNvSpPr/>
              <p:nvPr/>
            </p:nvSpPr>
            <p:spPr>
              <a:xfrm>
                <a:off x="6777038" y="3400425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2" name="Google Shape;2502;p19"/>
              <p:cNvSpPr/>
              <p:nvPr/>
            </p:nvSpPr>
            <p:spPr>
              <a:xfrm>
                <a:off x="6810376" y="3509963"/>
                <a:ext cx="71437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19" h="24" extrusionOk="0">
                    <a:moveTo>
                      <a:pt x="19" y="23"/>
                    </a:moveTo>
                    <a:cubicBezTo>
                      <a:pt x="10" y="19"/>
                      <a:pt x="5" y="9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6"/>
                      <a:pt x="5" y="11"/>
                      <a:pt x="8" y="15"/>
                    </a:cubicBezTo>
                    <a:cubicBezTo>
                      <a:pt x="11" y="19"/>
                      <a:pt x="14" y="22"/>
                      <a:pt x="19" y="24"/>
                    </a:cubicBezTo>
                    <a:cubicBezTo>
                      <a:pt x="19" y="24"/>
                      <a:pt x="19" y="23"/>
                      <a:pt x="19" y="2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3" name="Google Shape;2503;p19"/>
              <p:cNvSpPr/>
              <p:nvPr/>
            </p:nvSpPr>
            <p:spPr>
              <a:xfrm>
                <a:off x="6794501" y="3487738"/>
                <a:ext cx="7938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2"/>
                    </a:move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4" name="Google Shape;2504;p19"/>
              <p:cNvSpPr/>
              <p:nvPr/>
            </p:nvSpPr>
            <p:spPr>
              <a:xfrm>
                <a:off x="6788151" y="34718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5" name="Google Shape;2505;p19"/>
              <p:cNvSpPr/>
              <p:nvPr/>
            </p:nvSpPr>
            <p:spPr>
              <a:xfrm>
                <a:off x="6550026" y="3065463"/>
                <a:ext cx="180975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71" extrusionOk="0">
                    <a:moveTo>
                      <a:pt x="20" y="49"/>
                    </a:moveTo>
                    <a:cubicBezTo>
                      <a:pt x="28" y="58"/>
                      <a:pt x="38" y="65"/>
                      <a:pt x="47" y="71"/>
                    </a:cubicBezTo>
                    <a:cubicBezTo>
                      <a:pt x="48" y="63"/>
                      <a:pt x="47" y="53"/>
                      <a:pt x="39" y="36"/>
                    </a:cubicBezTo>
                    <a:cubicBezTo>
                      <a:pt x="34" y="24"/>
                      <a:pt x="14" y="0"/>
                      <a:pt x="7" y="10"/>
                    </a:cubicBezTo>
                    <a:cubicBezTo>
                      <a:pt x="0" y="21"/>
                      <a:pt x="13" y="41"/>
                      <a:pt x="20" y="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6" name="Google Shape;2506;p19"/>
              <p:cNvSpPr/>
              <p:nvPr/>
            </p:nvSpPr>
            <p:spPr>
              <a:xfrm>
                <a:off x="6580188" y="3114676"/>
                <a:ext cx="98425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43" extrusionOk="0">
                    <a:moveTo>
                      <a:pt x="1" y="1"/>
                    </a:moveTo>
                    <a:cubicBezTo>
                      <a:pt x="0" y="18"/>
                      <a:pt x="12" y="33"/>
                      <a:pt x="25" y="43"/>
                    </a:cubicBezTo>
                    <a:cubicBezTo>
                      <a:pt x="25" y="43"/>
                      <a:pt x="26" y="43"/>
                      <a:pt x="25" y="42"/>
                    </a:cubicBezTo>
                    <a:cubicBezTo>
                      <a:pt x="19" y="36"/>
                      <a:pt x="13" y="30"/>
                      <a:pt x="8" y="23"/>
                    </a:cubicBezTo>
                    <a:cubicBezTo>
                      <a:pt x="4" y="16"/>
                      <a:pt x="1" y="9"/>
                      <a:pt x="1" y="1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7" name="Google Shape;2507;p19"/>
              <p:cNvSpPr/>
              <p:nvPr/>
            </p:nvSpPr>
            <p:spPr>
              <a:xfrm>
                <a:off x="6686551" y="3284538"/>
                <a:ext cx="6350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8" name="Google Shape;2508;p19"/>
              <p:cNvSpPr/>
              <p:nvPr/>
            </p:nvSpPr>
            <p:spPr>
              <a:xfrm>
                <a:off x="6700838" y="3298825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9" name="Google Shape;2509;p19"/>
              <p:cNvSpPr/>
              <p:nvPr/>
            </p:nvSpPr>
            <p:spPr>
              <a:xfrm>
                <a:off x="6591301" y="3106738"/>
                <a:ext cx="79375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21" h="24" extrusionOk="0">
                    <a:moveTo>
                      <a:pt x="1" y="1"/>
                    </a:moveTo>
                    <a:cubicBezTo>
                      <a:pt x="10" y="5"/>
                      <a:pt x="15" y="15"/>
                      <a:pt x="19" y="23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18" y="17"/>
                      <a:pt x="15" y="13"/>
                      <a:pt x="12" y="9"/>
                    </a:cubicBezTo>
                    <a:cubicBezTo>
                      <a:pt x="9" y="5"/>
                      <a:pt x="6" y="2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0" name="Google Shape;2510;p19"/>
              <p:cNvSpPr/>
              <p:nvPr/>
            </p:nvSpPr>
            <p:spPr>
              <a:xfrm>
                <a:off x="6673851" y="3205163"/>
                <a:ext cx="1270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1" y="1"/>
                    </a:moveTo>
                    <a:cubicBezTo>
                      <a:pt x="1" y="2"/>
                      <a:pt x="1" y="3"/>
                      <a:pt x="2" y="3"/>
                    </a:cubicBezTo>
                    <a:cubicBezTo>
                      <a:pt x="2" y="4"/>
                      <a:pt x="3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1" name="Google Shape;2511;p19"/>
              <p:cNvSpPr/>
              <p:nvPr/>
            </p:nvSpPr>
            <p:spPr>
              <a:xfrm>
                <a:off x="6689726" y="32305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2" name="Google Shape;2512;p19"/>
              <p:cNvSpPr/>
              <p:nvPr/>
            </p:nvSpPr>
            <p:spPr>
              <a:xfrm>
                <a:off x="6692901" y="3298826"/>
                <a:ext cx="101600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27" h="28" extrusionOk="0">
                    <a:moveTo>
                      <a:pt x="5" y="6"/>
                    </a:moveTo>
                    <a:cubicBezTo>
                      <a:pt x="2" y="8"/>
                      <a:pt x="0" y="11"/>
                      <a:pt x="0" y="14"/>
                    </a:cubicBezTo>
                    <a:cubicBezTo>
                      <a:pt x="0" y="18"/>
                      <a:pt x="1" y="21"/>
                      <a:pt x="4" y="24"/>
                    </a:cubicBezTo>
                    <a:cubicBezTo>
                      <a:pt x="7" y="27"/>
                      <a:pt x="11" y="28"/>
                      <a:pt x="15" y="27"/>
                    </a:cubicBezTo>
                    <a:cubicBezTo>
                      <a:pt x="23" y="24"/>
                      <a:pt x="27" y="14"/>
                      <a:pt x="23" y="7"/>
                    </a:cubicBezTo>
                    <a:cubicBezTo>
                      <a:pt x="20" y="0"/>
                      <a:pt x="9" y="2"/>
                      <a:pt x="5" y="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3" name="Google Shape;2513;p19"/>
              <p:cNvSpPr/>
              <p:nvPr/>
            </p:nvSpPr>
            <p:spPr>
              <a:xfrm>
                <a:off x="6686551" y="3306763"/>
                <a:ext cx="112712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27" extrusionOk="0">
                    <a:moveTo>
                      <a:pt x="18" y="2"/>
                    </a:moveTo>
                    <a:cubicBezTo>
                      <a:pt x="13" y="0"/>
                      <a:pt x="7" y="5"/>
                      <a:pt x="5" y="9"/>
                    </a:cubicBezTo>
                    <a:cubicBezTo>
                      <a:pt x="3" y="15"/>
                      <a:pt x="6" y="21"/>
                      <a:pt x="11" y="23"/>
                    </a:cubicBezTo>
                    <a:cubicBezTo>
                      <a:pt x="24" y="27"/>
                      <a:pt x="30" y="4"/>
                      <a:pt x="17" y="2"/>
                    </a:cubicBezTo>
                    <a:cubicBezTo>
                      <a:pt x="16" y="2"/>
                      <a:pt x="16" y="3"/>
                      <a:pt x="16" y="3"/>
                    </a:cubicBezTo>
                    <a:cubicBezTo>
                      <a:pt x="28" y="5"/>
                      <a:pt x="23" y="25"/>
                      <a:pt x="12" y="22"/>
                    </a:cubicBezTo>
                    <a:cubicBezTo>
                      <a:pt x="0" y="19"/>
                      <a:pt x="6" y="0"/>
                      <a:pt x="18" y="3"/>
                    </a:cubicBezTo>
                    <a:cubicBezTo>
                      <a:pt x="18" y="3"/>
                      <a:pt x="18" y="2"/>
                      <a:pt x="18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4" name="Google Shape;2514;p19"/>
              <p:cNvSpPr/>
              <p:nvPr/>
            </p:nvSpPr>
            <p:spPr>
              <a:xfrm>
                <a:off x="6734176" y="3325813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1"/>
                    </a:moveTo>
                    <a:cubicBezTo>
                      <a:pt x="1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5" name="Google Shape;2515;p19"/>
              <p:cNvSpPr/>
              <p:nvPr/>
            </p:nvSpPr>
            <p:spPr>
              <a:xfrm>
                <a:off x="6727826" y="3340100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6" name="Google Shape;2516;p19"/>
              <p:cNvSpPr/>
              <p:nvPr/>
            </p:nvSpPr>
            <p:spPr>
              <a:xfrm>
                <a:off x="6719888" y="335121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7" name="Google Shape;2517;p19"/>
              <p:cNvSpPr/>
              <p:nvPr/>
            </p:nvSpPr>
            <p:spPr>
              <a:xfrm>
                <a:off x="6746876" y="3340100"/>
                <a:ext cx="6350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1"/>
                      <a:pt x="1" y="1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8" name="Google Shape;2518;p19"/>
              <p:cNvSpPr/>
              <p:nvPr/>
            </p:nvSpPr>
            <p:spPr>
              <a:xfrm>
                <a:off x="6738938" y="3367088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9" name="Google Shape;2519;p19"/>
              <p:cNvSpPr/>
              <p:nvPr/>
            </p:nvSpPr>
            <p:spPr>
              <a:xfrm>
                <a:off x="6731001" y="3348038"/>
                <a:ext cx="7938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0" name="Google Shape;2520;p19"/>
              <p:cNvSpPr/>
              <p:nvPr/>
            </p:nvSpPr>
            <p:spPr>
              <a:xfrm>
                <a:off x="6723063" y="3367088"/>
                <a:ext cx="7938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1" name="Google Shape;2521;p19"/>
              <p:cNvSpPr/>
              <p:nvPr/>
            </p:nvSpPr>
            <p:spPr>
              <a:xfrm>
                <a:off x="6746876" y="3359150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2" name="Google Shape;2522;p19"/>
              <p:cNvSpPr/>
              <p:nvPr/>
            </p:nvSpPr>
            <p:spPr>
              <a:xfrm>
                <a:off x="6742113" y="3375025"/>
                <a:ext cx="1111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3" name="Google Shape;2523;p19"/>
              <p:cNvSpPr/>
              <p:nvPr/>
            </p:nvSpPr>
            <p:spPr>
              <a:xfrm>
                <a:off x="6757988" y="3351213"/>
                <a:ext cx="6350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4" name="Google Shape;2524;p19"/>
              <p:cNvSpPr/>
              <p:nvPr/>
            </p:nvSpPr>
            <p:spPr>
              <a:xfrm>
                <a:off x="6753226" y="3328988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5" name="Google Shape;2525;p19"/>
              <p:cNvSpPr/>
              <p:nvPr/>
            </p:nvSpPr>
            <p:spPr>
              <a:xfrm>
                <a:off x="6738938" y="3325813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6" name="Google Shape;2526;p19"/>
              <p:cNvSpPr/>
              <p:nvPr/>
            </p:nvSpPr>
            <p:spPr>
              <a:xfrm>
                <a:off x="6716713" y="3332163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1"/>
                      <a:pt x="2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7" name="Google Shape;2527;p19"/>
              <p:cNvSpPr/>
              <p:nvPr/>
            </p:nvSpPr>
            <p:spPr>
              <a:xfrm>
                <a:off x="6708776" y="3362325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8" name="Google Shape;2528;p19"/>
              <p:cNvSpPr/>
              <p:nvPr/>
            </p:nvSpPr>
            <p:spPr>
              <a:xfrm>
                <a:off x="6734176" y="3355975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1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9" name="Google Shape;2529;p19"/>
              <p:cNvSpPr/>
              <p:nvPr/>
            </p:nvSpPr>
            <p:spPr>
              <a:xfrm>
                <a:off x="6731001" y="3378200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0" name="Google Shape;2530;p19"/>
              <p:cNvSpPr/>
              <p:nvPr/>
            </p:nvSpPr>
            <p:spPr>
              <a:xfrm>
                <a:off x="6734176" y="3332163"/>
                <a:ext cx="127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2"/>
                    </a:moveTo>
                    <a:cubicBezTo>
                      <a:pt x="2" y="3"/>
                      <a:pt x="3" y="1"/>
                      <a:pt x="2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1" name="Google Shape;2531;p19"/>
              <p:cNvSpPr/>
              <p:nvPr/>
            </p:nvSpPr>
            <p:spPr>
              <a:xfrm>
                <a:off x="6757988" y="3336925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2" name="Google Shape;2532;p19"/>
            <p:cNvGrpSpPr/>
            <p:nvPr/>
          </p:nvGrpSpPr>
          <p:grpSpPr>
            <a:xfrm rot="10800000" flipH="1">
              <a:off x="8430769" y="1757846"/>
              <a:ext cx="1552965" cy="1552965"/>
              <a:chOff x="3884613" y="4403726"/>
              <a:chExt cx="995363" cy="995363"/>
            </a:xfrm>
          </p:grpSpPr>
          <p:sp>
            <p:nvSpPr>
              <p:cNvPr id="2533" name="Google Shape;2533;p19"/>
              <p:cNvSpPr/>
              <p:nvPr/>
            </p:nvSpPr>
            <p:spPr>
              <a:xfrm>
                <a:off x="3884613" y="4403726"/>
                <a:ext cx="995363" cy="995363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258" y="128"/>
                    </a:moveTo>
                    <a:cubicBezTo>
                      <a:pt x="255" y="125"/>
                      <a:pt x="250" y="123"/>
                      <a:pt x="246" y="122"/>
                    </a:cubicBezTo>
                    <a:cubicBezTo>
                      <a:pt x="238" y="120"/>
                      <a:pt x="231" y="119"/>
                      <a:pt x="224" y="119"/>
                    </a:cubicBezTo>
                    <a:cubicBezTo>
                      <a:pt x="229" y="117"/>
                      <a:pt x="234" y="116"/>
                      <a:pt x="239" y="114"/>
                    </a:cubicBezTo>
                    <a:cubicBezTo>
                      <a:pt x="244" y="112"/>
                      <a:pt x="248" y="110"/>
                      <a:pt x="252" y="107"/>
                    </a:cubicBezTo>
                    <a:cubicBezTo>
                      <a:pt x="256" y="103"/>
                      <a:pt x="258" y="98"/>
                      <a:pt x="257" y="94"/>
                    </a:cubicBezTo>
                    <a:cubicBezTo>
                      <a:pt x="257" y="89"/>
                      <a:pt x="253" y="85"/>
                      <a:pt x="248" y="83"/>
                    </a:cubicBezTo>
                    <a:cubicBezTo>
                      <a:pt x="244" y="82"/>
                      <a:pt x="239" y="82"/>
                      <a:pt x="234" y="82"/>
                    </a:cubicBezTo>
                    <a:cubicBezTo>
                      <a:pt x="224" y="83"/>
                      <a:pt x="213" y="87"/>
                      <a:pt x="203" y="91"/>
                    </a:cubicBezTo>
                    <a:cubicBezTo>
                      <a:pt x="210" y="85"/>
                      <a:pt x="217" y="79"/>
                      <a:pt x="223" y="73"/>
                    </a:cubicBezTo>
                    <a:cubicBezTo>
                      <a:pt x="227" y="70"/>
                      <a:pt x="230" y="66"/>
                      <a:pt x="233" y="62"/>
                    </a:cubicBezTo>
                    <a:cubicBezTo>
                      <a:pt x="235" y="57"/>
                      <a:pt x="235" y="52"/>
                      <a:pt x="232" y="47"/>
                    </a:cubicBezTo>
                    <a:cubicBezTo>
                      <a:pt x="230" y="44"/>
                      <a:pt x="225" y="42"/>
                      <a:pt x="220" y="42"/>
                    </a:cubicBezTo>
                    <a:cubicBezTo>
                      <a:pt x="215" y="42"/>
                      <a:pt x="211" y="44"/>
                      <a:pt x="207" y="46"/>
                    </a:cubicBezTo>
                    <a:cubicBezTo>
                      <a:pt x="197" y="51"/>
                      <a:pt x="189" y="58"/>
                      <a:pt x="182" y="66"/>
                    </a:cubicBezTo>
                    <a:cubicBezTo>
                      <a:pt x="186" y="58"/>
                      <a:pt x="189" y="50"/>
                      <a:pt x="193" y="42"/>
                    </a:cubicBezTo>
                    <a:cubicBezTo>
                      <a:pt x="195" y="37"/>
                      <a:pt x="197" y="33"/>
                      <a:pt x="197" y="28"/>
                    </a:cubicBezTo>
                    <a:cubicBezTo>
                      <a:pt x="197" y="23"/>
                      <a:pt x="195" y="18"/>
                      <a:pt x="191" y="15"/>
                    </a:cubicBezTo>
                    <a:cubicBezTo>
                      <a:pt x="187" y="12"/>
                      <a:pt x="182" y="12"/>
                      <a:pt x="178" y="14"/>
                    </a:cubicBezTo>
                    <a:cubicBezTo>
                      <a:pt x="173" y="16"/>
                      <a:pt x="170" y="20"/>
                      <a:pt x="167" y="24"/>
                    </a:cubicBezTo>
                    <a:cubicBezTo>
                      <a:pt x="160" y="32"/>
                      <a:pt x="156" y="42"/>
                      <a:pt x="152" y="52"/>
                    </a:cubicBezTo>
                    <a:cubicBezTo>
                      <a:pt x="152" y="43"/>
                      <a:pt x="153" y="34"/>
                      <a:pt x="153" y="25"/>
                    </a:cubicBezTo>
                    <a:cubicBezTo>
                      <a:pt x="153" y="20"/>
                      <a:pt x="153" y="15"/>
                      <a:pt x="151" y="11"/>
                    </a:cubicBezTo>
                    <a:cubicBezTo>
                      <a:pt x="149" y="6"/>
                      <a:pt x="145" y="2"/>
                      <a:pt x="141" y="1"/>
                    </a:cubicBezTo>
                    <a:cubicBezTo>
                      <a:pt x="136" y="0"/>
                      <a:pt x="131" y="2"/>
                      <a:pt x="128" y="6"/>
                    </a:cubicBezTo>
                    <a:cubicBezTo>
                      <a:pt x="125" y="9"/>
                      <a:pt x="123" y="14"/>
                      <a:pt x="122" y="18"/>
                    </a:cubicBezTo>
                    <a:cubicBezTo>
                      <a:pt x="120" y="26"/>
                      <a:pt x="119" y="33"/>
                      <a:pt x="119" y="40"/>
                    </a:cubicBezTo>
                    <a:cubicBezTo>
                      <a:pt x="117" y="35"/>
                      <a:pt x="115" y="30"/>
                      <a:pt x="113" y="25"/>
                    </a:cubicBezTo>
                    <a:cubicBezTo>
                      <a:pt x="112" y="20"/>
                      <a:pt x="110" y="16"/>
                      <a:pt x="106" y="12"/>
                    </a:cubicBezTo>
                    <a:cubicBezTo>
                      <a:pt x="103" y="8"/>
                      <a:pt x="98" y="6"/>
                      <a:pt x="93" y="7"/>
                    </a:cubicBezTo>
                    <a:cubicBezTo>
                      <a:pt x="89" y="7"/>
                      <a:pt x="85" y="11"/>
                      <a:pt x="83" y="16"/>
                    </a:cubicBezTo>
                    <a:cubicBezTo>
                      <a:pt x="81" y="20"/>
                      <a:pt x="81" y="25"/>
                      <a:pt x="82" y="30"/>
                    </a:cubicBezTo>
                    <a:cubicBezTo>
                      <a:pt x="83" y="40"/>
                      <a:pt x="86" y="51"/>
                      <a:pt x="90" y="61"/>
                    </a:cubicBezTo>
                    <a:cubicBezTo>
                      <a:pt x="85" y="54"/>
                      <a:pt x="79" y="47"/>
                      <a:pt x="73" y="41"/>
                    </a:cubicBezTo>
                    <a:cubicBezTo>
                      <a:pt x="69" y="37"/>
                      <a:pt x="66" y="34"/>
                      <a:pt x="61" y="31"/>
                    </a:cubicBezTo>
                    <a:cubicBezTo>
                      <a:pt x="57" y="29"/>
                      <a:pt x="51" y="29"/>
                      <a:pt x="47" y="32"/>
                    </a:cubicBezTo>
                    <a:cubicBezTo>
                      <a:pt x="43" y="34"/>
                      <a:pt x="41" y="39"/>
                      <a:pt x="41" y="44"/>
                    </a:cubicBezTo>
                    <a:cubicBezTo>
                      <a:pt x="41" y="49"/>
                      <a:pt x="43" y="53"/>
                      <a:pt x="46" y="57"/>
                    </a:cubicBezTo>
                    <a:cubicBezTo>
                      <a:pt x="51" y="67"/>
                      <a:pt x="58" y="75"/>
                      <a:pt x="66" y="83"/>
                    </a:cubicBezTo>
                    <a:cubicBezTo>
                      <a:pt x="58" y="78"/>
                      <a:pt x="50" y="75"/>
                      <a:pt x="42" y="71"/>
                    </a:cubicBezTo>
                    <a:cubicBezTo>
                      <a:pt x="37" y="69"/>
                      <a:pt x="32" y="67"/>
                      <a:pt x="27" y="67"/>
                    </a:cubicBezTo>
                    <a:cubicBezTo>
                      <a:pt x="23" y="67"/>
                      <a:pt x="17" y="69"/>
                      <a:pt x="15" y="73"/>
                    </a:cubicBezTo>
                    <a:cubicBezTo>
                      <a:pt x="12" y="77"/>
                      <a:pt x="12" y="82"/>
                      <a:pt x="14" y="86"/>
                    </a:cubicBezTo>
                    <a:cubicBezTo>
                      <a:pt x="16" y="91"/>
                      <a:pt x="20" y="94"/>
                      <a:pt x="23" y="97"/>
                    </a:cubicBezTo>
                    <a:cubicBezTo>
                      <a:pt x="32" y="104"/>
                      <a:pt x="42" y="108"/>
                      <a:pt x="52" y="112"/>
                    </a:cubicBezTo>
                    <a:cubicBezTo>
                      <a:pt x="43" y="112"/>
                      <a:pt x="34" y="111"/>
                      <a:pt x="25" y="111"/>
                    </a:cubicBezTo>
                    <a:cubicBezTo>
                      <a:pt x="20" y="111"/>
                      <a:pt x="15" y="111"/>
                      <a:pt x="10" y="113"/>
                    </a:cubicBezTo>
                    <a:cubicBezTo>
                      <a:pt x="6" y="115"/>
                      <a:pt x="2" y="119"/>
                      <a:pt x="1" y="123"/>
                    </a:cubicBezTo>
                    <a:cubicBezTo>
                      <a:pt x="0" y="128"/>
                      <a:pt x="2" y="133"/>
                      <a:pt x="6" y="136"/>
                    </a:cubicBezTo>
                    <a:cubicBezTo>
                      <a:pt x="9" y="139"/>
                      <a:pt x="14" y="141"/>
                      <a:pt x="18" y="142"/>
                    </a:cubicBezTo>
                    <a:cubicBezTo>
                      <a:pt x="25" y="144"/>
                      <a:pt x="33" y="145"/>
                      <a:pt x="40" y="145"/>
                    </a:cubicBezTo>
                    <a:cubicBezTo>
                      <a:pt x="35" y="147"/>
                      <a:pt x="30" y="149"/>
                      <a:pt x="25" y="151"/>
                    </a:cubicBezTo>
                    <a:cubicBezTo>
                      <a:pt x="20" y="153"/>
                      <a:pt x="15" y="154"/>
                      <a:pt x="12" y="158"/>
                    </a:cubicBezTo>
                    <a:cubicBezTo>
                      <a:pt x="8" y="161"/>
                      <a:pt x="5" y="166"/>
                      <a:pt x="6" y="171"/>
                    </a:cubicBezTo>
                    <a:cubicBezTo>
                      <a:pt x="7" y="175"/>
                      <a:pt x="11" y="179"/>
                      <a:pt x="15" y="181"/>
                    </a:cubicBezTo>
                    <a:cubicBezTo>
                      <a:pt x="20" y="183"/>
                      <a:pt x="25" y="183"/>
                      <a:pt x="29" y="182"/>
                    </a:cubicBezTo>
                    <a:cubicBezTo>
                      <a:pt x="40" y="181"/>
                      <a:pt x="50" y="178"/>
                      <a:pt x="60" y="174"/>
                    </a:cubicBezTo>
                    <a:cubicBezTo>
                      <a:pt x="53" y="179"/>
                      <a:pt x="47" y="185"/>
                      <a:pt x="40" y="191"/>
                    </a:cubicBezTo>
                    <a:cubicBezTo>
                      <a:pt x="37" y="195"/>
                      <a:pt x="33" y="198"/>
                      <a:pt x="31" y="203"/>
                    </a:cubicBezTo>
                    <a:cubicBezTo>
                      <a:pt x="29" y="207"/>
                      <a:pt x="29" y="213"/>
                      <a:pt x="31" y="217"/>
                    </a:cubicBezTo>
                    <a:cubicBezTo>
                      <a:pt x="34" y="221"/>
                      <a:pt x="39" y="223"/>
                      <a:pt x="44" y="223"/>
                    </a:cubicBezTo>
                    <a:cubicBezTo>
                      <a:pt x="48" y="223"/>
                      <a:pt x="53" y="221"/>
                      <a:pt x="57" y="218"/>
                    </a:cubicBezTo>
                    <a:cubicBezTo>
                      <a:pt x="66" y="213"/>
                      <a:pt x="75" y="206"/>
                      <a:pt x="82" y="198"/>
                    </a:cubicBezTo>
                    <a:cubicBezTo>
                      <a:pt x="78" y="206"/>
                      <a:pt x="74" y="214"/>
                      <a:pt x="71" y="222"/>
                    </a:cubicBezTo>
                    <a:cubicBezTo>
                      <a:pt x="69" y="227"/>
                      <a:pt x="67" y="232"/>
                      <a:pt x="67" y="237"/>
                    </a:cubicBezTo>
                    <a:cubicBezTo>
                      <a:pt x="67" y="241"/>
                      <a:pt x="68" y="247"/>
                      <a:pt x="73" y="250"/>
                    </a:cubicBezTo>
                    <a:cubicBezTo>
                      <a:pt x="76" y="252"/>
                      <a:pt x="82" y="252"/>
                      <a:pt x="86" y="250"/>
                    </a:cubicBezTo>
                    <a:cubicBezTo>
                      <a:pt x="90" y="248"/>
                      <a:pt x="94" y="245"/>
                      <a:pt x="97" y="241"/>
                    </a:cubicBezTo>
                    <a:cubicBezTo>
                      <a:pt x="103" y="232"/>
                      <a:pt x="108" y="222"/>
                      <a:pt x="112" y="213"/>
                    </a:cubicBezTo>
                    <a:cubicBezTo>
                      <a:pt x="111" y="221"/>
                      <a:pt x="111" y="230"/>
                      <a:pt x="111" y="239"/>
                    </a:cubicBezTo>
                    <a:cubicBezTo>
                      <a:pt x="111" y="244"/>
                      <a:pt x="111" y="249"/>
                      <a:pt x="113" y="254"/>
                    </a:cubicBezTo>
                    <a:cubicBezTo>
                      <a:pt x="115" y="258"/>
                      <a:pt x="118" y="262"/>
                      <a:pt x="123" y="263"/>
                    </a:cubicBezTo>
                    <a:cubicBezTo>
                      <a:pt x="128" y="264"/>
                      <a:pt x="133" y="262"/>
                      <a:pt x="136" y="258"/>
                    </a:cubicBezTo>
                    <a:cubicBezTo>
                      <a:pt x="139" y="255"/>
                      <a:pt x="141" y="250"/>
                      <a:pt x="142" y="246"/>
                    </a:cubicBezTo>
                    <a:cubicBezTo>
                      <a:pt x="144" y="239"/>
                      <a:pt x="145" y="231"/>
                      <a:pt x="145" y="224"/>
                    </a:cubicBezTo>
                    <a:cubicBezTo>
                      <a:pt x="147" y="229"/>
                      <a:pt x="148" y="234"/>
                      <a:pt x="150" y="240"/>
                    </a:cubicBezTo>
                    <a:cubicBezTo>
                      <a:pt x="152" y="244"/>
                      <a:pt x="154" y="249"/>
                      <a:pt x="157" y="252"/>
                    </a:cubicBezTo>
                    <a:cubicBezTo>
                      <a:pt x="161" y="256"/>
                      <a:pt x="166" y="259"/>
                      <a:pt x="170" y="258"/>
                    </a:cubicBezTo>
                    <a:cubicBezTo>
                      <a:pt x="175" y="257"/>
                      <a:pt x="179" y="253"/>
                      <a:pt x="181" y="249"/>
                    </a:cubicBezTo>
                    <a:cubicBezTo>
                      <a:pt x="182" y="244"/>
                      <a:pt x="182" y="240"/>
                      <a:pt x="182" y="235"/>
                    </a:cubicBezTo>
                    <a:cubicBezTo>
                      <a:pt x="181" y="224"/>
                      <a:pt x="177" y="214"/>
                      <a:pt x="173" y="204"/>
                    </a:cubicBezTo>
                    <a:cubicBezTo>
                      <a:pt x="179" y="211"/>
                      <a:pt x="185" y="217"/>
                      <a:pt x="191" y="224"/>
                    </a:cubicBezTo>
                    <a:cubicBezTo>
                      <a:pt x="194" y="227"/>
                      <a:pt x="198" y="231"/>
                      <a:pt x="202" y="233"/>
                    </a:cubicBezTo>
                    <a:cubicBezTo>
                      <a:pt x="207" y="235"/>
                      <a:pt x="212" y="235"/>
                      <a:pt x="217" y="233"/>
                    </a:cubicBezTo>
                    <a:cubicBezTo>
                      <a:pt x="221" y="230"/>
                      <a:pt x="222" y="225"/>
                      <a:pt x="222" y="220"/>
                    </a:cubicBezTo>
                    <a:cubicBezTo>
                      <a:pt x="222" y="216"/>
                      <a:pt x="220" y="211"/>
                      <a:pt x="218" y="207"/>
                    </a:cubicBezTo>
                    <a:cubicBezTo>
                      <a:pt x="213" y="198"/>
                      <a:pt x="206" y="190"/>
                      <a:pt x="198" y="182"/>
                    </a:cubicBezTo>
                    <a:cubicBezTo>
                      <a:pt x="206" y="186"/>
                      <a:pt x="214" y="190"/>
                      <a:pt x="222" y="193"/>
                    </a:cubicBezTo>
                    <a:cubicBezTo>
                      <a:pt x="227" y="195"/>
                      <a:pt x="231" y="197"/>
                      <a:pt x="236" y="197"/>
                    </a:cubicBezTo>
                    <a:cubicBezTo>
                      <a:pt x="241" y="197"/>
                      <a:pt x="246" y="196"/>
                      <a:pt x="249" y="192"/>
                    </a:cubicBezTo>
                    <a:cubicBezTo>
                      <a:pt x="252" y="188"/>
                      <a:pt x="252" y="182"/>
                      <a:pt x="250" y="178"/>
                    </a:cubicBezTo>
                    <a:cubicBezTo>
                      <a:pt x="248" y="174"/>
                      <a:pt x="244" y="170"/>
                      <a:pt x="240" y="167"/>
                    </a:cubicBezTo>
                    <a:cubicBezTo>
                      <a:pt x="232" y="161"/>
                      <a:pt x="222" y="156"/>
                      <a:pt x="212" y="152"/>
                    </a:cubicBezTo>
                    <a:cubicBezTo>
                      <a:pt x="221" y="153"/>
                      <a:pt x="230" y="153"/>
                      <a:pt x="239" y="153"/>
                    </a:cubicBezTo>
                    <a:cubicBezTo>
                      <a:pt x="244" y="153"/>
                      <a:pt x="249" y="153"/>
                      <a:pt x="253" y="151"/>
                    </a:cubicBezTo>
                    <a:cubicBezTo>
                      <a:pt x="258" y="149"/>
                      <a:pt x="262" y="146"/>
                      <a:pt x="263" y="141"/>
                    </a:cubicBezTo>
                    <a:cubicBezTo>
                      <a:pt x="264" y="136"/>
                      <a:pt x="262" y="131"/>
                      <a:pt x="258" y="12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4" name="Google Shape;2534;p19"/>
              <p:cNvSpPr/>
              <p:nvPr/>
            </p:nvSpPr>
            <p:spPr>
              <a:xfrm>
                <a:off x="4035426" y="4554538"/>
                <a:ext cx="693738" cy="69373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79" y="72"/>
                    </a:moveTo>
                    <a:cubicBezTo>
                      <a:pt x="176" y="71"/>
                      <a:pt x="172" y="70"/>
                      <a:pt x="169" y="70"/>
                    </a:cubicBezTo>
                    <a:cubicBezTo>
                      <a:pt x="164" y="69"/>
                      <a:pt x="159" y="70"/>
                      <a:pt x="153" y="71"/>
                    </a:cubicBezTo>
                    <a:cubicBezTo>
                      <a:pt x="157" y="69"/>
                      <a:pt x="160" y="67"/>
                      <a:pt x="164" y="65"/>
                    </a:cubicBezTo>
                    <a:cubicBezTo>
                      <a:pt x="167" y="63"/>
                      <a:pt x="169" y="61"/>
                      <a:pt x="172" y="58"/>
                    </a:cubicBezTo>
                    <a:cubicBezTo>
                      <a:pt x="174" y="55"/>
                      <a:pt x="175" y="52"/>
                      <a:pt x="173" y="48"/>
                    </a:cubicBezTo>
                    <a:cubicBezTo>
                      <a:pt x="172" y="45"/>
                      <a:pt x="169" y="43"/>
                      <a:pt x="166" y="43"/>
                    </a:cubicBezTo>
                    <a:cubicBezTo>
                      <a:pt x="163" y="42"/>
                      <a:pt x="159" y="43"/>
                      <a:pt x="156" y="44"/>
                    </a:cubicBezTo>
                    <a:cubicBezTo>
                      <a:pt x="149" y="46"/>
                      <a:pt x="142" y="50"/>
                      <a:pt x="136" y="54"/>
                    </a:cubicBezTo>
                    <a:cubicBezTo>
                      <a:pt x="140" y="49"/>
                      <a:pt x="143" y="44"/>
                      <a:pt x="147" y="39"/>
                    </a:cubicBezTo>
                    <a:cubicBezTo>
                      <a:pt x="149" y="36"/>
                      <a:pt x="151" y="33"/>
                      <a:pt x="152" y="30"/>
                    </a:cubicBezTo>
                    <a:cubicBezTo>
                      <a:pt x="153" y="26"/>
                      <a:pt x="152" y="22"/>
                      <a:pt x="150" y="20"/>
                    </a:cubicBezTo>
                    <a:cubicBezTo>
                      <a:pt x="147" y="17"/>
                      <a:pt x="144" y="17"/>
                      <a:pt x="141" y="18"/>
                    </a:cubicBezTo>
                    <a:cubicBezTo>
                      <a:pt x="137" y="18"/>
                      <a:pt x="134" y="20"/>
                      <a:pt x="132" y="22"/>
                    </a:cubicBezTo>
                    <a:cubicBezTo>
                      <a:pt x="126" y="27"/>
                      <a:pt x="121" y="33"/>
                      <a:pt x="117" y="40"/>
                    </a:cubicBezTo>
                    <a:cubicBezTo>
                      <a:pt x="119" y="34"/>
                      <a:pt x="121" y="28"/>
                      <a:pt x="122" y="21"/>
                    </a:cubicBezTo>
                    <a:cubicBezTo>
                      <a:pt x="123" y="18"/>
                      <a:pt x="123" y="15"/>
                      <a:pt x="123" y="11"/>
                    </a:cubicBezTo>
                    <a:cubicBezTo>
                      <a:pt x="122" y="8"/>
                      <a:pt x="120" y="4"/>
                      <a:pt x="117" y="3"/>
                    </a:cubicBezTo>
                    <a:cubicBezTo>
                      <a:pt x="114" y="2"/>
                      <a:pt x="110" y="3"/>
                      <a:pt x="107" y="4"/>
                    </a:cubicBezTo>
                    <a:cubicBezTo>
                      <a:pt x="105" y="6"/>
                      <a:pt x="103" y="9"/>
                      <a:pt x="101" y="12"/>
                    </a:cubicBezTo>
                    <a:cubicBezTo>
                      <a:pt x="98" y="19"/>
                      <a:pt x="96" y="26"/>
                      <a:pt x="95" y="34"/>
                    </a:cubicBezTo>
                    <a:cubicBezTo>
                      <a:pt x="94" y="28"/>
                      <a:pt x="93" y="22"/>
                      <a:pt x="92" y="15"/>
                    </a:cubicBezTo>
                    <a:cubicBezTo>
                      <a:pt x="91" y="12"/>
                      <a:pt x="90" y="8"/>
                      <a:pt x="88" y="6"/>
                    </a:cubicBezTo>
                    <a:cubicBezTo>
                      <a:pt x="87" y="3"/>
                      <a:pt x="83" y="0"/>
                      <a:pt x="80" y="0"/>
                    </a:cubicBezTo>
                    <a:cubicBezTo>
                      <a:pt x="77" y="0"/>
                      <a:pt x="74" y="3"/>
                      <a:pt x="72" y="5"/>
                    </a:cubicBezTo>
                    <a:cubicBezTo>
                      <a:pt x="70" y="8"/>
                      <a:pt x="70" y="12"/>
                      <a:pt x="69" y="15"/>
                    </a:cubicBezTo>
                    <a:cubicBezTo>
                      <a:pt x="69" y="20"/>
                      <a:pt x="69" y="25"/>
                      <a:pt x="70" y="31"/>
                    </a:cubicBezTo>
                    <a:cubicBezTo>
                      <a:pt x="68" y="27"/>
                      <a:pt x="66" y="24"/>
                      <a:pt x="64" y="20"/>
                    </a:cubicBezTo>
                    <a:cubicBezTo>
                      <a:pt x="63" y="18"/>
                      <a:pt x="61" y="15"/>
                      <a:pt x="58" y="12"/>
                    </a:cubicBezTo>
                    <a:cubicBezTo>
                      <a:pt x="55" y="10"/>
                      <a:pt x="51" y="9"/>
                      <a:pt x="48" y="11"/>
                    </a:cubicBezTo>
                    <a:cubicBezTo>
                      <a:pt x="45" y="12"/>
                      <a:pt x="43" y="15"/>
                      <a:pt x="42" y="18"/>
                    </a:cubicBezTo>
                    <a:cubicBezTo>
                      <a:pt x="42" y="21"/>
                      <a:pt x="42" y="25"/>
                      <a:pt x="43" y="28"/>
                    </a:cubicBezTo>
                    <a:cubicBezTo>
                      <a:pt x="45" y="35"/>
                      <a:pt x="49" y="42"/>
                      <a:pt x="53" y="48"/>
                    </a:cubicBezTo>
                    <a:cubicBezTo>
                      <a:pt x="49" y="44"/>
                      <a:pt x="44" y="41"/>
                      <a:pt x="38" y="37"/>
                    </a:cubicBezTo>
                    <a:cubicBezTo>
                      <a:pt x="36" y="35"/>
                      <a:pt x="33" y="33"/>
                      <a:pt x="29" y="32"/>
                    </a:cubicBezTo>
                    <a:cubicBezTo>
                      <a:pt x="26" y="31"/>
                      <a:pt x="22" y="32"/>
                      <a:pt x="20" y="34"/>
                    </a:cubicBezTo>
                    <a:cubicBezTo>
                      <a:pt x="17" y="37"/>
                      <a:pt x="17" y="40"/>
                      <a:pt x="17" y="43"/>
                    </a:cubicBezTo>
                    <a:cubicBezTo>
                      <a:pt x="18" y="47"/>
                      <a:pt x="20" y="50"/>
                      <a:pt x="22" y="52"/>
                    </a:cubicBezTo>
                    <a:cubicBezTo>
                      <a:pt x="27" y="58"/>
                      <a:pt x="33" y="63"/>
                      <a:pt x="39" y="67"/>
                    </a:cubicBezTo>
                    <a:cubicBezTo>
                      <a:pt x="33" y="65"/>
                      <a:pt x="27" y="64"/>
                      <a:pt x="21" y="62"/>
                    </a:cubicBezTo>
                    <a:cubicBezTo>
                      <a:pt x="18" y="61"/>
                      <a:pt x="14" y="61"/>
                      <a:pt x="11" y="61"/>
                    </a:cubicBezTo>
                    <a:cubicBezTo>
                      <a:pt x="7" y="62"/>
                      <a:pt x="4" y="64"/>
                      <a:pt x="3" y="67"/>
                    </a:cubicBezTo>
                    <a:cubicBezTo>
                      <a:pt x="1" y="70"/>
                      <a:pt x="2" y="74"/>
                      <a:pt x="4" y="77"/>
                    </a:cubicBezTo>
                    <a:cubicBezTo>
                      <a:pt x="6" y="79"/>
                      <a:pt x="9" y="81"/>
                      <a:pt x="12" y="83"/>
                    </a:cubicBezTo>
                    <a:cubicBezTo>
                      <a:pt x="19" y="86"/>
                      <a:pt x="26" y="88"/>
                      <a:pt x="34" y="89"/>
                    </a:cubicBezTo>
                    <a:cubicBezTo>
                      <a:pt x="27" y="90"/>
                      <a:pt x="21" y="91"/>
                      <a:pt x="15" y="92"/>
                    </a:cubicBezTo>
                    <a:cubicBezTo>
                      <a:pt x="12" y="93"/>
                      <a:pt x="8" y="94"/>
                      <a:pt x="5" y="96"/>
                    </a:cubicBezTo>
                    <a:cubicBezTo>
                      <a:pt x="2" y="97"/>
                      <a:pt x="0" y="101"/>
                      <a:pt x="0" y="104"/>
                    </a:cubicBezTo>
                    <a:cubicBezTo>
                      <a:pt x="0" y="107"/>
                      <a:pt x="2" y="110"/>
                      <a:pt x="5" y="112"/>
                    </a:cubicBezTo>
                    <a:cubicBezTo>
                      <a:pt x="8" y="114"/>
                      <a:pt x="11" y="114"/>
                      <a:pt x="15" y="115"/>
                    </a:cubicBezTo>
                    <a:cubicBezTo>
                      <a:pt x="20" y="115"/>
                      <a:pt x="25" y="115"/>
                      <a:pt x="30" y="114"/>
                    </a:cubicBezTo>
                    <a:cubicBezTo>
                      <a:pt x="27" y="116"/>
                      <a:pt x="23" y="118"/>
                      <a:pt x="20" y="120"/>
                    </a:cubicBezTo>
                    <a:cubicBezTo>
                      <a:pt x="17" y="122"/>
                      <a:pt x="14" y="123"/>
                      <a:pt x="12" y="126"/>
                    </a:cubicBezTo>
                    <a:cubicBezTo>
                      <a:pt x="10" y="129"/>
                      <a:pt x="9" y="133"/>
                      <a:pt x="10" y="136"/>
                    </a:cubicBezTo>
                    <a:cubicBezTo>
                      <a:pt x="11" y="139"/>
                      <a:pt x="15" y="141"/>
                      <a:pt x="18" y="142"/>
                    </a:cubicBezTo>
                    <a:cubicBezTo>
                      <a:pt x="21" y="142"/>
                      <a:pt x="24" y="142"/>
                      <a:pt x="28" y="141"/>
                    </a:cubicBezTo>
                    <a:cubicBezTo>
                      <a:pt x="35" y="139"/>
                      <a:pt x="42" y="135"/>
                      <a:pt x="48" y="131"/>
                    </a:cubicBezTo>
                    <a:cubicBezTo>
                      <a:pt x="44" y="135"/>
                      <a:pt x="40" y="140"/>
                      <a:pt x="37" y="146"/>
                    </a:cubicBezTo>
                    <a:cubicBezTo>
                      <a:pt x="35" y="148"/>
                      <a:pt x="33" y="151"/>
                      <a:pt x="32" y="155"/>
                    </a:cubicBezTo>
                    <a:cubicBezTo>
                      <a:pt x="31" y="158"/>
                      <a:pt x="31" y="162"/>
                      <a:pt x="34" y="165"/>
                    </a:cubicBezTo>
                    <a:cubicBezTo>
                      <a:pt x="36" y="167"/>
                      <a:pt x="40" y="168"/>
                      <a:pt x="43" y="167"/>
                    </a:cubicBezTo>
                    <a:cubicBezTo>
                      <a:pt x="46" y="166"/>
                      <a:pt x="49" y="164"/>
                      <a:pt x="52" y="162"/>
                    </a:cubicBezTo>
                    <a:cubicBezTo>
                      <a:pt x="58" y="157"/>
                      <a:pt x="62" y="151"/>
                      <a:pt x="66" y="145"/>
                    </a:cubicBezTo>
                    <a:cubicBezTo>
                      <a:pt x="65" y="151"/>
                      <a:pt x="63" y="157"/>
                      <a:pt x="62" y="163"/>
                    </a:cubicBezTo>
                    <a:cubicBezTo>
                      <a:pt x="61" y="166"/>
                      <a:pt x="60" y="170"/>
                      <a:pt x="61" y="173"/>
                    </a:cubicBezTo>
                    <a:cubicBezTo>
                      <a:pt x="62" y="177"/>
                      <a:pt x="64" y="180"/>
                      <a:pt x="67" y="181"/>
                    </a:cubicBezTo>
                    <a:cubicBezTo>
                      <a:pt x="70" y="183"/>
                      <a:pt x="74" y="182"/>
                      <a:pt x="76" y="180"/>
                    </a:cubicBezTo>
                    <a:cubicBezTo>
                      <a:pt x="79" y="178"/>
                      <a:pt x="81" y="175"/>
                      <a:pt x="82" y="172"/>
                    </a:cubicBezTo>
                    <a:cubicBezTo>
                      <a:pt x="86" y="165"/>
                      <a:pt x="88" y="158"/>
                      <a:pt x="89" y="150"/>
                    </a:cubicBezTo>
                    <a:cubicBezTo>
                      <a:pt x="90" y="157"/>
                      <a:pt x="91" y="163"/>
                      <a:pt x="92" y="169"/>
                    </a:cubicBezTo>
                    <a:cubicBezTo>
                      <a:pt x="93" y="172"/>
                      <a:pt x="93" y="176"/>
                      <a:pt x="95" y="179"/>
                    </a:cubicBezTo>
                    <a:cubicBezTo>
                      <a:pt x="97" y="182"/>
                      <a:pt x="100" y="184"/>
                      <a:pt x="104" y="184"/>
                    </a:cubicBezTo>
                    <a:cubicBezTo>
                      <a:pt x="107" y="184"/>
                      <a:pt x="110" y="182"/>
                      <a:pt x="112" y="179"/>
                    </a:cubicBezTo>
                    <a:cubicBezTo>
                      <a:pt x="114" y="176"/>
                      <a:pt x="114" y="173"/>
                      <a:pt x="114" y="169"/>
                    </a:cubicBezTo>
                    <a:cubicBezTo>
                      <a:pt x="115" y="164"/>
                      <a:pt x="114" y="159"/>
                      <a:pt x="113" y="154"/>
                    </a:cubicBezTo>
                    <a:cubicBezTo>
                      <a:pt x="115" y="157"/>
                      <a:pt x="117" y="161"/>
                      <a:pt x="119" y="164"/>
                    </a:cubicBezTo>
                    <a:cubicBezTo>
                      <a:pt x="121" y="167"/>
                      <a:pt x="123" y="170"/>
                      <a:pt x="126" y="172"/>
                    </a:cubicBezTo>
                    <a:cubicBezTo>
                      <a:pt x="129" y="174"/>
                      <a:pt x="132" y="175"/>
                      <a:pt x="136" y="174"/>
                    </a:cubicBezTo>
                    <a:cubicBezTo>
                      <a:pt x="139" y="173"/>
                      <a:pt x="141" y="169"/>
                      <a:pt x="141" y="166"/>
                    </a:cubicBezTo>
                    <a:cubicBezTo>
                      <a:pt x="142" y="163"/>
                      <a:pt x="141" y="160"/>
                      <a:pt x="140" y="156"/>
                    </a:cubicBezTo>
                    <a:cubicBezTo>
                      <a:pt x="138" y="149"/>
                      <a:pt x="134" y="142"/>
                      <a:pt x="130" y="136"/>
                    </a:cubicBezTo>
                    <a:cubicBezTo>
                      <a:pt x="135" y="140"/>
                      <a:pt x="140" y="144"/>
                      <a:pt x="145" y="147"/>
                    </a:cubicBezTo>
                    <a:cubicBezTo>
                      <a:pt x="148" y="149"/>
                      <a:pt x="151" y="151"/>
                      <a:pt x="154" y="152"/>
                    </a:cubicBezTo>
                    <a:cubicBezTo>
                      <a:pt x="158" y="153"/>
                      <a:pt x="162" y="153"/>
                      <a:pt x="164" y="150"/>
                    </a:cubicBezTo>
                    <a:cubicBezTo>
                      <a:pt x="167" y="148"/>
                      <a:pt x="167" y="144"/>
                      <a:pt x="166" y="141"/>
                    </a:cubicBezTo>
                    <a:cubicBezTo>
                      <a:pt x="166" y="138"/>
                      <a:pt x="164" y="135"/>
                      <a:pt x="162" y="132"/>
                    </a:cubicBezTo>
                    <a:cubicBezTo>
                      <a:pt x="157" y="126"/>
                      <a:pt x="151" y="122"/>
                      <a:pt x="144" y="118"/>
                    </a:cubicBezTo>
                    <a:cubicBezTo>
                      <a:pt x="150" y="119"/>
                      <a:pt x="156" y="121"/>
                      <a:pt x="163" y="122"/>
                    </a:cubicBezTo>
                    <a:cubicBezTo>
                      <a:pt x="166" y="123"/>
                      <a:pt x="169" y="124"/>
                      <a:pt x="173" y="123"/>
                    </a:cubicBezTo>
                    <a:cubicBezTo>
                      <a:pt x="176" y="122"/>
                      <a:pt x="180" y="120"/>
                      <a:pt x="181" y="117"/>
                    </a:cubicBezTo>
                    <a:cubicBezTo>
                      <a:pt x="182" y="114"/>
                      <a:pt x="181" y="111"/>
                      <a:pt x="180" y="108"/>
                    </a:cubicBezTo>
                    <a:cubicBezTo>
                      <a:pt x="178" y="105"/>
                      <a:pt x="175" y="103"/>
                      <a:pt x="172" y="102"/>
                    </a:cubicBezTo>
                    <a:cubicBezTo>
                      <a:pt x="165" y="98"/>
                      <a:pt x="158" y="96"/>
                      <a:pt x="150" y="95"/>
                    </a:cubicBezTo>
                    <a:cubicBezTo>
                      <a:pt x="156" y="94"/>
                      <a:pt x="162" y="93"/>
                      <a:pt x="169" y="92"/>
                    </a:cubicBezTo>
                    <a:cubicBezTo>
                      <a:pt x="172" y="91"/>
                      <a:pt x="176" y="91"/>
                      <a:pt x="178" y="89"/>
                    </a:cubicBezTo>
                    <a:cubicBezTo>
                      <a:pt x="181" y="87"/>
                      <a:pt x="184" y="84"/>
                      <a:pt x="184" y="80"/>
                    </a:cubicBezTo>
                    <a:cubicBezTo>
                      <a:pt x="184" y="77"/>
                      <a:pt x="182" y="74"/>
                      <a:pt x="179" y="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5" name="Google Shape;2535;p19"/>
              <p:cNvSpPr/>
              <p:nvPr/>
            </p:nvSpPr>
            <p:spPr>
              <a:xfrm>
                <a:off x="4148138" y="4672013"/>
                <a:ext cx="468312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3" extrusionOk="0">
                    <a:moveTo>
                      <a:pt x="115" y="35"/>
                    </a:moveTo>
                    <a:cubicBezTo>
                      <a:pt x="113" y="35"/>
                      <a:pt x="110" y="35"/>
                      <a:pt x="108" y="35"/>
                    </a:cubicBezTo>
                    <a:cubicBezTo>
                      <a:pt x="105" y="36"/>
                      <a:pt x="102" y="37"/>
                      <a:pt x="98" y="38"/>
                    </a:cubicBezTo>
                    <a:cubicBezTo>
                      <a:pt x="100" y="36"/>
                      <a:pt x="102" y="35"/>
                      <a:pt x="104" y="33"/>
                    </a:cubicBezTo>
                    <a:cubicBezTo>
                      <a:pt x="106" y="31"/>
                      <a:pt x="107" y="29"/>
                      <a:pt x="108" y="27"/>
                    </a:cubicBezTo>
                    <a:cubicBezTo>
                      <a:pt x="109" y="25"/>
                      <a:pt x="109" y="23"/>
                      <a:pt x="108" y="21"/>
                    </a:cubicBezTo>
                    <a:cubicBezTo>
                      <a:pt x="107" y="19"/>
                      <a:pt x="104" y="18"/>
                      <a:pt x="102" y="18"/>
                    </a:cubicBezTo>
                    <a:cubicBezTo>
                      <a:pt x="100" y="18"/>
                      <a:pt x="98" y="19"/>
                      <a:pt x="96" y="20"/>
                    </a:cubicBezTo>
                    <a:cubicBezTo>
                      <a:pt x="92" y="23"/>
                      <a:pt x="88" y="26"/>
                      <a:pt x="84" y="30"/>
                    </a:cubicBezTo>
                    <a:cubicBezTo>
                      <a:pt x="86" y="26"/>
                      <a:pt x="88" y="22"/>
                      <a:pt x="89" y="18"/>
                    </a:cubicBezTo>
                    <a:cubicBezTo>
                      <a:pt x="90" y="16"/>
                      <a:pt x="91" y="14"/>
                      <a:pt x="91" y="12"/>
                    </a:cubicBezTo>
                    <a:cubicBezTo>
                      <a:pt x="91" y="10"/>
                      <a:pt x="90" y="7"/>
                      <a:pt x="88" y="6"/>
                    </a:cubicBezTo>
                    <a:cubicBezTo>
                      <a:pt x="86" y="5"/>
                      <a:pt x="84" y="5"/>
                      <a:pt x="82" y="6"/>
                    </a:cubicBezTo>
                    <a:cubicBezTo>
                      <a:pt x="80" y="7"/>
                      <a:pt x="78" y="8"/>
                      <a:pt x="77" y="10"/>
                    </a:cubicBezTo>
                    <a:cubicBezTo>
                      <a:pt x="74" y="14"/>
                      <a:pt x="72" y="19"/>
                      <a:pt x="70" y="24"/>
                    </a:cubicBezTo>
                    <a:cubicBezTo>
                      <a:pt x="71" y="19"/>
                      <a:pt x="71" y="15"/>
                      <a:pt x="71" y="11"/>
                    </a:cubicBezTo>
                    <a:cubicBezTo>
                      <a:pt x="70" y="9"/>
                      <a:pt x="70" y="6"/>
                      <a:pt x="70" y="4"/>
                    </a:cubicBezTo>
                    <a:cubicBezTo>
                      <a:pt x="69" y="2"/>
                      <a:pt x="67" y="0"/>
                      <a:pt x="65" y="0"/>
                    </a:cubicBezTo>
                    <a:cubicBezTo>
                      <a:pt x="62" y="0"/>
                      <a:pt x="60" y="1"/>
                      <a:pt x="59" y="2"/>
                    </a:cubicBezTo>
                    <a:cubicBezTo>
                      <a:pt x="57" y="4"/>
                      <a:pt x="56" y="6"/>
                      <a:pt x="56" y="8"/>
                    </a:cubicBezTo>
                    <a:cubicBezTo>
                      <a:pt x="55" y="13"/>
                      <a:pt x="55" y="18"/>
                      <a:pt x="55" y="23"/>
                    </a:cubicBezTo>
                    <a:cubicBezTo>
                      <a:pt x="53" y="19"/>
                      <a:pt x="52" y="15"/>
                      <a:pt x="50" y="12"/>
                    </a:cubicBezTo>
                    <a:cubicBezTo>
                      <a:pt x="49" y="10"/>
                      <a:pt x="48" y="7"/>
                      <a:pt x="47" y="6"/>
                    </a:cubicBezTo>
                    <a:cubicBezTo>
                      <a:pt x="45" y="4"/>
                      <a:pt x="43" y="3"/>
                      <a:pt x="40" y="4"/>
                    </a:cubicBezTo>
                    <a:cubicBezTo>
                      <a:pt x="38" y="4"/>
                      <a:pt x="37" y="6"/>
                      <a:pt x="36" y="8"/>
                    </a:cubicBezTo>
                    <a:cubicBezTo>
                      <a:pt x="35" y="10"/>
                      <a:pt x="35" y="13"/>
                      <a:pt x="36" y="15"/>
                    </a:cubicBezTo>
                    <a:cubicBezTo>
                      <a:pt x="36" y="18"/>
                      <a:pt x="37" y="21"/>
                      <a:pt x="39" y="25"/>
                    </a:cubicBezTo>
                    <a:cubicBezTo>
                      <a:pt x="37" y="23"/>
                      <a:pt x="35" y="21"/>
                      <a:pt x="33" y="19"/>
                    </a:cubicBezTo>
                    <a:cubicBezTo>
                      <a:pt x="32" y="17"/>
                      <a:pt x="30" y="16"/>
                      <a:pt x="28" y="15"/>
                    </a:cubicBezTo>
                    <a:cubicBezTo>
                      <a:pt x="26" y="14"/>
                      <a:pt x="23" y="14"/>
                      <a:pt x="21" y="15"/>
                    </a:cubicBezTo>
                    <a:cubicBezTo>
                      <a:pt x="19" y="16"/>
                      <a:pt x="19" y="19"/>
                      <a:pt x="19" y="21"/>
                    </a:cubicBezTo>
                    <a:cubicBezTo>
                      <a:pt x="19" y="23"/>
                      <a:pt x="20" y="25"/>
                      <a:pt x="21" y="27"/>
                    </a:cubicBezTo>
                    <a:cubicBezTo>
                      <a:pt x="23" y="31"/>
                      <a:pt x="27" y="35"/>
                      <a:pt x="30" y="39"/>
                    </a:cubicBezTo>
                    <a:cubicBezTo>
                      <a:pt x="27" y="37"/>
                      <a:pt x="23" y="35"/>
                      <a:pt x="19" y="34"/>
                    </a:cubicBezTo>
                    <a:cubicBezTo>
                      <a:pt x="17" y="33"/>
                      <a:pt x="15" y="32"/>
                      <a:pt x="12" y="32"/>
                    </a:cubicBezTo>
                    <a:cubicBezTo>
                      <a:pt x="10" y="32"/>
                      <a:pt x="8" y="33"/>
                      <a:pt x="6" y="35"/>
                    </a:cubicBezTo>
                    <a:cubicBezTo>
                      <a:pt x="5" y="37"/>
                      <a:pt x="5" y="39"/>
                      <a:pt x="6" y="41"/>
                    </a:cubicBezTo>
                    <a:cubicBezTo>
                      <a:pt x="7" y="43"/>
                      <a:pt x="9" y="45"/>
                      <a:pt x="11" y="46"/>
                    </a:cubicBezTo>
                    <a:cubicBezTo>
                      <a:pt x="15" y="49"/>
                      <a:pt x="19" y="51"/>
                      <a:pt x="24" y="53"/>
                    </a:cubicBezTo>
                    <a:cubicBezTo>
                      <a:pt x="20" y="53"/>
                      <a:pt x="16" y="52"/>
                      <a:pt x="12" y="53"/>
                    </a:cubicBezTo>
                    <a:cubicBezTo>
                      <a:pt x="9" y="53"/>
                      <a:pt x="7" y="53"/>
                      <a:pt x="5" y="54"/>
                    </a:cubicBezTo>
                    <a:cubicBezTo>
                      <a:pt x="3" y="54"/>
                      <a:pt x="1" y="56"/>
                      <a:pt x="1" y="58"/>
                    </a:cubicBezTo>
                    <a:cubicBezTo>
                      <a:pt x="0" y="61"/>
                      <a:pt x="1" y="63"/>
                      <a:pt x="3" y="64"/>
                    </a:cubicBezTo>
                    <a:cubicBezTo>
                      <a:pt x="5" y="66"/>
                      <a:pt x="7" y="67"/>
                      <a:pt x="9" y="67"/>
                    </a:cubicBezTo>
                    <a:cubicBezTo>
                      <a:pt x="14" y="68"/>
                      <a:pt x="19" y="68"/>
                      <a:pt x="24" y="68"/>
                    </a:cubicBezTo>
                    <a:cubicBezTo>
                      <a:pt x="20" y="70"/>
                      <a:pt x="16" y="71"/>
                      <a:pt x="12" y="73"/>
                    </a:cubicBezTo>
                    <a:cubicBezTo>
                      <a:pt x="10" y="74"/>
                      <a:pt x="8" y="75"/>
                      <a:pt x="6" y="76"/>
                    </a:cubicBezTo>
                    <a:cubicBezTo>
                      <a:pt x="5" y="78"/>
                      <a:pt x="4" y="80"/>
                      <a:pt x="4" y="83"/>
                    </a:cubicBezTo>
                    <a:cubicBezTo>
                      <a:pt x="5" y="85"/>
                      <a:pt x="7" y="86"/>
                      <a:pt x="9" y="87"/>
                    </a:cubicBezTo>
                    <a:cubicBezTo>
                      <a:pt x="11" y="88"/>
                      <a:pt x="13" y="88"/>
                      <a:pt x="15" y="87"/>
                    </a:cubicBezTo>
                    <a:cubicBezTo>
                      <a:pt x="19" y="87"/>
                      <a:pt x="22" y="86"/>
                      <a:pt x="25" y="84"/>
                    </a:cubicBezTo>
                    <a:cubicBezTo>
                      <a:pt x="23" y="86"/>
                      <a:pt x="22" y="88"/>
                      <a:pt x="20" y="90"/>
                    </a:cubicBezTo>
                    <a:cubicBezTo>
                      <a:pt x="18" y="91"/>
                      <a:pt x="16" y="93"/>
                      <a:pt x="16" y="95"/>
                    </a:cubicBezTo>
                    <a:cubicBezTo>
                      <a:pt x="15" y="97"/>
                      <a:pt x="14" y="100"/>
                      <a:pt x="16" y="102"/>
                    </a:cubicBezTo>
                    <a:cubicBezTo>
                      <a:pt x="17" y="104"/>
                      <a:pt x="19" y="104"/>
                      <a:pt x="22" y="104"/>
                    </a:cubicBezTo>
                    <a:cubicBezTo>
                      <a:pt x="24" y="104"/>
                      <a:pt x="26" y="103"/>
                      <a:pt x="28" y="102"/>
                    </a:cubicBezTo>
                    <a:cubicBezTo>
                      <a:pt x="32" y="100"/>
                      <a:pt x="36" y="96"/>
                      <a:pt x="39" y="93"/>
                    </a:cubicBezTo>
                    <a:cubicBezTo>
                      <a:pt x="37" y="96"/>
                      <a:pt x="36" y="100"/>
                      <a:pt x="34" y="104"/>
                    </a:cubicBezTo>
                    <a:cubicBezTo>
                      <a:pt x="33" y="106"/>
                      <a:pt x="33" y="108"/>
                      <a:pt x="33" y="111"/>
                    </a:cubicBezTo>
                    <a:cubicBezTo>
                      <a:pt x="32" y="113"/>
                      <a:pt x="33" y="115"/>
                      <a:pt x="35" y="117"/>
                    </a:cubicBezTo>
                    <a:cubicBezTo>
                      <a:pt x="37" y="118"/>
                      <a:pt x="40" y="118"/>
                      <a:pt x="42" y="117"/>
                    </a:cubicBezTo>
                    <a:cubicBezTo>
                      <a:pt x="44" y="116"/>
                      <a:pt x="45" y="114"/>
                      <a:pt x="47" y="112"/>
                    </a:cubicBezTo>
                    <a:cubicBezTo>
                      <a:pt x="50" y="108"/>
                      <a:pt x="52" y="104"/>
                      <a:pt x="53" y="99"/>
                    </a:cubicBezTo>
                    <a:cubicBezTo>
                      <a:pt x="53" y="103"/>
                      <a:pt x="53" y="107"/>
                      <a:pt x="53" y="111"/>
                    </a:cubicBezTo>
                    <a:cubicBezTo>
                      <a:pt x="53" y="114"/>
                      <a:pt x="53" y="116"/>
                      <a:pt x="54" y="118"/>
                    </a:cubicBezTo>
                    <a:cubicBezTo>
                      <a:pt x="55" y="120"/>
                      <a:pt x="57" y="122"/>
                      <a:pt x="59" y="123"/>
                    </a:cubicBezTo>
                    <a:cubicBezTo>
                      <a:pt x="61" y="123"/>
                      <a:pt x="64" y="122"/>
                      <a:pt x="65" y="120"/>
                    </a:cubicBezTo>
                    <a:cubicBezTo>
                      <a:pt x="66" y="118"/>
                      <a:pt x="67" y="116"/>
                      <a:pt x="68" y="114"/>
                    </a:cubicBezTo>
                    <a:cubicBezTo>
                      <a:pt x="69" y="109"/>
                      <a:pt x="69" y="104"/>
                      <a:pt x="69" y="99"/>
                    </a:cubicBezTo>
                    <a:cubicBezTo>
                      <a:pt x="70" y="103"/>
                      <a:pt x="72" y="107"/>
                      <a:pt x="73" y="111"/>
                    </a:cubicBezTo>
                    <a:cubicBezTo>
                      <a:pt x="74" y="113"/>
                      <a:pt x="75" y="115"/>
                      <a:pt x="77" y="117"/>
                    </a:cubicBezTo>
                    <a:cubicBezTo>
                      <a:pt x="79" y="118"/>
                      <a:pt x="81" y="119"/>
                      <a:pt x="83" y="119"/>
                    </a:cubicBezTo>
                    <a:cubicBezTo>
                      <a:pt x="85" y="118"/>
                      <a:pt x="87" y="116"/>
                      <a:pt x="88" y="114"/>
                    </a:cubicBezTo>
                    <a:cubicBezTo>
                      <a:pt x="88" y="112"/>
                      <a:pt x="88" y="110"/>
                      <a:pt x="88" y="108"/>
                    </a:cubicBezTo>
                    <a:cubicBezTo>
                      <a:pt x="87" y="104"/>
                      <a:pt x="86" y="101"/>
                      <a:pt x="85" y="98"/>
                    </a:cubicBezTo>
                    <a:cubicBezTo>
                      <a:pt x="87" y="100"/>
                      <a:pt x="89" y="101"/>
                      <a:pt x="90" y="103"/>
                    </a:cubicBezTo>
                    <a:cubicBezTo>
                      <a:pt x="92" y="105"/>
                      <a:pt x="94" y="107"/>
                      <a:pt x="96" y="108"/>
                    </a:cubicBezTo>
                    <a:cubicBezTo>
                      <a:pt x="98" y="108"/>
                      <a:pt x="101" y="109"/>
                      <a:pt x="102" y="107"/>
                    </a:cubicBezTo>
                    <a:cubicBezTo>
                      <a:pt x="104" y="106"/>
                      <a:pt x="105" y="104"/>
                      <a:pt x="105" y="101"/>
                    </a:cubicBezTo>
                    <a:cubicBezTo>
                      <a:pt x="105" y="99"/>
                      <a:pt x="104" y="97"/>
                      <a:pt x="103" y="95"/>
                    </a:cubicBezTo>
                    <a:cubicBezTo>
                      <a:pt x="100" y="91"/>
                      <a:pt x="97" y="87"/>
                      <a:pt x="93" y="84"/>
                    </a:cubicBezTo>
                    <a:cubicBezTo>
                      <a:pt x="97" y="86"/>
                      <a:pt x="101" y="87"/>
                      <a:pt x="105" y="89"/>
                    </a:cubicBezTo>
                    <a:cubicBezTo>
                      <a:pt x="107" y="90"/>
                      <a:pt x="109" y="90"/>
                      <a:pt x="111" y="91"/>
                    </a:cubicBezTo>
                    <a:cubicBezTo>
                      <a:pt x="114" y="91"/>
                      <a:pt x="116" y="90"/>
                      <a:pt x="117" y="88"/>
                    </a:cubicBezTo>
                    <a:cubicBezTo>
                      <a:pt x="118" y="86"/>
                      <a:pt x="118" y="83"/>
                      <a:pt x="117" y="81"/>
                    </a:cubicBezTo>
                    <a:cubicBezTo>
                      <a:pt x="116" y="79"/>
                      <a:pt x="115" y="78"/>
                      <a:pt x="113" y="77"/>
                    </a:cubicBezTo>
                    <a:cubicBezTo>
                      <a:pt x="109" y="73"/>
                      <a:pt x="104" y="71"/>
                      <a:pt x="100" y="70"/>
                    </a:cubicBezTo>
                    <a:cubicBezTo>
                      <a:pt x="104" y="70"/>
                      <a:pt x="108" y="70"/>
                      <a:pt x="112" y="70"/>
                    </a:cubicBezTo>
                    <a:cubicBezTo>
                      <a:pt x="114" y="70"/>
                      <a:pt x="117" y="70"/>
                      <a:pt x="119" y="69"/>
                    </a:cubicBezTo>
                    <a:cubicBezTo>
                      <a:pt x="121" y="68"/>
                      <a:pt x="123" y="66"/>
                      <a:pt x="123" y="64"/>
                    </a:cubicBezTo>
                    <a:cubicBezTo>
                      <a:pt x="124" y="62"/>
                      <a:pt x="122" y="60"/>
                      <a:pt x="121" y="58"/>
                    </a:cubicBezTo>
                    <a:cubicBezTo>
                      <a:pt x="119" y="57"/>
                      <a:pt x="117" y="56"/>
                      <a:pt x="115" y="55"/>
                    </a:cubicBezTo>
                    <a:cubicBezTo>
                      <a:pt x="110" y="54"/>
                      <a:pt x="105" y="54"/>
                      <a:pt x="100" y="54"/>
                    </a:cubicBezTo>
                    <a:cubicBezTo>
                      <a:pt x="104" y="53"/>
                      <a:pt x="108" y="51"/>
                      <a:pt x="111" y="50"/>
                    </a:cubicBezTo>
                    <a:cubicBezTo>
                      <a:pt x="113" y="49"/>
                      <a:pt x="116" y="48"/>
                      <a:pt x="117" y="46"/>
                    </a:cubicBezTo>
                    <a:cubicBezTo>
                      <a:pt x="119" y="44"/>
                      <a:pt x="120" y="42"/>
                      <a:pt x="119" y="40"/>
                    </a:cubicBezTo>
                    <a:cubicBezTo>
                      <a:pt x="119" y="38"/>
                      <a:pt x="117" y="36"/>
                      <a:pt x="115" y="3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6" name="Google Shape;2536;p19"/>
              <p:cNvSpPr/>
              <p:nvPr/>
            </p:nvSpPr>
            <p:spPr>
              <a:xfrm>
                <a:off x="4281488" y="4792663"/>
                <a:ext cx="206375" cy="217488"/>
              </a:xfrm>
              <a:custGeom>
                <a:avLst/>
                <a:gdLst/>
                <a:ahLst/>
                <a:cxnLst/>
                <a:rect l="l" t="t" r="r" b="b"/>
                <a:pathLst>
                  <a:path w="55" h="58" extrusionOk="0">
                    <a:moveTo>
                      <a:pt x="12" y="2"/>
                    </a:moveTo>
                    <a:cubicBezTo>
                      <a:pt x="11" y="5"/>
                      <a:pt x="12" y="9"/>
                      <a:pt x="10" y="11"/>
                    </a:cubicBezTo>
                    <a:cubicBezTo>
                      <a:pt x="10" y="12"/>
                      <a:pt x="8" y="13"/>
                      <a:pt x="7" y="13"/>
                    </a:cubicBezTo>
                    <a:cubicBezTo>
                      <a:pt x="5" y="14"/>
                      <a:pt x="3" y="15"/>
                      <a:pt x="2" y="17"/>
                    </a:cubicBezTo>
                    <a:cubicBezTo>
                      <a:pt x="1" y="19"/>
                      <a:pt x="0" y="21"/>
                      <a:pt x="2" y="23"/>
                    </a:cubicBezTo>
                    <a:cubicBezTo>
                      <a:pt x="2" y="24"/>
                      <a:pt x="3" y="24"/>
                      <a:pt x="4" y="25"/>
                    </a:cubicBezTo>
                    <a:cubicBezTo>
                      <a:pt x="7" y="28"/>
                      <a:pt x="0" y="35"/>
                      <a:pt x="3" y="39"/>
                    </a:cubicBezTo>
                    <a:cubicBezTo>
                      <a:pt x="4" y="43"/>
                      <a:pt x="10" y="42"/>
                      <a:pt x="12" y="46"/>
                    </a:cubicBezTo>
                    <a:cubicBezTo>
                      <a:pt x="13" y="47"/>
                      <a:pt x="13" y="48"/>
                      <a:pt x="13" y="49"/>
                    </a:cubicBezTo>
                    <a:cubicBezTo>
                      <a:pt x="14" y="55"/>
                      <a:pt x="22" y="58"/>
                      <a:pt x="27" y="55"/>
                    </a:cubicBezTo>
                    <a:cubicBezTo>
                      <a:pt x="30" y="53"/>
                      <a:pt x="31" y="49"/>
                      <a:pt x="34" y="48"/>
                    </a:cubicBezTo>
                    <a:cubicBezTo>
                      <a:pt x="39" y="46"/>
                      <a:pt x="44" y="49"/>
                      <a:pt x="47" y="46"/>
                    </a:cubicBezTo>
                    <a:cubicBezTo>
                      <a:pt x="51" y="43"/>
                      <a:pt x="47" y="36"/>
                      <a:pt x="49" y="32"/>
                    </a:cubicBezTo>
                    <a:cubicBezTo>
                      <a:pt x="50" y="28"/>
                      <a:pt x="55" y="25"/>
                      <a:pt x="54" y="21"/>
                    </a:cubicBezTo>
                    <a:cubicBezTo>
                      <a:pt x="52" y="16"/>
                      <a:pt x="44" y="19"/>
                      <a:pt x="43" y="13"/>
                    </a:cubicBezTo>
                    <a:cubicBezTo>
                      <a:pt x="42" y="10"/>
                      <a:pt x="42" y="8"/>
                      <a:pt x="42" y="6"/>
                    </a:cubicBezTo>
                    <a:cubicBezTo>
                      <a:pt x="42" y="4"/>
                      <a:pt x="41" y="2"/>
                      <a:pt x="39" y="1"/>
                    </a:cubicBezTo>
                    <a:cubicBezTo>
                      <a:pt x="36" y="1"/>
                      <a:pt x="34" y="3"/>
                      <a:pt x="32" y="4"/>
                    </a:cubicBezTo>
                    <a:cubicBezTo>
                      <a:pt x="29" y="5"/>
                      <a:pt x="27" y="5"/>
                      <a:pt x="25" y="4"/>
                    </a:cubicBezTo>
                    <a:cubicBezTo>
                      <a:pt x="23" y="3"/>
                      <a:pt x="22" y="2"/>
                      <a:pt x="20" y="1"/>
                    </a:cubicBezTo>
                    <a:cubicBezTo>
                      <a:pt x="19" y="1"/>
                      <a:pt x="17" y="0"/>
                      <a:pt x="15" y="0"/>
                    </a:cubicBezTo>
                    <a:cubicBezTo>
                      <a:pt x="14" y="0"/>
                      <a:pt x="13" y="1"/>
                      <a:pt x="12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7" name="Google Shape;2537;p19"/>
              <p:cNvSpPr/>
              <p:nvPr/>
            </p:nvSpPr>
            <p:spPr>
              <a:xfrm>
                <a:off x="4371976" y="4845051"/>
                <a:ext cx="17463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5"/>
                    </a:moveTo>
                    <a:cubicBezTo>
                      <a:pt x="5" y="5"/>
                      <a:pt x="5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8" name="Google Shape;2538;p19"/>
              <p:cNvSpPr/>
              <p:nvPr/>
            </p:nvSpPr>
            <p:spPr>
              <a:xfrm>
                <a:off x="4337051" y="48561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9" name="Google Shape;2539;p19"/>
              <p:cNvSpPr/>
              <p:nvPr/>
            </p:nvSpPr>
            <p:spPr>
              <a:xfrm>
                <a:off x="4367213" y="48942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4" y="6"/>
                    </a:moveTo>
                    <a:cubicBezTo>
                      <a:pt x="7" y="6"/>
                      <a:pt x="7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0" name="Google Shape;2540;p19"/>
              <p:cNvSpPr/>
              <p:nvPr/>
            </p:nvSpPr>
            <p:spPr>
              <a:xfrm>
                <a:off x="4344988" y="4919663"/>
                <a:ext cx="3333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4" y="6"/>
                    </a:moveTo>
                    <a:cubicBezTo>
                      <a:pt x="8" y="6"/>
                      <a:pt x="9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1" name="Google Shape;2541;p19"/>
              <p:cNvSpPr/>
              <p:nvPr/>
            </p:nvSpPr>
            <p:spPr>
              <a:xfrm>
                <a:off x="4389438" y="48783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2" name="Google Shape;2542;p19"/>
              <p:cNvSpPr/>
              <p:nvPr/>
            </p:nvSpPr>
            <p:spPr>
              <a:xfrm>
                <a:off x="4337051" y="4889501"/>
                <a:ext cx="2698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3" name="Google Shape;2543;p19"/>
              <p:cNvSpPr/>
              <p:nvPr/>
            </p:nvSpPr>
            <p:spPr>
              <a:xfrm>
                <a:off x="4397376" y="49164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4" name="Google Shape;2544;p19"/>
              <p:cNvSpPr/>
              <p:nvPr/>
            </p:nvSpPr>
            <p:spPr>
              <a:xfrm>
                <a:off x="4402138" y="4840288"/>
                <a:ext cx="222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4"/>
                    </a:moveTo>
                    <a:cubicBezTo>
                      <a:pt x="6" y="4"/>
                      <a:pt x="6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5" name="Google Shape;2545;p19"/>
              <p:cNvSpPr/>
              <p:nvPr/>
            </p:nvSpPr>
            <p:spPr>
              <a:xfrm>
                <a:off x="4427538" y="4870451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2"/>
                    </a:moveTo>
                    <a:cubicBezTo>
                      <a:pt x="4" y="1"/>
                      <a:pt x="4" y="1"/>
                      <a:pt x="3" y="1"/>
                    </a:cubicBezTo>
                    <a:cubicBezTo>
                      <a:pt x="0" y="0"/>
                      <a:pt x="0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6" name="Google Shape;2546;p19"/>
              <p:cNvSpPr/>
              <p:nvPr/>
            </p:nvSpPr>
            <p:spPr>
              <a:xfrm>
                <a:off x="4364038" y="4870451"/>
                <a:ext cx="190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7" name="Google Shape;2547;p19"/>
              <p:cNvSpPr/>
              <p:nvPr/>
            </p:nvSpPr>
            <p:spPr>
              <a:xfrm>
                <a:off x="4424363" y="4905376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8" name="Google Shape;2548;p19"/>
              <p:cNvSpPr/>
              <p:nvPr/>
            </p:nvSpPr>
            <p:spPr>
              <a:xfrm>
                <a:off x="4344988" y="4822826"/>
                <a:ext cx="19050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5"/>
                      <a:pt x="4" y="5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0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9" name="Google Shape;2549;p19"/>
              <p:cNvSpPr/>
              <p:nvPr/>
            </p:nvSpPr>
            <p:spPr>
              <a:xfrm>
                <a:off x="4311651" y="4889501"/>
                <a:ext cx="17463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0" name="Google Shape;2550;p19"/>
              <p:cNvSpPr/>
              <p:nvPr/>
            </p:nvSpPr>
            <p:spPr>
              <a:xfrm>
                <a:off x="4359276" y="4960938"/>
                <a:ext cx="190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1" name="Google Shape;2551;p19"/>
              <p:cNvSpPr/>
              <p:nvPr/>
            </p:nvSpPr>
            <p:spPr>
              <a:xfrm>
                <a:off x="4443413" y="4875213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2" name="Google Shape;2552;p19"/>
            <p:cNvGrpSpPr/>
            <p:nvPr/>
          </p:nvGrpSpPr>
          <p:grpSpPr>
            <a:xfrm rot="10800000" flipH="1">
              <a:off x="8703852" y="3415027"/>
              <a:ext cx="816534" cy="813241"/>
              <a:chOff x="3168651" y="847725"/>
              <a:chExt cx="787400" cy="784225"/>
            </a:xfrm>
          </p:grpSpPr>
          <p:sp>
            <p:nvSpPr>
              <p:cNvPr id="2553" name="Google Shape;2553;p19"/>
              <p:cNvSpPr/>
              <p:nvPr/>
            </p:nvSpPr>
            <p:spPr>
              <a:xfrm>
                <a:off x="3168650" y="847725"/>
                <a:ext cx="787400" cy="784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8" extrusionOk="0">
                    <a:moveTo>
                      <a:pt x="35" y="165"/>
                    </a:moveTo>
                    <a:cubicBezTo>
                      <a:pt x="53" y="183"/>
                      <a:pt x="79" y="193"/>
                      <a:pt x="104" y="199"/>
                    </a:cubicBezTo>
                    <a:cubicBezTo>
                      <a:pt x="125" y="205"/>
                      <a:pt x="149" y="208"/>
                      <a:pt x="169" y="199"/>
                    </a:cubicBezTo>
                    <a:cubicBezTo>
                      <a:pt x="192" y="189"/>
                      <a:pt x="205" y="164"/>
                      <a:pt x="207" y="139"/>
                    </a:cubicBezTo>
                    <a:cubicBezTo>
                      <a:pt x="209" y="114"/>
                      <a:pt x="200" y="89"/>
                      <a:pt x="188" y="67"/>
                    </a:cubicBezTo>
                    <a:cubicBezTo>
                      <a:pt x="178" y="50"/>
                      <a:pt x="166" y="33"/>
                      <a:pt x="150" y="21"/>
                    </a:cubicBezTo>
                    <a:cubicBezTo>
                      <a:pt x="135" y="8"/>
                      <a:pt x="115" y="0"/>
                      <a:pt x="95" y="2"/>
                    </a:cubicBezTo>
                    <a:cubicBezTo>
                      <a:pt x="73" y="4"/>
                      <a:pt x="53" y="16"/>
                      <a:pt x="40" y="32"/>
                    </a:cubicBezTo>
                    <a:cubicBezTo>
                      <a:pt x="10" y="68"/>
                      <a:pt x="0" y="129"/>
                      <a:pt x="35" y="1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4" name="Google Shape;2554;p19"/>
              <p:cNvSpPr/>
              <p:nvPr/>
            </p:nvSpPr>
            <p:spPr>
              <a:xfrm>
                <a:off x="3259138" y="908051"/>
                <a:ext cx="666750" cy="67468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9" extrusionOk="0">
                    <a:moveTo>
                      <a:pt x="5" y="94"/>
                    </a:moveTo>
                    <a:cubicBezTo>
                      <a:pt x="4" y="124"/>
                      <a:pt x="25" y="150"/>
                      <a:pt x="53" y="162"/>
                    </a:cubicBezTo>
                    <a:cubicBezTo>
                      <a:pt x="80" y="174"/>
                      <a:pt x="120" y="179"/>
                      <a:pt x="147" y="162"/>
                    </a:cubicBezTo>
                    <a:cubicBezTo>
                      <a:pt x="158" y="156"/>
                      <a:pt x="167" y="145"/>
                      <a:pt x="171" y="132"/>
                    </a:cubicBezTo>
                    <a:cubicBezTo>
                      <a:pt x="175" y="116"/>
                      <a:pt x="169" y="100"/>
                      <a:pt x="161" y="86"/>
                    </a:cubicBezTo>
                    <a:cubicBezTo>
                      <a:pt x="152" y="71"/>
                      <a:pt x="142" y="57"/>
                      <a:pt x="130" y="44"/>
                    </a:cubicBezTo>
                    <a:cubicBezTo>
                      <a:pt x="119" y="32"/>
                      <a:pt x="107" y="21"/>
                      <a:pt x="92" y="14"/>
                    </a:cubicBezTo>
                    <a:cubicBezTo>
                      <a:pt x="64" y="0"/>
                      <a:pt x="32" y="8"/>
                      <a:pt x="16" y="36"/>
                    </a:cubicBezTo>
                    <a:cubicBezTo>
                      <a:pt x="9" y="48"/>
                      <a:pt x="4" y="64"/>
                      <a:pt x="3" y="79"/>
                    </a:cubicBezTo>
                    <a:cubicBezTo>
                      <a:pt x="3" y="95"/>
                      <a:pt x="11" y="108"/>
                      <a:pt x="23" y="120"/>
                    </a:cubicBezTo>
                    <a:cubicBezTo>
                      <a:pt x="45" y="142"/>
                      <a:pt x="73" y="157"/>
                      <a:pt x="104" y="163"/>
                    </a:cubicBezTo>
                    <a:cubicBezTo>
                      <a:pt x="117" y="166"/>
                      <a:pt x="134" y="170"/>
                      <a:pt x="145" y="160"/>
                    </a:cubicBezTo>
                    <a:cubicBezTo>
                      <a:pt x="155" y="151"/>
                      <a:pt x="155" y="135"/>
                      <a:pt x="154" y="122"/>
                    </a:cubicBezTo>
                    <a:cubicBezTo>
                      <a:pt x="153" y="105"/>
                      <a:pt x="149" y="89"/>
                      <a:pt x="142" y="74"/>
                    </a:cubicBezTo>
                    <a:cubicBezTo>
                      <a:pt x="137" y="60"/>
                      <a:pt x="128" y="40"/>
                      <a:pt x="114" y="32"/>
                    </a:cubicBezTo>
                    <a:cubicBezTo>
                      <a:pt x="101" y="25"/>
                      <a:pt x="82" y="26"/>
                      <a:pt x="67" y="27"/>
                    </a:cubicBezTo>
                    <a:cubicBezTo>
                      <a:pt x="51" y="29"/>
                      <a:pt x="33" y="33"/>
                      <a:pt x="19" y="42"/>
                    </a:cubicBezTo>
                    <a:cubicBezTo>
                      <a:pt x="6" y="50"/>
                      <a:pt x="11" y="62"/>
                      <a:pt x="16" y="73"/>
                    </a:cubicBezTo>
                    <a:cubicBezTo>
                      <a:pt x="23" y="89"/>
                      <a:pt x="31" y="104"/>
                      <a:pt x="41" y="118"/>
                    </a:cubicBezTo>
                    <a:cubicBezTo>
                      <a:pt x="50" y="130"/>
                      <a:pt x="60" y="146"/>
                      <a:pt x="74" y="152"/>
                    </a:cubicBezTo>
                    <a:cubicBezTo>
                      <a:pt x="88" y="158"/>
                      <a:pt x="102" y="150"/>
                      <a:pt x="114" y="143"/>
                    </a:cubicBezTo>
                    <a:cubicBezTo>
                      <a:pt x="126" y="135"/>
                      <a:pt x="141" y="123"/>
                      <a:pt x="147" y="109"/>
                    </a:cubicBezTo>
                    <a:cubicBezTo>
                      <a:pt x="153" y="96"/>
                      <a:pt x="144" y="85"/>
                      <a:pt x="135" y="76"/>
                    </a:cubicBezTo>
                    <a:cubicBezTo>
                      <a:pt x="122" y="65"/>
                      <a:pt x="108" y="55"/>
                      <a:pt x="94" y="47"/>
                    </a:cubicBezTo>
                    <a:cubicBezTo>
                      <a:pt x="86" y="43"/>
                      <a:pt x="78" y="39"/>
                      <a:pt x="70" y="35"/>
                    </a:cubicBezTo>
                    <a:cubicBezTo>
                      <a:pt x="64" y="33"/>
                      <a:pt x="57" y="30"/>
                      <a:pt x="50" y="31"/>
                    </a:cubicBezTo>
                    <a:cubicBezTo>
                      <a:pt x="38" y="35"/>
                      <a:pt x="36" y="52"/>
                      <a:pt x="33" y="62"/>
                    </a:cubicBezTo>
                    <a:cubicBezTo>
                      <a:pt x="30" y="78"/>
                      <a:pt x="29" y="95"/>
                      <a:pt x="38" y="110"/>
                    </a:cubicBezTo>
                    <a:cubicBezTo>
                      <a:pt x="46" y="122"/>
                      <a:pt x="60" y="128"/>
                      <a:pt x="73" y="133"/>
                    </a:cubicBezTo>
                    <a:cubicBezTo>
                      <a:pt x="86" y="137"/>
                      <a:pt x="107" y="144"/>
                      <a:pt x="120" y="137"/>
                    </a:cubicBezTo>
                    <a:cubicBezTo>
                      <a:pt x="132" y="130"/>
                      <a:pt x="131" y="111"/>
                      <a:pt x="130" y="100"/>
                    </a:cubicBezTo>
                    <a:cubicBezTo>
                      <a:pt x="127" y="85"/>
                      <a:pt x="121" y="71"/>
                      <a:pt x="110" y="61"/>
                    </a:cubicBezTo>
                    <a:cubicBezTo>
                      <a:pt x="100" y="51"/>
                      <a:pt x="87" y="46"/>
                      <a:pt x="73" y="47"/>
                    </a:cubicBezTo>
                    <a:cubicBezTo>
                      <a:pt x="62" y="48"/>
                      <a:pt x="49" y="54"/>
                      <a:pt x="48" y="66"/>
                    </a:cubicBezTo>
                    <a:cubicBezTo>
                      <a:pt x="47" y="80"/>
                      <a:pt x="59" y="94"/>
                      <a:pt x="68" y="102"/>
                    </a:cubicBezTo>
                    <a:cubicBezTo>
                      <a:pt x="75" y="107"/>
                      <a:pt x="91" y="119"/>
                      <a:pt x="98" y="107"/>
                    </a:cubicBezTo>
                    <a:cubicBezTo>
                      <a:pt x="103" y="96"/>
                      <a:pt x="93" y="84"/>
                      <a:pt x="84" y="79"/>
                    </a:cubicBezTo>
                    <a:cubicBezTo>
                      <a:pt x="77" y="75"/>
                      <a:pt x="63" y="73"/>
                      <a:pt x="64" y="86"/>
                    </a:cubicBezTo>
                    <a:cubicBezTo>
                      <a:pt x="65" y="97"/>
                      <a:pt x="75" y="108"/>
                      <a:pt x="85" y="112"/>
                    </a:cubicBezTo>
                    <a:cubicBezTo>
                      <a:pt x="87" y="113"/>
                      <a:pt x="89" y="110"/>
                      <a:pt x="87" y="109"/>
                    </a:cubicBezTo>
                    <a:cubicBezTo>
                      <a:pt x="81" y="106"/>
                      <a:pt x="76" y="103"/>
                      <a:pt x="72" y="97"/>
                    </a:cubicBezTo>
                    <a:cubicBezTo>
                      <a:pt x="71" y="94"/>
                      <a:pt x="69" y="90"/>
                      <a:pt x="69" y="87"/>
                    </a:cubicBezTo>
                    <a:cubicBezTo>
                      <a:pt x="68" y="82"/>
                      <a:pt x="73" y="79"/>
                      <a:pt x="78" y="81"/>
                    </a:cubicBezTo>
                    <a:cubicBezTo>
                      <a:pt x="85" y="83"/>
                      <a:pt x="91" y="88"/>
                      <a:pt x="93" y="95"/>
                    </a:cubicBezTo>
                    <a:cubicBezTo>
                      <a:pt x="96" y="100"/>
                      <a:pt x="94" y="109"/>
                      <a:pt x="85" y="107"/>
                    </a:cubicBezTo>
                    <a:cubicBezTo>
                      <a:pt x="81" y="106"/>
                      <a:pt x="78" y="104"/>
                      <a:pt x="74" y="102"/>
                    </a:cubicBezTo>
                    <a:cubicBezTo>
                      <a:pt x="64" y="95"/>
                      <a:pt x="53" y="83"/>
                      <a:pt x="52" y="70"/>
                    </a:cubicBezTo>
                    <a:cubicBezTo>
                      <a:pt x="50" y="53"/>
                      <a:pt x="73" y="49"/>
                      <a:pt x="85" y="52"/>
                    </a:cubicBezTo>
                    <a:cubicBezTo>
                      <a:pt x="112" y="57"/>
                      <a:pt x="128" y="87"/>
                      <a:pt x="126" y="112"/>
                    </a:cubicBezTo>
                    <a:cubicBezTo>
                      <a:pt x="126" y="121"/>
                      <a:pt x="124" y="132"/>
                      <a:pt x="114" y="135"/>
                    </a:cubicBezTo>
                    <a:cubicBezTo>
                      <a:pt x="107" y="137"/>
                      <a:pt x="99" y="135"/>
                      <a:pt x="92" y="134"/>
                    </a:cubicBezTo>
                    <a:cubicBezTo>
                      <a:pt x="80" y="132"/>
                      <a:pt x="67" y="127"/>
                      <a:pt x="56" y="121"/>
                    </a:cubicBezTo>
                    <a:cubicBezTo>
                      <a:pt x="44" y="113"/>
                      <a:pt x="36" y="102"/>
                      <a:pt x="35" y="88"/>
                    </a:cubicBezTo>
                    <a:cubicBezTo>
                      <a:pt x="34" y="74"/>
                      <a:pt x="37" y="59"/>
                      <a:pt x="41" y="47"/>
                    </a:cubicBezTo>
                    <a:cubicBezTo>
                      <a:pt x="44" y="39"/>
                      <a:pt x="49" y="34"/>
                      <a:pt x="58" y="35"/>
                    </a:cubicBezTo>
                    <a:cubicBezTo>
                      <a:pt x="65" y="36"/>
                      <a:pt x="72" y="39"/>
                      <a:pt x="78" y="42"/>
                    </a:cubicBezTo>
                    <a:cubicBezTo>
                      <a:pt x="90" y="47"/>
                      <a:pt x="101" y="54"/>
                      <a:pt x="112" y="61"/>
                    </a:cubicBezTo>
                    <a:cubicBezTo>
                      <a:pt x="122" y="68"/>
                      <a:pt x="134" y="77"/>
                      <a:pt x="141" y="87"/>
                    </a:cubicBezTo>
                    <a:cubicBezTo>
                      <a:pt x="153" y="102"/>
                      <a:pt x="142" y="116"/>
                      <a:pt x="130" y="127"/>
                    </a:cubicBezTo>
                    <a:cubicBezTo>
                      <a:pt x="121" y="135"/>
                      <a:pt x="110" y="143"/>
                      <a:pt x="98" y="148"/>
                    </a:cubicBezTo>
                    <a:cubicBezTo>
                      <a:pt x="81" y="155"/>
                      <a:pt x="69" y="147"/>
                      <a:pt x="58" y="135"/>
                    </a:cubicBezTo>
                    <a:cubicBezTo>
                      <a:pt x="41" y="116"/>
                      <a:pt x="27" y="94"/>
                      <a:pt x="18" y="70"/>
                    </a:cubicBezTo>
                    <a:cubicBezTo>
                      <a:pt x="15" y="64"/>
                      <a:pt x="12" y="56"/>
                      <a:pt x="14" y="50"/>
                    </a:cubicBezTo>
                    <a:cubicBezTo>
                      <a:pt x="17" y="44"/>
                      <a:pt x="29" y="40"/>
                      <a:pt x="36" y="38"/>
                    </a:cubicBezTo>
                    <a:cubicBezTo>
                      <a:pt x="49" y="33"/>
                      <a:pt x="64" y="30"/>
                      <a:pt x="78" y="30"/>
                    </a:cubicBezTo>
                    <a:cubicBezTo>
                      <a:pt x="93" y="29"/>
                      <a:pt x="111" y="30"/>
                      <a:pt x="121" y="42"/>
                    </a:cubicBezTo>
                    <a:cubicBezTo>
                      <a:pt x="130" y="53"/>
                      <a:pt x="136" y="65"/>
                      <a:pt x="141" y="77"/>
                    </a:cubicBezTo>
                    <a:cubicBezTo>
                      <a:pt x="145" y="90"/>
                      <a:pt x="149" y="103"/>
                      <a:pt x="150" y="116"/>
                    </a:cubicBezTo>
                    <a:cubicBezTo>
                      <a:pt x="151" y="128"/>
                      <a:pt x="153" y="144"/>
                      <a:pt x="146" y="155"/>
                    </a:cubicBezTo>
                    <a:cubicBezTo>
                      <a:pt x="137" y="167"/>
                      <a:pt x="119" y="163"/>
                      <a:pt x="107" y="161"/>
                    </a:cubicBezTo>
                    <a:cubicBezTo>
                      <a:pt x="95" y="158"/>
                      <a:pt x="83" y="155"/>
                      <a:pt x="72" y="150"/>
                    </a:cubicBezTo>
                    <a:cubicBezTo>
                      <a:pt x="51" y="140"/>
                      <a:pt x="28" y="125"/>
                      <a:pt x="15" y="106"/>
                    </a:cubicBezTo>
                    <a:cubicBezTo>
                      <a:pt x="0" y="83"/>
                      <a:pt x="8" y="50"/>
                      <a:pt x="24" y="30"/>
                    </a:cubicBezTo>
                    <a:cubicBezTo>
                      <a:pt x="42" y="7"/>
                      <a:pt x="71" y="6"/>
                      <a:pt x="96" y="19"/>
                    </a:cubicBezTo>
                    <a:cubicBezTo>
                      <a:pt x="119" y="32"/>
                      <a:pt x="137" y="55"/>
                      <a:pt x="151" y="77"/>
                    </a:cubicBezTo>
                    <a:cubicBezTo>
                      <a:pt x="166" y="100"/>
                      <a:pt x="177" y="128"/>
                      <a:pt x="154" y="151"/>
                    </a:cubicBezTo>
                    <a:cubicBezTo>
                      <a:pt x="136" y="169"/>
                      <a:pt x="106" y="171"/>
                      <a:pt x="81" y="167"/>
                    </a:cubicBezTo>
                    <a:cubicBezTo>
                      <a:pt x="56" y="163"/>
                      <a:pt x="32" y="151"/>
                      <a:pt x="18" y="129"/>
                    </a:cubicBezTo>
                    <a:cubicBezTo>
                      <a:pt x="11" y="118"/>
                      <a:pt x="7" y="106"/>
                      <a:pt x="7" y="94"/>
                    </a:cubicBezTo>
                    <a:cubicBezTo>
                      <a:pt x="7" y="92"/>
                      <a:pt x="5" y="92"/>
                      <a:pt x="5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5" name="Google Shape;2555;p19"/>
            <p:cNvGrpSpPr/>
            <p:nvPr/>
          </p:nvGrpSpPr>
          <p:grpSpPr>
            <a:xfrm rot="10800000" flipH="1">
              <a:off x="-739118" y="1513780"/>
              <a:ext cx="1452333" cy="1452333"/>
              <a:chOff x="3884613" y="4403726"/>
              <a:chExt cx="995363" cy="995363"/>
            </a:xfrm>
          </p:grpSpPr>
          <p:sp>
            <p:nvSpPr>
              <p:cNvPr id="2556" name="Google Shape;2556;p19"/>
              <p:cNvSpPr/>
              <p:nvPr/>
            </p:nvSpPr>
            <p:spPr>
              <a:xfrm>
                <a:off x="3884613" y="4403726"/>
                <a:ext cx="995363" cy="995363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258" y="128"/>
                    </a:moveTo>
                    <a:cubicBezTo>
                      <a:pt x="255" y="125"/>
                      <a:pt x="250" y="123"/>
                      <a:pt x="246" y="122"/>
                    </a:cubicBezTo>
                    <a:cubicBezTo>
                      <a:pt x="238" y="120"/>
                      <a:pt x="231" y="119"/>
                      <a:pt x="224" y="119"/>
                    </a:cubicBezTo>
                    <a:cubicBezTo>
                      <a:pt x="229" y="117"/>
                      <a:pt x="234" y="116"/>
                      <a:pt x="239" y="114"/>
                    </a:cubicBezTo>
                    <a:cubicBezTo>
                      <a:pt x="244" y="112"/>
                      <a:pt x="248" y="110"/>
                      <a:pt x="252" y="107"/>
                    </a:cubicBezTo>
                    <a:cubicBezTo>
                      <a:pt x="256" y="103"/>
                      <a:pt x="258" y="98"/>
                      <a:pt x="257" y="94"/>
                    </a:cubicBezTo>
                    <a:cubicBezTo>
                      <a:pt x="257" y="89"/>
                      <a:pt x="253" y="85"/>
                      <a:pt x="248" y="83"/>
                    </a:cubicBezTo>
                    <a:cubicBezTo>
                      <a:pt x="244" y="82"/>
                      <a:pt x="239" y="82"/>
                      <a:pt x="234" y="82"/>
                    </a:cubicBezTo>
                    <a:cubicBezTo>
                      <a:pt x="224" y="83"/>
                      <a:pt x="213" y="87"/>
                      <a:pt x="203" y="91"/>
                    </a:cubicBezTo>
                    <a:cubicBezTo>
                      <a:pt x="210" y="85"/>
                      <a:pt x="217" y="79"/>
                      <a:pt x="223" y="73"/>
                    </a:cubicBezTo>
                    <a:cubicBezTo>
                      <a:pt x="227" y="70"/>
                      <a:pt x="230" y="66"/>
                      <a:pt x="233" y="62"/>
                    </a:cubicBezTo>
                    <a:cubicBezTo>
                      <a:pt x="235" y="57"/>
                      <a:pt x="235" y="52"/>
                      <a:pt x="232" y="47"/>
                    </a:cubicBezTo>
                    <a:cubicBezTo>
                      <a:pt x="230" y="44"/>
                      <a:pt x="225" y="42"/>
                      <a:pt x="220" y="42"/>
                    </a:cubicBezTo>
                    <a:cubicBezTo>
                      <a:pt x="215" y="42"/>
                      <a:pt x="211" y="44"/>
                      <a:pt x="207" y="46"/>
                    </a:cubicBezTo>
                    <a:cubicBezTo>
                      <a:pt x="197" y="51"/>
                      <a:pt x="189" y="58"/>
                      <a:pt x="182" y="66"/>
                    </a:cubicBezTo>
                    <a:cubicBezTo>
                      <a:pt x="186" y="58"/>
                      <a:pt x="189" y="50"/>
                      <a:pt x="193" y="42"/>
                    </a:cubicBezTo>
                    <a:cubicBezTo>
                      <a:pt x="195" y="37"/>
                      <a:pt x="197" y="33"/>
                      <a:pt x="197" y="28"/>
                    </a:cubicBezTo>
                    <a:cubicBezTo>
                      <a:pt x="197" y="23"/>
                      <a:pt x="195" y="18"/>
                      <a:pt x="191" y="15"/>
                    </a:cubicBezTo>
                    <a:cubicBezTo>
                      <a:pt x="187" y="12"/>
                      <a:pt x="182" y="12"/>
                      <a:pt x="178" y="14"/>
                    </a:cubicBezTo>
                    <a:cubicBezTo>
                      <a:pt x="173" y="16"/>
                      <a:pt x="170" y="20"/>
                      <a:pt x="167" y="24"/>
                    </a:cubicBezTo>
                    <a:cubicBezTo>
                      <a:pt x="160" y="32"/>
                      <a:pt x="156" y="42"/>
                      <a:pt x="152" y="52"/>
                    </a:cubicBezTo>
                    <a:cubicBezTo>
                      <a:pt x="152" y="43"/>
                      <a:pt x="153" y="34"/>
                      <a:pt x="153" y="25"/>
                    </a:cubicBezTo>
                    <a:cubicBezTo>
                      <a:pt x="153" y="20"/>
                      <a:pt x="153" y="15"/>
                      <a:pt x="151" y="11"/>
                    </a:cubicBezTo>
                    <a:cubicBezTo>
                      <a:pt x="149" y="6"/>
                      <a:pt x="145" y="2"/>
                      <a:pt x="141" y="1"/>
                    </a:cubicBezTo>
                    <a:cubicBezTo>
                      <a:pt x="136" y="0"/>
                      <a:pt x="131" y="2"/>
                      <a:pt x="128" y="6"/>
                    </a:cubicBezTo>
                    <a:cubicBezTo>
                      <a:pt x="125" y="9"/>
                      <a:pt x="123" y="14"/>
                      <a:pt x="122" y="18"/>
                    </a:cubicBezTo>
                    <a:cubicBezTo>
                      <a:pt x="120" y="26"/>
                      <a:pt x="119" y="33"/>
                      <a:pt x="119" y="40"/>
                    </a:cubicBezTo>
                    <a:cubicBezTo>
                      <a:pt x="117" y="35"/>
                      <a:pt x="115" y="30"/>
                      <a:pt x="113" y="25"/>
                    </a:cubicBezTo>
                    <a:cubicBezTo>
                      <a:pt x="112" y="20"/>
                      <a:pt x="110" y="16"/>
                      <a:pt x="106" y="12"/>
                    </a:cubicBezTo>
                    <a:cubicBezTo>
                      <a:pt x="103" y="8"/>
                      <a:pt x="98" y="6"/>
                      <a:pt x="93" y="7"/>
                    </a:cubicBezTo>
                    <a:cubicBezTo>
                      <a:pt x="89" y="7"/>
                      <a:pt x="85" y="11"/>
                      <a:pt x="83" y="16"/>
                    </a:cubicBezTo>
                    <a:cubicBezTo>
                      <a:pt x="81" y="20"/>
                      <a:pt x="81" y="25"/>
                      <a:pt x="82" y="30"/>
                    </a:cubicBezTo>
                    <a:cubicBezTo>
                      <a:pt x="83" y="40"/>
                      <a:pt x="86" y="51"/>
                      <a:pt x="90" y="61"/>
                    </a:cubicBezTo>
                    <a:cubicBezTo>
                      <a:pt x="85" y="54"/>
                      <a:pt x="79" y="47"/>
                      <a:pt x="73" y="41"/>
                    </a:cubicBezTo>
                    <a:cubicBezTo>
                      <a:pt x="69" y="37"/>
                      <a:pt x="66" y="34"/>
                      <a:pt x="61" y="31"/>
                    </a:cubicBezTo>
                    <a:cubicBezTo>
                      <a:pt x="57" y="29"/>
                      <a:pt x="51" y="29"/>
                      <a:pt x="47" y="32"/>
                    </a:cubicBezTo>
                    <a:cubicBezTo>
                      <a:pt x="43" y="34"/>
                      <a:pt x="41" y="39"/>
                      <a:pt x="41" y="44"/>
                    </a:cubicBezTo>
                    <a:cubicBezTo>
                      <a:pt x="41" y="49"/>
                      <a:pt x="43" y="53"/>
                      <a:pt x="46" y="57"/>
                    </a:cubicBezTo>
                    <a:cubicBezTo>
                      <a:pt x="51" y="67"/>
                      <a:pt x="58" y="75"/>
                      <a:pt x="66" y="83"/>
                    </a:cubicBezTo>
                    <a:cubicBezTo>
                      <a:pt x="58" y="78"/>
                      <a:pt x="50" y="75"/>
                      <a:pt x="42" y="71"/>
                    </a:cubicBezTo>
                    <a:cubicBezTo>
                      <a:pt x="37" y="69"/>
                      <a:pt x="32" y="67"/>
                      <a:pt x="27" y="67"/>
                    </a:cubicBezTo>
                    <a:cubicBezTo>
                      <a:pt x="23" y="67"/>
                      <a:pt x="17" y="69"/>
                      <a:pt x="15" y="73"/>
                    </a:cubicBezTo>
                    <a:cubicBezTo>
                      <a:pt x="12" y="77"/>
                      <a:pt x="12" y="82"/>
                      <a:pt x="14" y="86"/>
                    </a:cubicBezTo>
                    <a:cubicBezTo>
                      <a:pt x="16" y="91"/>
                      <a:pt x="20" y="94"/>
                      <a:pt x="23" y="97"/>
                    </a:cubicBezTo>
                    <a:cubicBezTo>
                      <a:pt x="32" y="104"/>
                      <a:pt x="42" y="108"/>
                      <a:pt x="52" y="112"/>
                    </a:cubicBezTo>
                    <a:cubicBezTo>
                      <a:pt x="43" y="112"/>
                      <a:pt x="34" y="111"/>
                      <a:pt x="25" y="111"/>
                    </a:cubicBezTo>
                    <a:cubicBezTo>
                      <a:pt x="20" y="111"/>
                      <a:pt x="15" y="111"/>
                      <a:pt x="10" y="113"/>
                    </a:cubicBezTo>
                    <a:cubicBezTo>
                      <a:pt x="6" y="115"/>
                      <a:pt x="2" y="119"/>
                      <a:pt x="1" y="123"/>
                    </a:cubicBezTo>
                    <a:cubicBezTo>
                      <a:pt x="0" y="128"/>
                      <a:pt x="2" y="133"/>
                      <a:pt x="6" y="136"/>
                    </a:cubicBezTo>
                    <a:cubicBezTo>
                      <a:pt x="9" y="139"/>
                      <a:pt x="14" y="141"/>
                      <a:pt x="18" y="142"/>
                    </a:cubicBezTo>
                    <a:cubicBezTo>
                      <a:pt x="25" y="144"/>
                      <a:pt x="33" y="145"/>
                      <a:pt x="40" y="145"/>
                    </a:cubicBezTo>
                    <a:cubicBezTo>
                      <a:pt x="35" y="147"/>
                      <a:pt x="30" y="149"/>
                      <a:pt x="25" y="151"/>
                    </a:cubicBezTo>
                    <a:cubicBezTo>
                      <a:pt x="20" y="153"/>
                      <a:pt x="15" y="154"/>
                      <a:pt x="12" y="158"/>
                    </a:cubicBezTo>
                    <a:cubicBezTo>
                      <a:pt x="8" y="161"/>
                      <a:pt x="5" y="166"/>
                      <a:pt x="6" y="171"/>
                    </a:cubicBezTo>
                    <a:cubicBezTo>
                      <a:pt x="7" y="175"/>
                      <a:pt x="11" y="179"/>
                      <a:pt x="15" y="181"/>
                    </a:cubicBezTo>
                    <a:cubicBezTo>
                      <a:pt x="20" y="183"/>
                      <a:pt x="25" y="183"/>
                      <a:pt x="29" y="182"/>
                    </a:cubicBezTo>
                    <a:cubicBezTo>
                      <a:pt x="40" y="181"/>
                      <a:pt x="50" y="178"/>
                      <a:pt x="60" y="174"/>
                    </a:cubicBezTo>
                    <a:cubicBezTo>
                      <a:pt x="53" y="179"/>
                      <a:pt x="47" y="185"/>
                      <a:pt x="40" y="191"/>
                    </a:cubicBezTo>
                    <a:cubicBezTo>
                      <a:pt x="37" y="195"/>
                      <a:pt x="33" y="198"/>
                      <a:pt x="31" y="203"/>
                    </a:cubicBezTo>
                    <a:cubicBezTo>
                      <a:pt x="29" y="207"/>
                      <a:pt x="29" y="213"/>
                      <a:pt x="31" y="217"/>
                    </a:cubicBezTo>
                    <a:cubicBezTo>
                      <a:pt x="34" y="221"/>
                      <a:pt x="39" y="223"/>
                      <a:pt x="44" y="223"/>
                    </a:cubicBezTo>
                    <a:cubicBezTo>
                      <a:pt x="48" y="223"/>
                      <a:pt x="53" y="221"/>
                      <a:pt x="57" y="218"/>
                    </a:cubicBezTo>
                    <a:cubicBezTo>
                      <a:pt x="66" y="213"/>
                      <a:pt x="75" y="206"/>
                      <a:pt x="82" y="198"/>
                    </a:cubicBezTo>
                    <a:cubicBezTo>
                      <a:pt x="78" y="206"/>
                      <a:pt x="74" y="214"/>
                      <a:pt x="71" y="222"/>
                    </a:cubicBezTo>
                    <a:cubicBezTo>
                      <a:pt x="69" y="227"/>
                      <a:pt x="67" y="232"/>
                      <a:pt x="67" y="237"/>
                    </a:cubicBezTo>
                    <a:cubicBezTo>
                      <a:pt x="67" y="241"/>
                      <a:pt x="68" y="247"/>
                      <a:pt x="73" y="250"/>
                    </a:cubicBezTo>
                    <a:cubicBezTo>
                      <a:pt x="76" y="252"/>
                      <a:pt x="82" y="252"/>
                      <a:pt x="86" y="250"/>
                    </a:cubicBezTo>
                    <a:cubicBezTo>
                      <a:pt x="90" y="248"/>
                      <a:pt x="94" y="245"/>
                      <a:pt x="97" y="241"/>
                    </a:cubicBezTo>
                    <a:cubicBezTo>
                      <a:pt x="103" y="232"/>
                      <a:pt x="108" y="222"/>
                      <a:pt x="112" y="213"/>
                    </a:cubicBezTo>
                    <a:cubicBezTo>
                      <a:pt x="111" y="221"/>
                      <a:pt x="111" y="230"/>
                      <a:pt x="111" y="239"/>
                    </a:cubicBezTo>
                    <a:cubicBezTo>
                      <a:pt x="111" y="244"/>
                      <a:pt x="111" y="249"/>
                      <a:pt x="113" y="254"/>
                    </a:cubicBezTo>
                    <a:cubicBezTo>
                      <a:pt x="115" y="258"/>
                      <a:pt x="118" y="262"/>
                      <a:pt x="123" y="263"/>
                    </a:cubicBezTo>
                    <a:cubicBezTo>
                      <a:pt x="128" y="264"/>
                      <a:pt x="133" y="262"/>
                      <a:pt x="136" y="258"/>
                    </a:cubicBezTo>
                    <a:cubicBezTo>
                      <a:pt x="139" y="255"/>
                      <a:pt x="141" y="250"/>
                      <a:pt x="142" y="246"/>
                    </a:cubicBezTo>
                    <a:cubicBezTo>
                      <a:pt x="144" y="239"/>
                      <a:pt x="145" y="231"/>
                      <a:pt x="145" y="224"/>
                    </a:cubicBezTo>
                    <a:cubicBezTo>
                      <a:pt x="147" y="229"/>
                      <a:pt x="148" y="234"/>
                      <a:pt x="150" y="240"/>
                    </a:cubicBezTo>
                    <a:cubicBezTo>
                      <a:pt x="152" y="244"/>
                      <a:pt x="154" y="249"/>
                      <a:pt x="157" y="252"/>
                    </a:cubicBezTo>
                    <a:cubicBezTo>
                      <a:pt x="161" y="256"/>
                      <a:pt x="166" y="259"/>
                      <a:pt x="170" y="258"/>
                    </a:cubicBezTo>
                    <a:cubicBezTo>
                      <a:pt x="175" y="257"/>
                      <a:pt x="179" y="253"/>
                      <a:pt x="181" y="249"/>
                    </a:cubicBezTo>
                    <a:cubicBezTo>
                      <a:pt x="182" y="244"/>
                      <a:pt x="182" y="240"/>
                      <a:pt x="182" y="235"/>
                    </a:cubicBezTo>
                    <a:cubicBezTo>
                      <a:pt x="181" y="224"/>
                      <a:pt x="177" y="214"/>
                      <a:pt x="173" y="204"/>
                    </a:cubicBezTo>
                    <a:cubicBezTo>
                      <a:pt x="179" y="211"/>
                      <a:pt x="185" y="217"/>
                      <a:pt x="191" y="224"/>
                    </a:cubicBezTo>
                    <a:cubicBezTo>
                      <a:pt x="194" y="227"/>
                      <a:pt x="198" y="231"/>
                      <a:pt x="202" y="233"/>
                    </a:cubicBezTo>
                    <a:cubicBezTo>
                      <a:pt x="207" y="235"/>
                      <a:pt x="212" y="235"/>
                      <a:pt x="217" y="233"/>
                    </a:cubicBezTo>
                    <a:cubicBezTo>
                      <a:pt x="221" y="230"/>
                      <a:pt x="222" y="225"/>
                      <a:pt x="222" y="220"/>
                    </a:cubicBezTo>
                    <a:cubicBezTo>
                      <a:pt x="222" y="216"/>
                      <a:pt x="220" y="211"/>
                      <a:pt x="218" y="207"/>
                    </a:cubicBezTo>
                    <a:cubicBezTo>
                      <a:pt x="213" y="198"/>
                      <a:pt x="206" y="190"/>
                      <a:pt x="198" y="182"/>
                    </a:cubicBezTo>
                    <a:cubicBezTo>
                      <a:pt x="206" y="186"/>
                      <a:pt x="214" y="190"/>
                      <a:pt x="222" y="193"/>
                    </a:cubicBezTo>
                    <a:cubicBezTo>
                      <a:pt x="227" y="195"/>
                      <a:pt x="231" y="197"/>
                      <a:pt x="236" y="197"/>
                    </a:cubicBezTo>
                    <a:cubicBezTo>
                      <a:pt x="241" y="197"/>
                      <a:pt x="246" y="196"/>
                      <a:pt x="249" y="192"/>
                    </a:cubicBezTo>
                    <a:cubicBezTo>
                      <a:pt x="252" y="188"/>
                      <a:pt x="252" y="182"/>
                      <a:pt x="250" y="178"/>
                    </a:cubicBezTo>
                    <a:cubicBezTo>
                      <a:pt x="248" y="174"/>
                      <a:pt x="244" y="170"/>
                      <a:pt x="240" y="167"/>
                    </a:cubicBezTo>
                    <a:cubicBezTo>
                      <a:pt x="232" y="161"/>
                      <a:pt x="222" y="156"/>
                      <a:pt x="212" y="152"/>
                    </a:cubicBezTo>
                    <a:cubicBezTo>
                      <a:pt x="221" y="153"/>
                      <a:pt x="230" y="153"/>
                      <a:pt x="239" y="153"/>
                    </a:cubicBezTo>
                    <a:cubicBezTo>
                      <a:pt x="244" y="153"/>
                      <a:pt x="249" y="153"/>
                      <a:pt x="253" y="151"/>
                    </a:cubicBezTo>
                    <a:cubicBezTo>
                      <a:pt x="258" y="149"/>
                      <a:pt x="262" y="146"/>
                      <a:pt x="263" y="141"/>
                    </a:cubicBezTo>
                    <a:cubicBezTo>
                      <a:pt x="264" y="136"/>
                      <a:pt x="262" y="131"/>
                      <a:pt x="258" y="12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7" name="Google Shape;2557;p19"/>
              <p:cNvSpPr/>
              <p:nvPr/>
            </p:nvSpPr>
            <p:spPr>
              <a:xfrm>
                <a:off x="4035426" y="4554538"/>
                <a:ext cx="693738" cy="69373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79" y="72"/>
                    </a:moveTo>
                    <a:cubicBezTo>
                      <a:pt x="176" y="71"/>
                      <a:pt x="172" y="70"/>
                      <a:pt x="169" y="70"/>
                    </a:cubicBezTo>
                    <a:cubicBezTo>
                      <a:pt x="164" y="69"/>
                      <a:pt x="159" y="70"/>
                      <a:pt x="153" y="71"/>
                    </a:cubicBezTo>
                    <a:cubicBezTo>
                      <a:pt x="157" y="69"/>
                      <a:pt x="160" y="67"/>
                      <a:pt x="164" y="65"/>
                    </a:cubicBezTo>
                    <a:cubicBezTo>
                      <a:pt x="167" y="63"/>
                      <a:pt x="169" y="61"/>
                      <a:pt x="172" y="58"/>
                    </a:cubicBezTo>
                    <a:cubicBezTo>
                      <a:pt x="174" y="55"/>
                      <a:pt x="175" y="52"/>
                      <a:pt x="173" y="48"/>
                    </a:cubicBezTo>
                    <a:cubicBezTo>
                      <a:pt x="172" y="45"/>
                      <a:pt x="169" y="43"/>
                      <a:pt x="166" y="43"/>
                    </a:cubicBezTo>
                    <a:cubicBezTo>
                      <a:pt x="163" y="42"/>
                      <a:pt x="159" y="43"/>
                      <a:pt x="156" y="44"/>
                    </a:cubicBezTo>
                    <a:cubicBezTo>
                      <a:pt x="149" y="46"/>
                      <a:pt x="142" y="50"/>
                      <a:pt x="136" y="54"/>
                    </a:cubicBezTo>
                    <a:cubicBezTo>
                      <a:pt x="140" y="49"/>
                      <a:pt x="143" y="44"/>
                      <a:pt x="147" y="39"/>
                    </a:cubicBezTo>
                    <a:cubicBezTo>
                      <a:pt x="149" y="36"/>
                      <a:pt x="151" y="33"/>
                      <a:pt x="152" y="30"/>
                    </a:cubicBezTo>
                    <a:cubicBezTo>
                      <a:pt x="153" y="26"/>
                      <a:pt x="152" y="22"/>
                      <a:pt x="150" y="20"/>
                    </a:cubicBezTo>
                    <a:cubicBezTo>
                      <a:pt x="147" y="17"/>
                      <a:pt x="144" y="17"/>
                      <a:pt x="141" y="18"/>
                    </a:cubicBezTo>
                    <a:cubicBezTo>
                      <a:pt x="137" y="18"/>
                      <a:pt x="134" y="20"/>
                      <a:pt x="132" y="22"/>
                    </a:cubicBezTo>
                    <a:cubicBezTo>
                      <a:pt x="126" y="27"/>
                      <a:pt x="121" y="33"/>
                      <a:pt x="117" y="40"/>
                    </a:cubicBezTo>
                    <a:cubicBezTo>
                      <a:pt x="119" y="34"/>
                      <a:pt x="121" y="28"/>
                      <a:pt x="122" y="21"/>
                    </a:cubicBezTo>
                    <a:cubicBezTo>
                      <a:pt x="123" y="18"/>
                      <a:pt x="123" y="15"/>
                      <a:pt x="123" y="11"/>
                    </a:cubicBezTo>
                    <a:cubicBezTo>
                      <a:pt x="122" y="8"/>
                      <a:pt x="120" y="4"/>
                      <a:pt x="117" y="3"/>
                    </a:cubicBezTo>
                    <a:cubicBezTo>
                      <a:pt x="114" y="2"/>
                      <a:pt x="110" y="3"/>
                      <a:pt x="107" y="4"/>
                    </a:cubicBezTo>
                    <a:cubicBezTo>
                      <a:pt x="105" y="6"/>
                      <a:pt x="103" y="9"/>
                      <a:pt x="101" y="12"/>
                    </a:cubicBezTo>
                    <a:cubicBezTo>
                      <a:pt x="98" y="19"/>
                      <a:pt x="96" y="26"/>
                      <a:pt x="95" y="34"/>
                    </a:cubicBezTo>
                    <a:cubicBezTo>
                      <a:pt x="94" y="28"/>
                      <a:pt x="93" y="22"/>
                      <a:pt x="92" y="15"/>
                    </a:cubicBezTo>
                    <a:cubicBezTo>
                      <a:pt x="91" y="12"/>
                      <a:pt x="90" y="8"/>
                      <a:pt x="88" y="6"/>
                    </a:cubicBezTo>
                    <a:cubicBezTo>
                      <a:pt x="87" y="3"/>
                      <a:pt x="83" y="0"/>
                      <a:pt x="80" y="0"/>
                    </a:cubicBezTo>
                    <a:cubicBezTo>
                      <a:pt x="77" y="0"/>
                      <a:pt x="74" y="3"/>
                      <a:pt x="72" y="5"/>
                    </a:cubicBezTo>
                    <a:cubicBezTo>
                      <a:pt x="70" y="8"/>
                      <a:pt x="70" y="12"/>
                      <a:pt x="69" y="15"/>
                    </a:cubicBezTo>
                    <a:cubicBezTo>
                      <a:pt x="69" y="20"/>
                      <a:pt x="69" y="25"/>
                      <a:pt x="70" y="31"/>
                    </a:cubicBezTo>
                    <a:cubicBezTo>
                      <a:pt x="68" y="27"/>
                      <a:pt x="66" y="24"/>
                      <a:pt x="64" y="20"/>
                    </a:cubicBezTo>
                    <a:cubicBezTo>
                      <a:pt x="63" y="18"/>
                      <a:pt x="61" y="15"/>
                      <a:pt x="58" y="12"/>
                    </a:cubicBezTo>
                    <a:cubicBezTo>
                      <a:pt x="55" y="10"/>
                      <a:pt x="51" y="9"/>
                      <a:pt x="48" y="11"/>
                    </a:cubicBezTo>
                    <a:cubicBezTo>
                      <a:pt x="45" y="12"/>
                      <a:pt x="43" y="15"/>
                      <a:pt x="42" y="18"/>
                    </a:cubicBezTo>
                    <a:cubicBezTo>
                      <a:pt x="42" y="21"/>
                      <a:pt x="42" y="25"/>
                      <a:pt x="43" y="28"/>
                    </a:cubicBezTo>
                    <a:cubicBezTo>
                      <a:pt x="45" y="35"/>
                      <a:pt x="49" y="42"/>
                      <a:pt x="53" y="48"/>
                    </a:cubicBezTo>
                    <a:cubicBezTo>
                      <a:pt x="49" y="44"/>
                      <a:pt x="44" y="41"/>
                      <a:pt x="38" y="37"/>
                    </a:cubicBezTo>
                    <a:cubicBezTo>
                      <a:pt x="36" y="35"/>
                      <a:pt x="33" y="33"/>
                      <a:pt x="29" y="32"/>
                    </a:cubicBezTo>
                    <a:cubicBezTo>
                      <a:pt x="26" y="31"/>
                      <a:pt x="22" y="32"/>
                      <a:pt x="20" y="34"/>
                    </a:cubicBezTo>
                    <a:cubicBezTo>
                      <a:pt x="17" y="37"/>
                      <a:pt x="17" y="40"/>
                      <a:pt x="17" y="43"/>
                    </a:cubicBezTo>
                    <a:cubicBezTo>
                      <a:pt x="18" y="47"/>
                      <a:pt x="20" y="50"/>
                      <a:pt x="22" y="52"/>
                    </a:cubicBezTo>
                    <a:cubicBezTo>
                      <a:pt x="27" y="58"/>
                      <a:pt x="33" y="63"/>
                      <a:pt x="39" y="67"/>
                    </a:cubicBezTo>
                    <a:cubicBezTo>
                      <a:pt x="33" y="65"/>
                      <a:pt x="27" y="64"/>
                      <a:pt x="21" y="62"/>
                    </a:cubicBezTo>
                    <a:cubicBezTo>
                      <a:pt x="18" y="61"/>
                      <a:pt x="14" y="61"/>
                      <a:pt x="11" y="61"/>
                    </a:cubicBezTo>
                    <a:cubicBezTo>
                      <a:pt x="7" y="62"/>
                      <a:pt x="4" y="64"/>
                      <a:pt x="3" y="67"/>
                    </a:cubicBezTo>
                    <a:cubicBezTo>
                      <a:pt x="1" y="70"/>
                      <a:pt x="2" y="74"/>
                      <a:pt x="4" y="77"/>
                    </a:cubicBezTo>
                    <a:cubicBezTo>
                      <a:pt x="6" y="79"/>
                      <a:pt x="9" y="81"/>
                      <a:pt x="12" y="83"/>
                    </a:cubicBezTo>
                    <a:cubicBezTo>
                      <a:pt x="19" y="86"/>
                      <a:pt x="26" y="88"/>
                      <a:pt x="34" y="89"/>
                    </a:cubicBezTo>
                    <a:cubicBezTo>
                      <a:pt x="27" y="90"/>
                      <a:pt x="21" y="91"/>
                      <a:pt x="15" y="92"/>
                    </a:cubicBezTo>
                    <a:cubicBezTo>
                      <a:pt x="12" y="93"/>
                      <a:pt x="8" y="94"/>
                      <a:pt x="5" y="96"/>
                    </a:cubicBezTo>
                    <a:cubicBezTo>
                      <a:pt x="2" y="97"/>
                      <a:pt x="0" y="101"/>
                      <a:pt x="0" y="104"/>
                    </a:cubicBezTo>
                    <a:cubicBezTo>
                      <a:pt x="0" y="107"/>
                      <a:pt x="2" y="110"/>
                      <a:pt x="5" y="112"/>
                    </a:cubicBezTo>
                    <a:cubicBezTo>
                      <a:pt x="8" y="114"/>
                      <a:pt x="11" y="114"/>
                      <a:pt x="15" y="115"/>
                    </a:cubicBezTo>
                    <a:cubicBezTo>
                      <a:pt x="20" y="115"/>
                      <a:pt x="25" y="115"/>
                      <a:pt x="30" y="114"/>
                    </a:cubicBezTo>
                    <a:cubicBezTo>
                      <a:pt x="27" y="116"/>
                      <a:pt x="23" y="118"/>
                      <a:pt x="20" y="120"/>
                    </a:cubicBezTo>
                    <a:cubicBezTo>
                      <a:pt x="17" y="122"/>
                      <a:pt x="14" y="123"/>
                      <a:pt x="12" y="126"/>
                    </a:cubicBezTo>
                    <a:cubicBezTo>
                      <a:pt x="10" y="129"/>
                      <a:pt x="9" y="133"/>
                      <a:pt x="10" y="136"/>
                    </a:cubicBezTo>
                    <a:cubicBezTo>
                      <a:pt x="11" y="139"/>
                      <a:pt x="15" y="141"/>
                      <a:pt x="18" y="142"/>
                    </a:cubicBezTo>
                    <a:cubicBezTo>
                      <a:pt x="21" y="142"/>
                      <a:pt x="24" y="142"/>
                      <a:pt x="28" y="141"/>
                    </a:cubicBezTo>
                    <a:cubicBezTo>
                      <a:pt x="35" y="139"/>
                      <a:pt x="42" y="135"/>
                      <a:pt x="48" y="131"/>
                    </a:cubicBezTo>
                    <a:cubicBezTo>
                      <a:pt x="44" y="135"/>
                      <a:pt x="40" y="140"/>
                      <a:pt x="37" y="146"/>
                    </a:cubicBezTo>
                    <a:cubicBezTo>
                      <a:pt x="35" y="148"/>
                      <a:pt x="33" y="151"/>
                      <a:pt x="32" y="155"/>
                    </a:cubicBezTo>
                    <a:cubicBezTo>
                      <a:pt x="31" y="158"/>
                      <a:pt x="31" y="162"/>
                      <a:pt x="34" y="165"/>
                    </a:cubicBezTo>
                    <a:cubicBezTo>
                      <a:pt x="36" y="167"/>
                      <a:pt x="40" y="168"/>
                      <a:pt x="43" y="167"/>
                    </a:cubicBezTo>
                    <a:cubicBezTo>
                      <a:pt x="46" y="166"/>
                      <a:pt x="49" y="164"/>
                      <a:pt x="52" y="162"/>
                    </a:cubicBezTo>
                    <a:cubicBezTo>
                      <a:pt x="58" y="157"/>
                      <a:pt x="62" y="151"/>
                      <a:pt x="66" y="145"/>
                    </a:cubicBezTo>
                    <a:cubicBezTo>
                      <a:pt x="65" y="151"/>
                      <a:pt x="63" y="157"/>
                      <a:pt x="62" y="163"/>
                    </a:cubicBezTo>
                    <a:cubicBezTo>
                      <a:pt x="61" y="166"/>
                      <a:pt x="60" y="170"/>
                      <a:pt x="61" y="173"/>
                    </a:cubicBezTo>
                    <a:cubicBezTo>
                      <a:pt x="62" y="177"/>
                      <a:pt x="64" y="180"/>
                      <a:pt x="67" y="181"/>
                    </a:cubicBezTo>
                    <a:cubicBezTo>
                      <a:pt x="70" y="183"/>
                      <a:pt x="74" y="182"/>
                      <a:pt x="76" y="180"/>
                    </a:cubicBezTo>
                    <a:cubicBezTo>
                      <a:pt x="79" y="178"/>
                      <a:pt x="81" y="175"/>
                      <a:pt x="82" y="172"/>
                    </a:cubicBezTo>
                    <a:cubicBezTo>
                      <a:pt x="86" y="165"/>
                      <a:pt x="88" y="158"/>
                      <a:pt x="89" y="150"/>
                    </a:cubicBezTo>
                    <a:cubicBezTo>
                      <a:pt x="90" y="157"/>
                      <a:pt x="91" y="163"/>
                      <a:pt x="92" y="169"/>
                    </a:cubicBezTo>
                    <a:cubicBezTo>
                      <a:pt x="93" y="172"/>
                      <a:pt x="93" y="176"/>
                      <a:pt x="95" y="179"/>
                    </a:cubicBezTo>
                    <a:cubicBezTo>
                      <a:pt x="97" y="182"/>
                      <a:pt x="100" y="184"/>
                      <a:pt x="104" y="184"/>
                    </a:cubicBezTo>
                    <a:cubicBezTo>
                      <a:pt x="107" y="184"/>
                      <a:pt x="110" y="182"/>
                      <a:pt x="112" y="179"/>
                    </a:cubicBezTo>
                    <a:cubicBezTo>
                      <a:pt x="114" y="176"/>
                      <a:pt x="114" y="173"/>
                      <a:pt x="114" y="169"/>
                    </a:cubicBezTo>
                    <a:cubicBezTo>
                      <a:pt x="115" y="164"/>
                      <a:pt x="114" y="159"/>
                      <a:pt x="113" y="154"/>
                    </a:cubicBezTo>
                    <a:cubicBezTo>
                      <a:pt x="115" y="157"/>
                      <a:pt x="117" y="161"/>
                      <a:pt x="119" y="164"/>
                    </a:cubicBezTo>
                    <a:cubicBezTo>
                      <a:pt x="121" y="167"/>
                      <a:pt x="123" y="170"/>
                      <a:pt x="126" y="172"/>
                    </a:cubicBezTo>
                    <a:cubicBezTo>
                      <a:pt x="129" y="174"/>
                      <a:pt x="132" y="175"/>
                      <a:pt x="136" y="174"/>
                    </a:cubicBezTo>
                    <a:cubicBezTo>
                      <a:pt x="139" y="173"/>
                      <a:pt x="141" y="169"/>
                      <a:pt x="141" y="166"/>
                    </a:cubicBezTo>
                    <a:cubicBezTo>
                      <a:pt x="142" y="163"/>
                      <a:pt x="141" y="160"/>
                      <a:pt x="140" y="156"/>
                    </a:cubicBezTo>
                    <a:cubicBezTo>
                      <a:pt x="138" y="149"/>
                      <a:pt x="134" y="142"/>
                      <a:pt x="130" y="136"/>
                    </a:cubicBezTo>
                    <a:cubicBezTo>
                      <a:pt x="135" y="140"/>
                      <a:pt x="140" y="144"/>
                      <a:pt x="145" y="147"/>
                    </a:cubicBezTo>
                    <a:cubicBezTo>
                      <a:pt x="148" y="149"/>
                      <a:pt x="151" y="151"/>
                      <a:pt x="154" y="152"/>
                    </a:cubicBezTo>
                    <a:cubicBezTo>
                      <a:pt x="158" y="153"/>
                      <a:pt x="162" y="153"/>
                      <a:pt x="164" y="150"/>
                    </a:cubicBezTo>
                    <a:cubicBezTo>
                      <a:pt x="167" y="148"/>
                      <a:pt x="167" y="144"/>
                      <a:pt x="166" y="141"/>
                    </a:cubicBezTo>
                    <a:cubicBezTo>
                      <a:pt x="166" y="138"/>
                      <a:pt x="164" y="135"/>
                      <a:pt x="162" y="132"/>
                    </a:cubicBezTo>
                    <a:cubicBezTo>
                      <a:pt x="157" y="126"/>
                      <a:pt x="151" y="122"/>
                      <a:pt x="144" y="118"/>
                    </a:cubicBezTo>
                    <a:cubicBezTo>
                      <a:pt x="150" y="119"/>
                      <a:pt x="156" y="121"/>
                      <a:pt x="163" y="122"/>
                    </a:cubicBezTo>
                    <a:cubicBezTo>
                      <a:pt x="166" y="123"/>
                      <a:pt x="169" y="124"/>
                      <a:pt x="173" y="123"/>
                    </a:cubicBezTo>
                    <a:cubicBezTo>
                      <a:pt x="176" y="122"/>
                      <a:pt x="180" y="120"/>
                      <a:pt x="181" y="117"/>
                    </a:cubicBezTo>
                    <a:cubicBezTo>
                      <a:pt x="182" y="114"/>
                      <a:pt x="181" y="111"/>
                      <a:pt x="180" y="108"/>
                    </a:cubicBezTo>
                    <a:cubicBezTo>
                      <a:pt x="178" y="105"/>
                      <a:pt x="175" y="103"/>
                      <a:pt x="172" y="102"/>
                    </a:cubicBezTo>
                    <a:cubicBezTo>
                      <a:pt x="165" y="98"/>
                      <a:pt x="158" y="96"/>
                      <a:pt x="150" y="95"/>
                    </a:cubicBezTo>
                    <a:cubicBezTo>
                      <a:pt x="156" y="94"/>
                      <a:pt x="162" y="93"/>
                      <a:pt x="169" y="92"/>
                    </a:cubicBezTo>
                    <a:cubicBezTo>
                      <a:pt x="172" y="91"/>
                      <a:pt x="176" y="91"/>
                      <a:pt x="178" y="89"/>
                    </a:cubicBezTo>
                    <a:cubicBezTo>
                      <a:pt x="181" y="87"/>
                      <a:pt x="184" y="84"/>
                      <a:pt x="184" y="80"/>
                    </a:cubicBezTo>
                    <a:cubicBezTo>
                      <a:pt x="184" y="77"/>
                      <a:pt x="182" y="74"/>
                      <a:pt x="179" y="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8" name="Google Shape;2558;p19"/>
              <p:cNvSpPr/>
              <p:nvPr/>
            </p:nvSpPr>
            <p:spPr>
              <a:xfrm>
                <a:off x="4148138" y="4672013"/>
                <a:ext cx="468312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3" extrusionOk="0">
                    <a:moveTo>
                      <a:pt x="115" y="35"/>
                    </a:moveTo>
                    <a:cubicBezTo>
                      <a:pt x="113" y="35"/>
                      <a:pt x="110" y="35"/>
                      <a:pt x="108" y="35"/>
                    </a:cubicBezTo>
                    <a:cubicBezTo>
                      <a:pt x="105" y="36"/>
                      <a:pt x="102" y="37"/>
                      <a:pt x="98" y="38"/>
                    </a:cubicBezTo>
                    <a:cubicBezTo>
                      <a:pt x="100" y="36"/>
                      <a:pt x="102" y="35"/>
                      <a:pt x="104" y="33"/>
                    </a:cubicBezTo>
                    <a:cubicBezTo>
                      <a:pt x="106" y="31"/>
                      <a:pt x="107" y="29"/>
                      <a:pt x="108" y="27"/>
                    </a:cubicBezTo>
                    <a:cubicBezTo>
                      <a:pt x="109" y="25"/>
                      <a:pt x="109" y="23"/>
                      <a:pt x="108" y="21"/>
                    </a:cubicBezTo>
                    <a:cubicBezTo>
                      <a:pt x="107" y="19"/>
                      <a:pt x="104" y="18"/>
                      <a:pt x="102" y="18"/>
                    </a:cubicBezTo>
                    <a:cubicBezTo>
                      <a:pt x="100" y="18"/>
                      <a:pt x="98" y="19"/>
                      <a:pt x="96" y="20"/>
                    </a:cubicBezTo>
                    <a:cubicBezTo>
                      <a:pt x="92" y="23"/>
                      <a:pt x="88" y="26"/>
                      <a:pt x="84" y="30"/>
                    </a:cubicBezTo>
                    <a:cubicBezTo>
                      <a:pt x="86" y="26"/>
                      <a:pt x="88" y="22"/>
                      <a:pt x="89" y="18"/>
                    </a:cubicBezTo>
                    <a:cubicBezTo>
                      <a:pt x="90" y="16"/>
                      <a:pt x="91" y="14"/>
                      <a:pt x="91" y="12"/>
                    </a:cubicBezTo>
                    <a:cubicBezTo>
                      <a:pt x="91" y="10"/>
                      <a:pt x="90" y="7"/>
                      <a:pt x="88" y="6"/>
                    </a:cubicBezTo>
                    <a:cubicBezTo>
                      <a:pt x="86" y="5"/>
                      <a:pt x="84" y="5"/>
                      <a:pt x="82" y="6"/>
                    </a:cubicBezTo>
                    <a:cubicBezTo>
                      <a:pt x="80" y="7"/>
                      <a:pt x="78" y="8"/>
                      <a:pt x="77" y="10"/>
                    </a:cubicBezTo>
                    <a:cubicBezTo>
                      <a:pt x="74" y="14"/>
                      <a:pt x="72" y="19"/>
                      <a:pt x="70" y="24"/>
                    </a:cubicBezTo>
                    <a:cubicBezTo>
                      <a:pt x="71" y="19"/>
                      <a:pt x="71" y="15"/>
                      <a:pt x="71" y="11"/>
                    </a:cubicBezTo>
                    <a:cubicBezTo>
                      <a:pt x="70" y="9"/>
                      <a:pt x="70" y="6"/>
                      <a:pt x="70" y="4"/>
                    </a:cubicBezTo>
                    <a:cubicBezTo>
                      <a:pt x="69" y="2"/>
                      <a:pt x="67" y="0"/>
                      <a:pt x="65" y="0"/>
                    </a:cubicBezTo>
                    <a:cubicBezTo>
                      <a:pt x="62" y="0"/>
                      <a:pt x="60" y="1"/>
                      <a:pt x="59" y="2"/>
                    </a:cubicBezTo>
                    <a:cubicBezTo>
                      <a:pt x="57" y="4"/>
                      <a:pt x="56" y="6"/>
                      <a:pt x="56" y="8"/>
                    </a:cubicBezTo>
                    <a:cubicBezTo>
                      <a:pt x="55" y="13"/>
                      <a:pt x="55" y="18"/>
                      <a:pt x="55" y="23"/>
                    </a:cubicBezTo>
                    <a:cubicBezTo>
                      <a:pt x="53" y="19"/>
                      <a:pt x="52" y="15"/>
                      <a:pt x="50" y="12"/>
                    </a:cubicBezTo>
                    <a:cubicBezTo>
                      <a:pt x="49" y="10"/>
                      <a:pt x="48" y="7"/>
                      <a:pt x="47" y="6"/>
                    </a:cubicBezTo>
                    <a:cubicBezTo>
                      <a:pt x="45" y="4"/>
                      <a:pt x="43" y="3"/>
                      <a:pt x="40" y="4"/>
                    </a:cubicBezTo>
                    <a:cubicBezTo>
                      <a:pt x="38" y="4"/>
                      <a:pt x="37" y="6"/>
                      <a:pt x="36" y="8"/>
                    </a:cubicBezTo>
                    <a:cubicBezTo>
                      <a:pt x="35" y="10"/>
                      <a:pt x="35" y="13"/>
                      <a:pt x="36" y="15"/>
                    </a:cubicBezTo>
                    <a:cubicBezTo>
                      <a:pt x="36" y="18"/>
                      <a:pt x="37" y="21"/>
                      <a:pt x="39" y="25"/>
                    </a:cubicBezTo>
                    <a:cubicBezTo>
                      <a:pt x="37" y="23"/>
                      <a:pt x="35" y="21"/>
                      <a:pt x="33" y="19"/>
                    </a:cubicBezTo>
                    <a:cubicBezTo>
                      <a:pt x="32" y="17"/>
                      <a:pt x="30" y="16"/>
                      <a:pt x="28" y="15"/>
                    </a:cubicBezTo>
                    <a:cubicBezTo>
                      <a:pt x="26" y="14"/>
                      <a:pt x="23" y="14"/>
                      <a:pt x="21" y="15"/>
                    </a:cubicBezTo>
                    <a:cubicBezTo>
                      <a:pt x="19" y="16"/>
                      <a:pt x="19" y="19"/>
                      <a:pt x="19" y="21"/>
                    </a:cubicBezTo>
                    <a:cubicBezTo>
                      <a:pt x="19" y="23"/>
                      <a:pt x="20" y="25"/>
                      <a:pt x="21" y="27"/>
                    </a:cubicBezTo>
                    <a:cubicBezTo>
                      <a:pt x="23" y="31"/>
                      <a:pt x="27" y="35"/>
                      <a:pt x="30" y="39"/>
                    </a:cubicBezTo>
                    <a:cubicBezTo>
                      <a:pt x="27" y="37"/>
                      <a:pt x="23" y="35"/>
                      <a:pt x="19" y="34"/>
                    </a:cubicBezTo>
                    <a:cubicBezTo>
                      <a:pt x="17" y="33"/>
                      <a:pt x="15" y="32"/>
                      <a:pt x="12" y="32"/>
                    </a:cubicBezTo>
                    <a:cubicBezTo>
                      <a:pt x="10" y="32"/>
                      <a:pt x="8" y="33"/>
                      <a:pt x="6" y="35"/>
                    </a:cubicBezTo>
                    <a:cubicBezTo>
                      <a:pt x="5" y="37"/>
                      <a:pt x="5" y="39"/>
                      <a:pt x="6" y="41"/>
                    </a:cubicBezTo>
                    <a:cubicBezTo>
                      <a:pt x="7" y="43"/>
                      <a:pt x="9" y="45"/>
                      <a:pt x="11" y="46"/>
                    </a:cubicBezTo>
                    <a:cubicBezTo>
                      <a:pt x="15" y="49"/>
                      <a:pt x="19" y="51"/>
                      <a:pt x="24" y="53"/>
                    </a:cubicBezTo>
                    <a:cubicBezTo>
                      <a:pt x="20" y="53"/>
                      <a:pt x="16" y="52"/>
                      <a:pt x="12" y="53"/>
                    </a:cubicBezTo>
                    <a:cubicBezTo>
                      <a:pt x="9" y="53"/>
                      <a:pt x="7" y="53"/>
                      <a:pt x="5" y="54"/>
                    </a:cubicBezTo>
                    <a:cubicBezTo>
                      <a:pt x="3" y="54"/>
                      <a:pt x="1" y="56"/>
                      <a:pt x="1" y="58"/>
                    </a:cubicBezTo>
                    <a:cubicBezTo>
                      <a:pt x="0" y="61"/>
                      <a:pt x="1" y="63"/>
                      <a:pt x="3" y="64"/>
                    </a:cubicBezTo>
                    <a:cubicBezTo>
                      <a:pt x="5" y="66"/>
                      <a:pt x="7" y="67"/>
                      <a:pt x="9" y="67"/>
                    </a:cubicBezTo>
                    <a:cubicBezTo>
                      <a:pt x="14" y="68"/>
                      <a:pt x="19" y="68"/>
                      <a:pt x="24" y="68"/>
                    </a:cubicBezTo>
                    <a:cubicBezTo>
                      <a:pt x="20" y="70"/>
                      <a:pt x="16" y="71"/>
                      <a:pt x="12" y="73"/>
                    </a:cubicBezTo>
                    <a:cubicBezTo>
                      <a:pt x="10" y="74"/>
                      <a:pt x="8" y="75"/>
                      <a:pt x="6" y="76"/>
                    </a:cubicBezTo>
                    <a:cubicBezTo>
                      <a:pt x="5" y="78"/>
                      <a:pt x="4" y="80"/>
                      <a:pt x="4" y="83"/>
                    </a:cubicBezTo>
                    <a:cubicBezTo>
                      <a:pt x="5" y="85"/>
                      <a:pt x="7" y="86"/>
                      <a:pt x="9" y="87"/>
                    </a:cubicBezTo>
                    <a:cubicBezTo>
                      <a:pt x="11" y="88"/>
                      <a:pt x="13" y="88"/>
                      <a:pt x="15" y="87"/>
                    </a:cubicBezTo>
                    <a:cubicBezTo>
                      <a:pt x="19" y="87"/>
                      <a:pt x="22" y="86"/>
                      <a:pt x="25" y="84"/>
                    </a:cubicBezTo>
                    <a:cubicBezTo>
                      <a:pt x="23" y="86"/>
                      <a:pt x="22" y="88"/>
                      <a:pt x="20" y="90"/>
                    </a:cubicBezTo>
                    <a:cubicBezTo>
                      <a:pt x="18" y="91"/>
                      <a:pt x="16" y="93"/>
                      <a:pt x="16" y="95"/>
                    </a:cubicBezTo>
                    <a:cubicBezTo>
                      <a:pt x="15" y="97"/>
                      <a:pt x="14" y="100"/>
                      <a:pt x="16" y="102"/>
                    </a:cubicBezTo>
                    <a:cubicBezTo>
                      <a:pt x="17" y="104"/>
                      <a:pt x="19" y="104"/>
                      <a:pt x="22" y="104"/>
                    </a:cubicBezTo>
                    <a:cubicBezTo>
                      <a:pt x="24" y="104"/>
                      <a:pt x="26" y="103"/>
                      <a:pt x="28" y="102"/>
                    </a:cubicBezTo>
                    <a:cubicBezTo>
                      <a:pt x="32" y="100"/>
                      <a:pt x="36" y="96"/>
                      <a:pt x="39" y="93"/>
                    </a:cubicBezTo>
                    <a:cubicBezTo>
                      <a:pt x="37" y="96"/>
                      <a:pt x="36" y="100"/>
                      <a:pt x="34" y="104"/>
                    </a:cubicBezTo>
                    <a:cubicBezTo>
                      <a:pt x="33" y="106"/>
                      <a:pt x="33" y="108"/>
                      <a:pt x="33" y="111"/>
                    </a:cubicBezTo>
                    <a:cubicBezTo>
                      <a:pt x="32" y="113"/>
                      <a:pt x="33" y="115"/>
                      <a:pt x="35" y="117"/>
                    </a:cubicBezTo>
                    <a:cubicBezTo>
                      <a:pt x="37" y="118"/>
                      <a:pt x="40" y="118"/>
                      <a:pt x="42" y="117"/>
                    </a:cubicBezTo>
                    <a:cubicBezTo>
                      <a:pt x="44" y="116"/>
                      <a:pt x="45" y="114"/>
                      <a:pt x="47" y="112"/>
                    </a:cubicBezTo>
                    <a:cubicBezTo>
                      <a:pt x="50" y="108"/>
                      <a:pt x="52" y="104"/>
                      <a:pt x="53" y="99"/>
                    </a:cubicBezTo>
                    <a:cubicBezTo>
                      <a:pt x="53" y="103"/>
                      <a:pt x="53" y="107"/>
                      <a:pt x="53" y="111"/>
                    </a:cubicBezTo>
                    <a:cubicBezTo>
                      <a:pt x="53" y="114"/>
                      <a:pt x="53" y="116"/>
                      <a:pt x="54" y="118"/>
                    </a:cubicBezTo>
                    <a:cubicBezTo>
                      <a:pt x="55" y="120"/>
                      <a:pt x="57" y="122"/>
                      <a:pt x="59" y="123"/>
                    </a:cubicBezTo>
                    <a:cubicBezTo>
                      <a:pt x="61" y="123"/>
                      <a:pt x="64" y="122"/>
                      <a:pt x="65" y="120"/>
                    </a:cubicBezTo>
                    <a:cubicBezTo>
                      <a:pt x="66" y="118"/>
                      <a:pt x="67" y="116"/>
                      <a:pt x="68" y="114"/>
                    </a:cubicBezTo>
                    <a:cubicBezTo>
                      <a:pt x="69" y="109"/>
                      <a:pt x="69" y="104"/>
                      <a:pt x="69" y="99"/>
                    </a:cubicBezTo>
                    <a:cubicBezTo>
                      <a:pt x="70" y="103"/>
                      <a:pt x="72" y="107"/>
                      <a:pt x="73" y="111"/>
                    </a:cubicBezTo>
                    <a:cubicBezTo>
                      <a:pt x="74" y="113"/>
                      <a:pt x="75" y="115"/>
                      <a:pt x="77" y="117"/>
                    </a:cubicBezTo>
                    <a:cubicBezTo>
                      <a:pt x="79" y="118"/>
                      <a:pt x="81" y="119"/>
                      <a:pt x="83" y="119"/>
                    </a:cubicBezTo>
                    <a:cubicBezTo>
                      <a:pt x="85" y="118"/>
                      <a:pt x="87" y="116"/>
                      <a:pt x="88" y="114"/>
                    </a:cubicBezTo>
                    <a:cubicBezTo>
                      <a:pt x="88" y="112"/>
                      <a:pt x="88" y="110"/>
                      <a:pt x="88" y="108"/>
                    </a:cubicBezTo>
                    <a:cubicBezTo>
                      <a:pt x="87" y="104"/>
                      <a:pt x="86" y="101"/>
                      <a:pt x="85" y="98"/>
                    </a:cubicBezTo>
                    <a:cubicBezTo>
                      <a:pt x="87" y="100"/>
                      <a:pt x="89" y="101"/>
                      <a:pt x="90" y="103"/>
                    </a:cubicBezTo>
                    <a:cubicBezTo>
                      <a:pt x="92" y="105"/>
                      <a:pt x="94" y="107"/>
                      <a:pt x="96" y="108"/>
                    </a:cubicBezTo>
                    <a:cubicBezTo>
                      <a:pt x="98" y="108"/>
                      <a:pt x="101" y="109"/>
                      <a:pt x="102" y="107"/>
                    </a:cubicBezTo>
                    <a:cubicBezTo>
                      <a:pt x="104" y="106"/>
                      <a:pt x="105" y="104"/>
                      <a:pt x="105" y="101"/>
                    </a:cubicBezTo>
                    <a:cubicBezTo>
                      <a:pt x="105" y="99"/>
                      <a:pt x="104" y="97"/>
                      <a:pt x="103" y="95"/>
                    </a:cubicBezTo>
                    <a:cubicBezTo>
                      <a:pt x="100" y="91"/>
                      <a:pt x="97" y="87"/>
                      <a:pt x="93" y="84"/>
                    </a:cubicBezTo>
                    <a:cubicBezTo>
                      <a:pt x="97" y="86"/>
                      <a:pt x="101" y="87"/>
                      <a:pt x="105" y="89"/>
                    </a:cubicBezTo>
                    <a:cubicBezTo>
                      <a:pt x="107" y="90"/>
                      <a:pt x="109" y="90"/>
                      <a:pt x="111" y="91"/>
                    </a:cubicBezTo>
                    <a:cubicBezTo>
                      <a:pt x="114" y="91"/>
                      <a:pt x="116" y="90"/>
                      <a:pt x="117" y="88"/>
                    </a:cubicBezTo>
                    <a:cubicBezTo>
                      <a:pt x="118" y="86"/>
                      <a:pt x="118" y="83"/>
                      <a:pt x="117" y="81"/>
                    </a:cubicBezTo>
                    <a:cubicBezTo>
                      <a:pt x="116" y="79"/>
                      <a:pt x="115" y="78"/>
                      <a:pt x="113" y="77"/>
                    </a:cubicBezTo>
                    <a:cubicBezTo>
                      <a:pt x="109" y="73"/>
                      <a:pt x="104" y="71"/>
                      <a:pt x="100" y="70"/>
                    </a:cubicBezTo>
                    <a:cubicBezTo>
                      <a:pt x="104" y="70"/>
                      <a:pt x="108" y="70"/>
                      <a:pt x="112" y="70"/>
                    </a:cubicBezTo>
                    <a:cubicBezTo>
                      <a:pt x="114" y="70"/>
                      <a:pt x="117" y="70"/>
                      <a:pt x="119" y="69"/>
                    </a:cubicBezTo>
                    <a:cubicBezTo>
                      <a:pt x="121" y="68"/>
                      <a:pt x="123" y="66"/>
                      <a:pt x="123" y="64"/>
                    </a:cubicBezTo>
                    <a:cubicBezTo>
                      <a:pt x="124" y="62"/>
                      <a:pt x="122" y="60"/>
                      <a:pt x="121" y="58"/>
                    </a:cubicBezTo>
                    <a:cubicBezTo>
                      <a:pt x="119" y="57"/>
                      <a:pt x="117" y="56"/>
                      <a:pt x="115" y="55"/>
                    </a:cubicBezTo>
                    <a:cubicBezTo>
                      <a:pt x="110" y="54"/>
                      <a:pt x="105" y="54"/>
                      <a:pt x="100" y="54"/>
                    </a:cubicBezTo>
                    <a:cubicBezTo>
                      <a:pt x="104" y="53"/>
                      <a:pt x="108" y="51"/>
                      <a:pt x="111" y="50"/>
                    </a:cubicBezTo>
                    <a:cubicBezTo>
                      <a:pt x="113" y="49"/>
                      <a:pt x="116" y="48"/>
                      <a:pt x="117" y="46"/>
                    </a:cubicBezTo>
                    <a:cubicBezTo>
                      <a:pt x="119" y="44"/>
                      <a:pt x="120" y="42"/>
                      <a:pt x="119" y="40"/>
                    </a:cubicBezTo>
                    <a:cubicBezTo>
                      <a:pt x="119" y="38"/>
                      <a:pt x="117" y="36"/>
                      <a:pt x="115" y="3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9" name="Google Shape;2559;p19"/>
              <p:cNvSpPr/>
              <p:nvPr/>
            </p:nvSpPr>
            <p:spPr>
              <a:xfrm>
                <a:off x="4281488" y="4792663"/>
                <a:ext cx="206375" cy="217488"/>
              </a:xfrm>
              <a:custGeom>
                <a:avLst/>
                <a:gdLst/>
                <a:ahLst/>
                <a:cxnLst/>
                <a:rect l="l" t="t" r="r" b="b"/>
                <a:pathLst>
                  <a:path w="55" h="58" extrusionOk="0">
                    <a:moveTo>
                      <a:pt x="12" y="2"/>
                    </a:moveTo>
                    <a:cubicBezTo>
                      <a:pt x="11" y="5"/>
                      <a:pt x="12" y="9"/>
                      <a:pt x="10" y="11"/>
                    </a:cubicBezTo>
                    <a:cubicBezTo>
                      <a:pt x="10" y="12"/>
                      <a:pt x="8" y="13"/>
                      <a:pt x="7" y="13"/>
                    </a:cubicBezTo>
                    <a:cubicBezTo>
                      <a:pt x="5" y="14"/>
                      <a:pt x="3" y="15"/>
                      <a:pt x="2" y="17"/>
                    </a:cubicBezTo>
                    <a:cubicBezTo>
                      <a:pt x="1" y="19"/>
                      <a:pt x="0" y="21"/>
                      <a:pt x="2" y="23"/>
                    </a:cubicBezTo>
                    <a:cubicBezTo>
                      <a:pt x="2" y="24"/>
                      <a:pt x="3" y="24"/>
                      <a:pt x="4" y="25"/>
                    </a:cubicBezTo>
                    <a:cubicBezTo>
                      <a:pt x="7" y="28"/>
                      <a:pt x="0" y="35"/>
                      <a:pt x="3" y="39"/>
                    </a:cubicBezTo>
                    <a:cubicBezTo>
                      <a:pt x="4" y="43"/>
                      <a:pt x="10" y="42"/>
                      <a:pt x="12" y="46"/>
                    </a:cubicBezTo>
                    <a:cubicBezTo>
                      <a:pt x="13" y="47"/>
                      <a:pt x="13" y="48"/>
                      <a:pt x="13" y="49"/>
                    </a:cubicBezTo>
                    <a:cubicBezTo>
                      <a:pt x="14" y="55"/>
                      <a:pt x="22" y="58"/>
                      <a:pt x="27" y="55"/>
                    </a:cubicBezTo>
                    <a:cubicBezTo>
                      <a:pt x="30" y="53"/>
                      <a:pt x="31" y="49"/>
                      <a:pt x="34" y="48"/>
                    </a:cubicBezTo>
                    <a:cubicBezTo>
                      <a:pt x="39" y="46"/>
                      <a:pt x="44" y="49"/>
                      <a:pt x="47" y="46"/>
                    </a:cubicBezTo>
                    <a:cubicBezTo>
                      <a:pt x="51" y="43"/>
                      <a:pt x="47" y="36"/>
                      <a:pt x="49" y="32"/>
                    </a:cubicBezTo>
                    <a:cubicBezTo>
                      <a:pt x="50" y="28"/>
                      <a:pt x="55" y="25"/>
                      <a:pt x="54" y="21"/>
                    </a:cubicBezTo>
                    <a:cubicBezTo>
                      <a:pt x="52" y="16"/>
                      <a:pt x="44" y="19"/>
                      <a:pt x="43" y="13"/>
                    </a:cubicBezTo>
                    <a:cubicBezTo>
                      <a:pt x="42" y="10"/>
                      <a:pt x="42" y="8"/>
                      <a:pt x="42" y="6"/>
                    </a:cubicBezTo>
                    <a:cubicBezTo>
                      <a:pt x="42" y="4"/>
                      <a:pt x="41" y="2"/>
                      <a:pt x="39" y="1"/>
                    </a:cubicBezTo>
                    <a:cubicBezTo>
                      <a:pt x="36" y="1"/>
                      <a:pt x="34" y="3"/>
                      <a:pt x="32" y="4"/>
                    </a:cubicBezTo>
                    <a:cubicBezTo>
                      <a:pt x="29" y="5"/>
                      <a:pt x="27" y="5"/>
                      <a:pt x="25" y="4"/>
                    </a:cubicBezTo>
                    <a:cubicBezTo>
                      <a:pt x="23" y="3"/>
                      <a:pt x="22" y="2"/>
                      <a:pt x="20" y="1"/>
                    </a:cubicBezTo>
                    <a:cubicBezTo>
                      <a:pt x="19" y="1"/>
                      <a:pt x="17" y="0"/>
                      <a:pt x="15" y="0"/>
                    </a:cubicBezTo>
                    <a:cubicBezTo>
                      <a:pt x="14" y="0"/>
                      <a:pt x="13" y="1"/>
                      <a:pt x="12" y="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0" name="Google Shape;2560;p19"/>
              <p:cNvSpPr/>
              <p:nvPr/>
            </p:nvSpPr>
            <p:spPr>
              <a:xfrm>
                <a:off x="4371976" y="4845051"/>
                <a:ext cx="17463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5"/>
                    </a:moveTo>
                    <a:cubicBezTo>
                      <a:pt x="5" y="5"/>
                      <a:pt x="5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1" name="Google Shape;2561;p19"/>
              <p:cNvSpPr/>
              <p:nvPr/>
            </p:nvSpPr>
            <p:spPr>
              <a:xfrm>
                <a:off x="4337051" y="48561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2" name="Google Shape;2562;p19"/>
              <p:cNvSpPr/>
              <p:nvPr/>
            </p:nvSpPr>
            <p:spPr>
              <a:xfrm>
                <a:off x="4367213" y="48942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4" y="6"/>
                    </a:moveTo>
                    <a:cubicBezTo>
                      <a:pt x="7" y="6"/>
                      <a:pt x="7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3" name="Google Shape;2563;p19"/>
              <p:cNvSpPr/>
              <p:nvPr/>
            </p:nvSpPr>
            <p:spPr>
              <a:xfrm>
                <a:off x="4344988" y="4919663"/>
                <a:ext cx="3333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4" y="6"/>
                    </a:moveTo>
                    <a:cubicBezTo>
                      <a:pt x="8" y="6"/>
                      <a:pt x="9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4" name="Google Shape;2564;p19"/>
              <p:cNvSpPr/>
              <p:nvPr/>
            </p:nvSpPr>
            <p:spPr>
              <a:xfrm>
                <a:off x="4389438" y="48783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5" name="Google Shape;2565;p19"/>
              <p:cNvSpPr/>
              <p:nvPr/>
            </p:nvSpPr>
            <p:spPr>
              <a:xfrm>
                <a:off x="4337051" y="4889501"/>
                <a:ext cx="2698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6" name="Google Shape;2566;p19"/>
              <p:cNvSpPr/>
              <p:nvPr/>
            </p:nvSpPr>
            <p:spPr>
              <a:xfrm>
                <a:off x="4397376" y="49164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7" name="Google Shape;2567;p19"/>
              <p:cNvSpPr/>
              <p:nvPr/>
            </p:nvSpPr>
            <p:spPr>
              <a:xfrm>
                <a:off x="4402138" y="4840288"/>
                <a:ext cx="222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4"/>
                    </a:moveTo>
                    <a:cubicBezTo>
                      <a:pt x="6" y="4"/>
                      <a:pt x="6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8" name="Google Shape;2568;p19"/>
              <p:cNvSpPr/>
              <p:nvPr/>
            </p:nvSpPr>
            <p:spPr>
              <a:xfrm>
                <a:off x="4427538" y="4870451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2"/>
                    </a:moveTo>
                    <a:cubicBezTo>
                      <a:pt x="4" y="1"/>
                      <a:pt x="4" y="1"/>
                      <a:pt x="3" y="1"/>
                    </a:cubicBezTo>
                    <a:cubicBezTo>
                      <a:pt x="0" y="0"/>
                      <a:pt x="0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9" name="Google Shape;2569;p19"/>
              <p:cNvSpPr/>
              <p:nvPr/>
            </p:nvSpPr>
            <p:spPr>
              <a:xfrm>
                <a:off x="4364038" y="4870451"/>
                <a:ext cx="190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0" name="Google Shape;2570;p19"/>
              <p:cNvSpPr/>
              <p:nvPr/>
            </p:nvSpPr>
            <p:spPr>
              <a:xfrm>
                <a:off x="4424363" y="4905376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1" name="Google Shape;2571;p19"/>
              <p:cNvSpPr/>
              <p:nvPr/>
            </p:nvSpPr>
            <p:spPr>
              <a:xfrm>
                <a:off x="4344988" y="4822826"/>
                <a:ext cx="19050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5"/>
                      <a:pt x="4" y="5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0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2" name="Google Shape;2572;p19"/>
              <p:cNvSpPr/>
              <p:nvPr/>
            </p:nvSpPr>
            <p:spPr>
              <a:xfrm>
                <a:off x="4311651" y="4889501"/>
                <a:ext cx="17463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3" name="Google Shape;2573;p19"/>
              <p:cNvSpPr/>
              <p:nvPr/>
            </p:nvSpPr>
            <p:spPr>
              <a:xfrm>
                <a:off x="4359276" y="4960938"/>
                <a:ext cx="190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4" name="Google Shape;2574;p19"/>
              <p:cNvSpPr/>
              <p:nvPr/>
            </p:nvSpPr>
            <p:spPr>
              <a:xfrm>
                <a:off x="4443413" y="4875213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75" name="Google Shape;2575;p19"/>
            <p:cNvSpPr/>
            <p:nvPr/>
          </p:nvSpPr>
          <p:spPr>
            <a:xfrm rot="1732564" flipH="1">
              <a:off x="379513" y="4804928"/>
              <a:ext cx="667425" cy="537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6" name="Google Shape;2576;p19"/>
            <p:cNvSpPr/>
            <p:nvPr/>
          </p:nvSpPr>
          <p:spPr>
            <a:xfrm rot="8282395" flipH="1">
              <a:off x="6482580" y="4276872"/>
              <a:ext cx="2107460" cy="1661385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77" name="Google Shape;2577;p19"/>
            <p:cNvGrpSpPr/>
            <p:nvPr/>
          </p:nvGrpSpPr>
          <p:grpSpPr>
            <a:xfrm rot="-1490457">
              <a:off x="1335538" y="-315593"/>
              <a:ext cx="737355" cy="734343"/>
              <a:chOff x="3168651" y="847725"/>
              <a:chExt cx="787400" cy="784225"/>
            </a:xfrm>
          </p:grpSpPr>
          <p:sp>
            <p:nvSpPr>
              <p:cNvPr id="2578" name="Google Shape;2578;p19"/>
              <p:cNvSpPr/>
              <p:nvPr/>
            </p:nvSpPr>
            <p:spPr>
              <a:xfrm>
                <a:off x="3168650" y="847725"/>
                <a:ext cx="787400" cy="784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8" extrusionOk="0">
                    <a:moveTo>
                      <a:pt x="35" y="165"/>
                    </a:moveTo>
                    <a:cubicBezTo>
                      <a:pt x="53" y="183"/>
                      <a:pt x="79" y="193"/>
                      <a:pt x="104" y="199"/>
                    </a:cubicBezTo>
                    <a:cubicBezTo>
                      <a:pt x="125" y="205"/>
                      <a:pt x="149" y="208"/>
                      <a:pt x="169" y="199"/>
                    </a:cubicBezTo>
                    <a:cubicBezTo>
                      <a:pt x="192" y="189"/>
                      <a:pt x="205" y="164"/>
                      <a:pt x="207" y="139"/>
                    </a:cubicBezTo>
                    <a:cubicBezTo>
                      <a:pt x="209" y="114"/>
                      <a:pt x="200" y="89"/>
                      <a:pt x="188" y="67"/>
                    </a:cubicBezTo>
                    <a:cubicBezTo>
                      <a:pt x="178" y="50"/>
                      <a:pt x="166" y="33"/>
                      <a:pt x="150" y="21"/>
                    </a:cubicBezTo>
                    <a:cubicBezTo>
                      <a:pt x="135" y="8"/>
                      <a:pt x="115" y="0"/>
                      <a:pt x="95" y="2"/>
                    </a:cubicBezTo>
                    <a:cubicBezTo>
                      <a:pt x="73" y="4"/>
                      <a:pt x="53" y="16"/>
                      <a:pt x="40" y="32"/>
                    </a:cubicBezTo>
                    <a:cubicBezTo>
                      <a:pt x="10" y="68"/>
                      <a:pt x="0" y="129"/>
                      <a:pt x="35" y="1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9" name="Google Shape;2579;p19"/>
              <p:cNvSpPr/>
              <p:nvPr/>
            </p:nvSpPr>
            <p:spPr>
              <a:xfrm>
                <a:off x="3259138" y="908051"/>
                <a:ext cx="666750" cy="67468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9" extrusionOk="0">
                    <a:moveTo>
                      <a:pt x="5" y="94"/>
                    </a:moveTo>
                    <a:cubicBezTo>
                      <a:pt x="4" y="124"/>
                      <a:pt x="25" y="150"/>
                      <a:pt x="53" y="162"/>
                    </a:cubicBezTo>
                    <a:cubicBezTo>
                      <a:pt x="80" y="174"/>
                      <a:pt x="120" y="179"/>
                      <a:pt x="147" y="162"/>
                    </a:cubicBezTo>
                    <a:cubicBezTo>
                      <a:pt x="158" y="156"/>
                      <a:pt x="167" y="145"/>
                      <a:pt x="171" y="132"/>
                    </a:cubicBezTo>
                    <a:cubicBezTo>
                      <a:pt x="175" y="116"/>
                      <a:pt x="169" y="100"/>
                      <a:pt x="161" y="86"/>
                    </a:cubicBezTo>
                    <a:cubicBezTo>
                      <a:pt x="152" y="71"/>
                      <a:pt x="142" y="57"/>
                      <a:pt x="130" y="44"/>
                    </a:cubicBezTo>
                    <a:cubicBezTo>
                      <a:pt x="119" y="32"/>
                      <a:pt x="107" y="21"/>
                      <a:pt x="92" y="14"/>
                    </a:cubicBezTo>
                    <a:cubicBezTo>
                      <a:pt x="64" y="0"/>
                      <a:pt x="32" y="8"/>
                      <a:pt x="16" y="36"/>
                    </a:cubicBezTo>
                    <a:cubicBezTo>
                      <a:pt x="9" y="48"/>
                      <a:pt x="4" y="64"/>
                      <a:pt x="3" y="79"/>
                    </a:cubicBezTo>
                    <a:cubicBezTo>
                      <a:pt x="3" y="95"/>
                      <a:pt x="11" y="108"/>
                      <a:pt x="23" y="120"/>
                    </a:cubicBezTo>
                    <a:cubicBezTo>
                      <a:pt x="45" y="142"/>
                      <a:pt x="73" y="157"/>
                      <a:pt x="104" y="163"/>
                    </a:cubicBezTo>
                    <a:cubicBezTo>
                      <a:pt x="117" y="166"/>
                      <a:pt x="134" y="170"/>
                      <a:pt x="145" y="160"/>
                    </a:cubicBezTo>
                    <a:cubicBezTo>
                      <a:pt x="155" y="151"/>
                      <a:pt x="155" y="135"/>
                      <a:pt x="154" y="122"/>
                    </a:cubicBezTo>
                    <a:cubicBezTo>
                      <a:pt x="153" y="105"/>
                      <a:pt x="149" y="89"/>
                      <a:pt x="142" y="74"/>
                    </a:cubicBezTo>
                    <a:cubicBezTo>
                      <a:pt x="137" y="60"/>
                      <a:pt x="128" y="40"/>
                      <a:pt x="114" y="32"/>
                    </a:cubicBezTo>
                    <a:cubicBezTo>
                      <a:pt x="101" y="25"/>
                      <a:pt x="82" y="26"/>
                      <a:pt x="67" y="27"/>
                    </a:cubicBezTo>
                    <a:cubicBezTo>
                      <a:pt x="51" y="29"/>
                      <a:pt x="33" y="33"/>
                      <a:pt x="19" y="42"/>
                    </a:cubicBezTo>
                    <a:cubicBezTo>
                      <a:pt x="6" y="50"/>
                      <a:pt x="11" y="62"/>
                      <a:pt x="16" y="73"/>
                    </a:cubicBezTo>
                    <a:cubicBezTo>
                      <a:pt x="23" y="89"/>
                      <a:pt x="31" y="104"/>
                      <a:pt x="41" y="118"/>
                    </a:cubicBezTo>
                    <a:cubicBezTo>
                      <a:pt x="50" y="130"/>
                      <a:pt x="60" y="146"/>
                      <a:pt x="74" y="152"/>
                    </a:cubicBezTo>
                    <a:cubicBezTo>
                      <a:pt x="88" y="158"/>
                      <a:pt x="102" y="150"/>
                      <a:pt x="114" y="143"/>
                    </a:cubicBezTo>
                    <a:cubicBezTo>
                      <a:pt x="126" y="135"/>
                      <a:pt x="141" y="123"/>
                      <a:pt x="147" y="109"/>
                    </a:cubicBezTo>
                    <a:cubicBezTo>
                      <a:pt x="153" y="96"/>
                      <a:pt x="144" y="85"/>
                      <a:pt x="135" y="76"/>
                    </a:cubicBezTo>
                    <a:cubicBezTo>
                      <a:pt x="122" y="65"/>
                      <a:pt x="108" y="55"/>
                      <a:pt x="94" y="47"/>
                    </a:cubicBezTo>
                    <a:cubicBezTo>
                      <a:pt x="86" y="43"/>
                      <a:pt x="78" y="39"/>
                      <a:pt x="70" y="35"/>
                    </a:cubicBezTo>
                    <a:cubicBezTo>
                      <a:pt x="64" y="33"/>
                      <a:pt x="57" y="30"/>
                      <a:pt x="50" y="31"/>
                    </a:cubicBezTo>
                    <a:cubicBezTo>
                      <a:pt x="38" y="35"/>
                      <a:pt x="36" y="52"/>
                      <a:pt x="33" y="62"/>
                    </a:cubicBezTo>
                    <a:cubicBezTo>
                      <a:pt x="30" y="78"/>
                      <a:pt x="29" y="95"/>
                      <a:pt x="38" y="110"/>
                    </a:cubicBezTo>
                    <a:cubicBezTo>
                      <a:pt x="46" y="122"/>
                      <a:pt x="60" y="128"/>
                      <a:pt x="73" y="133"/>
                    </a:cubicBezTo>
                    <a:cubicBezTo>
                      <a:pt x="86" y="137"/>
                      <a:pt x="107" y="144"/>
                      <a:pt x="120" y="137"/>
                    </a:cubicBezTo>
                    <a:cubicBezTo>
                      <a:pt x="132" y="130"/>
                      <a:pt x="131" y="111"/>
                      <a:pt x="130" y="100"/>
                    </a:cubicBezTo>
                    <a:cubicBezTo>
                      <a:pt x="127" y="85"/>
                      <a:pt x="121" y="71"/>
                      <a:pt x="110" y="61"/>
                    </a:cubicBezTo>
                    <a:cubicBezTo>
                      <a:pt x="100" y="51"/>
                      <a:pt x="87" y="46"/>
                      <a:pt x="73" y="47"/>
                    </a:cubicBezTo>
                    <a:cubicBezTo>
                      <a:pt x="62" y="48"/>
                      <a:pt x="49" y="54"/>
                      <a:pt x="48" y="66"/>
                    </a:cubicBezTo>
                    <a:cubicBezTo>
                      <a:pt x="47" y="80"/>
                      <a:pt x="59" y="94"/>
                      <a:pt x="68" y="102"/>
                    </a:cubicBezTo>
                    <a:cubicBezTo>
                      <a:pt x="75" y="107"/>
                      <a:pt x="91" y="119"/>
                      <a:pt x="98" y="107"/>
                    </a:cubicBezTo>
                    <a:cubicBezTo>
                      <a:pt x="103" y="96"/>
                      <a:pt x="93" y="84"/>
                      <a:pt x="84" y="79"/>
                    </a:cubicBezTo>
                    <a:cubicBezTo>
                      <a:pt x="77" y="75"/>
                      <a:pt x="63" y="73"/>
                      <a:pt x="64" y="86"/>
                    </a:cubicBezTo>
                    <a:cubicBezTo>
                      <a:pt x="65" y="97"/>
                      <a:pt x="75" y="108"/>
                      <a:pt x="85" y="112"/>
                    </a:cubicBezTo>
                    <a:cubicBezTo>
                      <a:pt x="87" y="113"/>
                      <a:pt x="89" y="110"/>
                      <a:pt x="87" y="109"/>
                    </a:cubicBezTo>
                    <a:cubicBezTo>
                      <a:pt x="81" y="106"/>
                      <a:pt x="76" y="103"/>
                      <a:pt x="72" y="97"/>
                    </a:cubicBezTo>
                    <a:cubicBezTo>
                      <a:pt x="71" y="94"/>
                      <a:pt x="69" y="90"/>
                      <a:pt x="69" y="87"/>
                    </a:cubicBezTo>
                    <a:cubicBezTo>
                      <a:pt x="68" y="82"/>
                      <a:pt x="73" y="79"/>
                      <a:pt x="78" y="81"/>
                    </a:cubicBezTo>
                    <a:cubicBezTo>
                      <a:pt x="85" y="83"/>
                      <a:pt x="91" y="88"/>
                      <a:pt x="93" y="95"/>
                    </a:cubicBezTo>
                    <a:cubicBezTo>
                      <a:pt x="96" y="100"/>
                      <a:pt x="94" y="109"/>
                      <a:pt x="85" y="107"/>
                    </a:cubicBezTo>
                    <a:cubicBezTo>
                      <a:pt x="81" y="106"/>
                      <a:pt x="78" y="104"/>
                      <a:pt x="74" y="102"/>
                    </a:cubicBezTo>
                    <a:cubicBezTo>
                      <a:pt x="64" y="95"/>
                      <a:pt x="53" y="83"/>
                      <a:pt x="52" y="70"/>
                    </a:cubicBezTo>
                    <a:cubicBezTo>
                      <a:pt x="50" y="53"/>
                      <a:pt x="73" y="49"/>
                      <a:pt x="85" y="52"/>
                    </a:cubicBezTo>
                    <a:cubicBezTo>
                      <a:pt x="112" y="57"/>
                      <a:pt x="128" y="87"/>
                      <a:pt x="126" y="112"/>
                    </a:cubicBezTo>
                    <a:cubicBezTo>
                      <a:pt x="126" y="121"/>
                      <a:pt x="124" y="132"/>
                      <a:pt x="114" y="135"/>
                    </a:cubicBezTo>
                    <a:cubicBezTo>
                      <a:pt x="107" y="137"/>
                      <a:pt x="99" y="135"/>
                      <a:pt x="92" y="134"/>
                    </a:cubicBezTo>
                    <a:cubicBezTo>
                      <a:pt x="80" y="132"/>
                      <a:pt x="67" y="127"/>
                      <a:pt x="56" y="121"/>
                    </a:cubicBezTo>
                    <a:cubicBezTo>
                      <a:pt x="44" y="113"/>
                      <a:pt x="36" y="102"/>
                      <a:pt x="35" y="88"/>
                    </a:cubicBezTo>
                    <a:cubicBezTo>
                      <a:pt x="34" y="74"/>
                      <a:pt x="37" y="59"/>
                      <a:pt x="41" y="47"/>
                    </a:cubicBezTo>
                    <a:cubicBezTo>
                      <a:pt x="44" y="39"/>
                      <a:pt x="49" y="34"/>
                      <a:pt x="58" y="35"/>
                    </a:cubicBezTo>
                    <a:cubicBezTo>
                      <a:pt x="65" y="36"/>
                      <a:pt x="72" y="39"/>
                      <a:pt x="78" y="42"/>
                    </a:cubicBezTo>
                    <a:cubicBezTo>
                      <a:pt x="90" y="47"/>
                      <a:pt x="101" y="54"/>
                      <a:pt x="112" y="61"/>
                    </a:cubicBezTo>
                    <a:cubicBezTo>
                      <a:pt x="122" y="68"/>
                      <a:pt x="134" y="77"/>
                      <a:pt x="141" y="87"/>
                    </a:cubicBezTo>
                    <a:cubicBezTo>
                      <a:pt x="153" y="102"/>
                      <a:pt x="142" y="116"/>
                      <a:pt x="130" y="127"/>
                    </a:cubicBezTo>
                    <a:cubicBezTo>
                      <a:pt x="121" y="135"/>
                      <a:pt x="110" y="143"/>
                      <a:pt x="98" y="148"/>
                    </a:cubicBezTo>
                    <a:cubicBezTo>
                      <a:pt x="81" y="155"/>
                      <a:pt x="69" y="147"/>
                      <a:pt x="58" y="135"/>
                    </a:cubicBezTo>
                    <a:cubicBezTo>
                      <a:pt x="41" y="116"/>
                      <a:pt x="27" y="94"/>
                      <a:pt x="18" y="70"/>
                    </a:cubicBezTo>
                    <a:cubicBezTo>
                      <a:pt x="15" y="64"/>
                      <a:pt x="12" y="56"/>
                      <a:pt x="14" y="50"/>
                    </a:cubicBezTo>
                    <a:cubicBezTo>
                      <a:pt x="17" y="44"/>
                      <a:pt x="29" y="40"/>
                      <a:pt x="36" y="38"/>
                    </a:cubicBezTo>
                    <a:cubicBezTo>
                      <a:pt x="49" y="33"/>
                      <a:pt x="64" y="30"/>
                      <a:pt x="78" y="30"/>
                    </a:cubicBezTo>
                    <a:cubicBezTo>
                      <a:pt x="93" y="29"/>
                      <a:pt x="111" y="30"/>
                      <a:pt x="121" y="42"/>
                    </a:cubicBezTo>
                    <a:cubicBezTo>
                      <a:pt x="130" y="53"/>
                      <a:pt x="136" y="65"/>
                      <a:pt x="141" y="77"/>
                    </a:cubicBezTo>
                    <a:cubicBezTo>
                      <a:pt x="145" y="90"/>
                      <a:pt x="149" y="103"/>
                      <a:pt x="150" y="116"/>
                    </a:cubicBezTo>
                    <a:cubicBezTo>
                      <a:pt x="151" y="128"/>
                      <a:pt x="153" y="144"/>
                      <a:pt x="146" y="155"/>
                    </a:cubicBezTo>
                    <a:cubicBezTo>
                      <a:pt x="137" y="167"/>
                      <a:pt x="119" y="163"/>
                      <a:pt x="107" y="161"/>
                    </a:cubicBezTo>
                    <a:cubicBezTo>
                      <a:pt x="95" y="158"/>
                      <a:pt x="83" y="155"/>
                      <a:pt x="72" y="150"/>
                    </a:cubicBezTo>
                    <a:cubicBezTo>
                      <a:pt x="51" y="140"/>
                      <a:pt x="28" y="125"/>
                      <a:pt x="15" y="106"/>
                    </a:cubicBezTo>
                    <a:cubicBezTo>
                      <a:pt x="0" y="83"/>
                      <a:pt x="8" y="50"/>
                      <a:pt x="24" y="30"/>
                    </a:cubicBezTo>
                    <a:cubicBezTo>
                      <a:pt x="42" y="7"/>
                      <a:pt x="71" y="6"/>
                      <a:pt x="96" y="19"/>
                    </a:cubicBezTo>
                    <a:cubicBezTo>
                      <a:pt x="119" y="32"/>
                      <a:pt x="137" y="55"/>
                      <a:pt x="151" y="77"/>
                    </a:cubicBezTo>
                    <a:cubicBezTo>
                      <a:pt x="166" y="100"/>
                      <a:pt x="177" y="128"/>
                      <a:pt x="154" y="151"/>
                    </a:cubicBezTo>
                    <a:cubicBezTo>
                      <a:pt x="136" y="169"/>
                      <a:pt x="106" y="171"/>
                      <a:pt x="81" y="167"/>
                    </a:cubicBezTo>
                    <a:cubicBezTo>
                      <a:pt x="56" y="163"/>
                      <a:pt x="32" y="151"/>
                      <a:pt x="18" y="129"/>
                    </a:cubicBezTo>
                    <a:cubicBezTo>
                      <a:pt x="11" y="118"/>
                      <a:pt x="7" y="106"/>
                      <a:pt x="7" y="94"/>
                    </a:cubicBezTo>
                    <a:cubicBezTo>
                      <a:pt x="7" y="92"/>
                      <a:pt x="5" y="92"/>
                      <a:pt x="5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80" name="Google Shape;2580;p19"/>
            <p:cNvGrpSpPr/>
            <p:nvPr/>
          </p:nvGrpSpPr>
          <p:grpSpPr>
            <a:xfrm rot="662688">
              <a:off x="7460592" y="3728605"/>
              <a:ext cx="1940138" cy="2024913"/>
              <a:chOff x="5053013" y="4689476"/>
              <a:chExt cx="1271588" cy="1327150"/>
            </a:xfrm>
          </p:grpSpPr>
          <p:sp>
            <p:nvSpPr>
              <p:cNvPr id="2581" name="Google Shape;2581;p19"/>
              <p:cNvSpPr/>
              <p:nvPr/>
            </p:nvSpPr>
            <p:spPr>
              <a:xfrm>
                <a:off x="5370513" y="4689476"/>
                <a:ext cx="403225" cy="622300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5" extrusionOk="0">
                    <a:moveTo>
                      <a:pt x="15" y="92"/>
                    </a:moveTo>
                    <a:cubicBezTo>
                      <a:pt x="6" y="75"/>
                      <a:pt x="0" y="56"/>
                      <a:pt x="3" y="38"/>
                    </a:cubicBezTo>
                    <a:cubicBezTo>
                      <a:pt x="6" y="20"/>
                      <a:pt x="21" y="2"/>
                      <a:pt x="40" y="1"/>
                    </a:cubicBezTo>
                    <a:cubicBezTo>
                      <a:pt x="52" y="0"/>
                      <a:pt x="63" y="6"/>
                      <a:pt x="72" y="14"/>
                    </a:cubicBezTo>
                    <a:cubicBezTo>
                      <a:pt x="80" y="22"/>
                      <a:pt x="86" y="33"/>
                      <a:pt x="91" y="44"/>
                    </a:cubicBezTo>
                    <a:cubicBezTo>
                      <a:pt x="102" y="71"/>
                      <a:pt x="107" y="102"/>
                      <a:pt x="105" y="132"/>
                    </a:cubicBezTo>
                    <a:cubicBezTo>
                      <a:pt x="104" y="141"/>
                      <a:pt x="101" y="158"/>
                      <a:pt x="91" y="162"/>
                    </a:cubicBezTo>
                    <a:cubicBezTo>
                      <a:pt x="82" y="165"/>
                      <a:pt x="71" y="155"/>
                      <a:pt x="64" y="150"/>
                    </a:cubicBezTo>
                    <a:cubicBezTo>
                      <a:pt x="44" y="134"/>
                      <a:pt x="27" y="115"/>
                      <a:pt x="15" y="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2" name="Google Shape;2582;p19"/>
              <p:cNvSpPr/>
              <p:nvPr/>
            </p:nvSpPr>
            <p:spPr>
              <a:xfrm>
                <a:off x="5365751" y="4689475"/>
                <a:ext cx="336550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89" h="141" extrusionOk="0">
                    <a:moveTo>
                      <a:pt x="26" y="14"/>
                    </a:moveTo>
                    <a:cubicBezTo>
                      <a:pt x="0" y="45"/>
                      <a:pt x="24" y="89"/>
                      <a:pt x="46" y="115"/>
                    </a:cubicBezTo>
                    <a:cubicBezTo>
                      <a:pt x="53" y="122"/>
                      <a:pt x="59" y="129"/>
                      <a:pt x="67" y="135"/>
                    </a:cubicBezTo>
                    <a:cubicBezTo>
                      <a:pt x="72" y="138"/>
                      <a:pt x="78" y="141"/>
                      <a:pt x="83" y="138"/>
                    </a:cubicBezTo>
                    <a:cubicBezTo>
                      <a:pt x="88" y="135"/>
                      <a:pt x="89" y="129"/>
                      <a:pt x="89" y="124"/>
                    </a:cubicBezTo>
                    <a:cubicBezTo>
                      <a:pt x="89" y="114"/>
                      <a:pt x="87" y="104"/>
                      <a:pt x="85" y="94"/>
                    </a:cubicBezTo>
                    <a:cubicBezTo>
                      <a:pt x="82" y="82"/>
                      <a:pt x="58" y="0"/>
                      <a:pt x="34" y="26"/>
                    </a:cubicBezTo>
                    <a:cubicBezTo>
                      <a:pt x="24" y="38"/>
                      <a:pt x="30" y="60"/>
                      <a:pt x="35" y="72"/>
                    </a:cubicBezTo>
                    <a:cubicBezTo>
                      <a:pt x="39" y="82"/>
                      <a:pt x="44" y="90"/>
                      <a:pt x="49" y="98"/>
                    </a:cubicBezTo>
                    <a:cubicBezTo>
                      <a:pt x="52" y="102"/>
                      <a:pt x="55" y="106"/>
                      <a:pt x="59" y="110"/>
                    </a:cubicBezTo>
                    <a:cubicBezTo>
                      <a:pt x="61" y="113"/>
                      <a:pt x="64" y="117"/>
                      <a:pt x="67" y="118"/>
                    </a:cubicBezTo>
                    <a:cubicBezTo>
                      <a:pt x="83" y="123"/>
                      <a:pt x="72" y="87"/>
                      <a:pt x="71" y="82"/>
                    </a:cubicBezTo>
                    <a:cubicBezTo>
                      <a:pt x="67" y="71"/>
                      <a:pt x="63" y="60"/>
                      <a:pt x="57" y="50"/>
                    </a:cubicBezTo>
                    <a:cubicBezTo>
                      <a:pt x="53" y="44"/>
                      <a:pt x="50" y="36"/>
                      <a:pt x="42" y="37"/>
                    </a:cubicBezTo>
                    <a:cubicBezTo>
                      <a:pt x="41" y="37"/>
                      <a:pt x="41" y="38"/>
                      <a:pt x="41" y="38"/>
                    </a:cubicBezTo>
                    <a:cubicBezTo>
                      <a:pt x="43" y="58"/>
                      <a:pt x="48" y="76"/>
                      <a:pt x="59" y="93"/>
                    </a:cubicBezTo>
                    <a:cubicBezTo>
                      <a:pt x="60" y="94"/>
                      <a:pt x="62" y="93"/>
                      <a:pt x="61" y="91"/>
                    </a:cubicBezTo>
                    <a:cubicBezTo>
                      <a:pt x="53" y="77"/>
                      <a:pt x="47" y="62"/>
                      <a:pt x="45" y="46"/>
                    </a:cubicBezTo>
                    <a:cubicBezTo>
                      <a:pt x="44" y="42"/>
                      <a:pt x="42" y="41"/>
                      <a:pt x="46" y="42"/>
                    </a:cubicBezTo>
                    <a:cubicBezTo>
                      <a:pt x="49" y="43"/>
                      <a:pt x="48" y="43"/>
                      <a:pt x="50" y="45"/>
                    </a:cubicBezTo>
                    <a:cubicBezTo>
                      <a:pt x="53" y="48"/>
                      <a:pt x="55" y="52"/>
                      <a:pt x="57" y="56"/>
                    </a:cubicBezTo>
                    <a:cubicBezTo>
                      <a:pt x="61" y="63"/>
                      <a:pt x="64" y="70"/>
                      <a:pt x="66" y="78"/>
                    </a:cubicBezTo>
                    <a:cubicBezTo>
                      <a:pt x="69" y="85"/>
                      <a:pt x="71" y="93"/>
                      <a:pt x="72" y="101"/>
                    </a:cubicBezTo>
                    <a:cubicBezTo>
                      <a:pt x="73" y="103"/>
                      <a:pt x="73" y="106"/>
                      <a:pt x="73" y="108"/>
                    </a:cubicBezTo>
                    <a:cubicBezTo>
                      <a:pt x="73" y="112"/>
                      <a:pt x="73" y="113"/>
                      <a:pt x="69" y="113"/>
                    </a:cubicBezTo>
                    <a:cubicBezTo>
                      <a:pt x="63" y="113"/>
                      <a:pt x="61" y="109"/>
                      <a:pt x="58" y="105"/>
                    </a:cubicBezTo>
                    <a:cubicBezTo>
                      <a:pt x="48" y="92"/>
                      <a:pt x="39" y="77"/>
                      <a:pt x="35" y="62"/>
                    </a:cubicBezTo>
                    <a:cubicBezTo>
                      <a:pt x="34" y="55"/>
                      <a:pt x="32" y="47"/>
                      <a:pt x="33" y="39"/>
                    </a:cubicBezTo>
                    <a:cubicBezTo>
                      <a:pt x="34" y="33"/>
                      <a:pt x="35" y="29"/>
                      <a:pt x="41" y="27"/>
                    </a:cubicBezTo>
                    <a:cubicBezTo>
                      <a:pt x="47" y="24"/>
                      <a:pt x="51" y="27"/>
                      <a:pt x="55" y="32"/>
                    </a:cubicBezTo>
                    <a:cubicBezTo>
                      <a:pt x="64" y="43"/>
                      <a:pt x="70" y="59"/>
                      <a:pt x="75" y="73"/>
                    </a:cubicBezTo>
                    <a:cubicBezTo>
                      <a:pt x="81" y="88"/>
                      <a:pt x="85" y="103"/>
                      <a:pt x="86" y="119"/>
                    </a:cubicBezTo>
                    <a:cubicBezTo>
                      <a:pt x="86" y="122"/>
                      <a:pt x="87" y="129"/>
                      <a:pt x="85" y="131"/>
                    </a:cubicBezTo>
                    <a:cubicBezTo>
                      <a:pt x="83" y="134"/>
                      <a:pt x="74" y="134"/>
                      <a:pt x="71" y="133"/>
                    </a:cubicBezTo>
                    <a:cubicBezTo>
                      <a:pt x="70" y="132"/>
                      <a:pt x="69" y="131"/>
                      <a:pt x="68" y="130"/>
                    </a:cubicBezTo>
                    <a:cubicBezTo>
                      <a:pt x="62" y="125"/>
                      <a:pt x="56" y="118"/>
                      <a:pt x="50" y="112"/>
                    </a:cubicBezTo>
                    <a:cubicBezTo>
                      <a:pt x="29" y="88"/>
                      <a:pt x="3" y="44"/>
                      <a:pt x="28" y="15"/>
                    </a:cubicBezTo>
                    <a:cubicBezTo>
                      <a:pt x="29" y="14"/>
                      <a:pt x="27" y="13"/>
                      <a:pt x="26" y="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3" name="Google Shape;2583;p19"/>
              <p:cNvSpPr/>
              <p:nvPr/>
            </p:nvSpPr>
            <p:spPr>
              <a:xfrm>
                <a:off x="5532438" y="4724401"/>
                <a:ext cx="192088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51" h="91" extrusionOk="0">
                    <a:moveTo>
                      <a:pt x="1" y="2"/>
                    </a:moveTo>
                    <a:cubicBezTo>
                      <a:pt x="37" y="13"/>
                      <a:pt x="43" y="57"/>
                      <a:pt x="48" y="89"/>
                    </a:cubicBezTo>
                    <a:cubicBezTo>
                      <a:pt x="48" y="91"/>
                      <a:pt x="51" y="91"/>
                      <a:pt x="51" y="89"/>
                    </a:cubicBezTo>
                    <a:cubicBezTo>
                      <a:pt x="47" y="58"/>
                      <a:pt x="39" y="6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4" name="Google Shape;2584;p19"/>
              <p:cNvSpPr/>
              <p:nvPr/>
            </p:nvSpPr>
            <p:spPr>
              <a:xfrm>
                <a:off x="5724525" y="4818063"/>
                <a:ext cx="523875" cy="53498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2" extrusionOk="0">
                    <a:moveTo>
                      <a:pt x="40" y="36"/>
                    </a:moveTo>
                    <a:cubicBezTo>
                      <a:pt x="52" y="22"/>
                      <a:pt x="66" y="9"/>
                      <a:pt x="85" y="4"/>
                    </a:cubicBezTo>
                    <a:cubicBezTo>
                      <a:pt x="103" y="0"/>
                      <a:pt x="124" y="6"/>
                      <a:pt x="133" y="23"/>
                    </a:cubicBezTo>
                    <a:cubicBezTo>
                      <a:pt x="139" y="33"/>
                      <a:pt x="138" y="46"/>
                      <a:pt x="134" y="57"/>
                    </a:cubicBezTo>
                    <a:cubicBezTo>
                      <a:pt x="130" y="68"/>
                      <a:pt x="123" y="78"/>
                      <a:pt x="115" y="86"/>
                    </a:cubicBezTo>
                    <a:cubicBezTo>
                      <a:pt x="94" y="108"/>
                      <a:pt x="68" y="125"/>
                      <a:pt x="40" y="135"/>
                    </a:cubicBezTo>
                    <a:cubicBezTo>
                      <a:pt x="31" y="138"/>
                      <a:pt x="14" y="142"/>
                      <a:pt x="7" y="135"/>
                    </a:cubicBezTo>
                    <a:cubicBezTo>
                      <a:pt x="0" y="127"/>
                      <a:pt x="5" y="113"/>
                      <a:pt x="7" y="105"/>
                    </a:cubicBezTo>
                    <a:cubicBezTo>
                      <a:pt x="13" y="80"/>
                      <a:pt x="24" y="56"/>
                      <a:pt x="40" y="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5" name="Google Shape;2585;p19"/>
              <p:cNvSpPr/>
              <p:nvPr/>
            </p:nvSpPr>
            <p:spPr>
              <a:xfrm>
                <a:off x="5800725" y="4829176"/>
                <a:ext cx="455612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6" extrusionOk="0">
                    <a:moveTo>
                      <a:pt x="96" y="11"/>
                    </a:moveTo>
                    <a:cubicBezTo>
                      <a:pt x="57" y="0"/>
                      <a:pt x="26" y="40"/>
                      <a:pt x="11" y="71"/>
                    </a:cubicBezTo>
                    <a:cubicBezTo>
                      <a:pt x="7" y="79"/>
                      <a:pt x="4" y="88"/>
                      <a:pt x="2" y="98"/>
                    </a:cubicBezTo>
                    <a:cubicBezTo>
                      <a:pt x="0" y="103"/>
                      <a:pt x="0" y="110"/>
                      <a:pt x="5" y="113"/>
                    </a:cubicBezTo>
                    <a:cubicBezTo>
                      <a:pt x="10" y="116"/>
                      <a:pt x="15" y="115"/>
                      <a:pt x="20" y="113"/>
                    </a:cubicBezTo>
                    <a:cubicBezTo>
                      <a:pt x="29" y="109"/>
                      <a:pt x="38" y="103"/>
                      <a:pt x="46" y="98"/>
                    </a:cubicBezTo>
                    <a:cubicBezTo>
                      <a:pt x="56" y="90"/>
                      <a:pt x="121" y="35"/>
                      <a:pt x="87" y="24"/>
                    </a:cubicBezTo>
                    <a:cubicBezTo>
                      <a:pt x="72" y="19"/>
                      <a:pt x="55" y="34"/>
                      <a:pt x="46" y="43"/>
                    </a:cubicBezTo>
                    <a:cubicBezTo>
                      <a:pt x="39" y="50"/>
                      <a:pt x="33" y="58"/>
                      <a:pt x="28" y="66"/>
                    </a:cubicBezTo>
                    <a:cubicBezTo>
                      <a:pt x="25" y="71"/>
                      <a:pt x="23" y="75"/>
                      <a:pt x="21" y="80"/>
                    </a:cubicBezTo>
                    <a:cubicBezTo>
                      <a:pt x="19" y="83"/>
                      <a:pt x="16" y="87"/>
                      <a:pt x="17" y="91"/>
                    </a:cubicBezTo>
                    <a:cubicBezTo>
                      <a:pt x="18" y="107"/>
                      <a:pt x="47" y="83"/>
                      <a:pt x="51" y="80"/>
                    </a:cubicBezTo>
                    <a:cubicBezTo>
                      <a:pt x="60" y="72"/>
                      <a:pt x="68" y="64"/>
                      <a:pt x="75" y="54"/>
                    </a:cubicBezTo>
                    <a:cubicBezTo>
                      <a:pt x="79" y="48"/>
                      <a:pt x="85" y="42"/>
                      <a:pt x="81" y="35"/>
                    </a:cubicBezTo>
                    <a:cubicBezTo>
                      <a:pt x="81" y="35"/>
                      <a:pt x="80" y="34"/>
                      <a:pt x="79" y="35"/>
                    </a:cubicBezTo>
                    <a:cubicBezTo>
                      <a:pt x="62" y="44"/>
                      <a:pt x="48" y="56"/>
                      <a:pt x="37" y="73"/>
                    </a:cubicBezTo>
                    <a:cubicBezTo>
                      <a:pt x="36" y="74"/>
                      <a:pt x="38" y="76"/>
                      <a:pt x="39" y="75"/>
                    </a:cubicBezTo>
                    <a:cubicBezTo>
                      <a:pt x="48" y="61"/>
                      <a:pt x="60" y="50"/>
                      <a:pt x="74" y="41"/>
                    </a:cubicBezTo>
                    <a:cubicBezTo>
                      <a:pt x="77" y="39"/>
                      <a:pt x="78" y="37"/>
                      <a:pt x="78" y="41"/>
                    </a:cubicBezTo>
                    <a:cubicBezTo>
                      <a:pt x="79" y="44"/>
                      <a:pt x="78" y="44"/>
                      <a:pt x="77" y="46"/>
                    </a:cubicBezTo>
                    <a:cubicBezTo>
                      <a:pt x="76" y="50"/>
                      <a:pt x="72" y="53"/>
                      <a:pt x="69" y="57"/>
                    </a:cubicBezTo>
                    <a:cubicBezTo>
                      <a:pt x="64" y="63"/>
                      <a:pt x="59" y="69"/>
                      <a:pt x="54" y="74"/>
                    </a:cubicBezTo>
                    <a:cubicBezTo>
                      <a:pt x="48" y="80"/>
                      <a:pt x="41" y="85"/>
                      <a:pt x="34" y="89"/>
                    </a:cubicBezTo>
                    <a:cubicBezTo>
                      <a:pt x="32" y="90"/>
                      <a:pt x="31" y="91"/>
                      <a:pt x="29" y="92"/>
                    </a:cubicBezTo>
                    <a:cubicBezTo>
                      <a:pt x="25" y="94"/>
                      <a:pt x="24" y="95"/>
                      <a:pt x="22" y="90"/>
                    </a:cubicBezTo>
                    <a:cubicBezTo>
                      <a:pt x="20" y="85"/>
                      <a:pt x="23" y="82"/>
                      <a:pt x="25" y="77"/>
                    </a:cubicBezTo>
                    <a:cubicBezTo>
                      <a:pt x="33" y="63"/>
                      <a:pt x="43" y="49"/>
                      <a:pt x="56" y="39"/>
                    </a:cubicBezTo>
                    <a:cubicBezTo>
                      <a:pt x="61" y="35"/>
                      <a:pt x="68" y="30"/>
                      <a:pt x="75" y="28"/>
                    </a:cubicBezTo>
                    <a:cubicBezTo>
                      <a:pt x="81" y="26"/>
                      <a:pt x="85" y="26"/>
                      <a:pt x="90" y="30"/>
                    </a:cubicBezTo>
                    <a:cubicBezTo>
                      <a:pt x="95" y="35"/>
                      <a:pt x="94" y="39"/>
                      <a:pt x="91" y="45"/>
                    </a:cubicBezTo>
                    <a:cubicBezTo>
                      <a:pt x="84" y="58"/>
                      <a:pt x="72" y="70"/>
                      <a:pt x="62" y="80"/>
                    </a:cubicBezTo>
                    <a:cubicBezTo>
                      <a:pt x="50" y="91"/>
                      <a:pt x="37" y="102"/>
                      <a:pt x="23" y="109"/>
                    </a:cubicBezTo>
                    <a:cubicBezTo>
                      <a:pt x="20" y="110"/>
                      <a:pt x="15" y="114"/>
                      <a:pt x="12" y="113"/>
                    </a:cubicBezTo>
                    <a:cubicBezTo>
                      <a:pt x="9" y="112"/>
                      <a:pt x="5" y="103"/>
                      <a:pt x="5" y="101"/>
                    </a:cubicBezTo>
                    <a:cubicBezTo>
                      <a:pt x="5" y="100"/>
                      <a:pt x="6" y="98"/>
                      <a:pt x="6" y="97"/>
                    </a:cubicBezTo>
                    <a:cubicBezTo>
                      <a:pt x="9" y="89"/>
                      <a:pt x="12" y="81"/>
                      <a:pt x="15" y="73"/>
                    </a:cubicBezTo>
                    <a:cubicBezTo>
                      <a:pt x="29" y="44"/>
                      <a:pt x="58" y="3"/>
                      <a:pt x="95" y="14"/>
                    </a:cubicBezTo>
                    <a:cubicBezTo>
                      <a:pt x="96" y="14"/>
                      <a:pt x="97" y="12"/>
                      <a:pt x="96" y="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6" name="Google Shape;2586;p19"/>
              <p:cNvSpPr/>
              <p:nvPr/>
            </p:nvSpPr>
            <p:spPr>
              <a:xfrm>
                <a:off x="5962651" y="4927601"/>
                <a:ext cx="277812" cy="312738"/>
              </a:xfrm>
              <a:custGeom>
                <a:avLst/>
                <a:gdLst/>
                <a:ahLst/>
                <a:cxnLst/>
                <a:rect l="l" t="t" r="r" b="b"/>
                <a:pathLst>
                  <a:path w="74" h="83" extrusionOk="0">
                    <a:moveTo>
                      <a:pt x="63" y="1"/>
                    </a:moveTo>
                    <a:cubicBezTo>
                      <a:pt x="67" y="39"/>
                      <a:pt x="29" y="62"/>
                      <a:pt x="2" y="79"/>
                    </a:cubicBezTo>
                    <a:cubicBezTo>
                      <a:pt x="0" y="81"/>
                      <a:pt x="2" y="83"/>
                      <a:pt x="4" y="82"/>
                    </a:cubicBezTo>
                    <a:cubicBezTo>
                      <a:pt x="30" y="66"/>
                      <a:pt x="74" y="38"/>
                      <a:pt x="64" y="1"/>
                    </a:cubicBezTo>
                    <a:cubicBezTo>
                      <a:pt x="64" y="0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7" name="Google Shape;2587;p19"/>
              <p:cNvSpPr/>
              <p:nvPr/>
            </p:nvSpPr>
            <p:spPr>
              <a:xfrm>
                <a:off x="5740401" y="5319713"/>
                <a:ext cx="58420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23" extrusionOk="0">
                    <a:moveTo>
                      <a:pt x="109" y="25"/>
                    </a:moveTo>
                    <a:cubicBezTo>
                      <a:pt x="125" y="34"/>
                      <a:pt x="141" y="46"/>
                      <a:pt x="148" y="64"/>
                    </a:cubicBezTo>
                    <a:cubicBezTo>
                      <a:pt x="155" y="81"/>
                      <a:pt x="152" y="103"/>
                      <a:pt x="137" y="114"/>
                    </a:cubicBezTo>
                    <a:cubicBezTo>
                      <a:pt x="128" y="122"/>
                      <a:pt x="115" y="123"/>
                      <a:pt x="104" y="121"/>
                    </a:cubicBezTo>
                    <a:cubicBezTo>
                      <a:pt x="92" y="119"/>
                      <a:pt x="81" y="113"/>
                      <a:pt x="71" y="106"/>
                    </a:cubicBezTo>
                    <a:cubicBezTo>
                      <a:pt x="47" y="90"/>
                      <a:pt x="26" y="67"/>
                      <a:pt x="12" y="40"/>
                    </a:cubicBezTo>
                    <a:cubicBezTo>
                      <a:pt x="7" y="32"/>
                      <a:pt x="0" y="16"/>
                      <a:pt x="7" y="8"/>
                    </a:cubicBezTo>
                    <a:cubicBezTo>
                      <a:pt x="13" y="0"/>
                      <a:pt x="27" y="2"/>
                      <a:pt x="36" y="3"/>
                    </a:cubicBezTo>
                    <a:cubicBezTo>
                      <a:pt x="62" y="5"/>
                      <a:pt x="87" y="12"/>
                      <a:pt x="109" y="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8" name="Google Shape;2588;p19"/>
              <p:cNvSpPr/>
              <p:nvPr/>
            </p:nvSpPr>
            <p:spPr>
              <a:xfrm>
                <a:off x="5834063" y="5380038"/>
                <a:ext cx="463550" cy="40798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08" extrusionOk="0">
                    <a:moveTo>
                      <a:pt x="118" y="80"/>
                    </a:moveTo>
                    <a:cubicBezTo>
                      <a:pt x="123" y="40"/>
                      <a:pt x="78" y="15"/>
                      <a:pt x="46" y="6"/>
                    </a:cubicBezTo>
                    <a:cubicBezTo>
                      <a:pt x="37" y="3"/>
                      <a:pt x="27" y="1"/>
                      <a:pt x="18" y="1"/>
                    </a:cubicBezTo>
                    <a:cubicBezTo>
                      <a:pt x="12" y="0"/>
                      <a:pt x="5" y="1"/>
                      <a:pt x="3" y="7"/>
                    </a:cubicBezTo>
                    <a:cubicBezTo>
                      <a:pt x="0" y="12"/>
                      <a:pt x="3" y="17"/>
                      <a:pt x="5" y="21"/>
                    </a:cubicBezTo>
                    <a:cubicBezTo>
                      <a:pt x="10" y="30"/>
                      <a:pt x="18" y="37"/>
                      <a:pt x="25" y="44"/>
                    </a:cubicBezTo>
                    <a:cubicBezTo>
                      <a:pt x="34" y="53"/>
                      <a:pt x="99" y="108"/>
                      <a:pt x="104" y="74"/>
                    </a:cubicBezTo>
                    <a:cubicBezTo>
                      <a:pt x="106" y="58"/>
                      <a:pt x="89" y="44"/>
                      <a:pt x="78" y="36"/>
                    </a:cubicBezTo>
                    <a:cubicBezTo>
                      <a:pt x="70" y="30"/>
                      <a:pt x="62" y="25"/>
                      <a:pt x="53" y="22"/>
                    </a:cubicBezTo>
                    <a:cubicBezTo>
                      <a:pt x="48" y="20"/>
                      <a:pt x="43" y="18"/>
                      <a:pt x="38" y="17"/>
                    </a:cubicBezTo>
                    <a:cubicBezTo>
                      <a:pt x="35" y="16"/>
                      <a:pt x="30" y="14"/>
                      <a:pt x="27" y="15"/>
                    </a:cubicBezTo>
                    <a:cubicBezTo>
                      <a:pt x="11" y="19"/>
                      <a:pt x="39" y="43"/>
                      <a:pt x="43" y="46"/>
                    </a:cubicBezTo>
                    <a:cubicBezTo>
                      <a:pt x="52" y="54"/>
                      <a:pt x="62" y="61"/>
                      <a:pt x="73" y="67"/>
                    </a:cubicBezTo>
                    <a:cubicBezTo>
                      <a:pt x="79" y="70"/>
                      <a:pt x="86" y="74"/>
                      <a:pt x="92" y="69"/>
                    </a:cubicBezTo>
                    <a:cubicBezTo>
                      <a:pt x="93" y="69"/>
                      <a:pt x="92" y="68"/>
                      <a:pt x="92" y="67"/>
                    </a:cubicBezTo>
                    <a:cubicBezTo>
                      <a:pt x="80" y="52"/>
                      <a:pt x="66" y="40"/>
                      <a:pt x="48" y="31"/>
                    </a:cubicBezTo>
                    <a:cubicBezTo>
                      <a:pt x="46" y="31"/>
                      <a:pt x="45" y="33"/>
                      <a:pt x="46" y="34"/>
                    </a:cubicBezTo>
                    <a:cubicBezTo>
                      <a:pt x="61" y="41"/>
                      <a:pt x="74" y="51"/>
                      <a:pt x="85" y="63"/>
                    </a:cubicBezTo>
                    <a:cubicBezTo>
                      <a:pt x="87" y="66"/>
                      <a:pt x="90" y="66"/>
                      <a:pt x="86" y="67"/>
                    </a:cubicBezTo>
                    <a:cubicBezTo>
                      <a:pt x="83" y="68"/>
                      <a:pt x="83" y="67"/>
                      <a:pt x="81" y="67"/>
                    </a:cubicBezTo>
                    <a:cubicBezTo>
                      <a:pt x="77" y="66"/>
                      <a:pt x="73" y="63"/>
                      <a:pt x="69" y="61"/>
                    </a:cubicBezTo>
                    <a:cubicBezTo>
                      <a:pt x="62" y="57"/>
                      <a:pt x="55" y="53"/>
                      <a:pt x="49" y="48"/>
                    </a:cubicBezTo>
                    <a:cubicBezTo>
                      <a:pt x="43" y="43"/>
                      <a:pt x="37" y="38"/>
                      <a:pt x="31" y="31"/>
                    </a:cubicBezTo>
                    <a:cubicBezTo>
                      <a:pt x="30" y="30"/>
                      <a:pt x="29" y="28"/>
                      <a:pt x="27" y="27"/>
                    </a:cubicBezTo>
                    <a:cubicBezTo>
                      <a:pt x="25" y="23"/>
                      <a:pt x="24" y="22"/>
                      <a:pt x="28" y="20"/>
                    </a:cubicBezTo>
                    <a:cubicBezTo>
                      <a:pt x="33" y="17"/>
                      <a:pt x="37" y="19"/>
                      <a:pt x="42" y="21"/>
                    </a:cubicBezTo>
                    <a:cubicBezTo>
                      <a:pt x="57" y="26"/>
                      <a:pt x="72" y="34"/>
                      <a:pt x="84" y="45"/>
                    </a:cubicBezTo>
                    <a:cubicBezTo>
                      <a:pt x="89" y="50"/>
                      <a:pt x="95" y="56"/>
                      <a:pt x="98" y="62"/>
                    </a:cubicBezTo>
                    <a:cubicBezTo>
                      <a:pt x="101" y="68"/>
                      <a:pt x="102" y="72"/>
                      <a:pt x="98" y="77"/>
                    </a:cubicBezTo>
                    <a:cubicBezTo>
                      <a:pt x="95" y="83"/>
                      <a:pt x="90" y="82"/>
                      <a:pt x="84" y="80"/>
                    </a:cubicBezTo>
                    <a:cubicBezTo>
                      <a:pt x="70" y="76"/>
                      <a:pt x="56" y="66"/>
                      <a:pt x="45" y="57"/>
                    </a:cubicBezTo>
                    <a:cubicBezTo>
                      <a:pt x="32" y="48"/>
                      <a:pt x="20" y="37"/>
                      <a:pt x="10" y="24"/>
                    </a:cubicBezTo>
                    <a:cubicBezTo>
                      <a:pt x="8" y="21"/>
                      <a:pt x="4" y="17"/>
                      <a:pt x="4" y="13"/>
                    </a:cubicBezTo>
                    <a:cubicBezTo>
                      <a:pt x="5" y="10"/>
                      <a:pt x="13" y="5"/>
                      <a:pt x="15" y="5"/>
                    </a:cubicBezTo>
                    <a:cubicBezTo>
                      <a:pt x="16" y="5"/>
                      <a:pt x="18" y="5"/>
                      <a:pt x="19" y="5"/>
                    </a:cubicBezTo>
                    <a:cubicBezTo>
                      <a:pt x="28" y="6"/>
                      <a:pt x="36" y="8"/>
                      <a:pt x="44" y="11"/>
                    </a:cubicBezTo>
                    <a:cubicBezTo>
                      <a:pt x="75" y="19"/>
                      <a:pt x="120" y="42"/>
                      <a:pt x="116" y="80"/>
                    </a:cubicBezTo>
                    <a:cubicBezTo>
                      <a:pt x="115" y="81"/>
                      <a:pt x="118" y="81"/>
                      <a:pt x="118" y="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9" name="Google Shape;2589;p19"/>
              <p:cNvSpPr/>
              <p:nvPr/>
            </p:nvSpPr>
            <p:spPr>
              <a:xfrm>
                <a:off x="5883275" y="5541963"/>
                <a:ext cx="346075" cy="25241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7" extrusionOk="0">
                    <a:moveTo>
                      <a:pt x="91" y="49"/>
                    </a:moveTo>
                    <a:cubicBezTo>
                      <a:pt x="55" y="60"/>
                      <a:pt x="25" y="26"/>
                      <a:pt x="4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22" y="28"/>
                      <a:pt x="56" y="67"/>
                      <a:pt x="91" y="51"/>
                    </a:cubicBezTo>
                    <a:cubicBezTo>
                      <a:pt x="92" y="50"/>
                      <a:pt x="91" y="49"/>
                      <a:pt x="91" y="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0" name="Google Shape;2590;p19"/>
              <p:cNvSpPr/>
              <p:nvPr/>
            </p:nvSpPr>
            <p:spPr>
              <a:xfrm>
                <a:off x="5053013" y="5180013"/>
                <a:ext cx="6604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1" extrusionOk="0">
                    <a:moveTo>
                      <a:pt x="80" y="1"/>
                    </a:moveTo>
                    <a:cubicBezTo>
                      <a:pt x="61" y="0"/>
                      <a:pt x="41" y="2"/>
                      <a:pt x="26" y="13"/>
                    </a:cubicBezTo>
                    <a:cubicBezTo>
                      <a:pt x="10" y="23"/>
                      <a:pt x="0" y="44"/>
                      <a:pt x="7" y="61"/>
                    </a:cubicBezTo>
                    <a:cubicBezTo>
                      <a:pt x="11" y="72"/>
                      <a:pt x="21" y="81"/>
                      <a:pt x="31" y="85"/>
                    </a:cubicBezTo>
                    <a:cubicBezTo>
                      <a:pt x="42" y="90"/>
                      <a:pt x="54" y="91"/>
                      <a:pt x="66" y="90"/>
                    </a:cubicBezTo>
                    <a:cubicBezTo>
                      <a:pt x="96" y="90"/>
                      <a:pt x="126" y="82"/>
                      <a:pt x="152" y="68"/>
                    </a:cubicBezTo>
                    <a:cubicBezTo>
                      <a:pt x="160" y="63"/>
                      <a:pt x="175" y="54"/>
                      <a:pt x="174" y="43"/>
                    </a:cubicBezTo>
                    <a:cubicBezTo>
                      <a:pt x="174" y="33"/>
                      <a:pt x="160" y="27"/>
                      <a:pt x="153" y="23"/>
                    </a:cubicBezTo>
                    <a:cubicBezTo>
                      <a:pt x="130" y="11"/>
                      <a:pt x="105" y="3"/>
                      <a:pt x="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1" name="Google Shape;2591;p19"/>
              <p:cNvSpPr/>
              <p:nvPr/>
            </p:nvSpPr>
            <p:spPr>
              <a:xfrm>
                <a:off x="5099051" y="5202238"/>
                <a:ext cx="520700" cy="26828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1" extrusionOk="0">
                    <a:moveTo>
                      <a:pt x="0" y="36"/>
                    </a:moveTo>
                    <a:cubicBezTo>
                      <a:pt x="18" y="0"/>
                      <a:pt x="69" y="4"/>
                      <a:pt x="101" y="14"/>
                    </a:cubicBezTo>
                    <a:cubicBezTo>
                      <a:pt x="110" y="17"/>
                      <a:pt x="119" y="20"/>
                      <a:pt x="128" y="25"/>
                    </a:cubicBezTo>
                    <a:cubicBezTo>
                      <a:pt x="132" y="28"/>
                      <a:pt x="138" y="32"/>
                      <a:pt x="137" y="38"/>
                    </a:cubicBezTo>
                    <a:cubicBezTo>
                      <a:pt x="136" y="44"/>
                      <a:pt x="131" y="47"/>
                      <a:pt x="127" y="49"/>
                    </a:cubicBezTo>
                    <a:cubicBezTo>
                      <a:pt x="118" y="53"/>
                      <a:pt x="107" y="56"/>
                      <a:pt x="98" y="58"/>
                    </a:cubicBezTo>
                    <a:cubicBezTo>
                      <a:pt x="86" y="60"/>
                      <a:pt x="1" y="71"/>
                      <a:pt x="15" y="39"/>
                    </a:cubicBezTo>
                    <a:cubicBezTo>
                      <a:pt x="22" y="25"/>
                      <a:pt x="44" y="22"/>
                      <a:pt x="58" y="21"/>
                    </a:cubicBezTo>
                    <a:cubicBezTo>
                      <a:pt x="68" y="21"/>
                      <a:pt x="77" y="22"/>
                      <a:pt x="87" y="24"/>
                    </a:cubicBezTo>
                    <a:cubicBezTo>
                      <a:pt x="92" y="24"/>
                      <a:pt x="97" y="26"/>
                      <a:pt x="102" y="27"/>
                    </a:cubicBezTo>
                    <a:cubicBezTo>
                      <a:pt x="105" y="28"/>
                      <a:pt x="110" y="29"/>
                      <a:pt x="112" y="32"/>
                    </a:cubicBezTo>
                    <a:cubicBezTo>
                      <a:pt x="123" y="44"/>
                      <a:pt x="86" y="49"/>
                      <a:pt x="81" y="49"/>
                    </a:cubicBezTo>
                    <a:cubicBezTo>
                      <a:pt x="69" y="51"/>
                      <a:pt x="57" y="52"/>
                      <a:pt x="46" y="50"/>
                    </a:cubicBezTo>
                    <a:cubicBezTo>
                      <a:pt x="39" y="49"/>
                      <a:pt x="31" y="49"/>
                      <a:pt x="28" y="42"/>
                    </a:cubicBezTo>
                    <a:cubicBezTo>
                      <a:pt x="27" y="41"/>
                      <a:pt x="28" y="40"/>
                      <a:pt x="29" y="40"/>
                    </a:cubicBezTo>
                    <a:cubicBezTo>
                      <a:pt x="47" y="34"/>
                      <a:pt x="66" y="32"/>
                      <a:pt x="86" y="34"/>
                    </a:cubicBezTo>
                    <a:cubicBezTo>
                      <a:pt x="87" y="35"/>
                      <a:pt x="87" y="37"/>
                      <a:pt x="85" y="37"/>
                    </a:cubicBezTo>
                    <a:cubicBezTo>
                      <a:pt x="69" y="35"/>
                      <a:pt x="53" y="36"/>
                      <a:pt x="37" y="41"/>
                    </a:cubicBezTo>
                    <a:cubicBezTo>
                      <a:pt x="34" y="41"/>
                      <a:pt x="32" y="40"/>
                      <a:pt x="34" y="44"/>
                    </a:cubicBezTo>
                    <a:cubicBezTo>
                      <a:pt x="36" y="46"/>
                      <a:pt x="36" y="45"/>
                      <a:pt x="38" y="46"/>
                    </a:cubicBezTo>
                    <a:cubicBezTo>
                      <a:pt x="42" y="48"/>
                      <a:pt x="47" y="47"/>
                      <a:pt x="52" y="48"/>
                    </a:cubicBezTo>
                    <a:cubicBezTo>
                      <a:pt x="60" y="48"/>
                      <a:pt x="67" y="48"/>
                      <a:pt x="75" y="48"/>
                    </a:cubicBezTo>
                    <a:cubicBezTo>
                      <a:pt x="83" y="47"/>
                      <a:pt x="91" y="45"/>
                      <a:pt x="99" y="43"/>
                    </a:cubicBezTo>
                    <a:cubicBezTo>
                      <a:pt x="101" y="43"/>
                      <a:pt x="103" y="42"/>
                      <a:pt x="105" y="41"/>
                    </a:cubicBezTo>
                    <a:cubicBezTo>
                      <a:pt x="109" y="40"/>
                      <a:pt x="110" y="40"/>
                      <a:pt x="108" y="35"/>
                    </a:cubicBezTo>
                    <a:cubicBezTo>
                      <a:pt x="106" y="30"/>
                      <a:pt x="101" y="30"/>
                      <a:pt x="96" y="29"/>
                    </a:cubicBezTo>
                    <a:cubicBezTo>
                      <a:pt x="81" y="25"/>
                      <a:pt x="64" y="23"/>
                      <a:pt x="48" y="26"/>
                    </a:cubicBezTo>
                    <a:cubicBezTo>
                      <a:pt x="41" y="27"/>
                      <a:pt x="33" y="29"/>
                      <a:pt x="27" y="33"/>
                    </a:cubicBezTo>
                    <a:cubicBezTo>
                      <a:pt x="21" y="36"/>
                      <a:pt x="18" y="39"/>
                      <a:pt x="18" y="45"/>
                    </a:cubicBezTo>
                    <a:cubicBezTo>
                      <a:pt x="18" y="51"/>
                      <a:pt x="22" y="54"/>
                      <a:pt x="28" y="56"/>
                    </a:cubicBezTo>
                    <a:cubicBezTo>
                      <a:pt x="43" y="59"/>
                      <a:pt x="59" y="59"/>
                      <a:pt x="74" y="58"/>
                    </a:cubicBezTo>
                    <a:cubicBezTo>
                      <a:pt x="90" y="57"/>
                      <a:pt x="106" y="54"/>
                      <a:pt x="121" y="49"/>
                    </a:cubicBezTo>
                    <a:cubicBezTo>
                      <a:pt x="124" y="48"/>
                      <a:pt x="130" y="46"/>
                      <a:pt x="132" y="43"/>
                    </a:cubicBezTo>
                    <a:cubicBezTo>
                      <a:pt x="133" y="40"/>
                      <a:pt x="129" y="31"/>
                      <a:pt x="127" y="30"/>
                    </a:cubicBezTo>
                    <a:cubicBezTo>
                      <a:pt x="126" y="29"/>
                      <a:pt x="125" y="29"/>
                      <a:pt x="124" y="28"/>
                    </a:cubicBezTo>
                    <a:cubicBezTo>
                      <a:pt x="116" y="24"/>
                      <a:pt x="108" y="21"/>
                      <a:pt x="100" y="19"/>
                    </a:cubicBezTo>
                    <a:cubicBezTo>
                      <a:pt x="70" y="10"/>
                      <a:pt x="19" y="3"/>
                      <a:pt x="2" y="38"/>
                    </a:cubicBezTo>
                    <a:cubicBezTo>
                      <a:pt x="2" y="39"/>
                      <a:pt x="0" y="38"/>
                      <a:pt x="0" y="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2" name="Google Shape;2592;p19"/>
              <p:cNvSpPr/>
              <p:nvPr/>
            </p:nvSpPr>
            <p:spPr>
              <a:xfrm>
                <a:off x="5113338" y="5407026"/>
                <a:ext cx="388938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4" extrusionOk="0">
                    <a:moveTo>
                      <a:pt x="1" y="1"/>
                    </a:moveTo>
                    <a:cubicBezTo>
                      <a:pt x="26" y="29"/>
                      <a:pt x="69" y="17"/>
                      <a:pt x="100" y="9"/>
                    </a:cubicBezTo>
                    <a:cubicBezTo>
                      <a:pt x="102" y="8"/>
                      <a:pt x="103" y="11"/>
                      <a:pt x="101" y="12"/>
                    </a:cubicBezTo>
                    <a:cubicBezTo>
                      <a:pt x="71" y="20"/>
                      <a:pt x="21" y="34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3" name="Google Shape;2593;p19"/>
              <p:cNvSpPr/>
              <p:nvPr/>
            </p:nvSpPr>
            <p:spPr>
              <a:xfrm>
                <a:off x="5486401" y="5365751"/>
                <a:ext cx="358775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95" h="173" extrusionOk="0">
                    <a:moveTo>
                      <a:pt x="5" y="88"/>
                    </a:moveTo>
                    <a:cubicBezTo>
                      <a:pt x="1" y="106"/>
                      <a:pt x="0" y="126"/>
                      <a:pt x="8" y="143"/>
                    </a:cubicBezTo>
                    <a:cubicBezTo>
                      <a:pt x="15" y="160"/>
                      <a:pt x="34" y="173"/>
                      <a:pt x="52" y="170"/>
                    </a:cubicBezTo>
                    <a:cubicBezTo>
                      <a:pt x="64" y="167"/>
                      <a:pt x="74" y="159"/>
                      <a:pt x="80" y="149"/>
                    </a:cubicBezTo>
                    <a:cubicBezTo>
                      <a:pt x="86" y="139"/>
                      <a:pt x="89" y="127"/>
                      <a:pt x="91" y="115"/>
                    </a:cubicBezTo>
                    <a:cubicBezTo>
                      <a:pt x="95" y="86"/>
                      <a:pt x="92" y="55"/>
                      <a:pt x="82" y="27"/>
                    </a:cubicBezTo>
                    <a:cubicBezTo>
                      <a:pt x="79" y="18"/>
                      <a:pt x="72" y="2"/>
                      <a:pt x="61" y="1"/>
                    </a:cubicBezTo>
                    <a:cubicBezTo>
                      <a:pt x="52" y="0"/>
                      <a:pt x="44" y="13"/>
                      <a:pt x="38" y="20"/>
                    </a:cubicBezTo>
                    <a:cubicBezTo>
                      <a:pt x="22" y="40"/>
                      <a:pt x="11" y="63"/>
                      <a:pt x="5" y="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4" name="Google Shape;2594;p19"/>
              <p:cNvSpPr/>
              <p:nvPr/>
            </p:nvSpPr>
            <p:spPr>
              <a:xfrm>
                <a:off x="5494338" y="5459413"/>
                <a:ext cx="263525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70" h="141" extrusionOk="0">
                    <a:moveTo>
                      <a:pt x="33" y="136"/>
                    </a:moveTo>
                    <a:cubicBezTo>
                      <a:pt x="0" y="113"/>
                      <a:pt x="12" y="63"/>
                      <a:pt x="27" y="33"/>
                    </a:cubicBezTo>
                    <a:cubicBezTo>
                      <a:pt x="31" y="25"/>
                      <a:pt x="36" y="16"/>
                      <a:pt x="42" y="9"/>
                    </a:cubicBezTo>
                    <a:cubicBezTo>
                      <a:pt x="45" y="4"/>
                      <a:pt x="50" y="0"/>
                      <a:pt x="57" y="2"/>
                    </a:cubicBezTo>
                    <a:cubicBezTo>
                      <a:pt x="62" y="3"/>
                      <a:pt x="64" y="9"/>
                      <a:pt x="65" y="13"/>
                    </a:cubicBezTo>
                    <a:cubicBezTo>
                      <a:pt x="68" y="23"/>
                      <a:pt x="69" y="34"/>
                      <a:pt x="69" y="43"/>
                    </a:cubicBezTo>
                    <a:cubicBezTo>
                      <a:pt x="70" y="56"/>
                      <a:pt x="67" y="141"/>
                      <a:pt x="38" y="122"/>
                    </a:cubicBezTo>
                    <a:cubicBezTo>
                      <a:pt x="25" y="113"/>
                      <a:pt x="25" y="91"/>
                      <a:pt x="27" y="77"/>
                    </a:cubicBezTo>
                    <a:cubicBezTo>
                      <a:pt x="28" y="67"/>
                      <a:pt x="30" y="58"/>
                      <a:pt x="34" y="49"/>
                    </a:cubicBezTo>
                    <a:cubicBezTo>
                      <a:pt x="36" y="44"/>
                      <a:pt x="38" y="39"/>
                      <a:pt x="40" y="35"/>
                    </a:cubicBezTo>
                    <a:cubicBezTo>
                      <a:pt x="41" y="32"/>
                      <a:pt x="43" y="27"/>
                      <a:pt x="46" y="25"/>
                    </a:cubicBezTo>
                    <a:cubicBezTo>
                      <a:pt x="60" y="16"/>
                      <a:pt x="59" y="53"/>
                      <a:pt x="59" y="58"/>
                    </a:cubicBezTo>
                    <a:cubicBezTo>
                      <a:pt x="58" y="70"/>
                      <a:pt x="57" y="82"/>
                      <a:pt x="54" y="94"/>
                    </a:cubicBezTo>
                    <a:cubicBezTo>
                      <a:pt x="52" y="100"/>
                      <a:pt x="50" y="108"/>
                      <a:pt x="43" y="110"/>
                    </a:cubicBezTo>
                    <a:cubicBezTo>
                      <a:pt x="42" y="110"/>
                      <a:pt x="41" y="109"/>
                      <a:pt x="41" y="109"/>
                    </a:cubicBezTo>
                    <a:cubicBezTo>
                      <a:pt x="38" y="89"/>
                      <a:pt x="38" y="70"/>
                      <a:pt x="44" y="52"/>
                    </a:cubicBezTo>
                    <a:cubicBezTo>
                      <a:pt x="45" y="50"/>
                      <a:pt x="47" y="51"/>
                      <a:pt x="47" y="52"/>
                    </a:cubicBezTo>
                    <a:cubicBezTo>
                      <a:pt x="42" y="68"/>
                      <a:pt x="41" y="84"/>
                      <a:pt x="43" y="100"/>
                    </a:cubicBezTo>
                    <a:cubicBezTo>
                      <a:pt x="43" y="104"/>
                      <a:pt x="42" y="106"/>
                      <a:pt x="45" y="104"/>
                    </a:cubicBezTo>
                    <a:cubicBezTo>
                      <a:pt x="48" y="102"/>
                      <a:pt x="47" y="102"/>
                      <a:pt x="48" y="100"/>
                    </a:cubicBezTo>
                    <a:cubicBezTo>
                      <a:pt x="50" y="96"/>
                      <a:pt x="51" y="91"/>
                      <a:pt x="52" y="87"/>
                    </a:cubicBezTo>
                    <a:cubicBezTo>
                      <a:pt x="54" y="80"/>
                      <a:pt x="55" y="72"/>
                      <a:pt x="56" y="64"/>
                    </a:cubicBezTo>
                    <a:cubicBezTo>
                      <a:pt x="56" y="56"/>
                      <a:pt x="56" y="48"/>
                      <a:pt x="55" y="40"/>
                    </a:cubicBezTo>
                    <a:cubicBezTo>
                      <a:pt x="55" y="38"/>
                      <a:pt x="55" y="35"/>
                      <a:pt x="54" y="34"/>
                    </a:cubicBezTo>
                    <a:cubicBezTo>
                      <a:pt x="53" y="29"/>
                      <a:pt x="53" y="28"/>
                      <a:pt x="49" y="29"/>
                    </a:cubicBezTo>
                    <a:cubicBezTo>
                      <a:pt x="44" y="31"/>
                      <a:pt x="43" y="35"/>
                      <a:pt x="41" y="40"/>
                    </a:cubicBezTo>
                    <a:cubicBezTo>
                      <a:pt x="34" y="55"/>
                      <a:pt x="29" y="71"/>
                      <a:pt x="30" y="87"/>
                    </a:cubicBezTo>
                    <a:cubicBezTo>
                      <a:pt x="30" y="95"/>
                      <a:pt x="31" y="103"/>
                      <a:pt x="33" y="110"/>
                    </a:cubicBezTo>
                    <a:cubicBezTo>
                      <a:pt x="36" y="115"/>
                      <a:pt x="38" y="119"/>
                      <a:pt x="44" y="120"/>
                    </a:cubicBezTo>
                    <a:cubicBezTo>
                      <a:pt x="50" y="121"/>
                      <a:pt x="54" y="117"/>
                      <a:pt x="56" y="112"/>
                    </a:cubicBezTo>
                    <a:cubicBezTo>
                      <a:pt x="62" y="98"/>
                      <a:pt x="64" y="82"/>
                      <a:pt x="65" y="67"/>
                    </a:cubicBezTo>
                    <a:cubicBezTo>
                      <a:pt x="67" y="51"/>
                      <a:pt x="67" y="34"/>
                      <a:pt x="64" y="19"/>
                    </a:cubicBezTo>
                    <a:cubicBezTo>
                      <a:pt x="64" y="16"/>
                      <a:pt x="63" y="9"/>
                      <a:pt x="60" y="7"/>
                    </a:cubicBezTo>
                    <a:cubicBezTo>
                      <a:pt x="57" y="6"/>
                      <a:pt x="49" y="8"/>
                      <a:pt x="47" y="10"/>
                    </a:cubicBezTo>
                    <a:cubicBezTo>
                      <a:pt x="46" y="11"/>
                      <a:pt x="45" y="12"/>
                      <a:pt x="44" y="13"/>
                    </a:cubicBezTo>
                    <a:cubicBezTo>
                      <a:pt x="39" y="20"/>
                      <a:pt x="35" y="27"/>
                      <a:pt x="31" y="35"/>
                    </a:cubicBezTo>
                    <a:cubicBezTo>
                      <a:pt x="17" y="63"/>
                      <a:pt x="3" y="112"/>
                      <a:pt x="34" y="134"/>
                    </a:cubicBezTo>
                    <a:cubicBezTo>
                      <a:pt x="35" y="135"/>
                      <a:pt x="34" y="137"/>
                      <a:pt x="33" y="1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5" name="Google Shape;2595;p19"/>
              <p:cNvSpPr/>
              <p:nvPr/>
            </p:nvSpPr>
            <p:spPr>
              <a:xfrm>
                <a:off x="5686426" y="5594351"/>
                <a:ext cx="139700" cy="377825"/>
              </a:xfrm>
              <a:custGeom>
                <a:avLst/>
                <a:gdLst/>
                <a:ahLst/>
                <a:cxnLst/>
                <a:rect l="l" t="t" r="r" b="b"/>
                <a:pathLst>
                  <a:path w="37" h="100" extrusionOk="0">
                    <a:moveTo>
                      <a:pt x="1" y="98"/>
                    </a:moveTo>
                    <a:cubicBezTo>
                      <a:pt x="33" y="79"/>
                      <a:pt x="27" y="34"/>
                      <a:pt x="24" y="2"/>
                    </a:cubicBezTo>
                    <a:cubicBezTo>
                      <a:pt x="24" y="0"/>
                      <a:pt x="27" y="0"/>
                      <a:pt x="27" y="2"/>
                    </a:cubicBezTo>
                    <a:cubicBezTo>
                      <a:pt x="31" y="32"/>
                      <a:pt x="37" y="84"/>
                      <a:pt x="1" y="99"/>
                    </a:cubicBezTo>
                    <a:cubicBezTo>
                      <a:pt x="1" y="100"/>
                      <a:pt x="0" y="98"/>
                      <a:pt x="1" y="9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6" name="Google Shape;2596;p19"/>
              <p:cNvSpPr/>
              <p:nvPr/>
            </p:nvSpPr>
            <p:spPr>
              <a:xfrm>
                <a:off x="5630863" y="5199063"/>
                <a:ext cx="211138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59" extrusionOk="0">
                    <a:moveTo>
                      <a:pt x="2" y="35"/>
                    </a:moveTo>
                    <a:cubicBezTo>
                      <a:pt x="3" y="44"/>
                      <a:pt x="10" y="53"/>
                      <a:pt x="19" y="57"/>
                    </a:cubicBezTo>
                    <a:cubicBezTo>
                      <a:pt x="22" y="58"/>
                      <a:pt x="26" y="59"/>
                      <a:pt x="30" y="59"/>
                    </a:cubicBezTo>
                    <a:cubicBezTo>
                      <a:pt x="40" y="59"/>
                      <a:pt x="49" y="52"/>
                      <a:pt x="52" y="43"/>
                    </a:cubicBezTo>
                    <a:cubicBezTo>
                      <a:pt x="56" y="33"/>
                      <a:pt x="53" y="22"/>
                      <a:pt x="45" y="15"/>
                    </a:cubicBezTo>
                    <a:cubicBezTo>
                      <a:pt x="28" y="0"/>
                      <a:pt x="0" y="11"/>
                      <a:pt x="2" y="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7" name="Google Shape;2597;p19"/>
              <p:cNvSpPr/>
              <p:nvPr/>
            </p:nvSpPr>
            <p:spPr>
              <a:xfrm>
                <a:off x="5576888" y="5172076"/>
                <a:ext cx="306388" cy="306388"/>
              </a:xfrm>
              <a:custGeom>
                <a:avLst/>
                <a:gdLst/>
                <a:ahLst/>
                <a:cxnLst/>
                <a:rect l="l" t="t" r="r" b="b"/>
                <a:pathLst>
                  <a:path w="81" h="81" extrusionOk="0">
                    <a:moveTo>
                      <a:pt x="26" y="11"/>
                    </a:moveTo>
                    <a:cubicBezTo>
                      <a:pt x="6" y="19"/>
                      <a:pt x="0" y="41"/>
                      <a:pt x="11" y="59"/>
                    </a:cubicBezTo>
                    <a:cubicBezTo>
                      <a:pt x="16" y="67"/>
                      <a:pt x="23" y="76"/>
                      <a:pt x="33" y="78"/>
                    </a:cubicBezTo>
                    <a:cubicBezTo>
                      <a:pt x="43" y="81"/>
                      <a:pt x="53" y="77"/>
                      <a:pt x="61" y="72"/>
                    </a:cubicBezTo>
                    <a:cubicBezTo>
                      <a:pt x="78" y="61"/>
                      <a:pt x="81" y="37"/>
                      <a:pt x="70" y="20"/>
                    </a:cubicBezTo>
                    <a:cubicBezTo>
                      <a:pt x="60" y="5"/>
                      <a:pt x="37" y="0"/>
                      <a:pt x="22" y="12"/>
                    </a:cubicBezTo>
                    <a:cubicBezTo>
                      <a:pt x="21" y="14"/>
                      <a:pt x="23" y="16"/>
                      <a:pt x="24" y="15"/>
                    </a:cubicBezTo>
                    <a:cubicBezTo>
                      <a:pt x="38" y="5"/>
                      <a:pt x="57" y="7"/>
                      <a:pt x="67" y="21"/>
                    </a:cubicBezTo>
                    <a:cubicBezTo>
                      <a:pt x="78" y="36"/>
                      <a:pt x="76" y="59"/>
                      <a:pt x="59" y="70"/>
                    </a:cubicBezTo>
                    <a:cubicBezTo>
                      <a:pt x="53" y="74"/>
                      <a:pt x="44" y="77"/>
                      <a:pt x="36" y="76"/>
                    </a:cubicBezTo>
                    <a:cubicBezTo>
                      <a:pt x="27" y="75"/>
                      <a:pt x="20" y="67"/>
                      <a:pt x="15" y="60"/>
                    </a:cubicBezTo>
                    <a:cubicBezTo>
                      <a:pt x="3" y="43"/>
                      <a:pt x="7" y="21"/>
                      <a:pt x="27" y="13"/>
                    </a:cubicBezTo>
                    <a:cubicBezTo>
                      <a:pt x="28" y="12"/>
                      <a:pt x="27" y="10"/>
                      <a:pt x="26" y="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98" name="Google Shape;2598;p19"/>
            <p:cNvSpPr/>
            <p:nvPr/>
          </p:nvSpPr>
          <p:spPr>
            <a:xfrm rot="10040634">
              <a:off x="6245815" y="4678299"/>
              <a:ext cx="744713" cy="599296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9" name="Google Shape;2599;p19"/>
            <p:cNvSpPr/>
            <p:nvPr/>
          </p:nvSpPr>
          <p:spPr>
            <a:xfrm rot="3867323">
              <a:off x="6296433" y="-186584"/>
              <a:ext cx="643451" cy="51782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00" name="Google Shape;2600;p19"/>
            <p:cNvGrpSpPr/>
            <p:nvPr/>
          </p:nvGrpSpPr>
          <p:grpSpPr>
            <a:xfrm>
              <a:off x="7201609" y="-173613"/>
              <a:ext cx="514566" cy="512491"/>
              <a:chOff x="3168651" y="847725"/>
              <a:chExt cx="787400" cy="784225"/>
            </a:xfrm>
          </p:grpSpPr>
          <p:sp>
            <p:nvSpPr>
              <p:cNvPr id="2601" name="Google Shape;2601;p19"/>
              <p:cNvSpPr/>
              <p:nvPr/>
            </p:nvSpPr>
            <p:spPr>
              <a:xfrm>
                <a:off x="3168650" y="847725"/>
                <a:ext cx="787400" cy="784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8" extrusionOk="0">
                    <a:moveTo>
                      <a:pt x="35" y="165"/>
                    </a:moveTo>
                    <a:cubicBezTo>
                      <a:pt x="53" y="183"/>
                      <a:pt x="79" y="193"/>
                      <a:pt x="104" y="199"/>
                    </a:cubicBezTo>
                    <a:cubicBezTo>
                      <a:pt x="125" y="205"/>
                      <a:pt x="149" y="208"/>
                      <a:pt x="169" y="199"/>
                    </a:cubicBezTo>
                    <a:cubicBezTo>
                      <a:pt x="192" y="189"/>
                      <a:pt x="205" y="164"/>
                      <a:pt x="207" y="139"/>
                    </a:cubicBezTo>
                    <a:cubicBezTo>
                      <a:pt x="209" y="114"/>
                      <a:pt x="200" y="89"/>
                      <a:pt x="188" y="67"/>
                    </a:cubicBezTo>
                    <a:cubicBezTo>
                      <a:pt x="178" y="50"/>
                      <a:pt x="166" y="33"/>
                      <a:pt x="150" y="21"/>
                    </a:cubicBezTo>
                    <a:cubicBezTo>
                      <a:pt x="135" y="8"/>
                      <a:pt x="115" y="0"/>
                      <a:pt x="95" y="2"/>
                    </a:cubicBezTo>
                    <a:cubicBezTo>
                      <a:pt x="73" y="4"/>
                      <a:pt x="53" y="16"/>
                      <a:pt x="40" y="32"/>
                    </a:cubicBezTo>
                    <a:cubicBezTo>
                      <a:pt x="10" y="68"/>
                      <a:pt x="0" y="129"/>
                      <a:pt x="35" y="1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2" name="Google Shape;2602;p19"/>
              <p:cNvSpPr/>
              <p:nvPr/>
            </p:nvSpPr>
            <p:spPr>
              <a:xfrm>
                <a:off x="3259138" y="908051"/>
                <a:ext cx="666750" cy="67468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9" extrusionOk="0">
                    <a:moveTo>
                      <a:pt x="5" y="94"/>
                    </a:moveTo>
                    <a:cubicBezTo>
                      <a:pt x="4" y="124"/>
                      <a:pt x="25" y="150"/>
                      <a:pt x="53" y="162"/>
                    </a:cubicBezTo>
                    <a:cubicBezTo>
                      <a:pt x="80" y="174"/>
                      <a:pt x="120" y="179"/>
                      <a:pt x="147" y="162"/>
                    </a:cubicBezTo>
                    <a:cubicBezTo>
                      <a:pt x="158" y="156"/>
                      <a:pt x="167" y="145"/>
                      <a:pt x="171" y="132"/>
                    </a:cubicBezTo>
                    <a:cubicBezTo>
                      <a:pt x="175" y="116"/>
                      <a:pt x="169" y="100"/>
                      <a:pt x="161" y="86"/>
                    </a:cubicBezTo>
                    <a:cubicBezTo>
                      <a:pt x="152" y="71"/>
                      <a:pt x="142" y="57"/>
                      <a:pt x="130" y="44"/>
                    </a:cubicBezTo>
                    <a:cubicBezTo>
                      <a:pt x="119" y="32"/>
                      <a:pt x="107" y="21"/>
                      <a:pt x="92" y="14"/>
                    </a:cubicBezTo>
                    <a:cubicBezTo>
                      <a:pt x="64" y="0"/>
                      <a:pt x="32" y="8"/>
                      <a:pt x="16" y="36"/>
                    </a:cubicBezTo>
                    <a:cubicBezTo>
                      <a:pt x="9" y="48"/>
                      <a:pt x="4" y="64"/>
                      <a:pt x="3" y="79"/>
                    </a:cubicBezTo>
                    <a:cubicBezTo>
                      <a:pt x="3" y="95"/>
                      <a:pt x="11" y="108"/>
                      <a:pt x="23" y="120"/>
                    </a:cubicBezTo>
                    <a:cubicBezTo>
                      <a:pt x="45" y="142"/>
                      <a:pt x="73" y="157"/>
                      <a:pt x="104" y="163"/>
                    </a:cubicBezTo>
                    <a:cubicBezTo>
                      <a:pt x="117" y="166"/>
                      <a:pt x="134" y="170"/>
                      <a:pt x="145" y="160"/>
                    </a:cubicBezTo>
                    <a:cubicBezTo>
                      <a:pt x="155" y="151"/>
                      <a:pt x="155" y="135"/>
                      <a:pt x="154" y="122"/>
                    </a:cubicBezTo>
                    <a:cubicBezTo>
                      <a:pt x="153" y="105"/>
                      <a:pt x="149" y="89"/>
                      <a:pt x="142" y="74"/>
                    </a:cubicBezTo>
                    <a:cubicBezTo>
                      <a:pt x="137" y="60"/>
                      <a:pt x="128" y="40"/>
                      <a:pt x="114" y="32"/>
                    </a:cubicBezTo>
                    <a:cubicBezTo>
                      <a:pt x="101" y="25"/>
                      <a:pt x="82" y="26"/>
                      <a:pt x="67" y="27"/>
                    </a:cubicBezTo>
                    <a:cubicBezTo>
                      <a:pt x="51" y="29"/>
                      <a:pt x="33" y="33"/>
                      <a:pt x="19" y="42"/>
                    </a:cubicBezTo>
                    <a:cubicBezTo>
                      <a:pt x="6" y="50"/>
                      <a:pt x="11" y="62"/>
                      <a:pt x="16" y="73"/>
                    </a:cubicBezTo>
                    <a:cubicBezTo>
                      <a:pt x="23" y="89"/>
                      <a:pt x="31" y="104"/>
                      <a:pt x="41" y="118"/>
                    </a:cubicBezTo>
                    <a:cubicBezTo>
                      <a:pt x="50" y="130"/>
                      <a:pt x="60" y="146"/>
                      <a:pt x="74" y="152"/>
                    </a:cubicBezTo>
                    <a:cubicBezTo>
                      <a:pt x="88" y="158"/>
                      <a:pt x="102" y="150"/>
                      <a:pt x="114" y="143"/>
                    </a:cubicBezTo>
                    <a:cubicBezTo>
                      <a:pt x="126" y="135"/>
                      <a:pt x="141" y="123"/>
                      <a:pt x="147" y="109"/>
                    </a:cubicBezTo>
                    <a:cubicBezTo>
                      <a:pt x="153" y="96"/>
                      <a:pt x="144" y="85"/>
                      <a:pt x="135" y="76"/>
                    </a:cubicBezTo>
                    <a:cubicBezTo>
                      <a:pt x="122" y="65"/>
                      <a:pt x="108" y="55"/>
                      <a:pt x="94" y="47"/>
                    </a:cubicBezTo>
                    <a:cubicBezTo>
                      <a:pt x="86" y="43"/>
                      <a:pt x="78" y="39"/>
                      <a:pt x="70" y="35"/>
                    </a:cubicBezTo>
                    <a:cubicBezTo>
                      <a:pt x="64" y="33"/>
                      <a:pt x="57" y="30"/>
                      <a:pt x="50" y="31"/>
                    </a:cubicBezTo>
                    <a:cubicBezTo>
                      <a:pt x="38" y="35"/>
                      <a:pt x="36" y="52"/>
                      <a:pt x="33" y="62"/>
                    </a:cubicBezTo>
                    <a:cubicBezTo>
                      <a:pt x="30" y="78"/>
                      <a:pt x="29" y="95"/>
                      <a:pt x="38" y="110"/>
                    </a:cubicBezTo>
                    <a:cubicBezTo>
                      <a:pt x="46" y="122"/>
                      <a:pt x="60" y="128"/>
                      <a:pt x="73" y="133"/>
                    </a:cubicBezTo>
                    <a:cubicBezTo>
                      <a:pt x="86" y="137"/>
                      <a:pt x="107" y="144"/>
                      <a:pt x="120" y="137"/>
                    </a:cubicBezTo>
                    <a:cubicBezTo>
                      <a:pt x="132" y="130"/>
                      <a:pt x="131" y="111"/>
                      <a:pt x="130" y="100"/>
                    </a:cubicBezTo>
                    <a:cubicBezTo>
                      <a:pt x="127" y="85"/>
                      <a:pt x="121" y="71"/>
                      <a:pt x="110" y="61"/>
                    </a:cubicBezTo>
                    <a:cubicBezTo>
                      <a:pt x="100" y="51"/>
                      <a:pt x="87" y="46"/>
                      <a:pt x="73" y="47"/>
                    </a:cubicBezTo>
                    <a:cubicBezTo>
                      <a:pt x="62" y="48"/>
                      <a:pt x="49" y="54"/>
                      <a:pt x="48" y="66"/>
                    </a:cubicBezTo>
                    <a:cubicBezTo>
                      <a:pt x="47" y="80"/>
                      <a:pt x="59" y="94"/>
                      <a:pt x="68" y="102"/>
                    </a:cubicBezTo>
                    <a:cubicBezTo>
                      <a:pt x="75" y="107"/>
                      <a:pt x="91" y="119"/>
                      <a:pt x="98" y="107"/>
                    </a:cubicBezTo>
                    <a:cubicBezTo>
                      <a:pt x="103" y="96"/>
                      <a:pt x="93" y="84"/>
                      <a:pt x="84" y="79"/>
                    </a:cubicBezTo>
                    <a:cubicBezTo>
                      <a:pt x="77" y="75"/>
                      <a:pt x="63" y="73"/>
                      <a:pt x="64" y="86"/>
                    </a:cubicBezTo>
                    <a:cubicBezTo>
                      <a:pt x="65" y="97"/>
                      <a:pt x="75" y="108"/>
                      <a:pt x="85" y="112"/>
                    </a:cubicBezTo>
                    <a:cubicBezTo>
                      <a:pt x="87" y="113"/>
                      <a:pt x="89" y="110"/>
                      <a:pt x="87" y="109"/>
                    </a:cubicBezTo>
                    <a:cubicBezTo>
                      <a:pt x="81" y="106"/>
                      <a:pt x="76" y="103"/>
                      <a:pt x="72" y="97"/>
                    </a:cubicBezTo>
                    <a:cubicBezTo>
                      <a:pt x="71" y="94"/>
                      <a:pt x="69" y="90"/>
                      <a:pt x="69" y="87"/>
                    </a:cubicBezTo>
                    <a:cubicBezTo>
                      <a:pt x="68" y="82"/>
                      <a:pt x="73" y="79"/>
                      <a:pt x="78" y="81"/>
                    </a:cubicBezTo>
                    <a:cubicBezTo>
                      <a:pt x="85" y="83"/>
                      <a:pt x="91" y="88"/>
                      <a:pt x="93" y="95"/>
                    </a:cubicBezTo>
                    <a:cubicBezTo>
                      <a:pt x="96" y="100"/>
                      <a:pt x="94" y="109"/>
                      <a:pt x="85" y="107"/>
                    </a:cubicBezTo>
                    <a:cubicBezTo>
                      <a:pt x="81" y="106"/>
                      <a:pt x="78" y="104"/>
                      <a:pt x="74" y="102"/>
                    </a:cubicBezTo>
                    <a:cubicBezTo>
                      <a:pt x="64" y="95"/>
                      <a:pt x="53" y="83"/>
                      <a:pt x="52" y="70"/>
                    </a:cubicBezTo>
                    <a:cubicBezTo>
                      <a:pt x="50" y="53"/>
                      <a:pt x="73" y="49"/>
                      <a:pt x="85" y="52"/>
                    </a:cubicBezTo>
                    <a:cubicBezTo>
                      <a:pt x="112" y="57"/>
                      <a:pt x="128" y="87"/>
                      <a:pt x="126" y="112"/>
                    </a:cubicBezTo>
                    <a:cubicBezTo>
                      <a:pt x="126" y="121"/>
                      <a:pt x="124" y="132"/>
                      <a:pt x="114" y="135"/>
                    </a:cubicBezTo>
                    <a:cubicBezTo>
                      <a:pt x="107" y="137"/>
                      <a:pt x="99" y="135"/>
                      <a:pt x="92" y="134"/>
                    </a:cubicBezTo>
                    <a:cubicBezTo>
                      <a:pt x="80" y="132"/>
                      <a:pt x="67" y="127"/>
                      <a:pt x="56" y="121"/>
                    </a:cubicBezTo>
                    <a:cubicBezTo>
                      <a:pt x="44" y="113"/>
                      <a:pt x="36" y="102"/>
                      <a:pt x="35" y="88"/>
                    </a:cubicBezTo>
                    <a:cubicBezTo>
                      <a:pt x="34" y="74"/>
                      <a:pt x="37" y="59"/>
                      <a:pt x="41" y="47"/>
                    </a:cubicBezTo>
                    <a:cubicBezTo>
                      <a:pt x="44" y="39"/>
                      <a:pt x="49" y="34"/>
                      <a:pt x="58" y="35"/>
                    </a:cubicBezTo>
                    <a:cubicBezTo>
                      <a:pt x="65" y="36"/>
                      <a:pt x="72" y="39"/>
                      <a:pt x="78" y="42"/>
                    </a:cubicBezTo>
                    <a:cubicBezTo>
                      <a:pt x="90" y="47"/>
                      <a:pt x="101" y="54"/>
                      <a:pt x="112" y="61"/>
                    </a:cubicBezTo>
                    <a:cubicBezTo>
                      <a:pt x="122" y="68"/>
                      <a:pt x="134" y="77"/>
                      <a:pt x="141" y="87"/>
                    </a:cubicBezTo>
                    <a:cubicBezTo>
                      <a:pt x="153" y="102"/>
                      <a:pt x="142" y="116"/>
                      <a:pt x="130" y="127"/>
                    </a:cubicBezTo>
                    <a:cubicBezTo>
                      <a:pt x="121" y="135"/>
                      <a:pt x="110" y="143"/>
                      <a:pt x="98" y="148"/>
                    </a:cubicBezTo>
                    <a:cubicBezTo>
                      <a:pt x="81" y="155"/>
                      <a:pt x="69" y="147"/>
                      <a:pt x="58" y="135"/>
                    </a:cubicBezTo>
                    <a:cubicBezTo>
                      <a:pt x="41" y="116"/>
                      <a:pt x="27" y="94"/>
                      <a:pt x="18" y="70"/>
                    </a:cubicBezTo>
                    <a:cubicBezTo>
                      <a:pt x="15" y="64"/>
                      <a:pt x="12" y="56"/>
                      <a:pt x="14" y="50"/>
                    </a:cubicBezTo>
                    <a:cubicBezTo>
                      <a:pt x="17" y="44"/>
                      <a:pt x="29" y="40"/>
                      <a:pt x="36" y="38"/>
                    </a:cubicBezTo>
                    <a:cubicBezTo>
                      <a:pt x="49" y="33"/>
                      <a:pt x="64" y="30"/>
                      <a:pt x="78" y="30"/>
                    </a:cubicBezTo>
                    <a:cubicBezTo>
                      <a:pt x="93" y="29"/>
                      <a:pt x="111" y="30"/>
                      <a:pt x="121" y="42"/>
                    </a:cubicBezTo>
                    <a:cubicBezTo>
                      <a:pt x="130" y="53"/>
                      <a:pt x="136" y="65"/>
                      <a:pt x="141" y="77"/>
                    </a:cubicBezTo>
                    <a:cubicBezTo>
                      <a:pt x="145" y="90"/>
                      <a:pt x="149" y="103"/>
                      <a:pt x="150" y="116"/>
                    </a:cubicBezTo>
                    <a:cubicBezTo>
                      <a:pt x="151" y="128"/>
                      <a:pt x="153" y="144"/>
                      <a:pt x="146" y="155"/>
                    </a:cubicBezTo>
                    <a:cubicBezTo>
                      <a:pt x="137" y="167"/>
                      <a:pt x="119" y="163"/>
                      <a:pt x="107" y="161"/>
                    </a:cubicBezTo>
                    <a:cubicBezTo>
                      <a:pt x="95" y="158"/>
                      <a:pt x="83" y="155"/>
                      <a:pt x="72" y="150"/>
                    </a:cubicBezTo>
                    <a:cubicBezTo>
                      <a:pt x="51" y="140"/>
                      <a:pt x="28" y="125"/>
                      <a:pt x="15" y="106"/>
                    </a:cubicBezTo>
                    <a:cubicBezTo>
                      <a:pt x="0" y="83"/>
                      <a:pt x="8" y="50"/>
                      <a:pt x="24" y="30"/>
                    </a:cubicBezTo>
                    <a:cubicBezTo>
                      <a:pt x="42" y="7"/>
                      <a:pt x="71" y="6"/>
                      <a:pt x="96" y="19"/>
                    </a:cubicBezTo>
                    <a:cubicBezTo>
                      <a:pt x="119" y="32"/>
                      <a:pt x="137" y="55"/>
                      <a:pt x="151" y="77"/>
                    </a:cubicBezTo>
                    <a:cubicBezTo>
                      <a:pt x="166" y="100"/>
                      <a:pt x="177" y="128"/>
                      <a:pt x="154" y="151"/>
                    </a:cubicBezTo>
                    <a:cubicBezTo>
                      <a:pt x="136" y="169"/>
                      <a:pt x="106" y="171"/>
                      <a:pt x="81" y="167"/>
                    </a:cubicBezTo>
                    <a:cubicBezTo>
                      <a:pt x="56" y="163"/>
                      <a:pt x="32" y="151"/>
                      <a:pt x="18" y="129"/>
                    </a:cubicBezTo>
                    <a:cubicBezTo>
                      <a:pt x="11" y="118"/>
                      <a:pt x="7" y="106"/>
                      <a:pt x="7" y="94"/>
                    </a:cubicBezTo>
                    <a:cubicBezTo>
                      <a:pt x="7" y="92"/>
                      <a:pt x="5" y="92"/>
                      <a:pt x="5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03" name="Google Shape;2603;p19"/>
            <p:cNvSpPr/>
            <p:nvPr/>
          </p:nvSpPr>
          <p:spPr>
            <a:xfrm rot="-1732564">
              <a:off x="2137850" y="-222222"/>
              <a:ext cx="667425" cy="537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5" name="Google Shape;2805;p21"/>
          <p:cNvGrpSpPr/>
          <p:nvPr/>
        </p:nvGrpSpPr>
        <p:grpSpPr>
          <a:xfrm>
            <a:off x="-1915088" y="-1472364"/>
            <a:ext cx="15710020" cy="9627221"/>
            <a:chOff x="-1439878" y="-1104273"/>
            <a:chExt cx="11811736" cy="7220416"/>
          </a:xfrm>
        </p:grpSpPr>
        <p:sp>
          <p:nvSpPr>
            <p:cNvPr id="2806" name="Google Shape;2806;p21"/>
            <p:cNvSpPr/>
            <p:nvPr/>
          </p:nvSpPr>
          <p:spPr>
            <a:xfrm rot="728333">
              <a:off x="7913110" y="4300279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7" name="Google Shape;2807;p21"/>
            <p:cNvSpPr/>
            <p:nvPr/>
          </p:nvSpPr>
          <p:spPr>
            <a:xfrm rot="-2139706" flipH="1">
              <a:off x="8320381" y="520711"/>
              <a:ext cx="1467463" cy="1895634"/>
            </a:xfrm>
            <a:custGeom>
              <a:avLst/>
              <a:gdLst/>
              <a:ahLst/>
              <a:cxnLst/>
              <a:rect l="l" t="t" r="r" b="b"/>
              <a:pathLst>
                <a:path w="169" h="218" extrusionOk="0">
                  <a:moveTo>
                    <a:pt x="166" y="213"/>
                  </a:moveTo>
                  <a:cubicBezTo>
                    <a:pt x="148" y="196"/>
                    <a:pt x="132" y="179"/>
                    <a:pt x="116" y="160"/>
                  </a:cubicBezTo>
                  <a:cubicBezTo>
                    <a:pt x="111" y="107"/>
                    <a:pt x="102" y="54"/>
                    <a:pt x="92" y="1"/>
                  </a:cubicBezTo>
                  <a:cubicBezTo>
                    <a:pt x="91" y="0"/>
                    <a:pt x="90" y="0"/>
                    <a:pt x="90" y="2"/>
                  </a:cubicBezTo>
                  <a:cubicBezTo>
                    <a:pt x="98" y="51"/>
                    <a:pt x="105" y="101"/>
                    <a:pt x="111" y="151"/>
                  </a:cubicBezTo>
                  <a:cubicBezTo>
                    <a:pt x="111" y="151"/>
                    <a:pt x="110" y="150"/>
                    <a:pt x="110" y="150"/>
                  </a:cubicBezTo>
                  <a:cubicBezTo>
                    <a:pt x="109" y="150"/>
                    <a:pt x="108" y="150"/>
                    <a:pt x="108" y="149"/>
                  </a:cubicBezTo>
                  <a:cubicBezTo>
                    <a:pt x="93" y="130"/>
                    <a:pt x="80" y="110"/>
                    <a:pt x="69" y="89"/>
                  </a:cubicBezTo>
                  <a:cubicBezTo>
                    <a:pt x="68" y="87"/>
                    <a:pt x="66" y="88"/>
                    <a:pt x="67" y="90"/>
                  </a:cubicBezTo>
                  <a:cubicBezTo>
                    <a:pt x="76" y="109"/>
                    <a:pt x="87" y="128"/>
                    <a:pt x="99" y="146"/>
                  </a:cubicBezTo>
                  <a:cubicBezTo>
                    <a:pt x="65" y="132"/>
                    <a:pt x="33" y="116"/>
                    <a:pt x="4" y="93"/>
                  </a:cubicBezTo>
                  <a:cubicBezTo>
                    <a:pt x="2" y="91"/>
                    <a:pt x="0" y="94"/>
                    <a:pt x="1" y="95"/>
                  </a:cubicBezTo>
                  <a:cubicBezTo>
                    <a:pt x="32" y="121"/>
                    <a:pt x="66" y="141"/>
                    <a:pt x="104" y="153"/>
                  </a:cubicBezTo>
                  <a:cubicBezTo>
                    <a:pt x="121" y="176"/>
                    <a:pt x="141" y="198"/>
                    <a:pt x="163" y="216"/>
                  </a:cubicBezTo>
                  <a:cubicBezTo>
                    <a:pt x="165" y="218"/>
                    <a:pt x="169" y="215"/>
                    <a:pt x="166" y="213"/>
                  </a:cubicBezTo>
                  <a:close/>
                  <a:moveTo>
                    <a:pt x="111" y="153"/>
                  </a:moveTo>
                  <a:cubicBezTo>
                    <a:pt x="111" y="153"/>
                    <a:pt x="111" y="154"/>
                    <a:pt x="111" y="154"/>
                  </a:cubicBezTo>
                  <a:cubicBezTo>
                    <a:pt x="111" y="154"/>
                    <a:pt x="111" y="154"/>
                    <a:pt x="111" y="153"/>
                  </a:cubicBezTo>
                  <a:cubicBezTo>
                    <a:pt x="111" y="153"/>
                    <a:pt x="111" y="153"/>
                    <a:pt x="111" y="1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8" name="Google Shape;2808;p21"/>
            <p:cNvSpPr/>
            <p:nvPr/>
          </p:nvSpPr>
          <p:spPr>
            <a:xfrm rot="2218787" flipH="1">
              <a:off x="-956840" y="3263828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09" name="Google Shape;2809;p21"/>
            <p:cNvGrpSpPr/>
            <p:nvPr/>
          </p:nvGrpSpPr>
          <p:grpSpPr>
            <a:xfrm rot="9497234" flipH="1">
              <a:off x="-1134446" y="3806480"/>
              <a:ext cx="1938211" cy="2022901"/>
              <a:chOff x="5053013" y="4689476"/>
              <a:chExt cx="1271588" cy="1327150"/>
            </a:xfrm>
          </p:grpSpPr>
          <p:sp>
            <p:nvSpPr>
              <p:cNvPr id="2810" name="Google Shape;2810;p21"/>
              <p:cNvSpPr/>
              <p:nvPr/>
            </p:nvSpPr>
            <p:spPr>
              <a:xfrm>
                <a:off x="5370513" y="4689476"/>
                <a:ext cx="403225" cy="622300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5" extrusionOk="0">
                    <a:moveTo>
                      <a:pt x="15" y="92"/>
                    </a:moveTo>
                    <a:cubicBezTo>
                      <a:pt x="6" y="75"/>
                      <a:pt x="0" y="56"/>
                      <a:pt x="3" y="38"/>
                    </a:cubicBezTo>
                    <a:cubicBezTo>
                      <a:pt x="6" y="20"/>
                      <a:pt x="21" y="2"/>
                      <a:pt x="40" y="1"/>
                    </a:cubicBezTo>
                    <a:cubicBezTo>
                      <a:pt x="52" y="0"/>
                      <a:pt x="63" y="6"/>
                      <a:pt x="72" y="14"/>
                    </a:cubicBezTo>
                    <a:cubicBezTo>
                      <a:pt x="80" y="22"/>
                      <a:pt x="86" y="33"/>
                      <a:pt x="91" y="44"/>
                    </a:cubicBezTo>
                    <a:cubicBezTo>
                      <a:pt x="102" y="71"/>
                      <a:pt x="107" y="102"/>
                      <a:pt x="105" y="132"/>
                    </a:cubicBezTo>
                    <a:cubicBezTo>
                      <a:pt x="104" y="141"/>
                      <a:pt x="101" y="158"/>
                      <a:pt x="91" y="162"/>
                    </a:cubicBezTo>
                    <a:cubicBezTo>
                      <a:pt x="82" y="165"/>
                      <a:pt x="71" y="155"/>
                      <a:pt x="64" y="150"/>
                    </a:cubicBezTo>
                    <a:cubicBezTo>
                      <a:pt x="44" y="134"/>
                      <a:pt x="27" y="115"/>
                      <a:pt x="15" y="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1" name="Google Shape;2811;p21"/>
              <p:cNvSpPr/>
              <p:nvPr/>
            </p:nvSpPr>
            <p:spPr>
              <a:xfrm>
                <a:off x="5365751" y="4689475"/>
                <a:ext cx="336550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89" h="141" extrusionOk="0">
                    <a:moveTo>
                      <a:pt x="26" y="14"/>
                    </a:moveTo>
                    <a:cubicBezTo>
                      <a:pt x="0" y="45"/>
                      <a:pt x="24" y="89"/>
                      <a:pt x="46" y="115"/>
                    </a:cubicBezTo>
                    <a:cubicBezTo>
                      <a:pt x="53" y="122"/>
                      <a:pt x="59" y="129"/>
                      <a:pt x="67" y="135"/>
                    </a:cubicBezTo>
                    <a:cubicBezTo>
                      <a:pt x="72" y="138"/>
                      <a:pt x="78" y="141"/>
                      <a:pt x="83" y="138"/>
                    </a:cubicBezTo>
                    <a:cubicBezTo>
                      <a:pt x="88" y="135"/>
                      <a:pt x="89" y="129"/>
                      <a:pt x="89" y="124"/>
                    </a:cubicBezTo>
                    <a:cubicBezTo>
                      <a:pt x="89" y="114"/>
                      <a:pt x="87" y="104"/>
                      <a:pt x="85" y="94"/>
                    </a:cubicBezTo>
                    <a:cubicBezTo>
                      <a:pt x="82" y="82"/>
                      <a:pt x="58" y="0"/>
                      <a:pt x="34" y="26"/>
                    </a:cubicBezTo>
                    <a:cubicBezTo>
                      <a:pt x="24" y="38"/>
                      <a:pt x="30" y="60"/>
                      <a:pt x="35" y="72"/>
                    </a:cubicBezTo>
                    <a:cubicBezTo>
                      <a:pt x="39" y="82"/>
                      <a:pt x="44" y="90"/>
                      <a:pt x="49" y="98"/>
                    </a:cubicBezTo>
                    <a:cubicBezTo>
                      <a:pt x="52" y="102"/>
                      <a:pt x="55" y="106"/>
                      <a:pt x="59" y="110"/>
                    </a:cubicBezTo>
                    <a:cubicBezTo>
                      <a:pt x="61" y="113"/>
                      <a:pt x="64" y="117"/>
                      <a:pt x="67" y="118"/>
                    </a:cubicBezTo>
                    <a:cubicBezTo>
                      <a:pt x="83" y="123"/>
                      <a:pt x="72" y="87"/>
                      <a:pt x="71" y="82"/>
                    </a:cubicBezTo>
                    <a:cubicBezTo>
                      <a:pt x="67" y="71"/>
                      <a:pt x="63" y="60"/>
                      <a:pt x="57" y="50"/>
                    </a:cubicBezTo>
                    <a:cubicBezTo>
                      <a:pt x="53" y="44"/>
                      <a:pt x="50" y="36"/>
                      <a:pt x="42" y="37"/>
                    </a:cubicBezTo>
                    <a:cubicBezTo>
                      <a:pt x="41" y="37"/>
                      <a:pt x="41" y="38"/>
                      <a:pt x="41" y="38"/>
                    </a:cubicBezTo>
                    <a:cubicBezTo>
                      <a:pt x="43" y="58"/>
                      <a:pt x="48" y="76"/>
                      <a:pt x="59" y="93"/>
                    </a:cubicBezTo>
                    <a:cubicBezTo>
                      <a:pt x="60" y="94"/>
                      <a:pt x="62" y="93"/>
                      <a:pt x="61" y="91"/>
                    </a:cubicBezTo>
                    <a:cubicBezTo>
                      <a:pt x="53" y="77"/>
                      <a:pt x="47" y="62"/>
                      <a:pt x="45" y="46"/>
                    </a:cubicBezTo>
                    <a:cubicBezTo>
                      <a:pt x="44" y="42"/>
                      <a:pt x="42" y="41"/>
                      <a:pt x="46" y="42"/>
                    </a:cubicBezTo>
                    <a:cubicBezTo>
                      <a:pt x="49" y="43"/>
                      <a:pt x="48" y="43"/>
                      <a:pt x="50" y="45"/>
                    </a:cubicBezTo>
                    <a:cubicBezTo>
                      <a:pt x="53" y="48"/>
                      <a:pt x="55" y="52"/>
                      <a:pt x="57" y="56"/>
                    </a:cubicBezTo>
                    <a:cubicBezTo>
                      <a:pt x="61" y="63"/>
                      <a:pt x="64" y="70"/>
                      <a:pt x="66" y="78"/>
                    </a:cubicBezTo>
                    <a:cubicBezTo>
                      <a:pt x="69" y="85"/>
                      <a:pt x="71" y="93"/>
                      <a:pt x="72" y="101"/>
                    </a:cubicBezTo>
                    <a:cubicBezTo>
                      <a:pt x="73" y="103"/>
                      <a:pt x="73" y="106"/>
                      <a:pt x="73" y="108"/>
                    </a:cubicBezTo>
                    <a:cubicBezTo>
                      <a:pt x="73" y="112"/>
                      <a:pt x="73" y="113"/>
                      <a:pt x="69" y="113"/>
                    </a:cubicBezTo>
                    <a:cubicBezTo>
                      <a:pt x="63" y="113"/>
                      <a:pt x="61" y="109"/>
                      <a:pt x="58" y="105"/>
                    </a:cubicBezTo>
                    <a:cubicBezTo>
                      <a:pt x="48" y="92"/>
                      <a:pt x="39" y="77"/>
                      <a:pt x="35" y="62"/>
                    </a:cubicBezTo>
                    <a:cubicBezTo>
                      <a:pt x="34" y="55"/>
                      <a:pt x="32" y="47"/>
                      <a:pt x="33" y="39"/>
                    </a:cubicBezTo>
                    <a:cubicBezTo>
                      <a:pt x="34" y="33"/>
                      <a:pt x="35" y="29"/>
                      <a:pt x="41" y="27"/>
                    </a:cubicBezTo>
                    <a:cubicBezTo>
                      <a:pt x="47" y="24"/>
                      <a:pt x="51" y="27"/>
                      <a:pt x="55" y="32"/>
                    </a:cubicBezTo>
                    <a:cubicBezTo>
                      <a:pt x="64" y="43"/>
                      <a:pt x="70" y="59"/>
                      <a:pt x="75" y="73"/>
                    </a:cubicBezTo>
                    <a:cubicBezTo>
                      <a:pt x="81" y="88"/>
                      <a:pt x="85" y="103"/>
                      <a:pt x="86" y="119"/>
                    </a:cubicBezTo>
                    <a:cubicBezTo>
                      <a:pt x="86" y="122"/>
                      <a:pt x="87" y="129"/>
                      <a:pt x="85" y="131"/>
                    </a:cubicBezTo>
                    <a:cubicBezTo>
                      <a:pt x="83" y="134"/>
                      <a:pt x="74" y="134"/>
                      <a:pt x="71" y="133"/>
                    </a:cubicBezTo>
                    <a:cubicBezTo>
                      <a:pt x="70" y="132"/>
                      <a:pt x="69" y="131"/>
                      <a:pt x="68" y="130"/>
                    </a:cubicBezTo>
                    <a:cubicBezTo>
                      <a:pt x="62" y="125"/>
                      <a:pt x="56" y="118"/>
                      <a:pt x="50" y="112"/>
                    </a:cubicBezTo>
                    <a:cubicBezTo>
                      <a:pt x="29" y="88"/>
                      <a:pt x="3" y="44"/>
                      <a:pt x="28" y="15"/>
                    </a:cubicBezTo>
                    <a:cubicBezTo>
                      <a:pt x="29" y="14"/>
                      <a:pt x="27" y="13"/>
                      <a:pt x="26" y="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2" name="Google Shape;2812;p21"/>
              <p:cNvSpPr/>
              <p:nvPr/>
            </p:nvSpPr>
            <p:spPr>
              <a:xfrm>
                <a:off x="5532438" y="4724401"/>
                <a:ext cx="192088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51" h="91" extrusionOk="0">
                    <a:moveTo>
                      <a:pt x="1" y="2"/>
                    </a:moveTo>
                    <a:cubicBezTo>
                      <a:pt x="37" y="13"/>
                      <a:pt x="43" y="57"/>
                      <a:pt x="48" y="89"/>
                    </a:cubicBezTo>
                    <a:cubicBezTo>
                      <a:pt x="48" y="91"/>
                      <a:pt x="51" y="91"/>
                      <a:pt x="51" y="89"/>
                    </a:cubicBezTo>
                    <a:cubicBezTo>
                      <a:pt x="47" y="58"/>
                      <a:pt x="39" y="6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3" name="Google Shape;2813;p21"/>
              <p:cNvSpPr/>
              <p:nvPr/>
            </p:nvSpPr>
            <p:spPr>
              <a:xfrm>
                <a:off x="5724525" y="4818063"/>
                <a:ext cx="523875" cy="53498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2" extrusionOk="0">
                    <a:moveTo>
                      <a:pt x="40" y="36"/>
                    </a:moveTo>
                    <a:cubicBezTo>
                      <a:pt x="52" y="22"/>
                      <a:pt x="66" y="9"/>
                      <a:pt x="85" y="4"/>
                    </a:cubicBezTo>
                    <a:cubicBezTo>
                      <a:pt x="103" y="0"/>
                      <a:pt x="124" y="6"/>
                      <a:pt x="133" y="23"/>
                    </a:cubicBezTo>
                    <a:cubicBezTo>
                      <a:pt x="139" y="33"/>
                      <a:pt x="138" y="46"/>
                      <a:pt x="134" y="57"/>
                    </a:cubicBezTo>
                    <a:cubicBezTo>
                      <a:pt x="130" y="68"/>
                      <a:pt x="123" y="78"/>
                      <a:pt x="115" y="86"/>
                    </a:cubicBezTo>
                    <a:cubicBezTo>
                      <a:pt x="94" y="108"/>
                      <a:pt x="68" y="125"/>
                      <a:pt x="40" y="135"/>
                    </a:cubicBezTo>
                    <a:cubicBezTo>
                      <a:pt x="31" y="138"/>
                      <a:pt x="14" y="142"/>
                      <a:pt x="7" y="135"/>
                    </a:cubicBezTo>
                    <a:cubicBezTo>
                      <a:pt x="0" y="127"/>
                      <a:pt x="5" y="113"/>
                      <a:pt x="7" y="105"/>
                    </a:cubicBezTo>
                    <a:cubicBezTo>
                      <a:pt x="13" y="80"/>
                      <a:pt x="24" y="56"/>
                      <a:pt x="40" y="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4" name="Google Shape;2814;p21"/>
              <p:cNvSpPr/>
              <p:nvPr/>
            </p:nvSpPr>
            <p:spPr>
              <a:xfrm>
                <a:off x="5800725" y="4829176"/>
                <a:ext cx="455612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6" extrusionOk="0">
                    <a:moveTo>
                      <a:pt x="96" y="11"/>
                    </a:moveTo>
                    <a:cubicBezTo>
                      <a:pt x="57" y="0"/>
                      <a:pt x="26" y="40"/>
                      <a:pt x="11" y="71"/>
                    </a:cubicBezTo>
                    <a:cubicBezTo>
                      <a:pt x="7" y="79"/>
                      <a:pt x="4" y="88"/>
                      <a:pt x="2" y="98"/>
                    </a:cubicBezTo>
                    <a:cubicBezTo>
                      <a:pt x="0" y="103"/>
                      <a:pt x="0" y="110"/>
                      <a:pt x="5" y="113"/>
                    </a:cubicBezTo>
                    <a:cubicBezTo>
                      <a:pt x="10" y="116"/>
                      <a:pt x="15" y="115"/>
                      <a:pt x="20" y="113"/>
                    </a:cubicBezTo>
                    <a:cubicBezTo>
                      <a:pt x="29" y="109"/>
                      <a:pt x="38" y="103"/>
                      <a:pt x="46" y="98"/>
                    </a:cubicBezTo>
                    <a:cubicBezTo>
                      <a:pt x="56" y="90"/>
                      <a:pt x="121" y="35"/>
                      <a:pt x="87" y="24"/>
                    </a:cubicBezTo>
                    <a:cubicBezTo>
                      <a:pt x="72" y="19"/>
                      <a:pt x="55" y="34"/>
                      <a:pt x="46" y="43"/>
                    </a:cubicBezTo>
                    <a:cubicBezTo>
                      <a:pt x="39" y="50"/>
                      <a:pt x="33" y="58"/>
                      <a:pt x="28" y="66"/>
                    </a:cubicBezTo>
                    <a:cubicBezTo>
                      <a:pt x="25" y="71"/>
                      <a:pt x="23" y="75"/>
                      <a:pt x="21" y="80"/>
                    </a:cubicBezTo>
                    <a:cubicBezTo>
                      <a:pt x="19" y="83"/>
                      <a:pt x="16" y="87"/>
                      <a:pt x="17" y="91"/>
                    </a:cubicBezTo>
                    <a:cubicBezTo>
                      <a:pt x="18" y="107"/>
                      <a:pt x="47" y="83"/>
                      <a:pt x="51" y="80"/>
                    </a:cubicBezTo>
                    <a:cubicBezTo>
                      <a:pt x="60" y="72"/>
                      <a:pt x="68" y="64"/>
                      <a:pt x="75" y="54"/>
                    </a:cubicBezTo>
                    <a:cubicBezTo>
                      <a:pt x="79" y="48"/>
                      <a:pt x="85" y="42"/>
                      <a:pt x="81" y="35"/>
                    </a:cubicBezTo>
                    <a:cubicBezTo>
                      <a:pt x="81" y="35"/>
                      <a:pt x="80" y="34"/>
                      <a:pt x="79" y="35"/>
                    </a:cubicBezTo>
                    <a:cubicBezTo>
                      <a:pt x="62" y="44"/>
                      <a:pt x="48" y="56"/>
                      <a:pt x="37" y="73"/>
                    </a:cubicBezTo>
                    <a:cubicBezTo>
                      <a:pt x="36" y="74"/>
                      <a:pt x="38" y="76"/>
                      <a:pt x="39" y="75"/>
                    </a:cubicBezTo>
                    <a:cubicBezTo>
                      <a:pt x="48" y="61"/>
                      <a:pt x="60" y="50"/>
                      <a:pt x="74" y="41"/>
                    </a:cubicBezTo>
                    <a:cubicBezTo>
                      <a:pt x="77" y="39"/>
                      <a:pt x="78" y="37"/>
                      <a:pt x="78" y="41"/>
                    </a:cubicBezTo>
                    <a:cubicBezTo>
                      <a:pt x="79" y="44"/>
                      <a:pt x="78" y="44"/>
                      <a:pt x="77" y="46"/>
                    </a:cubicBezTo>
                    <a:cubicBezTo>
                      <a:pt x="76" y="50"/>
                      <a:pt x="72" y="53"/>
                      <a:pt x="69" y="57"/>
                    </a:cubicBezTo>
                    <a:cubicBezTo>
                      <a:pt x="64" y="63"/>
                      <a:pt x="59" y="69"/>
                      <a:pt x="54" y="74"/>
                    </a:cubicBezTo>
                    <a:cubicBezTo>
                      <a:pt x="48" y="80"/>
                      <a:pt x="41" y="85"/>
                      <a:pt x="34" y="89"/>
                    </a:cubicBezTo>
                    <a:cubicBezTo>
                      <a:pt x="32" y="90"/>
                      <a:pt x="31" y="91"/>
                      <a:pt x="29" y="92"/>
                    </a:cubicBezTo>
                    <a:cubicBezTo>
                      <a:pt x="25" y="94"/>
                      <a:pt x="24" y="95"/>
                      <a:pt x="22" y="90"/>
                    </a:cubicBezTo>
                    <a:cubicBezTo>
                      <a:pt x="20" y="85"/>
                      <a:pt x="23" y="82"/>
                      <a:pt x="25" y="77"/>
                    </a:cubicBezTo>
                    <a:cubicBezTo>
                      <a:pt x="33" y="63"/>
                      <a:pt x="43" y="49"/>
                      <a:pt x="56" y="39"/>
                    </a:cubicBezTo>
                    <a:cubicBezTo>
                      <a:pt x="61" y="35"/>
                      <a:pt x="68" y="30"/>
                      <a:pt x="75" y="28"/>
                    </a:cubicBezTo>
                    <a:cubicBezTo>
                      <a:pt x="81" y="26"/>
                      <a:pt x="85" y="26"/>
                      <a:pt x="90" y="30"/>
                    </a:cubicBezTo>
                    <a:cubicBezTo>
                      <a:pt x="95" y="35"/>
                      <a:pt x="94" y="39"/>
                      <a:pt x="91" y="45"/>
                    </a:cubicBezTo>
                    <a:cubicBezTo>
                      <a:pt x="84" y="58"/>
                      <a:pt x="72" y="70"/>
                      <a:pt x="62" y="80"/>
                    </a:cubicBezTo>
                    <a:cubicBezTo>
                      <a:pt x="50" y="91"/>
                      <a:pt x="37" y="102"/>
                      <a:pt x="23" y="109"/>
                    </a:cubicBezTo>
                    <a:cubicBezTo>
                      <a:pt x="20" y="110"/>
                      <a:pt x="15" y="114"/>
                      <a:pt x="12" y="113"/>
                    </a:cubicBezTo>
                    <a:cubicBezTo>
                      <a:pt x="9" y="112"/>
                      <a:pt x="5" y="103"/>
                      <a:pt x="5" y="101"/>
                    </a:cubicBezTo>
                    <a:cubicBezTo>
                      <a:pt x="5" y="100"/>
                      <a:pt x="6" y="98"/>
                      <a:pt x="6" y="97"/>
                    </a:cubicBezTo>
                    <a:cubicBezTo>
                      <a:pt x="9" y="89"/>
                      <a:pt x="12" y="81"/>
                      <a:pt x="15" y="73"/>
                    </a:cubicBezTo>
                    <a:cubicBezTo>
                      <a:pt x="29" y="44"/>
                      <a:pt x="58" y="3"/>
                      <a:pt x="95" y="14"/>
                    </a:cubicBezTo>
                    <a:cubicBezTo>
                      <a:pt x="96" y="14"/>
                      <a:pt x="97" y="12"/>
                      <a:pt x="96" y="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5" name="Google Shape;2815;p21"/>
              <p:cNvSpPr/>
              <p:nvPr/>
            </p:nvSpPr>
            <p:spPr>
              <a:xfrm>
                <a:off x="5962651" y="4927601"/>
                <a:ext cx="277812" cy="312738"/>
              </a:xfrm>
              <a:custGeom>
                <a:avLst/>
                <a:gdLst/>
                <a:ahLst/>
                <a:cxnLst/>
                <a:rect l="l" t="t" r="r" b="b"/>
                <a:pathLst>
                  <a:path w="74" h="83" extrusionOk="0">
                    <a:moveTo>
                      <a:pt x="63" y="1"/>
                    </a:moveTo>
                    <a:cubicBezTo>
                      <a:pt x="67" y="39"/>
                      <a:pt x="29" y="62"/>
                      <a:pt x="2" y="79"/>
                    </a:cubicBezTo>
                    <a:cubicBezTo>
                      <a:pt x="0" y="81"/>
                      <a:pt x="2" y="83"/>
                      <a:pt x="4" y="82"/>
                    </a:cubicBezTo>
                    <a:cubicBezTo>
                      <a:pt x="30" y="66"/>
                      <a:pt x="74" y="38"/>
                      <a:pt x="64" y="1"/>
                    </a:cubicBezTo>
                    <a:cubicBezTo>
                      <a:pt x="64" y="0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6" name="Google Shape;2816;p21"/>
              <p:cNvSpPr/>
              <p:nvPr/>
            </p:nvSpPr>
            <p:spPr>
              <a:xfrm>
                <a:off x="5740401" y="5319713"/>
                <a:ext cx="58420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23" extrusionOk="0">
                    <a:moveTo>
                      <a:pt x="109" y="25"/>
                    </a:moveTo>
                    <a:cubicBezTo>
                      <a:pt x="125" y="34"/>
                      <a:pt x="141" y="46"/>
                      <a:pt x="148" y="64"/>
                    </a:cubicBezTo>
                    <a:cubicBezTo>
                      <a:pt x="155" y="81"/>
                      <a:pt x="152" y="103"/>
                      <a:pt x="137" y="114"/>
                    </a:cubicBezTo>
                    <a:cubicBezTo>
                      <a:pt x="128" y="122"/>
                      <a:pt x="115" y="123"/>
                      <a:pt x="104" y="121"/>
                    </a:cubicBezTo>
                    <a:cubicBezTo>
                      <a:pt x="92" y="119"/>
                      <a:pt x="81" y="113"/>
                      <a:pt x="71" y="106"/>
                    </a:cubicBezTo>
                    <a:cubicBezTo>
                      <a:pt x="47" y="90"/>
                      <a:pt x="26" y="67"/>
                      <a:pt x="12" y="40"/>
                    </a:cubicBezTo>
                    <a:cubicBezTo>
                      <a:pt x="7" y="32"/>
                      <a:pt x="0" y="16"/>
                      <a:pt x="7" y="8"/>
                    </a:cubicBezTo>
                    <a:cubicBezTo>
                      <a:pt x="13" y="0"/>
                      <a:pt x="27" y="2"/>
                      <a:pt x="36" y="3"/>
                    </a:cubicBezTo>
                    <a:cubicBezTo>
                      <a:pt x="62" y="5"/>
                      <a:pt x="87" y="12"/>
                      <a:pt x="109" y="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7" name="Google Shape;2817;p21"/>
              <p:cNvSpPr/>
              <p:nvPr/>
            </p:nvSpPr>
            <p:spPr>
              <a:xfrm>
                <a:off x="5834063" y="5380038"/>
                <a:ext cx="463550" cy="40798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08" extrusionOk="0">
                    <a:moveTo>
                      <a:pt x="118" y="80"/>
                    </a:moveTo>
                    <a:cubicBezTo>
                      <a:pt x="123" y="40"/>
                      <a:pt x="78" y="15"/>
                      <a:pt x="46" y="6"/>
                    </a:cubicBezTo>
                    <a:cubicBezTo>
                      <a:pt x="37" y="3"/>
                      <a:pt x="27" y="1"/>
                      <a:pt x="18" y="1"/>
                    </a:cubicBezTo>
                    <a:cubicBezTo>
                      <a:pt x="12" y="0"/>
                      <a:pt x="5" y="1"/>
                      <a:pt x="3" y="7"/>
                    </a:cubicBezTo>
                    <a:cubicBezTo>
                      <a:pt x="0" y="12"/>
                      <a:pt x="3" y="17"/>
                      <a:pt x="5" y="21"/>
                    </a:cubicBezTo>
                    <a:cubicBezTo>
                      <a:pt x="10" y="30"/>
                      <a:pt x="18" y="37"/>
                      <a:pt x="25" y="44"/>
                    </a:cubicBezTo>
                    <a:cubicBezTo>
                      <a:pt x="34" y="53"/>
                      <a:pt x="99" y="108"/>
                      <a:pt x="104" y="74"/>
                    </a:cubicBezTo>
                    <a:cubicBezTo>
                      <a:pt x="106" y="58"/>
                      <a:pt x="89" y="44"/>
                      <a:pt x="78" y="36"/>
                    </a:cubicBezTo>
                    <a:cubicBezTo>
                      <a:pt x="70" y="30"/>
                      <a:pt x="62" y="25"/>
                      <a:pt x="53" y="22"/>
                    </a:cubicBezTo>
                    <a:cubicBezTo>
                      <a:pt x="48" y="20"/>
                      <a:pt x="43" y="18"/>
                      <a:pt x="38" y="17"/>
                    </a:cubicBezTo>
                    <a:cubicBezTo>
                      <a:pt x="35" y="16"/>
                      <a:pt x="30" y="14"/>
                      <a:pt x="27" y="15"/>
                    </a:cubicBezTo>
                    <a:cubicBezTo>
                      <a:pt x="11" y="19"/>
                      <a:pt x="39" y="43"/>
                      <a:pt x="43" y="46"/>
                    </a:cubicBezTo>
                    <a:cubicBezTo>
                      <a:pt x="52" y="54"/>
                      <a:pt x="62" y="61"/>
                      <a:pt x="73" y="67"/>
                    </a:cubicBezTo>
                    <a:cubicBezTo>
                      <a:pt x="79" y="70"/>
                      <a:pt x="86" y="74"/>
                      <a:pt x="92" y="69"/>
                    </a:cubicBezTo>
                    <a:cubicBezTo>
                      <a:pt x="93" y="69"/>
                      <a:pt x="92" y="68"/>
                      <a:pt x="92" y="67"/>
                    </a:cubicBezTo>
                    <a:cubicBezTo>
                      <a:pt x="80" y="52"/>
                      <a:pt x="66" y="40"/>
                      <a:pt x="48" y="31"/>
                    </a:cubicBezTo>
                    <a:cubicBezTo>
                      <a:pt x="46" y="31"/>
                      <a:pt x="45" y="33"/>
                      <a:pt x="46" y="34"/>
                    </a:cubicBezTo>
                    <a:cubicBezTo>
                      <a:pt x="61" y="41"/>
                      <a:pt x="74" y="51"/>
                      <a:pt x="85" y="63"/>
                    </a:cubicBezTo>
                    <a:cubicBezTo>
                      <a:pt x="87" y="66"/>
                      <a:pt x="90" y="66"/>
                      <a:pt x="86" y="67"/>
                    </a:cubicBezTo>
                    <a:cubicBezTo>
                      <a:pt x="83" y="68"/>
                      <a:pt x="83" y="67"/>
                      <a:pt x="81" y="67"/>
                    </a:cubicBezTo>
                    <a:cubicBezTo>
                      <a:pt x="77" y="66"/>
                      <a:pt x="73" y="63"/>
                      <a:pt x="69" y="61"/>
                    </a:cubicBezTo>
                    <a:cubicBezTo>
                      <a:pt x="62" y="57"/>
                      <a:pt x="55" y="53"/>
                      <a:pt x="49" y="48"/>
                    </a:cubicBezTo>
                    <a:cubicBezTo>
                      <a:pt x="43" y="43"/>
                      <a:pt x="37" y="38"/>
                      <a:pt x="31" y="31"/>
                    </a:cubicBezTo>
                    <a:cubicBezTo>
                      <a:pt x="30" y="30"/>
                      <a:pt x="29" y="28"/>
                      <a:pt x="27" y="27"/>
                    </a:cubicBezTo>
                    <a:cubicBezTo>
                      <a:pt x="25" y="23"/>
                      <a:pt x="24" y="22"/>
                      <a:pt x="28" y="20"/>
                    </a:cubicBezTo>
                    <a:cubicBezTo>
                      <a:pt x="33" y="17"/>
                      <a:pt x="37" y="19"/>
                      <a:pt x="42" y="21"/>
                    </a:cubicBezTo>
                    <a:cubicBezTo>
                      <a:pt x="57" y="26"/>
                      <a:pt x="72" y="34"/>
                      <a:pt x="84" y="45"/>
                    </a:cubicBezTo>
                    <a:cubicBezTo>
                      <a:pt x="89" y="50"/>
                      <a:pt x="95" y="56"/>
                      <a:pt x="98" y="62"/>
                    </a:cubicBezTo>
                    <a:cubicBezTo>
                      <a:pt x="101" y="68"/>
                      <a:pt x="102" y="72"/>
                      <a:pt x="98" y="77"/>
                    </a:cubicBezTo>
                    <a:cubicBezTo>
                      <a:pt x="95" y="83"/>
                      <a:pt x="90" y="82"/>
                      <a:pt x="84" y="80"/>
                    </a:cubicBezTo>
                    <a:cubicBezTo>
                      <a:pt x="70" y="76"/>
                      <a:pt x="56" y="66"/>
                      <a:pt x="45" y="57"/>
                    </a:cubicBezTo>
                    <a:cubicBezTo>
                      <a:pt x="32" y="48"/>
                      <a:pt x="20" y="37"/>
                      <a:pt x="10" y="24"/>
                    </a:cubicBezTo>
                    <a:cubicBezTo>
                      <a:pt x="8" y="21"/>
                      <a:pt x="4" y="17"/>
                      <a:pt x="4" y="13"/>
                    </a:cubicBezTo>
                    <a:cubicBezTo>
                      <a:pt x="5" y="10"/>
                      <a:pt x="13" y="5"/>
                      <a:pt x="15" y="5"/>
                    </a:cubicBezTo>
                    <a:cubicBezTo>
                      <a:pt x="16" y="5"/>
                      <a:pt x="18" y="5"/>
                      <a:pt x="19" y="5"/>
                    </a:cubicBezTo>
                    <a:cubicBezTo>
                      <a:pt x="28" y="6"/>
                      <a:pt x="36" y="8"/>
                      <a:pt x="44" y="11"/>
                    </a:cubicBezTo>
                    <a:cubicBezTo>
                      <a:pt x="75" y="19"/>
                      <a:pt x="120" y="42"/>
                      <a:pt x="116" y="80"/>
                    </a:cubicBezTo>
                    <a:cubicBezTo>
                      <a:pt x="115" y="81"/>
                      <a:pt x="118" y="81"/>
                      <a:pt x="118" y="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8" name="Google Shape;2818;p21"/>
              <p:cNvSpPr/>
              <p:nvPr/>
            </p:nvSpPr>
            <p:spPr>
              <a:xfrm>
                <a:off x="5883275" y="5541963"/>
                <a:ext cx="346075" cy="25241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7" extrusionOk="0">
                    <a:moveTo>
                      <a:pt x="91" y="49"/>
                    </a:moveTo>
                    <a:cubicBezTo>
                      <a:pt x="55" y="60"/>
                      <a:pt x="25" y="26"/>
                      <a:pt x="4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22" y="28"/>
                      <a:pt x="56" y="67"/>
                      <a:pt x="91" y="51"/>
                    </a:cubicBezTo>
                    <a:cubicBezTo>
                      <a:pt x="92" y="50"/>
                      <a:pt x="91" y="49"/>
                      <a:pt x="91" y="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9" name="Google Shape;2819;p21"/>
              <p:cNvSpPr/>
              <p:nvPr/>
            </p:nvSpPr>
            <p:spPr>
              <a:xfrm>
                <a:off x="5053013" y="5180013"/>
                <a:ext cx="6604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1" extrusionOk="0">
                    <a:moveTo>
                      <a:pt x="80" y="1"/>
                    </a:moveTo>
                    <a:cubicBezTo>
                      <a:pt x="61" y="0"/>
                      <a:pt x="41" y="2"/>
                      <a:pt x="26" y="13"/>
                    </a:cubicBezTo>
                    <a:cubicBezTo>
                      <a:pt x="10" y="23"/>
                      <a:pt x="0" y="44"/>
                      <a:pt x="7" y="61"/>
                    </a:cubicBezTo>
                    <a:cubicBezTo>
                      <a:pt x="11" y="72"/>
                      <a:pt x="21" y="81"/>
                      <a:pt x="31" y="85"/>
                    </a:cubicBezTo>
                    <a:cubicBezTo>
                      <a:pt x="42" y="90"/>
                      <a:pt x="54" y="91"/>
                      <a:pt x="66" y="90"/>
                    </a:cubicBezTo>
                    <a:cubicBezTo>
                      <a:pt x="96" y="90"/>
                      <a:pt x="126" y="82"/>
                      <a:pt x="152" y="68"/>
                    </a:cubicBezTo>
                    <a:cubicBezTo>
                      <a:pt x="160" y="63"/>
                      <a:pt x="175" y="54"/>
                      <a:pt x="174" y="43"/>
                    </a:cubicBezTo>
                    <a:cubicBezTo>
                      <a:pt x="174" y="33"/>
                      <a:pt x="160" y="27"/>
                      <a:pt x="153" y="23"/>
                    </a:cubicBezTo>
                    <a:cubicBezTo>
                      <a:pt x="130" y="11"/>
                      <a:pt x="105" y="3"/>
                      <a:pt x="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0" name="Google Shape;2820;p21"/>
              <p:cNvSpPr/>
              <p:nvPr/>
            </p:nvSpPr>
            <p:spPr>
              <a:xfrm>
                <a:off x="5099051" y="5202238"/>
                <a:ext cx="520700" cy="26828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1" extrusionOk="0">
                    <a:moveTo>
                      <a:pt x="0" y="36"/>
                    </a:moveTo>
                    <a:cubicBezTo>
                      <a:pt x="18" y="0"/>
                      <a:pt x="69" y="4"/>
                      <a:pt x="101" y="14"/>
                    </a:cubicBezTo>
                    <a:cubicBezTo>
                      <a:pt x="110" y="17"/>
                      <a:pt x="119" y="20"/>
                      <a:pt x="128" y="25"/>
                    </a:cubicBezTo>
                    <a:cubicBezTo>
                      <a:pt x="132" y="28"/>
                      <a:pt x="138" y="32"/>
                      <a:pt x="137" y="38"/>
                    </a:cubicBezTo>
                    <a:cubicBezTo>
                      <a:pt x="136" y="44"/>
                      <a:pt x="131" y="47"/>
                      <a:pt x="127" y="49"/>
                    </a:cubicBezTo>
                    <a:cubicBezTo>
                      <a:pt x="118" y="53"/>
                      <a:pt x="107" y="56"/>
                      <a:pt x="98" y="58"/>
                    </a:cubicBezTo>
                    <a:cubicBezTo>
                      <a:pt x="86" y="60"/>
                      <a:pt x="1" y="71"/>
                      <a:pt x="15" y="39"/>
                    </a:cubicBezTo>
                    <a:cubicBezTo>
                      <a:pt x="22" y="25"/>
                      <a:pt x="44" y="22"/>
                      <a:pt x="58" y="21"/>
                    </a:cubicBezTo>
                    <a:cubicBezTo>
                      <a:pt x="68" y="21"/>
                      <a:pt x="77" y="22"/>
                      <a:pt x="87" y="24"/>
                    </a:cubicBezTo>
                    <a:cubicBezTo>
                      <a:pt x="92" y="24"/>
                      <a:pt x="97" y="26"/>
                      <a:pt x="102" y="27"/>
                    </a:cubicBezTo>
                    <a:cubicBezTo>
                      <a:pt x="105" y="28"/>
                      <a:pt x="110" y="29"/>
                      <a:pt x="112" y="32"/>
                    </a:cubicBezTo>
                    <a:cubicBezTo>
                      <a:pt x="123" y="44"/>
                      <a:pt x="86" y="49"/>
                      <a:pt x="81" y="49"/>
                    </a:cubicBezTo>
                    <a:cubicBezTo>
                      <a:pt x="69" y="51"/>
                      <a:pt x="57" y="52"/>
                      <a:pt x="46" y="50"/>
                    </a:cubicBezTo>
                    <a:cubicBezTo>
                      <a:pt x="39" y="49"/>
                      <a:pt x="31" y="49"/>
                      <a:pt x="28" y="42"/>
                    </a:cubicBezTo>
                    <a:cubicBezTo>
                      <a:pt x="27" y="41"/>
                      <a:pt x="28" y="40"/>
                      <a:pt x="29" y="40"/>
                    </a:cubicBezTo>
                    <a:cubicBezTo>
                      <a:pt x="47" y="34"/>
                      <a:pt x="66" y="32"/>
                      <a:pt x="86" y="34"/>
                    </a:cubicBezTo>
                    <a:cubicBezTo>
                      <a:pt x="87" y="35"/>
                      <a:pt x="87" y="37"/>
                      <a:pt x="85" y="37"/>
                    </a:cubicBezTo>
                    <a:cubicBezTo>
                      <a:pt x="69" y="35"/>
                      <a:pt x="53" y="36"/>
                      <a:pt x="37" y="41"/>
                    </a:cubicBezTo>
                    <a:cubicBezTo>
                      <a:pt x="34" y="41"/>
                      <a:pt x="32" y="40"/>
                      <a:pt x="34" y="44"/>
                    </a:cubicBezTo>
                    <a:cubicBezTo>
                      <a:pt x="36" y="46"/>
                      <a:pt x="36" y="45"/>
                      <a:pt x="38" y="46"/>
                    </a:cubicBezTo>
                    <a:cubicBezTo>
                      <a:pt x="42" y="48"/>
                      <a:pt x="47" y="47"/>
                      <a:pt x="52" y="48"/>
                    </a:cubicBezTo>
                    <a:cubicBezTo>
                      <a:pt x="60" y="48"/>
                      <a:pt x="67" y="48"/>
                      <a:pt x="75" y="48"/>
                    </a:cubicBezTo>
                    <a:cubicBezTo>
                      <a:pt x="83" y="47"/>
                      <a:pt x="91" y="45"/>
                      <a:pt x="99" y="43"/>
                    </a:cubicBezTo>
                    <a:cubicBezTo>
                      <a:pt x="101" y="43"/>
                      <a:pt x="103" y="42"/>
                      <a:pt x="105" y="41"/>
                    </a:cubicBezTo>
                    <a:cubicBezTo>
                      <a:pt x="109" y="40"/>
                      <a:pt x="110" y="40"/>
                      <a:pt x="108" y="35"/>
                    </a:cubicBezTo>
                    <a:cubicBezTo>
                      <a:pt x="106" y="30"/>
                      <a:pt x="101" y="30"/>
                      <a:pt x="96" y="29"/>
                    </a:cubicBezTo>
                    <a:cubicBezTo>
                      <a:pt x="81" y="25"/>
                      <a:pt x="64" y="23"/>
                      <a:pt x="48" y="26"/>
                    </a:cubicBezTo>
                    <a:cubicBezTo>
                      <a:pt x="41" y="27"/>
                      <a:pt x="33" y="29"/>
                      <a:pt x="27" y="33"/>
                    </a:cubicBezTo>
                    <a:cubicBezTo>
                      <a:pt x="21" y="36"/>
                      <a:pt x="18" y="39"/>
                      <a:pt x="18" y="45"/>
                    </a:cubicBezTo>
                    <a:cubicBezTo>
                      <a:pt x="18" y="51"/>
                      <a:pt x="22" y="54"/>
                      <a:pt x="28" y="56"/>
                    </a:cubicBezTo>
                    <a:cubicBezTo>
                      <a:pt x="43" y="59"/>
                      <a:pt x="59" y="59"/>
                      <a:pt x="74" y="58"/>
                    </a:cubicBezTo>
                    <a:cubicBezTo>
                      <a:pt x="90" y="57"/>
                      <a:pt x="106" y="54"/>
                      <a:pt x="121" y="49"/>
                    </a:cubicBezTo>
                    <a:cubicBezTo>
                      <a:pt x="124" y="48"/>
                      <a:pt x="130" y="46"/>
                      <a:pt x="132" y="43"/>
                    </a:cubicBezTo>
                    <a:cubicBezTo>
                      <a:pt x="133" y="40"/>
                      <a:pt x="129" y="31"/>
                      <a:pt x="127" y="30"/>
                    </a:cubicBezTo>
                    <a:cubicBezTo>
                      <a:pt x="126" y="29"/>
                      <a:pt x="125" y="29"/>
                      <a:pt x="124" y="28"/>
                    </a:cubicBezTo>
                    <a:cubicBezTo>
                      <a:pt x="116" y="24"/>
                      <a:pt x="108" y="21"/>
                      <a:pt x="100" y="19"/>
                    </a:cubicBezTo>
                    <a:cubicBezTo>
                      <a:pt x="70" y="10"/>
                      <a:pt x="19" y="3"/>
                      <a:pt x="2" y="38"/>
                    </a:cubicBezTo>
                    <a:cubicBezTo>
                      <a:pt x="2" y="39"/>
                      <a:pt x="0" y="38"/>
                      <a:pt x="0" y="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1" name="Google Shape;2821;p21"/>
              <p:cNvSpPr/>
              <p:nvPr/>
            </p:nvSpPr>
            <p:spPr>
              <a:xfrm>
                <a:off x="5113338" y="5407026"/>
                <a:ext cx="388938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4" extrusionOk="0">
                    <a:moveTo>
                      <a:pt x="1" y="1"/>
                    </a:moveTo>
                    <a:cubicBezTo>
                      <a:pt x="26" y="29"/>
                      <a:pt x="69" y="17"/>
                      <a:pt x="100" y="9"/>
                    </a:cubicBezTo>
                    <a:cubicBezTo>
                      <a:pt x="102" y="8"/>
                      <a:pt x="103" y="11"/>
                      <a:pt x="101" y="12"/>
                    </a:cubicBezTo>
                    <a:cubicBezTo>
                      <a:pt x="71" y="20"/>
                      <a:pt x="21" y="34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2" name="Google Shape;2822;p21"/>
              <p:cNvSpPr/>
              <p:nvPr/>
            </p:nvSpPr>
            <p:spPr>
              <a:xfrm>
                <a:off x="5486401" y="5365751"/>
                <a:ext cx="358775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95" h="173" extrusionOk="0">
                    <a:moveTo>
                      <a:pt x="5" y="88"/>
                    </a:moveTo>
                    <a:cubicBezTo>
                      <a:pt x="1" y="106"/>
                      <a:pt x="0" y="126"/>
                      <a:pt x="8" y="143"/>
                    </a:cubicBezTo>
                    <a:cubicBezTo>
                      <a:pt x="15" y="160"/>
                      <a:pt x="34" y="173"/>
                      <a:pt x="52" y="170"/>
                    </a:cubicBezTo>
                    <a:cubicBezTo>
                      <a:pt x="64" y="167"/>
                      <a:pt x="74" y="159"/>
                      <a:pt x="80" y="149"/>
                    </a:cubicBezTo>
                    <a:cubicBezTo>
                      <a:pt x="86" y="139"/>
                      <a:pt x="89" y="127"/>
                      <a:pt x="91" y="115"/>
                    </a:cubicBezTo>
                    <a:cubicBezTo>
                      <a:pt x="95" y="86"/>
                      <a:pt x="92" y="55"/>
                      <a:pt x="82" y="27"/>
                    </a:cubicBezTo>
                    <a:cubicBezTo>
                      <a:pt x="79" y="18"/>
                      <a:pt x="72" y="2"/>
                      <a:pt x="61" y="1"/>
                    </a:cubicBezTo>
                    <a:cubicBezTo>
                      <a:pt x="52" y="0"/>
                      <a:pt x="44" y="13"/>
                      <a:pt x="38" y="20"/>
                    </a:cubicBezTo>
                    <a:cubicBezTo>
                      <a:pt x="22" y="40"/>
                      <a:pt x="11" y="63"/>
                      <a:pt x="5" y="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3" name="Google Shape;2823;p21"/>
              <p:cNvSpPr/>
              <p:nvPr/>
            </p:nvSpPr>
            <p:spPr>
              <a:xfrm>
                <a:off x="5494338" y="5459413"/>
                <a:ext cx="263525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70" h="141" extrusionOk="0">
                    <a:moveTo>
                      <a:pt x="33" y="136"/>
                    </a:moveTo>
                    <a:cubicBezTo>
                      <a:pt x="0" y="113"/>
                      <a:pt x="12" y="63"/>
                      <a:pt x="27" y="33"/>
                    </a:cubicBezTo>
                    <a:cubicBezTo>
                      <a:pt x="31" y="25"/>
                      <a:pt x="36" y="16"/>
                      <a:pt x="42" y="9"/>
                    </a:cubicBezTo>
                    <a:cubicBezTo>
                      <a:pt x="45" y="4"/>
                      <a:pt x="50" y="0"/>
                      <a:pt x="57" y="2"/>
                    </a:cubicBezTo>
                    <a:cubicBezTo>
                      <a:pt x="62" y="3"/>
                      <a:pt x="64" y="9"/>
                      <a:pt x="65" y="13"/>
                    </a:cubicBezTo>
                    <a:cubicBezTo>
                      <a:pt x="68" y="23"/>
                      <a:pt x="69" y="34"/>
                      <a:pt x="69" y="43"/>
                    </a:cubicBezTo>
                    <a:cubicBezTo>
                      <a:pt x="70" y="56"/>
                      <a:pt x="67" y="141"/>
                      <a:pt x="38" y="122"/>
                    </a:cubicBezTo>
                    <a:cubicBezTo>
                      <a:pt x="25" y="113"/>
                      <a:pt x="25" y="91"/>
                      <a:pt x="27" y="77"/>
                    </a:cubicBezTo>
                    <a:cubicBezTo>
                      <a:pt x="28" y="67"/>
                      <a:pt x="30" y="58"/>
                      <a:pt x="34" y="49"/>
                    </a:cubicBezTo>
                    <a:cubicBezTo>
                      <a:pt x="36" y="44"/>
                      <a:pt x="38" y="39"/>
                      <a:pt x="40" y="35"/>
                    </a:cubicBezTo>
                    <a:cubicBezTo>
                      <a:pt x="41" y="32"/>
                      <a:pt x="43" y="27"/>
                      <a:pt x="46" y="25"/>
                    </a:cubicBezTo>
                    <a:cubicBezTo>
                      <a:pt x="60" y="16"/>
                      <a:pt x="59" y="53"/>
                      <a:pt x="59" y="58"/>
                    </a:cubicBezTo>
                    <a:cubicBezTo>
                      <a:pt x="58" y="70"/>
                      <a:pt x="57" y="82"/>
                      <a:pt x="54" y="94"/>
                    </a:cubicBezTo>
                    <a:cubicBezTo>
                      <a:pt x="52" y="100"/>
                      <a:pt x="50" y="108"/>
                      <a:pt x="43" y="110"/>
                    </a:cubicBezTo>
                    <a:cubicBezTo>
                      <a:pt x="42" y="110"/>
                      <a:pt x="41" y="109"/>
                      <a:pt x="41" y="109"/>
                    </a:cubicBezTo>
                    <a:cubicBezTo>
                      <a:pt x="38" y="89"/>
                      <a:pt x="38" y="70"/>
                      <a:pt x="44" y="52"/>
                    </a:cubicBezTo>
                    <a:cubicBezTo>
                      <a:pt x="45" y="50"/>
                      <a:pt x="47" y="51"/>
                      <a:pt x="47" y="52"/>
                    </a:cubicBezTo>
                    <a:cubicBezTo>
                      <a:pt x="42" y="68"/>
                      <a:pt x="41" y="84"/>
                      <a:pt x="43" y="100"/>
                    </a:cubicBezTo>
                    <a:cubicBezTo>
                      <a:pt x="43" y="104"/>
                      <a:pt x="42" y="106"/>
                      <a:pt x="45" y="104"/>
                    </a:cubicBezTo>
                    <a:cubicBezTo>
                      <a:pt x="48" y="102"/>
                      <a:pt x="47" y="102"/>
                      <a:pt x="48" y="100"/>
                    </a:cubicBezTo>
                    <a:cubicBezTo>
                      <a:pt x="50" y="96"/>
                      <a:pt x="51" y="91"/>
                      <a:pt x="52" y="87"/>
                    </a:cubicBezTo>
                    <a:cubicBezTo>
                      <a:pt x="54" y="80"/>
                      <a:pt x="55" y="72"/>
                      <a:pt x="56" y="64"/>
                    </a:cubicBezTo>
                    <a:cubicBezTo>
                      <a:pt x="56" y="56"/>
                      <a:pt x="56" y="48"/>
                      <a:pt x="55" y="40"/>
                    </a:cubicBezTo>
                    <a:cubicBezTo>
                      <a:pt x="55" y="38"/>
                      <a:pt x="55" y="35"/>
                      <a:pt x="54" y="34"/>
                    </a:cubicBezTo>
                    <a:cubicBezTo>
                      <a:pt x="53" y="29"/>
                      <a:pt x="53" y="28"/>
                      <a:pt x="49" y="29"/>
                    </a:cubicBezTo>
                    <a:cubicBezTo>
                      <a:pt x="44" y="31"/>
                      <a:pt x="43" y="35"/>
                      <a:pt x="41" y="40"/>
                    </a:cubicBezTo>
                    <a:cubicBezTo>
                      <a:pt x="34" y="55"/>
                      <a:pt x="29" y="71"/>
                      <a:pt x="30" y="87"/>
                    </a:cubicBezTo>
                    <a:cubicBezTo>
                      <a:pt x="30" y="95"/>
                      <a:pt x="31" y="103"/>
                      <a:pt x="33" y="110"/>
                    </a:cubicBezTo>
                    <a:cubicBezTo>
                      <a:pt x="36" y="115"/>
                      <a:pt x="38" y="119"/>
                      <a:pt x="44" y="120"/>
                    </a:cubicBezTo>
                    <a:cubicBezTo>
                      <a:pt x="50" y="121"/>
                      <a:pt x="54" y="117"/>
                      <a:pt x="56" y="112"/>
                    </a:cubicBezTo>
                    <a:cubicBezTo>
                      <a:pt x="62" y="98"/>
                      <a:pt x="64" y="82"/>
                      <a:pt x="65" y="67"/>
                    </a:cubicBezTo>
                    <a:cubicBezTo>
                      <a:pt x="67" y="51"/>
                      <a:pt x="67" y="34"/>
                      <a:pt x="64" y="19"/>
                    </a:cubicBezTo>
                    <a:cubicBezTo>
                      <a:pt x="64" y="16"/>
                      <a:pt x="63" y="9"/>
                      <a:pt x="60" y="7"/>
                    </a:cubicBezTo>
                    <a:cubicBezTo>
                      <a:pt x="57" y="6"/>
                      <a:pt x="49" y="8"/>
                      <a:pt x="47" y="10"/>
                    </a:cubicBezTo>
                    <a:cubicBezTo>
                      <a:pt x="46" y="11"/>
                      <a:pt x="45" y="12"/>
                      <a:pt x="44" y="13"/>
                    </a:cubicBezTo>
                    <a:cubicBezTo>
                      <a:pt x="39" y="20"/>
                      <a:pt x="35" y="27"/>
                      <a:pt x="31" y="35"/>
                    </a:cubicBezTo>
                    <a:cubicBezTo>
                      <a:pt x="17" y="63"/>
                      <a:pt x="3" y="112"/>
                      <a:pt x="34" y="134"/>
                    </a:cubicBezTo>
                    <a:cubicBezTo>
                      <a:pt x="35" y="135"/>
                      <a:pt x="34" y="137"/>
                      <a:pt x="33" y="1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4" name="Google Shape;2824;p21"/>
              <p:cNvSpPr/>
              <p:nvPr/>
            </p:nvSpPr>
            <p:spPr>
              <a:xfrm>
                <a:off x="5686426" y="5594351"/>
                <a:ext cx="139700" cy="377825"/>
              </a:xfrm>
              <a:custGeom>
                <a:avLst/>
                <a:gdLst/>
                <a:ahLst/>
                <a:cxnLst/>
                <a:rect l="l" t="t" r="r" b="b"/>
                <a:pathLst>
                  <a:path w="37" h="100" extrusionOk="0">
                    <a:moveTo>
                      <a:pt x="1" y="98"/>
                    </a:moveTo>
                    <a:cubicBezTo>
                      <a:pt x="33" y="79"/>
                      <a:pt x="27" y="34"/>
                      <a:pt x="24" y="2"/>
                    </a:cubicBezTo>
                    <a:cubicBezTo>
                      <a:pt x="24" y="0"/>
                      <a:pt x="27" y="0"/>
                      <a:pt x="27" y="2"/>
                    </a:cubicBezTo>
                    <a:cubicBezTo>
                      <a:pt x="31" y="32"/>
                      <a:pt x="37" y="84"/>
                      <a:pt x="1" y="99"/>
                    </a:cubicBezTo>
                    <a:cubicBezTo>
                      <a:pt x="1" y="100"/>
                      <a:pt x="0" y="98"/>
                      <a:pt x="1" y="9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5" name="Google Shape;2825;p21"/>
              <p:cNvSpPr/>
              <p:nvPr/>
            </p:nvSpPr>
            <p:spPr>
              <a:xfrm>
                <a:off x="5630863" y="5199063"/>
                <a:ext cx="211138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59" extrusionOk="0">
                    <a:moveTo>
                      <a:pt x="2" y="35"/>
                    </a:moveTo>
                    <a:cubicBezTo>
                      <a:pt x="3" y="44"/>
                      <a:pt x="10" y="53"/>
                      <a:pt x="19" y="57"/>
                    </a:cubicBezTo>
                    <a:cubicBezTo>
                      <a:pt x="22" y="58"/>
                      <a:pt x="26" y="59"/>
                      <a:pt x="30" y="59"/>
                    </a:cubicBezTo>
                    <a:cubicBezTo>
                      <a:pt x="40" y="59"/>
                      <a:pt x="49" y="52"/>
                      <a:pt x="52" y="43"/>
                    </a:cubicBezTo>
                    <a:cubicBezTo>
                      <a:pt x="56" y="33"/>
                      <a:pt x="53" y="22"/>
                      <a:pt x="45" y="15"/>
                    </a:cubicBezTo>
                    <a:cubicBezTo>
                      <a:pt x="28" y="0"/>
                      <a:pt x="0" y="11"/>
                      <a:pt x="2" y="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6" name="Google Shape;2826;p21"/>
              <p:cNvSpPr/>
              <p:nvPr/>
            </p:nvSpPr>
            <p:spPr>
              <a:xfrm>
                <a:off x="5576888" y="5172076"/>
                <a:ext cx="306388" cy="306388"/>
              </a:xfrm>
              <a:custGeom>
                <a:avLst/>
                <a:gdLst/>
                <a:ahLst/>
                <a:cxnLst/>
                <a:rect l="l" t="t" r="r" b="b"/>
                <a:pathLst>
                  <a:path w="81" h="81" extrusionOk="0">
                    <a:moveTo>
                      <a:pt x="26" y="11"/>
                    </a:moveTo>
                    <a:cubicBezTo>
                      <a:pt x="6" y="19"/>
                      <a:pt x="0" y="41"/>
                      <a:pt x="11" y="59"/>
                    </a:cubicBezTo>
                    <a:cubicBezTo>
                      <a:pt x="16" y="67"/>
                      <a:pt x="23" y="76"/>
                      <a:pt x="33" y="78"/>
                    </a:cubicBezTo>
                    <a:cubicBezTo>
                      <a:pt x="43" y="81"/>
                      <a:pt x="53" y="77"/>
                      <a:pt x="61" y="72"/>
                    </a:cubicBezTo>
                    <a:cubicBezTo>
                      <a:pt x="78" y="61"/>
                      <a:pt x="81" y="37"/>
                      <a:pt x="70" y="20"/>
                    </a:cubicBezTo>
                    <a:cubicBezTo>
                      <a:pt x="60" y="5"/>
                      <a:pt x="37" y="0"/>
                      <a:pt x="22" y="12"/>
                    </a:cubicBezTo>
                    <a:cubicBezTo>
                      <a:pt x="21" y="14"/>
                      <a:pt x="23" y="16"/>
                      <a:pt x="24" y="15"/>
                    </a:cubicBezTo>
                    <a:cubicBezTo>
                      <a:pt x="38" y="5"/>
                      <a:pt x="57" y="7"/>
                      <a:pt x="67" y="21"/>
                    </a:cubicBezTo>
                    <a:cubicBezTo>
                      <a:pt x="78" y="36"/>
                      <a:pt x="76" y="59"/>
                      <a:pt x="59" y="70"/>
                    </a:cubicBezTo>
                    <a:cubicBezTo>
                      <a:pt x="53" y="74"/>
                      <a:pt x="44" y="77"/>
                      <a:pt x="36" y="76"/>
                    </a:cubicBezTo>
                    <a:cubicBezTo>
                      <a:pt x="27" y="75"/>
                      <a:pt x="20" y="67"/>
                      <a:pt x="15" y="60"/>
                    </a:cubicBezTo>
                    <a:cubicBezTo>
                      <a:pt x="3" y="43"/>
                      <a:pt x="7" y="21"/>
                      <a:pt x="27" y="13"/>
                    </a:cubicBezTo>
                    <a:cubicBezTo>
                      <a:pt x="28" y="12"/>
                      <a:pt x="27" y="10"/>
                      <a:pt x="26" y="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27" name="Google Shape;2827;p21"/>
            <p:cNvGrpSpPr/>
            <p:nvPr/>
          </p:nvGrpSpPr>
          <p:grpSpPr>
            <a:xfrm rot="10800000" flipH="1">
              <a:off x="-397973" y="3088968"/>
              <a:ext cx="816534" cy="813241"/>
              <a:chOff x="3168651" y="847725"/>
              <a:chExt cx="787400" cy="784225"/>
            </a:xfrm>
          </p:grpSpPr>
          <p:sp>
            <p:nvSpPr>
              <p:cNvPr id="2828" name="Google Shape;2828;p21"/>
              <p:cNvSpPr/>
              <p:nvPr/>
            </p:nvSpPr>
            <p:spPr>
              <a:xfrm>
                <a:off x="3168650" y="847725"/>
                <a:ext cx="787400" cy="784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8" extrusionOk="0">
                    <a:moveTo>
                      <a:pt x="35" y="165"/>
                    </a:moveTo>
                    <a:cubicBezTo>
                      <a:pt x="53" y="183"/>
                      <a:pt x="79" y="193"/>
                      <a:pt x="104" y="199"/>
                    </a:cubicBezTo>
                    <a:cubicBezTo>
                      <a:pt x="125" y="205"/>
                      <a:pt x="149" y="208"/>
                      <a:pt x="169" y="199"/>
                    </a:cubicBezTo>
                    <a:cubicBezTo>
                      <a:pt x="192" y="189"/>
                      <a:pt x="205" y="164"/>
                      <a:pt x="207" y="139"/>
                    </a:cubicBezTo>
                    <a:cubicBezTo>
                      <a:pt x="209" y="114"/>
                      <a:pt x="200" y="89"/>
                      <a:pt x="188" y="67"/>
                    </a:cubicBezTo>
                    <a:cubicBezTo>
                      <a:pt x="178" y="50"/>
                      <a:pt x="166" y="33"/>
                      <a:pt x="150" y="21"/>
                    </a:cubicBezTo>
                    <a:cubicBezTo>
                      <a:pt x="135" y="8"/>
                      <a:pt x="115" y="0"/>
                      <a:pt x="95" y="2"/>
                    </a:cubicBezTo>
                    <a:cubicBezTo>
                      <a:pt x="73" y="4"/>
                      <a:pt x="53" y="16"/>
                      <a:pt x="40" y="32"/>
                    </a:cubicBezTo>
                    <a:cubicBezTo>
                      <a:pt x="10" y="68"/>
                      <a:pt x="0" y="129"/>
                      <a:pt x="35" y="1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9" name="Google Shape;2829;p21"/>
              <p:cNvSpPr/>
              <p:nvPr/>
            </p:nvSpPr>
            <p:spPr>
              <a:xfrm>
                <a:off x="3259138" y="908051"/>
                <a:ext cx="666750" cy="67468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9" extrusionOk="0">
                    <a:moveTo>
                      <a:pt x="5" y="94"/>
                    </a:moveTo>
                    <a:cubicBezTo>
                      <a:pt x="4" y="124"/>
                      <a:pt x="25" y="150"/>
                      <a:pt x="53" y="162"/>
                    </a:cubicBezTo>
                    <a:cubicBezTo>
                      <a:pt x="80" y="174"/>
                      <a:pt x="120" y="179"/>
                      <a:pt x="147" y="162"/>
                    </a:cubicBezTo>
                    <a:cubicBezTo>
                      <a:pt x="158" y="156"/>
                      <a:pt x="167" y="145"/>
                      <a:pt x="171" y="132"/>
                    </a:cubicBezTo>
                    <a:cubicBezTo>
                      <a:pt x="175" y="116"/>
                      <a:pt x="169" y="100"/>
                      <a:pt x="161" y="86"/>
                    </a:cubicBezTo>
                    <a:cubicBezTo>
                      <a:pt x="152" y="71"/>
                      <a:pt x="142" y="57"/>
                      <a:pt x="130" y="44"/>
                    </a:cubicBezTo>
                    <a:cubicBezTo>
                      <a:pt x="119" y="32"/>
                      <a:pt x="107" y="21"/>
                      <a:pt x="92" y="14"/>
                    </a:cubicBezTo>
                    <a:cubicBezTo>
                      <a:pt x="64" y="0"/>
                      <a:pt x="32" y="8"/>
                      <a:pt x="16" y="36"/>
                    </a:cubicBezTo>
                    <a:cubicBezTo>
                      <a:pt x="9" y="48"/>
                      <a:pt x="4" y="64"/>
                      <a:pt x="3" y="79"/>
                    </a:cubicBezTo>
                    <a:cubicBezTo>
                      <a:pt x="3" y="95"/>
                      <a:pt x="11" y="108"/>
                      <a:pt x="23" y="120"/>
                    </a:cubicBezTo>
                    <a:cubicBezTo>
                      <a:pt x="45" y="142"/>
                      <a:pt x="73" y="157"/>
                      <a:pt x="104" y="163"/>
                    </a:cubicBezTo>
                    <a:cubicBezTo>
                      <a:pt x="117" y="166"/>
                      <a:pt x="134" y="170"/>
                      <a:pt x="145" y="160"/>
                    </a:cubicBezTo>
                    <a:cubicBezTo>
                      <a:pt x="155" y="151"/>
                      <a:pt x="155" y="135"/>
                      <a:pt x="154" y="122"/>
                    </a:cubicBezTo>
                    <a:cubicBezTo>
                      <a:pt x="153" y="105"/>
                      <a:pt x="149" y="89"/>
                      <a:pt x="142" y="74"/>
                    </a:cubicBezTo>
                    <a:cubicBezTo>
                      <a:pt x="137" y="60"/>
                      <a:pt x="128" y="40"/>
                      <a:pt x="114" y="32"/>
                    </a:cubicBezTo>
                    <a:cubicBezTo>
                      <a:pt x="101" y="25"/>
                      <a:pt x="82" y="26"/>
                      <a:pt x="67" y="27"/>
                    </a:cubicBezTo>
                    <a:cubicBezTo>
                      <a:pt x="51" y="29"/>
                      <a:pt x="33" y="33"/>
                      <a:pt x="19" y="42"/>
                    </a:cubicBezTo>
                    <a:cubicBezTo>
                      <a:pt x="6" y="50"/>
                      <a:pt x="11" y="62"/>
                      <a:pt x="16" y="73"/>
                    </a:cubicBezTo>
                    <a:cubicBezTo>
                      <a:pt x="23" y="89"/>
                      <a:pt x="31" y="104"/>
                      <a:pt x="41" y="118"/>
                    </a:cubicBezTo>
                    <a:cubicBezTo>
                      <a:pt x="50" y="130"/>
                      <a:pt x="60" y="146"/>
                      <a:pt x="74" y="152"/>
                    </a:cubicBezTo>
                    <a:cubicBezTo>
                      <a:pt x="88" y="158"/>
                      <a:pt x="102" y="150"/>
                      <a:pt x="114" y="143"/>
                    </a:cubicBezTo>
                    <a:cubicBezTo>
                      <a:pt x="126" y="135"/>
                      <a:pt x="141" y="123"/>
                      <a:pt x="147" y="109"/>
                    </a:cubicBezTo>
                    <a:cubicBezTo>
                      <a:pt x="153" y="96"/>
                      <a:pt x="144" y="85"/>
                      <a:pt x="135" y="76"/>
                    </a:cubicBezTo>
                    <a:cubicBezTo>
                      <a:pt x="122" y="65"/>
                      <a:pt x="108" y="55"/>
                      <a:pt x="94" y="47"/>
                    </a:cubicBezTo>
                    <a:cubicBezTo>
                      <a:pt x="86" y="43"/>
                      <a:pt x="78" y="39"/>
                      <a:pt x="70" y="35"/>
                    </a:cubicBezTo>
                    <a:cubicBezTo>
                      <a:pt x="64" y="33"/>
                      <a:pt x="57" y="30"/>
                      <a:pt x="50" y="31"/>
                    </a:cubicBezTo>
                    <a:cubicBezTo>
                      <a:pt x="38" y="35"/>
                      <a:pt x="36" y="52"/>
                      <a:pt x="33" y="62"/>
                    </a:cubicBezTo>
                    <a:cubicBezTo>
                      <a:pt x="30" y="78"/>
                      <a:pt x="29" y="95"/>
                      <a:pt x="38" y="110"/>
                    </a:cubicBezTo>
                    <a:cubicBezTo>
                      <a:pt x="46" y="122"/>
                      <a:pt x="60" y="128"/>
                      <a:pt x="73" y="133"/>
                    </a:cubicBezTo>
                    <a:cubicBezTo>
                      <a:pt x="86" y="137"/>
                      <a:pt x="107" y="144"/>
                      <a:pt x="120" y="137"/>
                    </a:cubicBezTo>
                    <a:cubicBezTo>
                      <a:pt x="132" y="130"/>
                      <a:pt x="131" y="111"/>
                      <a:pt x="130" y="100"/>
                    </a:cubicBezTo>
                    <a:cubicBezTo>
                      <a:pt x="127" y="85"/>
                      <a:pt x="121" y="71"/>
                      <a:pt x="110" y="61"/>
                    </a:cubicBezTo>
                    <a:cubicBezTo>
                      <a:pt x="100" y="51"/>
                      <a:pt x="87" y="46"/>
                      <a:pt x="73" y="47"/>
                    </a:cubicBezTo>
                    <a:cubicBezTo>
                      <a:pt x="62" y="48"/>
                      <a:pt x="49" y="54"/>
                      <a:pt x="48" y="66"/>
                    </a:cubicBezTo>
                    <a:cubicBezTo>
                      <a:pt x="47" y="80"/>
                      <a:pt x="59" y="94"/>
                      <a:pt x="68" y="102"/>
                    </a:cubicBezTo>
                    <a:cubicBezTo>
                      <a:pt x="75" y="107"/>
                      <a:pt x="91" y="119"/>
                      <a:pt x="98" y="107"/>
                    </a:cubicBezTo>
                    <a:cubicBezTo>
                      <a:pt x="103" y="96"/>
                      <a:pt x="93" y="84"/>
                      <a:pt x="84" y="79"/>
                    </a:cubicBezTo>
                    <a:cubicBezTo>
                      <a:pt x="77" y="75"/>
                      <a:pt x="63" y="73"/>
                      <a:pt x="64" y="86"/>
                    </a:cubicBezTo>
                    <a:cubicBezTo>
                      <a:pt x="65" y="97"/>
                      <a:pt x="75" y="108"/>
                      <a:pt x="85" y="112"/>
                    </a:cubicBezTo>
                    <a:cubicBezTo>
                      <a:pt x="87" y="113"/>
                      <a:pt x="89" y="110"/>
                      <a:pt x="87" y="109"/>
                    </a:cubicBezTo>
                    <a:cubicBezTo>
                      <a:pt x="81" y="106"/>
                      <a:pt x="76" y="103"/>
                      <a:pt x="72" y="97"/>
                    </a:cubicBezTo>
                    <a:cubicBezTo>
                      <a:pt x="71" y="94"/>
                      <a:pt x="69" y="90"/>
                      <a:pt x="69" y="87"/>
                    </a:cubicBezTo>
                    <a:cubicBezTo>
                      <a:pt x="68" y="82"/>
                      <a:pt x="73" y="79"/>
                      <a:pt x="78" y="81"/>
                    </a:cubicBezTo>
                    <a:cubicBezTo>
                      <a:pt x="85" y="83"/>
                      <a:pt x="91" y="88"/>
                      <a:pt x="93" y="95"/>
                    </a:cubicBezTo>
                    <a:cubicBezTo>
                      <a:pt x="96" y="100"/>
                      <a:pt x="94" y="109"/>
                      <a:pt x="85" y="107"/>
                    </a:cubicBezTo>
                    <a:cubicBezTo>
                      <a:pt x="81" y="106"/>
                      <a:pt x="78" y="104"/>
                      <a:pt x="74" y="102"/>
                    </a:cubicBezTo>
                    <a:cubicBezTo>
                      <a:pt x="64" y="95"/>
                      <a:pt x="53" y="83"/>
                      <a:pt x="52" y="70"/>
                    </a:cubicBezTo>
                    <a:cubicBezTo>
                      <a:pt x="50" y="53"/>
                      <a:pt x="73" y="49"/>
                      <a:pt x="85" y="52"/>
                    </a:cubicBezTo>
                    <a:cubicBezTo>
                      <a:pt x="112" y="57"/>
                      <a:pt x="128" y="87"/>
                      <a:pt x="126" y="112"/>
                    </a:cubicBezTo>
                    <a:cubicBezTo>
                      <a:pt x="126" y="121"/>
                      <a:pt x="124" y="132"/>
                      <a:pt x="114" y="135"/>
                    </a:cubicBezTo>
                    <a:cubicBezTo>
                      <a:pt x="107" y="137"/>
                      <a:pt x="99" y="135"/>
                      <a:pt x="92" y="134"/>
                    </a:cubicBezTo>
                    <a:cubicBezTo>
                      <a:pt x="80" y="132"/>
                      <a:pt x="67" y="127"/>
                      <a:pt x="56" y="121"/>
                    </a:cubicBezTo>
                    <a:cubicBezTo>
                      <a:pt x="44" y="113"/>
                      <a:pt x="36" y="102"/>
                      <a:pt x="35" y="88"/>
                    </a:cubicBezTo>
                    <a:cubicBezTo>
                      <a:pt x="34" y="74"/>
                      <a:pt x="37" y="59"/>
                      <a:pt x="41" y="47"/>
                    </a:cubicBezTo>
                    <a:cubicBezTo>
                      <a:pt x="44" y="39"/>
                      <a:pt x="49" y="34"/>
                      <a:pt x="58" y="35"/>
                    </a:cubicBezTo>
                    <a:cubicBezTo>
                      <a:pt x="65" y="36"/>
                      <a:pt x="72" y="39"/>
                      <a:pt x="78" y="42"/>
                    </a:cubicBezTo>
                    <a:cubicBezTo>
                      <a:pt x="90" y="47"/>
                      <a:pt x="101" y="54"/>
                      <a:pt x="112" y="61"/>
                    </a:cubicBezTo>
                    <a:cubicBezTo>
                      <a:pt x="122" y="68"/>
                      <a:pt x="134" y="77"/>
                      <a:pt x="141" y="87"/>
                    </a:cubicBezTo>
                    <a:cubicBezTo>
                      <a:pt x="153" y="102"/>
                      <a:pt x="142" y="116"/>
                      <a:pt x="130" y="127"/>
                    </a:cubicBezTo>
                    <a:cubicBezTo>
                      <a:pt x="121" y="135"/>
                      <a:pt x="110" y="143"/>
                      <a:pt x="98" y="148"/>
                    </a:cubicBezTo>
                    <a:cubicBezTo>
                      <a:pt x="81" y="155"/>
                      <a:pt x="69" y="147"/>
                      <a:pt x="58" y="135"/>
                    </a:cubicBezTo>
                    <a:cubicBezTo>
                      <a:pt x="41" y="116"/>
                      <a:pt x="27" y="94"/>
                      <a:pt x="18" y="70"/>
                    </a:cubicBezTo>
                    <a:cubicBezTo>
                      <a:pt x="15" y="64"/>
                      <a:pt x="12" y="56"/>
                      <a:pt x="14" y="50"/>
                    </a:cubicBezTo>
                    <a:cubicBezTo>
                      <a:pt x="17" y="44"/>
                      <a:pt x="29" y="40"/>
                      <a:pt x="36" y="38"/>
                    </a:cubicBezTo>
                    <a:cubicBezTo>
                      <a:pt x="49" y="33"/>
                      <a:pt x="64" y="30"/>
                      <a:pt x="78" y="30"/>
                    </a:cubicBezTo>
                    <a:cubicBezTo>
                      <a:pt x="93" y="29"/>
                      <a:pt x="111" y="30"/>
                      <a:pt x="121" y="42"/>
                    </a:cubicBezTo>
                    <a:cubicBezTo>
                      <a:pt x="130" y="53"/>
                      <a:pt x="136" y="65"/>
                      <a:pt x="141" y="77"/>
                    </a:cubicBezTo>
                    <a:cubicBezTo>
                      <a:pt x="145" y="90"/>
                      <a:pt x="149" y="103"/>
                      <a:pt x="150" y="116"/>
                    </a:cubicBezTo>
                    <a:cubicBezTo>
                      <a:pt x="151" y="128"/>
                      <a:pt x="153" y="144"/>
                      <a:pt x="146" y="155"/>
                    </a:cubicBezTo>
                    <a:cubicBezTo>
                      <a:pt x="137" y="167"/>
                      <a:pt x="119" y="163"/>
                      <a:pt x="107" y="161"/>
                    </a:cubicBezTo>
                    <a:cubicBezTo>
                      <a:pt x="95" y="158"/>
                      <a:pt x="83" y="155"/>
                      <a:pt x="72" y="150"/>
                    </a:cubicBezTo>
                    <a:cubicBezTo>
                      <a:pt x="51" y="140"/>
                      <a:pt x="28" y="125"/>
                      <a:pt x="15" y="106"/>
                    </a:cubicBezTo>
                    <a:cubicBezTo>
                      <a:pt x="0" y="83"/>
                      <a:pt x="8" y="50"/>
                      <a:pt x="24" y="30"/>
                    </a:cubicBezTo>
                    <a:cubicBezTo>
                      <a:pt x="42" y="7"/>
                      <a:pt x="71" y="6"/>
                      <a:pt x="96" y="19"/>
                    </a:cubicBezTo>
                    <a:cubicBezTo>
                      <a:pt x="119" y="32"/>
                      <a:pt x="137" y="55"/>
                      <a:pt x="151" y="77"/>
                    </a:cubicBezTo>
                    <a:cubicBezTo>
                      <a:pt x="166" y="100"/>
                      <a:pt x="177" y="128"/>
                      <a:pt x="154" y="151"/>
                    </a:cubicBezTo>
                    <a:cubicBezTo>
                      <a:pt x="136" y="169"/>
                      <a:pt x="106" y="171"/>
                      <a:pt x="81" y="167"/>
                    </a:cubicBezTo>
                    <a:cubicBezTo>
                      <a:pt x="56" y="163"/>
                      <a:pt x="32" y="151"/>
                      <a:pt x="18" y="129"/>
                    </a:cubicBezTo>
                    <a:cubicBezTo>
                      <a:pt x="11" y="118"/>
                      <a:pt x="7" y="106"/>
                      <a:pt x="7" y="94"/>
                    </a:cubicBezTo>
                    <a:cubicBezTo>
                      <a:pt x="7" y="92"/>
                      <a:pt x="5" y="92"/>
                      <a:pt x="5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30" name="Google Shape;2830;p21"/>
            <p:cNvSpPr/>
            <p:nvPr/>
          </p:nvSpPr>
          <p:spPr>
            <a:xfrm rot="-5400000" flipH="1">
              <a:off x="-338350" y="935103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31" name="Google Shape;2831;p21"/>
            <p:cNvGrpSpPr/>
            <p:nvPr/>
          </p:nvGrpSpPr>
          <p:grpSpPr>
            <a:xfrm rot="10800000" flipH="1">
              <a:off x="7905411" y="-1104273"/>
              <a:ext cx="2466448" cy="2447096"/>
              <a:chOff x="6437313" y="3054351"/>
              <a:chExt cx="603250" cy="598487"/>
            </a:xfrm>
          </p:grpSpPr>
          <p:sp>
            <p:nvSpPr>
              <p:cNvPr id="2832" name="Google Shape;2832;p21"/>
              <p:cNvSpPr/>
              <p:nvPr/>
            </p:nvSpPr>
            <p:spPr>
              <a:xfrm>
                <a:off x="6727826" y="3054350"/>
                <a:ext cx="123825" cy="274637"/>
              </a:xfrm>
              <a:custGeom>
                <a:avLst/>
                <a:gdLst/>
                <a:ahLst/>
                <a:cxnLst/>
                <a:rect l="l" t="t" r="r" b="b"/>
                <a:pathLst>
                  <a:path w="33" h="73" extrusionOk="0">
                    <a:moveTo>
                      <a:pt x="1" y="38"/>
                    </a:moveTo>
                    <a:cubicBezTo>
                      <a:pt x="0" y="50"/>
                      <a:pt x="1" y="62"/>
                      <a:pt x="3" y="73"/>
                    </a:cubicBezTo>
                    <a:cubicBezTo>
                      <a:pt x="10" y="68"/>
                      <a:pt x="17" y="60"/>
                      <a:pt x="24" y="43"/>
                    </a:cubicBezTo>
                    <a:cubicBezTo>
                      <a:pt x="29" y="31"/>
                      <a:pt x="33" y="0"/>
                      <a:pt x="20" y="2"/>
                    </a:cubicBezTo>
                    <a:cubicBezTo>
                      <a:pt x="8" y="4"/>
                      <a:pt x="2" y="27"/>
                      <a:pt x="1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3" name="Google Shape;2833;p21"/>
              <p:cNvSpPr/>
              <p:nvPr/>
            </p:nvSpPr>
            <p:spPr>
              <a:xfrm>
                <a:off x="6738938" y="3076576"/>
                <a:ext cx="6350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47" extrusionOk="0">
                    <a:moveTo>
                      <a:pt x="16" y="0"/>
                    </a:moveTo>
                    <a:cubicBezTo>
                      <a:pt x="3" y="11"/>
                      <a:pt x="0" y="30"/>
                      <a:pt x="2" y="46"/>
                    </a:cubicBezTo>
                    <a:cubicBezTo>
                      <a:pt x="2" y="47"/>
                      <a:pt x="3" y="47"/>
                      <a:pt x="3" y="46"/>
                    </a:cubicBezTo>
                    <a:cubicBezTo>
                      <a:pt x="3" y="37"/>
                      <a:pt x="3" y="29"/>
                      <a:pt x="5" y="20"/>
                    </a:cubicBezTo>
                    <a:cubicBezTo>
                      <a:pt x="7" y="13"/>
                      <a:pt x="11" y="6"/>
                      <a:pt x="17" y="0"/>
                    </a:cubicBezTo>
                    <a:cubicBezTo>
                      <a:pt x="17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4" name="Google Shape;2834;p21"/>
              <p:cNvSpPr/>
              <p:nvPr/>
            </p:nvSpPr>
            <p:spPr>
              <a:xfrm>
                <a:off x="6742113" y="3265488"/>
                <a:ext cx="4763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1"/>
                    </a:move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5" name="Google Shape;2835;p21"/>
              <p:cNvSpPr/>
              <p:nvPr/>
            </p:nvSpPr>
            <p:spPr>
              <a:xfrm>
                <a:off x="6742113" y="3287713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6" name="Google Shape;2836;p21"/>
              <p:cNvSpPr/>
              <p:nvPr/>
            </p:nvSpPr>
            <p:spPr>
              <a:xfrm>
                <a:off x="6799263" y="3076575"/>
                <a:ext cx="2540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1" extrusionOk="0">
                    <a:moveTo>
                      <a:pt x="4" y="1"/>
                    </a:moveTo>
                    <a:cubicBezTo>
                      <a:pt x="7" y="10"/>
                      <a:pt x="3" y="21"/>
                      <a:pt x="0" y="29"/>
                    </a:cubicBezTo>
                    <a:cubicBezTo>
                      <a:pt x="0" y="30"/>
                      <a:pt x="1" y="31"/>
                      <a:pt x="1" y="30"/>
                    </a:cubicBezTo>
                    <a:cubicBezTo>
                      <a:pt x="3" y="25"/>
                      <a:pt x="5" y="19"/>
                      <a:pt x="5" y="14"/>
                    </a:cubicBezTo>
                    <a:cubicBezTo>
                      <a:pt x="6" y="9"/>
                      <a:pt x="6" y="5"/>
                      <a:pt x="4" y="1"/>
                    </a:cubicBezTo>
                    <a:cubicBezTo>
                      <a:pt x="4" y="0"/>
                      <a:pt x="3" y="0"/>
                      <a:pt x="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7" name="Google Shape;2837;p21"/>
              <p:cNvSpPr/>
              <p:nvPr/>
            </p:nvSpPr>
            <p:spPr>
              <a:xfrm>
                <a:off x="6791326" y="3205163"/>
                <a:ext cx="7938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1" y="1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8" name="Google Shape;2838;p21"/>
              <p:cNvSpPr/>
              <p:nvPr/>
            </p:nvSpPr>
            <p:spPr>
              <a:xfrm>
                <a:off x="6788151" y="32305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9" name="Google Shape;2839;p21"/>
              <p:cNvSpPr/>
              <p:nvPr/>
            </p:nvSpPr>
            <p:spPr>
              <a:xfrm>
                <a:off x="6632576" y="3375025"/>
                <a:ext cx="117475" cy="277812"/>
              </a:xfrm>
              <a:custGeom>
                <a:avLst/>
                <a:gdLst/>
                <a:ahLst/>
                <a:cxnLst/>
                <a:rect l="l" t="t" r="r" b="b"/>
                <a:pathLst>
                  <a:path w="31" h="74" extrusionOk="0">
                    <a:moveTo>
                      <a:pt x="30" y="35"/>
                    </a:moveTo>
                    <a:cubicBezTo>
                      <a:pt x="31" y="23"/>
                      <a:pt x="29" y="11"/>
                      <a:pt x="27" y="0"/>
                    </a:cubicBezTo>
                    <a:cubicBezTo>
                      <a:pt x="21" y="5"/>
                      <a:pt x="14" y="14"/>
                      <a:pt x="8" y="31"/>
                    </a:cubicBezTo>
                    <a:cubicBezTo>
                      <a:pt x="3" y="43"/>
                      <a:pt x="0" y="74"/>
                      <a:pt x="12" y="72"/>
                    </a:cubicBezTo>
                    <a:cubicBezTo>
                      <a:pt x="25" y="69"/>
                      <a:pt x="30" y="46"/>
                      <a:pt x="30" y="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0" name="Google Shape;2840;p21"/>
              <p:cNvSpPr/>
              <p:nvPr/>
            </p:nvSpPr>
            <p:spPr>
              <a:xfrm>
                <a:off x="6681788" y="3452813"/>
                <a:ext cx="60325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6" h="47" extrusionOk="0">
                    <a:moveTo>
                      <a:pt x="0" y="47"/>
                    </a:moveTo>
                    <a:cubicBezTo>
                      <a:pt x="13" y="36"/>
                      <a:pt x="16" y="16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9"/>
                      <a:pt x="13" y="17"/>
                      <a:pt x="11" y="26"/>
                    </a:cubicBezTo>
                    <a:cubicBezTo>
                      <a:pt x="9" y="34"/>
                      <a:pt x="6" y="41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1" name="Google Shape;2841;p21"/>
              <p:cNvSpPr/>
              <p:nvPr/>
            </p:nvSpPr>
            <p:spPr>
              <a:xfrm>
                <a:off x="6727826" y="3427413"/>
                <a:ext cx="3175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2" name="Google Shape;2842;p21"/>
              <p:cNvSpPr/>
              <p:nvPr/>
            </p:nvSpPr>
            <p:spPr>
              <a:xfrm>
                <a:off x="6727826" y="3411538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3" name="Google Shape;2843;p21"/>
              <p:cNvSpPr/>
              <p:nvPr/>
            </p:nvSpPr>
            <p:spPr>
              <a:xfrm>
                <a:off x="6656388" y="3513138"/>
                <a:ext cx="2540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1" extrusionOk="0">
                    <a:moveTo>
                      <a:pt x="4" y="30"/>
                    </a:moveTo>
                    <a:cubicBezTo>
                      <a:pt x="0" y="21"/>
                      <a:pt x="4" y="10"/>
                      <a:pt x="7" y="1"/>
                    </a:cubicBezTo>
                    <a:cubicBezTo>
                      <a:pt x="7" y="1"/>
                      <a:pt x="6" y="0"/>
                      <a:pt x="5" y="1"/>
                    </a:cubicBezTo>
                    <a:cubicBezTo>
                      <a:pt x="3" y="6"/>
                      <a:pt x="2" y="12"/>
                      <a:pt x="2" y="17"/>
                    </a:cubicBezTo>
                    <a:cubicBezTo>
                      <a:pt x="1" y="22"/>
                      <a:pt x="1" y="26"/>
                      <a:pt x="3" y="30"/>
                    </a:cubicBezTo>
                    <a:cubicBezTo>
                      <a:pt x="3" y="31"/>
                      <a:pt x="4" y="30"/>
                      <a:pt x="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4" name="Google Shape;2844;p21"/>
              <p:cNvSpPr/>
              <p:nvPr/>
            </p:nvSpPr>
            <p:spPr>
              <a:xfrm>
                <a:off x="6678613" y="3487738"/>
                <a:ext cx="7938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1" y="3"/>
                    </a:moveTo>
                    <a:cubicBezTo>
                      <a:pt x="1" y="2"/>
                      <a:pt x="2" y="2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5" name="Google Shape;2845;p21"/>
              <p:cNvSpPr/>
              <p:nvPr/>
            </p:nvSpPr>
            <p:spPr>
              <a:xfrm>
                <a:off x="6686551" y="34718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6" name="Google Shape;2846;p21"/>
              <p:cNvSpPr/>
              <p:nvPr/>
            </p:nvSpPr>
            <p:spPr>
              <a:xfrm>
                <a:off x="6761163" y="3340101"/>
                <a:ext cx="279400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74" h="33" extrusionOk="0">
                    <a:moveTo>
                      <a:pt x="35" y="1"/>
                    </a:moveTo>
                    <a:cubicBezTo>
                      <a:pt x="24" y="0"/>
                      <a:pt x="12" y="1"/>
                      <a:pt x="0" y="3"/>
                    </a:cubicBezTo>
                    <a:cubicBezTo>
                      <a:pt x="6" y="10"/>
                      <a:pt x="14" y="17"/>
                      <a:pt x="30" y="24"/>
                    </a:cubicBezTo>
                    <a:cubicBezTo>
                      <a:pt x="42" y="29"/>
                      <a:pt x="74" y="33"/>
                      <a:pt x="71" y="20"/>
                    </a:cubicBezTo>
                    <a:cubicBezTo>
                      <a:pt x="69" y="8"/>
                      <a:pt x="46" y="2"/>
                      <a:pt x="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7" name="Google Shape;2847;p21"/>
              <p:cNvSpPr/>
              <p:nvPr/>
            </p:nvSpPr>
            <p:spPr>
              <a:xfrm>
                <a:off x="6840538" y="3351213"/>
                <a:ext cx="177800" cy="65088"/>
              </a:xfrm>
              <a:custGeom>
                <a:avLst/>
                <a:gdLst/>
                <a:ahLst/>
                <a:cxnLst/>
                <a:rect l="l" t="t" r="r" b="b"/>
                <a:pathLst>
                  <a:path w="47" h="17" extrusionOk="0">
                    <a:moveTo>
                      <a:pt x="47" y="16"/>
                    </a:moveTo>
                    <a:cubicBezTo>
                      <a:pt x="36" y="3"/>
                      <a:pt x="17" y="0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9" y="3"/>
                      <a:pt x="18" y="3"/>
                      <a:pt x="26" y="5"/>
                    </a:cubicBezTo>
                    <a:cubicBezTo>
                      <a:pt x="34" y="7"/>
                      <a:pt x="41" y="11"/>
                      <a:pt x="46" y="17"/>
                    </a:cubicBezTo>
                    <a:cubicBezTo>
                      <a:pt x="47" y="17"/>
                      <a:pt x="47" y="16"/>
                      <a:pt x="47" y="1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8" name="Google Shape;2848;p21"/>
              <p:cNvSpPr/>
              <p:nvPr/>
            </p:nvSpPr>
            <p:spPr>
              <a:xfrm>
                <a:off x="6818313" y="3355975"/>
                <a:ext cx="63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9" name="Google Shape;2849;p21"/>
              <p:cNvSpPr/>
              <p:nvPr/>
            </p:nvSpPr>
            <p:spPr>
              <a:xfrm>
                <a:off x="6802438" y="3355975"/>
                <a:ext cx="476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0" y="1"/>
                      <a:pt x="1" y="2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0" name="Google Shape;2850;p21"/>
              <p:cNvSpPr/>
              <p:nvPr/>
            </p:nvSpPr>
            <p:spPr>
              <a:xfrm>
                <a:off x="6900863" y="3411538"/>
                <a:ext cx="112712" cy="269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7" extrusionOk="0">
                    <a:moveTo>
                      <a:pt x="30" y="4"/>
                    </a:moveTo>
                    <a:cubicBezTo>
                      <a:pt x="21" y="7"/>
                      <a:pt x="10" y="3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6" y="3"/>
                      <a:pt x="11" y="5"/>
                      <a:pt x="17" y="5"/>
                    </a:cubicBezTo>
                    <a:cubicBezTo>
                      <a:pt x="21" y="6"/>
                      <a:pt x="26" y="6"/>
                      <a:pt x="30" y="4"/>
                    </a:cubicBezTo>
                    <a:cubicBezTo>
                      <a:pt x="30" y="4"/>
                      <a:pt x="30" y="3"/>
                      <a:pt x="30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1" name="Google Shape;2851;p21"/>
              <p:cNvSpPr/>
              <p:nvPr/>
            </p:nvSpPr>
            <p:spPr>
              <a:xfrm>
                <a:off x="6873876" y="3405188"/>
                <a:ext cx="1111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1"/>
                    </a:move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2" name="Google Shape;2852;p21"/>
              <p:cNvSpPr/>
              <p:nvPr/>
            </p:nvSpPr>
            <p:spPr>
              <a:xfrm>
                <a:off x="6859588" y="3400425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3" name="Google Shape;2853;p21"/>
              <p:cNvSpPr/>
              <p:nvPr/>
            </p:nvSpPr>
            <p:spPr>
              <a:xfrm>
                <a:off x="6437313" y="3246438"/>
                <a:ext cx="282575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75" h="31" extrusionOk="0">
                    <a:moveTo>
                      <a:pt x="40" y="30"/>
                    </a:moveTo>
                    <a:cubicBezTo>
                      <a:pt x="52" y="31"/>
                      <a:pt x="63" y="29"/>
                      <a:pt x="75" y="27"/>
                    </a:cubicBezTo>
                    <a:cubicBezTo>
                      <a:pt x="69" y="21"/>
                      <a:pt x="61" y="14"/>
                      <a:pt x="44" y="8"/>
                    </a:cubicBezTo>
                    <a:cubicBezTo>
                      <a:pt x="32" y="3"/>
                      <a:pt x="0" y="0"/>
                      <a:pt x="3" y="12"/>
                    </a:cubicBezTo>
                    <a:cubicBezTo>
                      <a:pt x="6" y="25"/>
                      <a:pt x="29" y="30"/>
                      <a:pt x="40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4" name="Google Shape;2854;p21"/>
              <p:cNvSpPr/>
              <p:nvPr/>
            </p:nvSpPr>
            <p:spPr>
              <a:xfrm>
                <a:off x="6459538" y="3295650"/>
                <a:ext cx="1809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8" h="16" extrusionOk="0">
                    <a:moveTo>
                      <a:pt x="1" y="0"/>
                    </a:moveTo>
                    <a:cubicBezTo>
                      <a:pt x="12" y="13"/>
                      <a:pt x="31" y="16"/>
                      <a:pt x="47" y="13"/>
                    </a:cubicBezTo>
                    <a:cubicBezTo>
                      <a:pt x="48" y="13"/>
                      <a:pt x="48" y="12"/>
                      <a:pt x="47" y="12"/>
                    </a:cubicBezTo>
                    <a:cubicBezTo>
                      <a:pt x="39" y="12"/>
                      <a:pt x="30" y="13"/>
                      <a:pt x="22" y="11"/>
                    </a:cubicBezTo>
                    <a:cubicBezTo>
                      <a:pt x="14" y="9"/>
                      <a:pt x="7" y="6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5" name="Google Shape;2855;p21"/>
              <p:cNvSpPr/>
              <p:nvPr/>
            </p:nvSpPr>
            <p:spPr>
              <a:xfrm>
                <a:off x="6656388" y="3340100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6" name="Google Shape;2856;p21"/>
              <p:cNvSpPr/>
              <p:nvPr/>
            </p:nvSpPr>
            <p:spPr>
              <a:xfrm>
                <a:off x="6673851" y="3340100"/>
                <a:ext cx="4763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7" name="Google Shape;2857;p21"/>
              <p:cNvSpPr/>
              <p:nvPr/>
            </p:nvSpPr>
            <p:spPr>
              <a:xfrm>
                <a:off x="6464301" y="3268663"/>
                <a:ext cx="112712" cy="269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7" extrusionOk="0">
                    <a:moveTo>
                      <a:pt x="1" y="4"/>
                    </a:moveTo>
                    <a:cubicBezTo>
                      <a:pt x="9" y="0"/>
                      <a:pt x="20" y="4"/>
                      <a:pt x="29" y="7"/>
                    </a:cubicBezTo>
                    <a:cubicBezTo>
                      <a:pt x="30" y="7"/>
                      <a:pt x="30" y="6"/>
                      <a:pt x="30" y="5"/>
                    </a:cubicBezTo>
                    <a:cubicBezTo>
                      <a:pt x="25" y="3"/>
                      <a:pt x="19" y="2"/>
                      <a:pt x="14" y="2"/>
                    </a:cubicBezTo>
                    <a:cubicBezTo>
                      <a:pt x="9" y="1"/>
                      <a:pt x="4" y="1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8" name="Google Shape;2858;p21"/>
              <p:cNvSpPr/>
              <p:nvPr/>
            </p:nvSpPr>
            <p:spPr>
              <a:xfrm>
                <a:off x="6591301" y="3290888"/>
                <a:ext cx="158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1" y="1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9" name="Google Shape;2859;p21"/>
              <p:cNvSpPr/>
              <p:nvPr/>
            </p:nvSpPr>
            <p:spPr>
              <a:xfrm>
                <a:off x="6618288" y="3298825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0" name="Google Shape;2860;p21"/>
              <p:cNvSpPr/>
              <p:nvPr/>
            </p:nvSpPr>
            <p:spPr>
              <a:xfrm>
                <a:off x="6757988" y="3167063"/>
                <a:ext cx="271463" cy="1730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46" extrusionOk="0">
                    <a:moveTo>
                      <a:pt x="22" y="19"/>
                    </a:moveTo>
                    <a:cubicBezTo>
                      <a:pt x="13" y="26"/>
                      <a:pt x="6" y="36"/>
                      <a:pt x="0" y="45"/>
                    </a:cubicBezTo>
                    <a:cubicBezTo>
                      <a:pt x="8" y="46"/>
                      <a:pt x="18" y="45"/>
                      <a:pt x="35" y="38"/>
                    </a:cubicBezTo>
                    <a:cubicBezTo>
                      <a:pt x="47" y="33"/>
                      <a:pt x="72" y="14"/>
                      <a:pt x="62" y="7"/>
                    </a:cubicBezTo>
                    <a:cubicBezTo>
                      <a:pt x="52" y="0"/>
                      <a:pt x="31" y="12"/>
                      <a:pt x="22" y="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1" name="Google Shape;2861;p21"/>
              <p:cNvSpPr/>
              <p:nvPr/>
            </p:nvSpPr>
            <p:spPr>
              <a:xfrm>
                <a:off x="6813551" y="3194050"/>
                <a:ext cx="166688" cy="93663"/>
              </a:xfrm>
              <a:custGeom>
                <a:avLst/>
                <a:gdLst/>
                <a:ahLst/>
                <a:cxnLst/>
                <a:rect l="l" t="t" r="r" b="b"/>
                <a:pathLst>
                  <a:path w="44" h="25" extrusionOk="0">
                    <a:moveTo>
                      <a:pt x="44" y="2"/>
                    </a:moveTo>
                    <a:cubicBezTo>
                      <a:pt x="27" y="0"/>
                      <a:pt x="10" y="11"/>
                      <a:pt x="1" y="24"/>
                    </a:cubicBezTo>
                    <a:cubicBezTo>
                      <a:pt x="0" y="24"/>
                      <a:pt x="1" y="25"/>
                      <a:pt x="1" y="25"/>
                    </a:cubicBezTo>
                    <a:cubicBezTo>
                      <a:pt x="8" y="19"/>
                      <a:pt x="13" y="12"/>
                      <a:pt x="21" y="8"/>
                    </a:cubicBezTo>
                    <a:cubicBezTo>
                      <a:pt x="28" y="4"/>
                      <a:pt x="36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2" name="Google Shape;2862;p21"/>
              <p:cNvSpPr/>
              <p:nvPr/>
            </p:nvSpPr>
            <p:spPr>
              <a:xfrm>
                <a:off x="6799263" y="3295650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3" name="Google Shape;2863;p21"/>
              <p:cNvSpPr/>
              <p:nvPr/>
            </p:nvSpPr>
            <p:spPr>
              <a:xfrm>
                <a:off x="6788151" y="3309938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4" name="Google Shape;2864;p21"/>
              <p:cNvSpPr/>
              <p:nvPr/>
            </p:nvSpPr>
            <p:spPr>
              <a:xfrm>
                <a:off x="6897688" y="3208338"/>
                <a:ext cx="9048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23" y="1"/>
                    </a:moveTo>
                    <a:cubicBezTo>
                      <a:pt x="19" y="9"/>
                      <a:pt x="9" y="14"/>
                      <a:pt x="0" y="18"/>
                    </a:cubicBezTo>
                    <a:cubicBezTo>
                      <a:pt x="0" y="19"/>
                      <a:pt x="0" y="20"/>
                      <a:pt x="1" y="20"/>
                    </a:cubicBezTo>
                    <a:cubicBezTo>
                      <a:pt x="6" y="18"/>
                      <a:pt x="11" y="15"/>
                      <a:pt x="15" y="11"/>
                    </a:cubicBezTo>
                    <a:cubicBezTo>
                      <a:pt x="19" y="8"/>
                      <a:pt x="22" y="5"/>
                      <a:pt x="24" y="1"/>
                    </a:cubicBezTo>
                    <a:cubicBezTo>
                      <a:pt x="24" y="1"/>
                      <a:pt x="23" y="0"/>
                      <a:pt x="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5" name="Google Shape;2865;p21"/>
              <p:cNvSpPr/>
              <p:nvPr/>
            </p:nvSpPr>
            <p:spPr>
              <a:xfrm>
                <a:off x="6873876" y="3287713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6" name="Google Shape;2866;p21"/>
              <p:cNvSpPr/>
              <p:nvPr/>
            </p:nvSpPr>
            <p:spPr>
              <a:xfrm>
                <a:off x="6859588" y="3302000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7" name="Google Shape;2867;p21"/>
              <p:cNvSpPr/>
              <p:nvPr/>
            </p:nvSpPr>
            <p:spPr>
              <a:xfrm>
                <a:off x="6451601" y="3362325"/>
                <a:ext cx="268288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71" h="47" extrusionOk="0">
                    <a:moveTo>
                      <a:pt x="49" y="27"/>
                    </a:moveTo>
                    <a:cubicBezTo>
                      <a:pt x="58" y="20"/>
                      <a:pt x="65" y="10"/>
                      <a:pt x="71" y="0"/>
                    </a:cubicBezTo>
                    <a:cubicBezTo>
                      <a:pt x="63" y="0"/>
                      <a:pt x="53" y="1"/>
                      <a:pt x="36" y="8"/>
                    </a:cubicBezTo>
                    <a:cubicBezTo>
                      <a:pt x="24" y="14"/>
                      <a:pt x="0" y="34"/>
                      <a:pt x="10" y="41"/>
                    </a:cubicBezTo>
                    <a:cubicBezTo>
                      <a:pt x="21" y="47"/>
                      <a:pt x="41" y="35"/>
                      <a:pt x="49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8" name="Google Shape;2868;p21"/>
              <p:cNvSpPr/>
              <p:nvPr/>
            </p:nvSpPr>
            <p:spPr>
              <a:xfrm>
                <a:off x="6500813" y="3416300"/>
                <a:ext cx="161925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3" h="26" extrusionOk="0">
                    <a:moveTo>
                      <a:pt x="1" y="25"/>
                    </a:moveTo>
                    <a:cubicBezTo>
                      <a:pt x="18" y="26"/>
                      <a:pt x="33" y="14"/>
                      <a:pt x="43" y="1"/>
                    </a:cubicBezTo>
                    <a:cubicBezTo>
                      <a:pt x="43" y="0"/>
                      <a:pt x="43" y="0"/>
                      <a:pt x="42" y="0"/>
                    </a:cubicBezTo>
                    <a:cubicBezTo>
                      <a:pt x="36" y="6"/>
                      <a:pt x="30" y="13"/>
                      <a:pt x="23" y="18"/>
                    </a:cubicBezTo>
                    <a:cubicBezTo>
                      <a:pt x="16" y="22"/>
                      <a:pt x="9" y="24"/>
                      <a:pt x="1" y="24"/>
                    </a:cubicBezTo>
                    <a:cubicBezTo>
                      <a:pt x="0" y="24"/>
                      <a:pt x="0" y="25"/>
                      <a:pt x="1" y="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9" name="Google Shape;2869;p21"/>
              <p:cNvSpPr/>
              <p:nvPr/>
            </p:nvSpPr>
            <p:spPr>
              <a:xfrm>
                <a:off x="6670676" y="3397250"/>
                <a:ext cx="11113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2"/>
                    </a:move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1" y="3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0" name="Google Shape;2870;p21"/>
              <p:cNvSpPr/>
              <p:nvPr/>
            </p:nvSpPr>
            <p:spPr>
              <a:xfrm>
                <a:off x="6686551" y="3386138"/>
                <a:ext cx="31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1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1" name="Google Shape;2871;p21"/>
              <p:cNvSpPr/>
              <p:nvPr/>
            </p:nvSpPr>
            <p:spPr>
              <a:xfrm>
                <a:off x="6492875" y="3422650"/>
                <a:ext cx="9048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1" y="20"/>
                    </a:moveTo>
                    <a:cubicBezTo>
                      <a:pt x="5" y="11"/>
                      <a:pt x="15" y="6"/>
                      <a:pt x="23" y="1"/>
                    </a:cubicBezTo>
                    <a:cubicBezTo>
                      <a:pt x="24" y="1"/>
                      <a:pt x="23" y="0"/>
                      <a:pt x="22" y="0"/>
                    </a:cubicBezTo>
                    <a:cubicBezTo>
                      <a:pt x="17" y="2"/>
                      <a:pt x="13" y="5"/>
                      <a:pt x="9" y="9"/>
                    </a:cubicBezTo>
                    <a:cubicBezTo>
                      <a:pt x="5" y="12"/>
                      <a:pt x="2" y="15"/>
                      <a:pt x="0" y="19"/>
                    </a:cubicBezTo>
                    <a:cubicBezTo>
                      <a:pt x="0" y="20"/>
                      <a:pt x="1" y="20"/>
                      <a:pt x="1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2" name="Google Shape;2872;p21"/>
              <p:cNvSpPr/>
              <p:nvPr/>
            </p:nvSpPr>
            <p:spPr>
              <a:xfrm>
                <a:off x="6591301" y="3408363"/>
                <a:ext cx="158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1" y="2"/>
                    </a:moveTo>
                    <a:cubicBezTo>
                      <a:pt x="2" y="2"/>
                      <a:pt x="3" y="1"/>
                      <a:pt x="3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3" name="Google Shape;2873;p21"/>
              <p:cNvSpPr/>
              <p:nvPr/>
            </p:nvSpPr>
            <p:spPr>
              <a:xfrm>
                <a:off x="6618288" y="3400425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4" name="Google Shape;2874;p21"/>
              <p:cNvSpPr/>
              <p:nvPr/>
            </p:nvSpPr>
            <p:spPr>
              <a:xfrm>
                <a:off x="6753226" y="3370263"/>
                <a:ext cx="174625" cy="27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72" extrusionOk="0">
                    <a:moveTo>
                      <a:pt x="27" y="22"/>
                    </a:moveTo>
                    <a:cubicBezTo>
                      <a:pt x="20" y="13"/>
                      <a:pt x="10" y="6"/>
                      <a:pt x="1" y="0"/>
                    </a:cubicBezTo>
                    <a:cubicBezTo>
                      <a:pt x="0" y="8"/>
                      <a:pt x="1" y="18"/>
                      <a:pt x="7" y="35"/>
                    </a:cubicBezTo>
                    <a:cubicBezTo>
                      <a:pt x="12" y="47"/>
                      <a:pt x="31" y="72"/>
                      <a:pt x="39" y="62"/>
                    </a:cubicBezTo>
                    <a:cubicBezTo>
                      <a:pt x="46" y="52"/>
                      <a:pt x="34" y="31"/>
                      <a:pt x="27" y="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5" name="Google Shape;2875;p21"/>
              <p:cNvSpPr/>
              <p:nvPr/>
            </p:nvSpPr>
            <p:spPr>
              <a:xfrm>
                <a:off x="6802438" y="3427413"/>
                <a:ext cx="9842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26" h="44" extrusionOk="0">
                    <a:moveTo>
                      <a:pt x="24" y="44"/>
                    </a:moveTo>
                    <a:cubicBezTo>
                      <a:pt x="26" y="27"/>
                      <a:pt x="14" y="10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7" y="8"/>
                      <a:pt x="13" y="13"/>
                      <a:pt x="18" y="21"/>
                    </a:cubicBezTo>
                    <a:cubicBezTo>
                      <a:pt x="22" y="28"/>
                      <a:pt x="24" y="36"/>
                      <a:pt x="23" y="44"/>
                    </a:cubicBezTo>
                    <a:cubicBezTo>
                      <a:pt x="23" y="44"/>
                      <a:pt x="24" y="44"/>
                      <a:pt x="24" y="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6" name="Google Shape;2876;p21"/>
              <p:cNvSpPr/>
              <p:nvPr/>
            </p:nvSpPr>
            <p:spPr>
              <a:xfrm>
                <a:off x="6788151" y="3411538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1"/>
                    </a:move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7" name="Google Shape;2877;p21"/>
              <p:cNvSpPr/>
              <p:nvPr/>
            </p:nvSpPr>
            <p:spPr>
              <a:xfrm>
                <a:off x="6777038" y="3400425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8" name="Google Shape;2878;p21"/>
              <p:cNvSpPr/>
              <p:nvPr/>
            </p:nvSpPr>
            <p:spPr>
              <a:xfrm>
                <a:off x="6810376" y="3509963"/>
                <a:ext cx="71437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19" h="24" extrusionOk="0">
                    <a:moveTo>
                      <a:pt x="19" y="23"/>
                    </a:moveTo>
                    <a:cubicBezTo>
                      <a:pt x="10" y="19"/>
                      <a:pt x="5" y="9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6"/>
                      <a:pt x="5" y="11"/>
                      <a:pt x="8" y="15"/>
                    </a:cubicBezTo>
                    <a:cubicBezTo>
                      <a:pt x="11" y="19"/>
                      <a:pt x="14" y="22"/>
                      <a:pt x="19" y="24"/>
                    </a:cubicBezTo>
                    <a:cubicBezTo>
                      <a:pt x="19" y="24"/>
                      <a:pt x="19" y="23"/>
                      <a:pt x="19" y="2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9" name="Google Shape;2879;p21"/>
              <p:cNvSpPr/>
              <p:nvPr/>
            </p:nvSpPr>
            <p:spPr>
              <a:xfrm>
                <a:off x="6794501" y="3487738"/>
                <a:ext cx="7938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2"/>
                    </a:move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0" name="Google Shape;2880;p21"/>
              <p:cNvSpPr/>
              <p:nvPr/>
            </p:nvSpPr>
            <p:spPr>
              <a:xfrm>
                <a:off x="6788151" y="34718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1" name="Google Shape;2881;p21"/>
              <p:cNvSpPr/>
              <p:nvPr/>
            </p:nvSpPr>
            <p:spPr>
              <a:xfrm>
                <a:off x="6550026" y="3065463"/>
                <a:ext cx="180975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71" extrusionOk="0">
                    <a:moveTo>
                      <a:pt x="20" y="49"/>
                    </a:moveTo>
                    <a:cubicBezTo>
                      <a:pt x="28" y="58"/>
                      <a:pt x="38" y="65"/>
                      <a:pt x="47" y="71"/>
                    </a:cubicBezTo>
                    <a:cubicBezTo>
                      <a:pt x="48" y="63"/>
                      <a:pt x="47" y="53"/>
                      <a:pt x="39" y="36"/>
                    </a:cubicBezTo>
                    <a:cubicBezTo>
                      <a:pt x="34" y="24"/>
                      <a:pt x="14" y="0"/>
                      <a:pt x="7" y="10"/>
                    </a:cubicBezTo>
                    <a:cubicBezTo>
                      <a:pt x="0" y="21"/>
                      <a:pt x="13" y="41"/>
                      <a:pt x="20" y="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2" name="Google Shape;2882;p21"/>
              <p:cNvSpPr/>
              <p:nvPr/>
            </p:nvSpPr>
            <p:spPr>
              <a:xfrm>
                <a:off x="6580188" y="3114676"/>
                <a:ext cx="98425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43" extrusionOk="0">
                    <a:moveTo>
                      <a:pt x="1" y="1"/>
                    </a:moveTo>
                    <a:cubicBezTo>
                      <a:pt x="0" y="18"/>
                      <a:pt x="12" y="33"/>
                      <a:pt x="25" y="43"/>
                    </a:cubicBezTo>
                    <a:cubicBezTo>
                      <a:pt x="25" y="43"/>
                      <a:pt x="26" y="43"/>
                      <a:pt x="25" y="42"/>
                    </a:cubicBezTo>
                    <a:cubicBezTo>
                      <a:pt x="19" y="36"/>
                      <a:pt x="13" y="30"/>
                      <a:pt x="8" y="23"/>
                    </a:cubicBezTo>
                    <a:cubicBezTo>
                      <a:pt x="4" y="16"/>
                      <a:pt x="1" y="9"/>
                      <a:pt x="1" y="1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3" name="Google Shape;2883;p21"/>
              <p:cNvSpPr/>
              <p:nvPr/>
            </p:nvSpPr>
            <p:spPr>
              <a:xfrm>
                <a:off x="6686551" y="3284538"/>
                <a:ext cx="6350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4" name="Google Shape;2884;p21"/>
              <p:cNvSpPr/>
              <p:nvPr/>
            </p:nvSpPr>
            <p:spPr>
              <a:xfrm>
                <a:off x="6700838" y="3298825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5" name="Google Shape;2885;p21"/>
              <p:cNvSpPr/>
              <p:nvPr/>
            </p:nvSpPr>
            <p:spPr>
              <a:xfrm>
                <a:off x="6591301" y="3106738"/>
                <a:ext cx="79375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21" h="24" extrusionOk="0">
                    <a:moveTo>
                      <a:pt x="1" y="1"/>
                    </a:moveTo>
                    <a:cubicBezTo>
                      <a:pt x="10" y="5"/>
                      <a:pt x="15" y="15"/>
                      <a:pt x="19" y="23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18" y="17"/>
                      <a:pt x="15" y="13"/>
                      <a:pt x="12" y="9"/>
                    </a:cubicBezTo>
                    <a:cubicBezTo>
                      <a:pt x="9" y="5"/>
                      <a:pt x="6" y="2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6" name="Google Shape;2886;p21"/>
              <p:cNvSpPr/>
              <p:nvPr/>
            </p:nvSpPr>
            <p:spPr>
              <a:xfrm>
                <a:off x="6673851" y="3205163"/>
                <a:ext cx="1270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1" y="1"/>
                    </a:moveTo>
                    <a:cubicBezTo>
                      <a:pt x="1" y="2"/>
                      <a:pt x="1" y="3"/>
                      <a:pt x="2" y="3"/>
                    </a:cubicBezTo>
                    <a:cubicBezTo>
                      <a:pt x="2" y="4"/>
                      <a:pt x="3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7" name="Google Shape;2887;p21"/>
              <p:cNvSpPr/>
              <p:nvPr/>
            </p:nvSpPr>
            <p:spPr>
              <a:xfrm>
                <a:off x="6689726" y="32305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8" name="Google Shape;2888;p21"/>
              <p:cNvSpPr/>
              <p:nvPr/>
            </p:nvSpPr>
            <p:spPr>
              <a:xfrm>
                <a:off x="6692901" y="3298826"/>
                <a:ext cx="101600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27" h="28" extrusionOk="0">
                    <a:moveTo>
                      <a:pt x="5" y="6"/>
                    </a:moveTo>
                    <a:cubicBezTo>
                      <a:pt x="2" y="8"/>
                      <a:pt x="0" y="11"/>
                      <a:pt x="0" y="14"/>
                    </a:cubicBezTo>
                    <a:cubicBezTo>
                      <a:pt x="0" y="18"/>
                      <a:pt x="1" y="21"/>
                      <a:pt x="4" y="24"/>
                    </a:cubicBezTo>
                    <a:cubicBezTo>
                      <a:pt x="7" y="27"/>
                      <a:pt x="11" y="28"/>
                      <a:pt x="15" y="27"/>
                    </a:cubicBezTo>
                    <a:cubicBezTo>
                      <a:pt x="23" y="24"/>
                      <a:pt x="27" y="14"/>
                      <a:pt x="23" y="7"/>
                    </a:cubicBezTo>
                    <a:cubicBezTo>
                      <a:pt x="20" y="0"/>
                      <a:pt x="9" y="2"/>
                      <a:pt x="5" y="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9" name="Google Shape;2889;p21"/>
              <p:cNvSpPr/>
              <p:nvPr/>
            </p:nvSpPr>
            <p:spPr>
              <a:xfrm>
                <a:off x="6686551" y="3306763"/>
                <a:ext cx="112712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27" extrusionOk="0">
                    <a:moveTo>
                      <a:pt x="18" y="2"/>
                    </a:moveTo>
                    <a:cubicBezTo>
                      <a:pt x="13" y="0"/>
                      <a:pt x="7" y="5"/>
                      <a:pt x="5" y="9"/>
                    </a:cubicBezTo>
                    <a:cubicBezTo>
                      <a:pt x="3" y="15"/>
                      <a:pt x="6" y="21"/>
                      <a:pt x="11" y="23"/>
                    </a:cubicBezTo>
                    <a:cubicBezTo>
                      <a:pt x="24" y="27"/>
                      <a:pt x="30" y="4"/>
                      <a:pt x="17" y="2"/>
                    </a:cubicBezTo>
                    <a:cubicBezTo>
                      <a:pt x="16" y="2"/>
                      <a:pt x="16" y="3"/>
                      <a:pt x="16" y="3"/>
                    </a:cubicBezTo>
                    <a:cubicBezTo>
                      <a:pt x="28" y="5"/>
                      <a:pt x="23" y="25"/>
                      <a:pt x="12" y="22"/>
                    </a:cubicBezTo>
                    <a:cubicBezTo>
                      <a:pt x="0" y="19"/>
                      <a:pt x="6" y="0"/>
                      <a:pt x="18" y="3"/>
                    </a:cubicBezTo>
                    <a:cubicBezTo>
                      <a:pt x="18" y="3"/>
                      <a:pt x="18" y="2"/>
                      <a:pt x="18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0" name="Google Shape;2890;p21"/>
              <p:cNvSpPr/>
              <p:nvPr/>
            </p:nvSpPr>
            <p:spPr>
              <a:xfrm>
                <a:off x="6734176" y="3325813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1"/>
                    </a:moveTo>
                    <a:cubicBezTo>
                      <a:pt x="1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1" name="Google Shape;2891;p21"/>
              <p:cNvSpPr/>
              <p:nvPr/>
            </p:nvSpPr>
            <p:spPr>
              <a:xfrm>
                <a:off x="6727826" y="3340100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2" name="Google Shape;2892;p21"/>
              <p:cNvSpPr/>
              <p:nvPr/>
            </p:nvSpPr>
            <p:spPr>
              <a:xfrm>
                <a:off x="6719888" y="335121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3" name="Google Shape;2893;p21"/>
              <p:cNvSpPr/>
              <p:nvPr/>
            </p:nvSpPr>
            <p:spPr>
              <a:xfrm>
                <a:off x="6746876" y="3340100"/>
                <a:ext cx="6350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1"/>
                      <a:pt x="1" y="1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4" name="Google Shape;2894;p21"/>
              <p:cNvSpPr/>
              <p:nvPr/>
            </p:nvSpPr>
            <p:spPr>
              <a:xfrm>
                <a:off x="6738938" y="3367088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5" name="Google Shape;2895;p21"/>
              <p:cNvSpPr/>
              <p:nvPr/>
            </p:nvSpPr>
            <p:spPr>
              <a:xfrm>
                <a:off x="6731001" y="3348038"/>
                <a:ext cx="7938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6" name="Google Shape;2896;p21"/>
              <p:cNvSpPr/>
              <p:nvPr/>
            </p:nvSpPr>
            <p:spPr>
              <a:xfrm>
                <a:off x="6723063" y="3367088"/>
                <a:ext cx="7938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7" name="Google Shape;2897;p21"/>
              <p:cNvSpPr/>
              <p:nvPr/>
            </p:nvSpPr>
            <p:spPr>
              <a:xfrm>
                <a:off x="6746876" y="3359150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8" name="Google Shape;2898;p21"/>
              <p:cNvSpPr/>
              <p:nvPr/>
            </p:nvSpPr>
            <p:spPr>
              <a:xfrm>
                <a:off x="6742113" y="3375025"/>
                <a:ext cx="1111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9" name="Google Shape;2899;p21"/>
              <p:cNvSpPr/>
              <p:nvPr/>
            </p:nvSpPr>
            <p:spPr>
              <a:xfrm>
                <a:off x="6757988" y="3351213"/>
                <a:ext cx="6350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0" name="Google Shape;2900;p21"/>
              <p:cNvSpPr/>
              <p:nvPr/>
            </p:nvSpPr>
            <p:spPr>
              <a:xfrm>
                <a:off x="6753226" y="3328988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1" name="Google Shape;2901;p21"/>
              <p:cNvSpPr/>
              <p:nvPr/>
            </p:nvSpPr>
            <p:spPr>
              <a:xfrm>
                <a:off x="6738938" y="3325813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2" name="Google Shape;2902;p21"/>
              <p:cNvSpPr/>
              <p:nvPr/>
            </p:nvSpPr>
            <p:spPr>
              <a:xfrm>
                <a:off x="6716713" y="3332163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1"/>
                      <a:pt x="2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3" name="Google Shape;2903;p21"/>
              <p:cNvSpPr/>
              <p:nvPr/>
            </p:nvSpPr>
            <p:spPr>
              <a:xfrm>
                <a:off x="6708776" y="3362325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4" name="Google Shape;2904;p21"/>
              <p:cNvSpPr/>
              <p:nvPr/>
            </p:nvSpPr>
            <p:spPr>
              <a:xfrm>
                <a:off x="6734176" y="3355975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1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5" name="Google Shape;2905;p21"/>
              <p:cNvSpPr/>
              <p:nvPr/>
            </p:nvSpPr>
            <p:spPr>
              <a:xfrm>
                <a:off x="6731001" y="3378200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6" name="Google Shape;2906;p21"/>
              <p:cNvSpPr/>
              <p:nvPr/>
            </p:nvSpPr>
            <p:spPr>
              <a:xfrm>
                <a:off x="6734176" y="3332163"/>
                <a:ext cx="127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2"/>
                    </a:moveTo>
                    <a:cubicBezTo>
                      <a:pt x="2" y="3"/>
                      <a:pt x="3" y="1"/>
                      <a:pt x="2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7" name="Google Shape;2907;p21"/>
              <p:cNvSpPr/>
              <p:nvPr/>
            </p:nvSpPr>
            <p:spPr>
              <a:xfrm>
                <a:off x="6757988" y="3336925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08" name="Google Shape;2908;p21"/>
            <p:cNvGrpSpPr/>
            <p:nvPr/>
          </p:nvGrpSpPr>
          <p:grpSpPr>
            <a:xfrm rot="10800000" flipH="1">
              <a:off x="7336376" y="-631455"/>
              <a:ext cx="1170944" cy="1170944"/>
              <a:chOff x="3884613" y="4403726"/>
              <a:chExt cx="995363" cy="995363"/>
            </a:xfrm>
          </p:grpSpPr>
          <p:sp>
            <p:nvSpPr>
              <p:cNvPr id="2909" name="Google Shape;2909;p21"/>
              <p:cNvSpPr/>
              <p:nvPr/>
            </p:nvSpPr>
            <p:spPr>
              <a:xfrm>
                <a:off x="3884613" y="4403726"/>
                <a:ext cx="995363" cy="995363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258" y="128"/>
                    </a:moveTo>
                    <a:cubicBezTo>
                      <a:pt x="255" y="125"/>
                      <a:pt x="250" y="123"/>
                      <a:pt x="246" y="122"/>
                    </a:cubicBezTo>
                    <a:cubicBezTo>
                      <a:pt x="238" y="120"/>
                      <a:pt x="231" y="119"/>
                      <a:pt x="224" y="119"/>
                    </a:cubicBezTo>
                    <a:cubicBezTo>
                      <a:pt x="229" y="117"/>
                      <a:pt x="234" y="116"/>
                      <a:pt x="239" y="114"/>
                    </a:cubicBezTo>
                    <a:cubicBezTo>
                      <a:pt x="244" y="112"/>
                      <a:pt x="248" y="110"/>
                      <a:pt x="252" y="107"/>
                    </a:cubicBezTo>
                    <a:cubicBezTo>
                      <a:pt x="256" y="103"/>
                      <a:pt x="258" y="98"/>
                      <a:pt x="257" y="94"/>
                    </a:cubicBezTo>
                    <a:cubicBezTo>
                      <a:pt x="257" y="89"/>
                      <a:pt x="253" y="85"/>
                      <a:pt x="248" y="83"/>
                    </a:cubicBezTo>
                    <a:cubicBezTo>
                      <a:pt x="244" y="82"/>
                      <a:pt x="239" y="82"/>
                      <a:pt x="234" y="82"/>
                    </a:cubicBezTo>
                    <a:cubicBezTo>
                      <a:pt x="224" y="83"/>
                      <a:pt x="213" y="87"/>
                      <a:pt x="203" y="91"/>
                    </a:cubicBezTo>
                    <a:cubicBezTo>
                      <a:pt x="210" y="85"/>
                      <a:pt x="217" y="79"/>
                      <a:pt x="223" y="73"/>
                    </a:cubicBezTo>
                    <a:cubicBezTo>
                      <a:pt x="227" y="70"/>
                      <a:pt x="230" y="66"/>
                      <a:pt x="233" y="62"/>
                    </a:cubicBezTo>
                    <a:cubicBezTo>
                      <a:pt x="235" y="57"/>
                      <a:pt x="235" y="52"/>
                      <a:pt x="232" y="47"/>
                    </a:cubicBezTo>
                    <a:cubicBezTo>
                      <a:pt x="230" y="44"/>
                      <a:pt x="225" y="42"/>
                      <a:pt x="220" y="42"/>
                    </a:cubicBezTo>
                    <a:cubicBezTo>
                      <a:pt x="215" y="42"/>
                      <a:pt x="211" y="44"/>
                      <a:pt x="207" y="46"/>
                    </a:cubicBezTo>
                    <a:cubicBezTo>
                      <a:pt x="197" y="51"/>
                      <a:pt x="189" y="58"/>
                      <a:pt x="182" y="66"/>
                    </a:cubicBezTo>
                    <a:cubicBezTo>
                      <a:pt x="186" y="58"/>
                      <a:pt x="189" y="50"/>
                      <a:pt x="193" y="42"/>
                    </a:cubicBezTo>
                    <a:cubicBezTo>
                      <a:pt x="195" y="37"/>
                      <a:pt x="197" y="33"/>
                      <a:pt x="197" y="28"/>
                    </a:cubicBezTo>
                    <a:cubicBezTo>
                      <a:pt x="197" y="23"/>
                      <a:pt x="195" y="18"/>
                      <a:pt x="191" y="15"/>
                    </a:cubicBezTo>
                    <a:cubicBezTo>
                      <a:pt x="187" y="12"/>
                      <a:pt x="182" y="12"/>
                      <a:pt x="178" y="14"/>
                    </a:cubicBezTo>
                    <a:cubicBezTo>
                      <a:pt x="173" y="16"/>
                      <a:pt x="170" y="20"/>
                      <a:pt x="167" y="24"/>
                    </a:cubicBezTo>
                    <a:cubicBezTo>
                      <a:pt x="160" y="32"/>
                      <a:pt x="156" y="42"/>
                      <a:pt x="152" y="52"/>
                    </a:cubicBezTo>
                    <a:cubicBezTo>
                      <a:pt x="152" y="43"/>
                      <a:pt x="153" y="34"/>
                      <a:pt x="153" y="25"/>
                    </a:cubicBezTo>
                    <a:cubicBezTo>
                      <a:pt x="153" y="20"/>
                      <a:pt x="153" y="15"/>
                      <a:pt x="151" y="11"/>
                    </a:cubicBezTo>
                    <a:cubicBezTo>
                      <a:pt x="149" y="6"/>
                      <a:pt x="145" y="2"/>
                      <a:pt x="141" y="1"/>
                    </a:cubicBezTo>
                    <a:cubicBezTo>
                      <a:pt x="136" y="0"/>
                      <a:pt x="131" y="2"/>
                      <a:pt x="128" y="6"/>
                    </a:cubicBezTo>
                    <a:cubicBezTo>
                      <a:pt x="125" y="9"/>
                      <a:pt x="123" y="14"/>
                      <a:pt x="122" y="18"/>
                    </a:cubicBezTo>
                    <a:cubicBezTo>
                      <a:pt x="120" y="26"/>
                      <a:pt x="119" y="33"/>
                      <a:pt x="119" y="40"/>
                    </a:cubicBezTo>
                    <a:cubicBezTo>
                      <a:pt x="117" y="35"/>
                      <a:pt x="115" y="30"/>
                      <a:pt x="113" y="25"/>
                    </a:cubicBezTo>
                    <a:cubicBezTo>
                      <a:pt x="112" y="20"/>
                      <a:pt x="110" y="16"/>
                      <a:pt x="106" y="12"/>
                    </a:cubicBezTo>
                    <a:cubicBezTo>
                      <a:pt x="103" y="8"/>
                      <a:pt x="98" y="6"/>
                      <a:pt x="93" y="7"/>
                    </a:cubicBezTo>
                    <a:cubicBezTo>
                      <a:pt x="89" y="7"/>
                      <a:pt x="85" y="11"/>
                      <a:pt x="83" y="16"/>
                    </a:cubicBezTo>
                    <a:cubicBezTo>
                      <a:pt x="81" y="20"/>
                      <a:pt x="81" y="25"/>
                      <a:pt x="82" y="30"/>
                    </a:cubicBezTo>
                    <a:cubicBezTo>
                      <a:pt x="83" y="40"/>
                      <a:pt x="86" y="51"/>
                      <a:pt x="90" y="61"/>
                    </a:cubicBezTo>
                    <a:cubicBezTo>
                      <a:pt x="85" y="54"/>
                      <a:pt x="79" y="47"/>
                      <a:pt x="73" y="41"/>
                    </a:cubicBezTo>
                    <a:cubicBezTo>
                      <a:pt x="69" y="37"/>
                      <a:pt x="66" y="34"/>
                      <a:pt x="61" y="31"/>
                    </a:cubicBezTo>
                    <a:cubicBezTo>
                      <a:pt x="57" y="29"/>
                      <a:pt x="51" y="29"/>
                      <a:pt x="47" y="32"/>
                    </a:cubicBezTo>
                    <a:cubicBezTo>
                      <a:pt x="43" y="34"/>
                      <a:pt x="41" y="39"/>
                      <a:pt x="41" y="44"/>
                    </a:cubicBezTo>
                    <a:cubicBezTo>
                      <a:pt x="41" y="49"/>
                      <a:pt x="43" y="53"/>
                      <a:pt x="46" y="57"/>
                    </a:cubicBezTo>
                    <a:cubicBezTo>
                      <a:pt x="51" y="67"/>
                      <a:pt x="58" y="75"/>
                      <a:pt x="66" y="83"/>
                    </a:cubicBezTo>
                    <a:cubicBezTo>
                      <a:pt x="58" y="78"/>
                      <a:pt x="50" y="75"/>
                      <a:pt x="42" y="71"/>
                    </a:cubicBezTo>
                    <a:cubicBezTo>
                      <a:pt x="37" y="69"/>
                      <a:pt x="32" y="67"/>
                      <a:pt x="27" y="67"/>
                    </a:cubicBezTo>
                    <a:cubicBezTo>
                      <a:pt x="23" y="67"/>
                      <a:pt x="17" y="69"/>
                      <a:pt x="15" y="73"/>
                    </a:cubicBezTo>
                    <a:cubicBezTo>
                      <a:pt x="12" y="77"/>
                      <a:pt x="12" y="82"/>
                      <a:pt x="14" y="86"/>
                    </a:cubicBezTo>
                    <a:cubicBezTo>
                      <a:pt x="16" y="91"/>
                      <a:pt x="20" y="94"/>
                      <a:pt x="23" y="97"/>
                    </a:cubicBezTo>
                    <a:cubicBezTo>
                      <a:pt x="32" y="104"/>
                      <a:pt x="42" y="108"/>
                      <a:pt x="52" y="112"/>
                    </a:cubicBezTo>
                    <a:cubicBezTo>
                      <a:pt x="43" y="112"/>
                      <a:pt x="34" y="111"/>
                      <a:pt x="25" y="111"/>
                    </a:cubicBezTo>
                    <a:cubicBezTo>
                      <a:pt x="20" y="111"/>
                      <a:pt x="15" y="111"/>
                      <a:pt x="10" y="113"/>
                    </a:cubicBezTo>
                    <a:cubicBezTo>
                      <a:pt x="6" y="115"/>
                      <a:pt x="2" y="119"/>
                      <a:pt x="1" y="123"/>
                    </a:cubicBezTo>
                    <a:cubicBezTo>
                      <a:pt x="0" y="128"/>
                      <a:pt x="2" y="133"/>
                      <a:pt x="6" y="136"/>
                    </a:cubicBezTo>
                    <a:cubicBezTo>
                      <a:pt x="9" y="139"/>
                      <a:pt x="14" y="141"/>
                      <a:pt x="18" y="142"/>
                    </a:cubicBezTo>
                    <a:cubicBezTo>
                      <a:pt x="25" y="144"/>
                      <a:pt x="33" y="145"/>
                      <a:pt x="40" y="145"/>
                    </a:cubicBezTo>
                    <a:cubicBezTo>
                      <a:pt x="35" y="147"/>
                      <a:pt x="30" y="149"/>
                      <a:pt x="25" y="151"/>
                    </a:cubicBezTo>
                    <a:cubicBezTo>
                      <a:pt x="20" y="153"/>
                      <a:pt x="15" y="154"/>
                      <a:pt x="12" y="158"/>
                    </a:cubicBezTo>
                    <a:cubicBezTo>
                      <a:pt x="8" y="161"/>
                      <a:pt x="5" y="166"/>
                      <a:pt x="6" y="171"/>
                    </a:cubicBezTo>
                    <a:cubicBezTo>
                      <a:pt x="7" y="175"/>
                      <a:pt x="11" y="179"/>
                      <a:pt x="15" y="181"/>
                    </a:cubicBezTo>
                    <a:cubicBezTo>
                      <a:pt x="20" y="183"/>
                      <a:pt x="25" y="183"/>
                      <a:pt x="29" y="182"/>
                    </a:cubicBezTo>
                    <a:cubicBezTo>
                      <a:pt x="40" y="181"/>
                      <a:pt x="50" y="178"/>
                      <a:pt x="60" y="174"/>
                    </a:cubicBezTo>
                    <a:cubicBezTo>
                      <a:pt x="53" y="179"/>
                      <a:pt x="47" y="185"/>
                      <a:pt x="40" y="191"/>
                    </a:cubicBezTo>
                    <a:cubicBezTo>
                      <a:pt x="37" y="195"/>
                      <a:pt x="33" y="198"/>
                      <a:pt x="31" y="203"/>
                    </a:cubicBezTo>
                    <a:cubicBezTo>
                      <a:pt x="29" y="207"/>
                      <a:pt x="29" y="213"/>
                      <a:pt x="31" y="217"/>
                    </a:cubicBezTo>
                    <a:cubicBezTo>
                      <a:pt x="34" y="221"/>
                      <a:pt x="39" y="223"/>
                      <a:pt x="44" y="223"/>
                    </a:cubicBezTo>
                    <a:cubicBezTo>
                      <a:pt x="48" y="223"/>
                      <a:pt x="53" y="221"/>
                      <a:pt x="57" y="218"/>
                    </a:cubicBezTo>
                    <a:cubicBezTo>
                      <a:pt x="66" y="213"/>
                      <a:pt x="75" y="206"/>
                      <a:pt x="82" y="198"/>
                    </a:cubicBezTo>
                    <a:cubicBezTo>
                      <a:pt x="78" y="206"/>
                      <a:pt x="74" y="214"/>
                      <a:pt x="71" y="222"/>
                    </a:cubicBezTo>
                    <a:cubicBezTo>
                      <a:pt x="69" y="227"/>
                      <a:pt x="67" y="232"/>
                      <a:pt x="67" y="237"/>
                    </a:cubicBezTo>
                    <a:cubicBezTo>
                      <a:pt x="67" y="241"/>
                      <a:pt x="68" y="247"/>
                      <a:pt x="73" y="250"/>
                    </a:cubicBezTo>
                    <a:cubicBezTo>
                      <a:pt x="76" y="252"/>
                      <a:pt x="82" y="252"/>
                      <a:pt x="86" y="250"/>
                    </a:cubicBezTo>
                    <a:cubicBezTo>
                      <a:pt x="90" y="248"/>
                      <a:pt x="94" y="245"/>
                      <a:pt x="97" y="241"/>
                    </a:cubicBezTo>
                    <a:cubicBezTo>
                      <a:pt x="103" y="232"/>
                      <a:pt x="108" y="222"/>
                      <a:pt x="112" y="213"/>
                    </a:cubicBezTo>
                    <a:cubicBezTo>
                      <a:pt x="111" y="221"/>
                      <a:pt x="111" y="230"/>
                      <a:pt x="111" y="239"/>
                    </a:cubicBezTo>
                    <a:cubicBezTo>
                      <a:pt x="111" y="244"/>
                      <a:pt x="111" y="249"/>
                      <a:pt x="113" y="254"/>
                    </a:cubicBezTo>
                    <a:cubicBezTo>
                      <a:pt x="115" y="258"/>
                      <a:pt x="118" y="262"/>
                      <a:pt x="123" y="263"/>
                    </a:cubicBezTo>
                    <a:cubicBezTo>
                      <a:pt x="128" y="264"/>
                      <a:pt x="133" y="262"/>
                      <a:pt x="136" y="258"/>
                    </a:cubicBezTo>
                    <a:cubicBezTo>
                      <a:pt x="139" y="255"/>
                      <a:pt x="141" y="250"/>
                      <a:pt x="142" y="246"/>
                    </a:cubicBezTo>
                    <a:cubicBezTo>
                      <a:pt x="144" y="239"/>
                      <a:pt x="145" y="231"/>
                      <a:pt x="145" y="224"/>
                    </a:cubicBezTo>
                    <a:cubicBezTo>
                      <a:pt x="147" y="229"/>
                      <a:pt x="148" y="234"/>
                      <a:pt x="150" y="240"/>
                    </a:cubicBezTo>
                    <a:cubicBezTo>
                      <a:pt x="152" y="244"/>
                      <a:pt x="154" y="249"/>
                      <a:pt x="157" y="252"/>
                    </a:cubicBezTo>
                    <a:cubicBezTo>
                      <a:pt x="161" y="256"/>
                      <a:pt x="166" y="259"/>
                      <a:pt x="170" y="258"/>
                    </a:cubicBezTo>
                    <a:cubicBezTo>
                      <a:pt x="175" y="257"/>
                      <a:pt x="179" y="253"/>
                      <a:pt x="181" y="249"/>
                    </a:cubicBezTo>
                    <a:cubicBezTo>
                      <a:pt x="182" y="244"/>
                      <a:pt x="182" y="240"/>
                      <a:pt x="182" y="235"/>
                    </a:cubicBezTo>
                    <a:cubicBezTo>
                      <a:pt x="181" y="224"/>
                      <a:pt x="177" y="214"/>
                      <a:pt x="173" y="204"/>
                    </a:cubicBezTo>
                    <a:cubicBezTo>
                      <a:pt x="179" y="211"/>
                      <a:pt x="185" y="217"/>
                      <a:pt x="191" y="224"/>
                    </a:cubicBezTo>
                    <a:cubicBezTo>
                      <a:pt x="194" y="227"/>
                      <a:pt x="198" y="231"/>
                      <a:pt x="202" y="233"/>
                    </a:cubicBezTo>
                    <a:cubicBezTo>
                      <a:pt x="207" y="235"/>
                      <a:pt x="212" y="235"/>
                      <a:pt x="217" y="233"/>
                    </a:cubicBezTo>
                    <a:cubicBezTo>
                      <a:pt x="221" y="230"/>
                      <a:pt x="222" y="225"/>
                      <a:pt x="222" y="220"/>
                    </a:cubicBezTo>
                    <a:cubicBezTo>
                      <a:pt x="222" y="216"/>
                      <a:pt x="220" y="211"/>
                      <a:pt x="218" y="207"/>
                    </a:cubicBezTo>
                    <a:cubicBezTo>
                      <a:pt x="213" y="198"/>
                      <a:pt x="206" y="190"/>
                      <a:pt x="198" y="182"/>
                    </a:cubicBezTo>
                    <a:cubicBezTo>
                      <a:pt x="206" y="186"/>
                      <a:pt x="214" y="190"/>
                      <a:pt x="222" y="193"/>
                    </a:cubicBezTo>
                    <a:cubicBezTo>
                      <a:pt x="227" y="195"/>
                      <a:pt x="231" y="197"/>
                      <a:pt x="236" y="197"/>
                    </a:cubicBezTo>
                    <a:cubicBezTo>
                      <a:pt x="241" y="197"/>
                      <a:pt x="246" y="196"/>
                      <a:pt x="249" y="192"/>
                    </a:cubicBezTo>
                    <a:cubicBezTo>
                      <a:pt x="252" y="188"/>
                      <a:pt x="252" y="182"/>
                      <a:pt x="250" y="178"/>
                    </a:cubicBezTo>
                    <a:cubicBezTo>
                      <a:pt x="248" y="174"/>
                      <a:pt x="244" y="170"/>
                      <a:pt x="240" y="167"/>
                    </a:cubicBezTo>
                    <a:cubicBezTo>
                      <a:pt x="232" y="161"/>
                      <a:pt x="222" y="156"/>
                      <a:pt x="212" y="152"/>
                    </a:cubicBezTo>
                    <a:cubicBezTo>
                      <a:pt x="221" y="153"/>
                      <a:pt x="230" y="153"/>
                      <a:pt x="239" y="153"/>
                    </a:cubicBezTo>
                    <a:cubicBezTo>
                      <a:pt x="244" y="153"/>
                      <a:pt x="249" y="153"/>
                      <a:pt x="253" y="151"/>
                    </a:cubicBezTo>
                    <a:cubicBezTo>
                      <a:pt x="258" y="149"/>
                      <a:pt x="262" y="146"/>
                      <a:pt x="263" y="141"/>
                    </a:cubicBezTo>
                    <a:cubicBezTo>
                      <a:pt x="264" y="136"/>
                      <a:pt x="262" y="131"/>
                      <a:pt x="258" y="1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0" name="Google Shape;2910;p21"/>
              <p:cNvSpPr/>
              <p:nvPr/>
            </p:nvSpPr>
            <p:spPr>
              <a:xfrm>
                <a:off x="4035426" y="4554538"/>
                <a:ext cx="693738" cy="69373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79" y="72"/>
                    </a:moveTo>
                    <a:cubicBezTo>
                      <a:pt x="176" y="71"/>
                      <a:pt x="172" y="70"/>
                      <a:pt x="169" y="70"/>
                    </a:cubicBezTo>
                    <a:cubicBezTo>
                      <a:pt x="164" y="69"/>
                      <a:pt x="159" y="70"/>
                      <a:pt x="153" y="71"/>
                    </a:cubicBezTo>
                    <a:cubicBezTo>
                      <a:pt x="157" y="69"/>
                      <a:pt x="160" y="67"/>
                      <a:pt x="164" y="65"/>
                    </a:cubicBezTo>
                    <a:cubicBezTo>
                      <a:pt x="167" y="63"/>
                      <a:pt x="169" y="61"/>
                      <a:pt x="172" y="58"/>
                    </a:cubicBezTo>
                    <a:cubicBezTo>
                      <a:pt x="174" y="55"/>
                      <a:pt x="175" y="52"/>
                      <a:pt x="173" y="48"/>
                    </a:cubicBezTo>
                    <a:cubicBezTo>
                      <a:pt x="172" y="45"/>
                      <a:pt x="169" y="43"/>
                      <a:pt x="166" y="43"/>
                    </a:cubicBezTo>
                    <a:cubicBezTo>
                      <a:pt x="163" y="42"/>
                      <a:pt x="159" y="43"/>
                      <a:pt x="156" y="44"/>
                    </a:cubicBezTo>
                    <a:cubicBezTo>
                      <a:pt x="149" y="46"/>
                      <a:pt x="142" y="50"/>
                      <a:pt x="136" y="54"/>
                    </a:cubicBezTo>
                    <a:cubicBezTo>
                      <a:pt x="140" y="49"/>
                      <a:pt x="143" y="44"/>
                      <a:pt x="147" y="39"/>
                    </a:cubicBezTo>
                    <a:cubicBezTo>
                      <a:pt x="149" y="36"/>
                      <a:pt x="151" y="33"/>
                      <a:pt x="152" y="30"/>
                    </a:cubicBezTo>
                    <a:cubicBezTo>
                      <a:pt x="153" y="26"/>
                      <a:pt x="152" y="22"/>
                      <a:pt x="150" y="20"/>
                    </a:cubicBezTo>
                    <a:cubicBezTo>
                      <a:pt x="147" y="17"/>
                      <a:pt x="144" y="17"/>
                      <a:pt x="141" y="18"/>
                    </a:cubicBezTo>
                    <a:cubicBezTo>
                      <a:pt x="137" y="18"/>
                      <a:pt x="134" y="20"/>
                      <a:pt x="132" y="22"/>
                    </a:cubicBezTo>
                    <a:cubicBezTo>
                      <a:pt x="126" y="27"/>
                      <a:pt x="121" y="33"/>
                      <a:pt x="117" y="40"/>
                    </a:cubicBezTo>
                    <a:cubicBezTo>
                      <a:pt x="119" y="34"/>
                      <a:pt x="121" y="28"/>
                      <a:pt x="122" y="21"/>
                    </a:cubicBezTo>
                    <a:cubicBezTo>
                      <a:pt x="123" y="18"/>
                      <a:pt x="123" y="15"/>
                      <a:pt x="123" y="11"/>
                    </a:cubicBezTo>
                    <a:cubicBezTo>
                      <a:pt x="122" y="8"/>
                      <a:pt x="120" y="4"/>
                      <a:pt x="117" y="3"/>
                    </a:cubicBezTo>
                    <a:cubicBezTo>
                      <a:pt x="114" y="2"/>
                      <a:pt x="110" y="3"/>
                      <a:pt x="107" y="4"/>
                    </a:cubicBezTo>
                    <a:cubicBezTo>
                      <a:pt x="105" y="6"/>
                      <a:pt x="103" y="9"/>
                      <a:pt x="101" y="12"/>
                    </a:cubicBezTo>
                    <a:cubicBezTo>
                      <a:pt x="98" y="19"/>
                      <a:pt x="96" y="26"/>
                      <a:pt x="95" y="34"/>
                    </a:cubicBezTo>
                    <a:cubicBezTo>
                      <a:pt x="94" y="28"/>
                      <a:pt x="93" y="22"/>
                      <a:pt x="92" y="15"/>
                    </a:cubicBezTo>
                    <a:cubicBezTo>
                      <a:pt x="91" y="12"/>
                      <a:pt x="90" y="8"/>
                      <a:pt x="88" y="6"/>
                    </a:cubicBezTo>
                    <a:cubicBezTo>
                      <a:pt x="87" y="3"/>
                      <a:pt x="83" y="0"/>
                      <a:pt x="80" y="0"/>
                    </a:cubicBezTo>
                    <a:cubicBezTo>
                      <a:pt x="77" y="0"/>
                      <a:pt x="74" y="3"/>
                      <a:pt x="72" y="5"/>
                    </a:cubicBezTo>
                    <a:cubicBezTo>
                      <a:pt x="70" y="8"/>
                      <a:pt x="70" y="12"/>
                      <a:pt x="69" y="15"/>
                    </a:cubicBezTo>
                    <a:cubicBezTo>
                      <a:pt x="69" y="20"/>
                      <a:pt x="69" y="25"/>
                      <a:pt x="70" y="31"/>
                    </a:cubicBezTo>
                    <a:cubicBezTo>
                      <a:pt x="68" y="27"/>
                      <a:pt x="66" y="24"/>
                      <a:pt x="64" y="20"/>
                    </a:cubicBezTo>
                    <a:cubicBezTo>
                      <a:pt x="63" y="18"/>
                      <a:pt x="61" y="15"/>
                      <a:pt x="58" y="12"/>
                    </a:cubicBezTo>
                    <a:cubicBezTo>
                      <a:pt x="55" y="10"/>
                      <a:pt x="51" y="9"/>
                      <a:pt x="48" y="11"/>
                    </a:cubicBezTo>
                    <a:cubicBezTo>
                      <a:pt x="45" y="12"/>
                      <a:pt x="43" y="15"/>
                      <a:pt x="42" y="18"/>
                    </a:cubicBezTo>
                    <a:cubicBezTo>
                      <a:pt x="42" y="21"/>
                      <a:pt x="42" y="25"/>
                      <a:pt x="43" y="28"/>
                    </a:cubicBezTo>
                    <a:cubicBezTo>
                      <a:pt x="45" y="35"/>
                      <a:pt x="49" y="42"/>
                      <a:pt x="53" y="48"/>
                    </a:cubicBezTo>
                    <a:cubicBezTo>
                      <a:pt x="49" y="44"/>
                      <a:pt x="44" y="41"/>
                      <a:pt x="38" y="37"/>
                    </a:cubicBezTo>
                    <a:cubicBezTo>
                      <a:pt x="36" y="35"/>
                      <a:pt x="33" y="33"/>
                      <a:pt x="29" y="32"/>
                    </a:cubicBezTo>
                    <a:cubicBezTo>
                      <a:pt x="26" y="31"/>
                      <a:pt x="22" y="32"/>
                      <a:pt x="20" y="34"/>
                    </a:cubicBezTo>
                    <a:cubicBezTo>
                      <a:pt x="17" y="37"/>
                      <a:pt x="17" y="40"/>
                      <a:pt x="17" y="43"/>
                    </a:cubicBezTo>
                    <a:cubicBezTo>
                      <a:pt x="18" y="47"/>
                      <a:pt x="20" y="50"/>
                      <a:pt x="22" y="52"/>
                    </a:cubicBezTo>
                    <a:cubicBezTo>
                      <a:pt x="27" y="58"/>
                      <a:pt x="33" y="63"/>
                      <a:pt x="39" y="67"/>
                    </a:cubicBezTo>
                    <a:cubicBezTo>
                      <a:pt x="33" y="65"/>
                      <a:pt x="27" y="64"/>
                      <a:pt x="21" y="62"/>
                    </a:cubicBezTo>
                    <a:cubicBezTo>
                      <a:pt x="18" y="61"/>
                      <a:pt x="14" y="61"/>
                      <a:pt x="11" y="61"/>
                    </a:cubicBezTo>
                    <a:cubicBezTo>
                      <a:pt x="7" y="62"/>
                      <a:pt x="4" y="64"/>
                      <a:pt x="3" y="67"/>
                    </a:cubicBezTo>
                    <a:cubicBezTo>
                      <a:pt x="1" y="70"/>
                      <a:pt x="2" y="74"/>
                      <a:pt x="4" y="77"/>
                    </a:cubicBezTo>
                    <a:cubicBezTo>
                      <a:pt x="6" y="79"/>
                      <a:pt x="9" y="81"/>
                      <a:pt x="12" y="83"/>
                    </a:cubicBezTo>
                    <a:cubicBezTo>
                      <a:pt x="19" y="86"/>
                      <a:pt x="26" y="88"/>
                      <a:pt x="34" y="89"/>
                    </a:cubicBezTo>
                    <a:cubicBezTo>
                      <a:pt x="27" y="90"/>
                      <a:pt x="21" y="91"/>
                      <a:pt x="15" y="92"/>
                    </a:cubicBezTo>
                    <a:cubicBezTo>
                      <a:pt x="12" y="93"/>
                      <a:pt x="8" y="94"/>
                      <a:pt x="5" y="96"/>
                    </a:cubicBezTo>
                    <a:cubicBezTo>
                      <a:pt x="2" y="97"/>
                      <a:pt x="0" y="101"/>
                      <a:pt x="0" y="104"/>
                    </a:cubicBezTo>
                    <a:cubicBezTo>
                      <a:pt x="0" y="107"/>
                      <a:pt x="2" y="110"/>
                      <a:pt x="5" y="112"/>
                    </a:cubicBezTo>
                    <a:cubicBezTo>
                      <a:pt x="8" y="114"/>
                      <a:pt x="11" y="114"/>
                      <a:pt x="15" y="115"/>
                    </a:cubicBezTo>
                    <a:cubicBezTo>
                      <a:pt x="20" y="115"/>
                      <a:pt x="25" y="115"/>
                      <a:pt x="30" y="114"/>
                    </a:cubicBezTo>
                    <a:cubicBezTo>
                      <a:pt x="27" y="116"/>
                      <a:pt x="23" y="118"/>
                      <a:pt x="20" y="120"/>
                    </a:cubicBezTo>
                    <a:cubicBezTo>
                      <a:pt x="17" y="122"/>
                      <a:pt x="14" y="123"/>
                      <a:pt x="12" y="126"/>
                    </a:cubicBezTo>
                    <a:cubicBezTo>
                      <a:pt x="10" y="129"/>
                      <a:pt x="9" y="133"/>
                      <a:pt x="10" y="136"/>
                    </a:cubicBezTo>
                    <a:cubicBezTo>
                      <a:pt x="11" y="139"/>
                      <a:pt x="15" y="141"/>
                      <a:pt x="18" y="142"/>
                    </a:cubicBezTo>
                    <a:cubicBezTo>
                      <a:pt x="21" y="142"/>
                      <a:pt x="24" y="142"/>
                      <a:pt x="28" y="141"/>
                    </a:cubicBezTo>
                    <a:cubicBezTo>
                      <a:pt x="35" y="139"/>
                      <a:pt x="42" y="135"/>
                      <a:pt x="48" y="131"/>
                    </a:cubicBezTo>
                    <a:cubicBezTo>
                      <a:pt x="44" y="135"/>
                      <a:pt x="40" y="140"/>
                      <a:pt x="37" y="146"/>
                    </a:cubicBezTo>
                    <a:cubicBezTo>
                      <a:pt x="35" y="148"/>
                      <a:pt x="33" y="151"/>
                      <a:pt x="32" y="155"/>
                    </a:cubicBezTo>
                    <a:cubicBezTo>
                      <a:pt x="31" y="158"/>
                      <a:pt x="31" y="162"/>
                      <a:pt x="34" y="165"/>
                    </a:cubicBezTo>
                    <a:cubicBezTo>
                      <a:pt x="36" y="167"/>
                      <a:pt x="40" y="168"/>
                      <a:pt x="43" y="167"/>
                    </a:cubicBezTo>
                    <a:cubicBezTo>
                      <a:pt x="46" y="166"/>
                      <a:pt x="49" y="164"/>
                      <a:pt x="52" y="162"/>
                    </a:cubicBezTo>
                    <a:cubicBezTo>
                      <a:pt x="58" y="157"/>
                      <a:pt x="62" y="151"/>
                      <a:pt x="66" y="145"/>
                    </a:cubicBezTo>
                    <a:cubicBezTo>
                      <a:pt x="65" y="151"/>
                      <a:pt x="63" y="157"/>
                      <a:pt x="62" y="163"/>
                    </a:cubicBezTo>
                    <a:cubicBezTo>
                      <a:pt x="61" y="166"/>
                      <a:pt x="60" y="170"/>
                      <a:pt x="61" y="173"/>
                    </a:cubicBezTo>
                    <a:cubicBezTo>
                      <a:pt x="62" y="177"/>
                      <a:pt x="64" y="180"/>
                      <a:pt x="67" y="181"/>
                    </a:cubicBezTo>
                    <a:cubicBezTo>
                      <a:pt x="70" y="183"/>
                      <a:pt x="74" y="182"/>
                      <a:pt x="76" y="180"/>
                    </a:cubicBezTo>
                    <a:cubicBezTo>
                      <a:pt x="79" y="178"/>
                      <a:pt x="81" y="175"/>
                      <a:pt x="82" y="172"/>
                    </a:cubicBezTo>
                    <a:cubicBezTo>
                      <a:pt x="86" y="165"/>
                      <a:pt x="88" y="158"/>
                      <a:pt x="89" y="150"/>
                    </a:cubicBezTo>
                    <a:cubicBezTo>
                      <a:pt x="90" y="157"/>
                      <a:pt x="91" y="163"/>
                      <a:pt x="92" y="169"/>
                    </a:cubicBezTo>
                    <a:cubicBezTo>
                      <a:pt x="93" y="172"/>
                      <a:pt x="93" y="176"/>
                      <a:pt x="95" y="179"/>
                    </a:cubicBezTo>
                    <a:cubicBezTo>
                      <a:pt x="97" y="182"/>
                      <a:pt x="100" y="184"/>
                      <a:pt x="104" y="184"/>
                    </a:cubicBezTo>
                    <a:cubicBezTo>
                      <a:pt x="107" y="184"/>
                      <a:pt x="110" y="182"/>
                      <a:pt x="112" y="179"/>
                    </a:cubicBezTo>
                    <a:cubicBezTo>
                      <a:pt x="114" y="176"/>
                      <a:pt x="114" y="173"/>
                      <a:pt x="114" y="169"/>
                    </a:cubicBezTo>
                    <a:cubicBezTo>
                      <a:pt x="115" y="164"/>
                      <a:pt x="114" y="159"/>
                      <a:pt x="113" y="154"/>
                    </a:cubicBezTo>
                    <a:cubicBezTo>
                      <a:pt x="115" y="157"/>
                      <a:pt x="117" y="161"/>
                      <a:pt x="119" y="164"/>
                    </a:cubicBezTo>
                    <a:cubicBezTo>
                      <a:pt x="121" y="167"/>
                      <a:pt x="123" y="170"/>
                      <a:pt x="126" y="172"/>
                    </a:cubicBezTo>
                    <a:cubicBezTo>
                      <a:pt x="129" y="174"/>
                      <a:pt x="132" y="175"/>
                      <a:pt x="136" y="174"/>
                    </a:cubicBezTo>
                    <a:cubicBezTo>
                      <a:pt x="139" y="173"/>
                      <a:pt x="141" y="169"/>
                      <a:pt x="141" y="166"/>
                    </a:cubicBezTo>
                    <a:cubicBezTo>
                      <a:pt x="142" y="163"/>
                      <a:pt x="141" y="160"/>
                      <a:pt x="140" y="156"/>
                    </a:cubicBezTo>
                    <a:cubicBezTo>
                      <a:pt x="138" y="149"/>
                      <a:pt x="134" y="142"/>
                      <a:pt x="130" y="136"/>
                    </a:cubicBezTo>
                    <a:cubicBezTo>
                      <a:pt x="135" y="140"/>
                      <a:pt x="140" y="144"/>
                      <a:pt x="145" y="147"/>
                    </a:cubicBezTo>
                    <a:cubicBezTo>
                      <a:pt x="148" y="149"/>
                      <a:pt x="151" y="151"/>
                      <a:pt x="154" y="152"/>
                    </a:cubicBezTo>
                    <a:cubicBezTo>
                      <a:pt x="158" y="153"/>
                      <a:pt x="162" y="153"/>
                      <a:pt x="164" y="150"/>
                    </a:cubicBezTo>
                    <a:cubicBezTo>
                      <a:pt x="167" y="148"/>
                      <a:pt x="167" y="144"/>
                      <a:pt x="166" y="141"/>
                    </a:cubicBezTo>
                    <a:cubicBezTo>
                      <a:pt x="166" y="138"/>
                      <a:pt x="164" y="135"/>
                      <a:pt x="162" y="132"/>
                    </a:cubicBezTo>
                    <a:cubicBezTo>
                      <a:pt x="157" y="126"/>
                      <a:pt x="151" y="122"/>
                      <a:pt x="144" y="118"/>
                    </a:cubicBezTo>
                    <a:cubicBezTo>
                      <a:pt x="150" y="119"/>
                      <a:pt x="156" y="121"/>
                      <a:pt x="163" y="122"/>
                    </a:cubicBezTo>
                    <a:cubicBezTo>
                      <a:pt x="166" y="123"/>
                      <a:pt x="169" y="124"/>
                      <a:pt x="173" y="123"/>
                    </a:cubicBezTo>
                    <a:cubicBezTo>
                      <a:pt x="176" y="122"/>
                      <a:pt x="180" y="120"/>
                      <a:pt x="181" y="117"/>
                    </a:cubicBezTo>
                    <a:cubicBezTo>
                      <a:pt x="182" y="114"/>
                      <a:pt x="181" y="111"/>
                      <a:pt x="180" y="108"/>
                    </a:cubicBezTo>
                    <a:cubicBezTo>
                      <a:pt x="178" y="105"/>
                      <a:pt x="175" y="103"/>
                      <a:pt x="172" y="102"/>
                    </a:cubicBezTo>
                    <a:cubicBezTo>
                      <a:pt x="165" y="98"/>
                      <a:pt x="158" y="96"/>
                      <a:pt x="150" y="95"/>
                    </a:cubicBezTo>
                    <a:cubicBezTo>
                      <a:pt x="156" y="94"/>
                      <a:pt x="162" y="93"/>
                      <a:pt x="169" y="92"/>
                    </a:cubicBezTo>
                    <a:cubicBezTo>
                      <a:pt x="172" y="91"/>
                      <a:pt x="176" y="91"/>
                      <a:pt x="178" y="89"/>
                    </a:cubicBezTo>
                    <a:cubicBezTo>
                      <a:pt x="181" y="87"/>
                      <a:pt x="184" y="84"/>
                      <a:pt x="184" y="80"/>
                    </a:cubicBezTo>
                    <a:cubicBezTo>
                      <a:pt x="184" y="77"/>
                      <a:pt x="182" y="74"/>
                      <a:pt x="179" y="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1" name="Google Shape;2911;p21"/>
              <p:cNvSpPr/>
              <p:nvPr/>
            </p:nvSpPr>
            <p:spPr>
              <a:xfrm>
                <a:off x="4148138" y="4672013"/>
                <a:ext cx="468312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3" extrusionOk="0">
                    <a:moveTo>
                      <a:pt x="115" y="35"/>
                    </a:moveTo>
                    <a:cubicBezTo>
                      <a:pt x="113" y="35"/>
                      <a:pt x="110" y="35"/>
                      <a:pt x="108" y="35"/>
                    </a:cubicBezTo>
                    <a:cubicBezTo>
                      <a:pt x="105" y="36"/>
                      <a:pt x="102" y="37"/>
                      <a:pt x="98" y="38"/>
                    </a:cubicBezTo>
                    <a:cubicBezTo>
                      <a:pt x="100" y="36"/>
                      <a:pt x="102" y="35"/>
                      <a:pt x="104" y="33"/>
                    </a:cubicBezTo>
                    <a:cubicBezTo>
                      <a:pt x="106" y="31"/>
                      <a:pt x="107" y="29"/>
                      <a:pt x="108" y="27"/>
                    </a:cubicBezTo>
                    <a:cubicBezTo>
                      <a:pt x="109" y="25"/>
                      <a:pt x="109" y="23"/>
                      <a:pt x="108" y="21"/>
                    </a:cubicBezTo>
                    <a:cubicBezTo>
                      <a:pt x="107" y="19"/>
                      <a:pt x="104" y="18"/>
                      <a:pt x="102" y="18"/>
                    </a:cubicBezTo>
                    <a:cubicBezTo>
                      <a:pt x="100" y="18"/>
                      <a:pt x="98" y="19"/>
                      <a:pt x="96" y="20"/>
                    </a:cubicBezTo>
                    <a:cubicBezTo>
                      <a:pt x="92" y="23"/>
                      <a:pt x="88" y="26"/>
                      <a:pt x="84" y="30"/>
                    </a:cubicBezTo>
                    <a:cubicBezTo>
                      <a:pt x="86" y="26"/>
                      <a:pt x="88" y="22"/>
                      <a:pt x="89" y="18"/>
                    </a:cubicBezTo>
                    <a:cubicBezTo>
                      <a:pt x="90" y="16"/>
                      <a:pt x="91" y="14"/>
                      <a:pt x="91" y="12"/>
                    </a:cubicBezTo>
                    <a:cubicBezTo>
                      <a:pt x="91" y="10"/>
                      <a:pt x="90" y="7"/>
                      <a:pt x="88" y="6"/>
                    </a:cubicBezTo>
                    <a:cubicBezTo>
                      <a:pt x="86" y="5"/>
                      <a:pt x="84" y="5"/>
                      <a:pt x="82" y="6"/>
                    </a:cubicBezTo>
                    <a:cubicBezTo>
                      <a:pt x="80" y="7"/>
                      <a:pt x="78" y="8"/>
                      <a:pt x="77" y="10"/>
                    </a:cubicBezTo>
                    <a:cubicBezTo>
                      <a:pt x="74" y="14"/>
                      <a:pt x="72" y="19"/>
                      <a:pt x="70" y="24"/>
                    </a:cubicBezTo>
                    <a:cubicBezTo>
                      <a:pt x="71" y="19"/>
                      <a:pt x="71" y="15"/>
                      <a:pt x="71" y="11"/>
                    </a:cubicBezTo>
                    <a:cubicBezTo>
                      <a:pt x="70" y="9"/>
                      <a:pt x="70" y="6"/>
                      <a:pt x="70" y="4"/>
                    </a:cubicBezTo>
                    <a:cubicBezTo>
                      <a:pt x="69" y="2"/>
                      <a:pt x="67" y="0"/>
                      <a:pt x="65" y="0"/>
                    </a:cubicBezTo>
                    <a:cubicBezTo>
                      <a:pt x="62" y="0"/>
                      <a:pt x="60" y="1"/>
                      <a:pt x="59" y="2"/>
                    </a:cubicBezTo>
                    <a:cubicBezTo>
                      <a:pt x="57" y="4"/>
                      <a:pt x="56" y="6"/>
                      <a:pt x="56" y="8"/>
                    </a:cubicBezTo>
                    <a:cubicBezTo>
                      <a:pt x="55" y="13"/>
                      <a:pt x="55" y="18"/>
                      <a:pt x="55" y="23"/>
                    </a:cubicBezTo>
                    <a:cubicBezTo>
                      <a:pt x="53" y="19"/>
                      <a:pt x="52" y="15"/>
                      <a:pt x="50" y="12"/>
                    </a:cubicBezTo>
                    <a:cubicBezTo>
                      <a:pt x="49" y="10"/>
                      <a:pt x="48" y="7"/>
                      <a:pt x="47" y="6"/>
                    </a:cubicBezTo>
                    <a:cubicBezTo>
                      <a:pt x="45" y="4"/>
                      <a:pt x="43" y="3"/>
                      <a:pt x="40" y="4"/>
                    </a:cubicBezTo>
                    <a:cubicBezTo>
                      <a:pt x="38" y="4"/>
                      <a:pt x="37" y="6"/>
                      <a:pt x="36" y="8"/>
                    </a:cubicBezTo>
                    <a:cubicBezTo>
                      <a:pt x="35" y="10"/>
                      <a:pt x="35" y="13"/>
                      <a:pt x="36" y="15"/>
                    </a:cubicBezTo>
                    <a:cubicBezTo>
                      <a:pt x="36" y="18"/>
                      <a:pt x="37" y="21"/>
                      <a:pt x="39" y="25"/>
                    </a:cubicBezTo>
                    <a:cubicBezTo>
                      <a:pt x="37" y="23"/>
                      <a:pt x="35" y="21"/>
                      <a:pt x="33" y="19"/>
                    </a:cubicBezTo>
                    <a:cubicBezTo>
                      <a:pt x="32" y="17"/>
                      <a:pt x="30" y="16"/>
                      <a:pt x="28" y="15"/>
                    </a:cubicBezTo>
                    <a:cubicBezTo>
                      <a:pt x="26" y="14"/>
                      <a:pt x="23" y="14"/>
                      <a:pt x="21" y="15"/>
                    </a:cubicBezTo>
                    <a:cubicBezTo>
                      <a:pt x="19" y="16"/>
                      <a:pt x="19" y="19"/>
                      <a:pt x="19" y="21"/>
                    </a:cubicBezTo>
                    <a:cubicBezTo>
                      <a:pt x="19" y="23"/>
                      <a:pt x="20" y="25"/>
                      <a:pt x="21" y="27"/>
                    </a:cubicBezTo>
                    <a:cubicBezTo>
                      <a:pt x="23" y="31"/>
                      <a:pt x="27" y="35"/>
                      <a:pt x="30" y="39"/>
                    </a:cubicBezTo>
                    <a:cubicBezTo>
                      <a:pt x="27" y="37"/>
                      <a:pt x="23" y="35"/>
                      <a:pt x="19" y="34"/>
                    </a:cubicBezTo>
                    <a:cubicBezTo>
                      <a:pt x="17" y="33"/>
                      <a:pt x="15" y="32"/>
                      <a:pt x="12" y="32"/>
                    </a:cubicBezTo>
                    <a:cubicBezTo>
                      <a:pt x="10" y="32"/>
                      <a:pt x="8" y="33"/>
                      <a:pt x="6" y="35"/>
                    </a:cubicBezTo>
                    <a:cubicBezTo>
                      <a:pt x="5" y="37"/>
                      <a:pt x="5" y="39"/>
                      <a:pt x="6" y="41"/>
                    </a:cubicBezTo>
                    <a:cubicBezTo>
                      <a:pt x="7" y="43"/>
                      <a:pt x="9" y="45"/>
                      <a:pt x="11" y="46"/>
                    </a:cubicBezTo>
                    <a:cubicBezTo>
                      <a:pt x="15" y="49"/>
                      <a:pt x="19" y="51"/>
                      <a:pt x="24" y="53"/>
                    </a:cubicBezTo>
                    <a:cubicBezTo>
                      <a:pt x="20" y="53"/>
                      <a:pt x="16" y="52"/>
                      <a:pt x="12" y="53"/>
                    </a:cubicBezTo>
                    <a:cubicBezTo>
                      <a:pt x="9" y="53"/>
                      <a:pt x="7" y="53"/>
                      <a:pt x="5" y="54"/>
                    </a:cubicBezTo>
                    <a:cubicBezTo>
                      <a:pt x="3" y="54"/>
                      <a:pt x="1" y="56"/>
                      <a:pt x="1" y="58"/>
                    </a:cubicBezTo>
                    <a:cubicBezTo>
                      <a:pt x="0" y="61"/>
                      <a:pt x="1" y="63"/>
                      <a:pt x="3" y="64"/>
                    </a:cubicBezTo>
                    <a:cubicBezTo>
                      <a:pt x="5" y="66"/>
                      <a:pt x="7" y="67"/>
                      <a:pt x="9" y="67"/>
                    </a:cubicBezTo>
                    <a:cubicBezTo>
                      <a:pt x="14" y="68"/>
                      <a:pt x="19" y="68"/>
                      <a:pt x="24" y="68"/>
                    </a:cubicBezTo>
                    <a:cubicBezTo>
                      <a:pt x="20" y="70"/>
                      <a:pt x="16" y="71"/>
                      <a:pt x="12" y="73"/>
                    </a:cubicBezTo>
                    <a:cubicBezTo>
                      <a:pt x="10" y="74"/>
                      <a:pt x="8" y="75"/>
                      <a:pt x="6" y="76"/>
                    </a:cubicBezTo>
                    <a:cubicBezTo>
                      <a:pt x="5" y="78"/>
                      <a:pt x="4" y="80"/>
                      <a:pt x="4" y="83"/>
                    </a:cubicBezTo>
                    <a:cubicBezTo>
                      <a:pt x="5" y="85"/>
                      <a:pt x="7" y="86"/>
                      <a:pt x="9" y="87"/>
                    </a:cubicBezTo>
                    <a:cubicBezTo>
                      <a:pt x="11" y="88"/>
                      <a:pt x="13" y="88"/>
                      <a:pt x="15" y="87"/>
                    </a:cubicBezTo>
                    <a:cubicBezTo>
                      <a:pt x="19" y="87"/>
                      <a:pt x="22" y="86"/>
                      <a:pt x="25" y="84"/>
                    </a:cubicBezTo>
                    <a:cubicBezTo>
                      <a:pt x="23" y="86"/>
                      <a:pt x="22" y="88"/>
                      <a:pt x="20" y="90"/>
                    </a:cubicBezTo>
                    <a:cubicBezTo>
                      <a:pt x="18" y="91"/>
                      <a:pt x="16" y="93"/>
                      <a:pt x="16" y="95"/>
                    </a:cubicBezTo>
                    <a:cubicBezTo>
                      <a:pt x="15" y="97"/>
                      <a:pt x="14" y="100"/>
                      <a:pt x="16" y="102"/>
                    </a:cubicBezTo>
                    <a:cubicBezTo>
                      <a:pt x="17" y="104"/>
                      <a:pt x="19" y="104"/>
                      <a:pt x="22" y="104"/>
                    </a:cubicBezTo>
                    <a:cubicBezTo>
                      <a:pt x="24" y="104"/>
                      <a:pt x="26" y="103"/>
                      <a:pt x="28" y="102"/>
                    </a:cubicBezTo>
                    <a:cubicBezTo>
                      <a:pt x="32" y="100"/>
                      <a:pt x="36" y="96"/>
                      <a:pt x="39" y="93"/>
                    </a:cubicBezTo>
                    <a:cubicBezTo>
                      <a:pt x="37" y="96"/>
                      <a:pt x="36" y="100"/>
                      <a:pt x="34" y="104"/>
                    </a:cubicBezTo>
                    <a:cubicBezTo>
                      <a:pt x="33" y="106"/>
                      <a:pt x="33" y="108"/>
                      <a:pt x="33" y="111"/>
                    </a:cubicBezTo>
                    <a:cubicBezTo>
                      <a:pt x="32" y="113"/>
                      <a:pt x="33" y="115"/>
                      <a:pt x="35" y="117"/>
                    </a:cubicBezTo>
                    <a:cubicBezTo>
                      <a:pt x="37" y="118"/>
                      <a:pt x="40" y="118"/>
                      <a:pt x="42" y="117"/>
                    </a:cubicBezTo>
                    <a:cubicBezTo>
                      <a:pt x="44" y="116"/>
                      <a:pt x="45" y="114"/>
                      <a:pt x="47" y="112"/>
                    </a:cubicBezTo>
                    <a:cubicBezTo>
                      <a:pt x="50" y="108"/>
                      <a:pt x="52" y="104"/>
                      <a:pt x="53" y="99"/>
                    </a:cubicBezTo>
                    <a:cubicBezTo>
                      <a:pt x="53" y="103"/>
                      <a:pt x="53" y="107"/>
                      <a:pt x="53" y="111"/>
                    </a:cubicBezTo>
                    <a:cubicBezTo>
                      <a:pt x="53" y="114"/>
                      <a:pt x="53" y="116"/>
                      <a:pt x="54" y="118"/>
                    </a:cubicBezTo>
                    <a:cubicBezTo>
                      <a:pt x="55" y="120"/>
                      <a:pt x="57" y="122"/>
                      <a:pt x="59" y="123"/>
                    </a:cubicBezTo>
                    <a:cubicBezTo>
                      <a:pt x="61" y="123"/>
                      <a:pt x="64" y="122"/>
                      <a:pt x="65" y="120"/>
                    </a:cubicBezTo>
                    <a:cubicBezTo>
                      <a:pt x="66" y="118"/>
                      <a:pt x="67" y="116"/>
                      <a:pt x="68" y="114"/>
                    </a:cubicBezTo>
                    <a:cubicBezTo>
                      <a:pt x="69" y="109"/>
                      <a:pt x="69" y="104"/>
                      <a:pt x="69" y="99"/>
                    </a:cubicBezTo>
                    <a:cubicBezTo>
                      <a:pt x="70" y="103"/>
                      <a:pt x="72" y="107"/>
                      <a:pt x="73" y="111"/>
                    </a:cubicBezTo>
                    <a:cubicBezTo>
                      <a:pt x="74" y="113"/>
                      <a:pt x="75" y="115"/>
                      <a:pt x="77" y="117"/>
                    </a:cubicBezTo>
                    <a:cubicBezTo>
                      <a:pt x="79" y="118"/>
                      <a:pt x="81" y="119"/>
                      <a:pt x="83" y="119"/>
                    </a:cubicBezTo>
                    <a:cubicBezTo>
                      <a:pt x="85" y="118"/>
                      <a:pt x="87" y="116"/>
                      <a:pt x="88" y="114"/>
                    </a:cubicBezTo>
                    <a:cubicBezTo>
                      <a:pt x="88" y="112"/>
                      <a:pt x="88" y="110"/>
                      <a:pt x="88" y="108"/>
                    </a:cubicBezTo>
                    <a:cubicBezTo>
                      <a:pt x="87" y="104"/>
                      <a:pt x="86" y="101"/>
                      <a:pt x="85" y="98"/>
                    </a:cubicBezTo>
                    <a:cubicBezTo>
                      <a:pt x="87" y="100"/>
                      <a:pt x="89" y="101"/>
                      <a:pt x="90" y="103"/>
                    </a:cubicBezTo>
                    <a:cubicBezTo>
                      <a:pt x="92" y="105"/>
                      <a:pt x="94" y="107"/>
                      <a:pt x="96" y="108"/>
                    </a:cubicBezTo>
                    <a:cubicBezTo>
                      <a:pt x="98" y="108"/>
                      <a:pt x="101" y="109"/>
                      <a:pt x="102" y="107"/>
                    </a:cubicBezTo>
                    <a:cubicBezTo>
                      <a:pt x="104" y="106"/>
                      <a:pt x="105" y="104"/>
                      <a:pt x="105" y="101"/>
                    </a:cubicBezTo>
                    <a:cubicBezTo>
                      <a:pt x="105" y="99"/>
                      <a:pt x="104" y="97"/>
                      <a:pt x="103" y="95"/>
                    </a:cubicBezTo>
                    <a:cubicBezTo>
                      <a:pt x="100" y="91"/>
                      <a:pt x="97" y="87"/>
                      <a:pt x="93" y="84"/>
                    </a:cubicBezTo>
                    <a:cubicBezTo>
                      <a:pt x="97" y="86"/>
                      <a:pt x="101" y="87"/>
                      <a:pt x="105" y="89"/>
                    </a:cubicBezTo>
                    <a:cubicBezTo>
                      <a:pt x="107" y="90"/>
                      <a:pt x="109" y="90"/>
                      <a:pt x="111" y="91"/>
                    </a:cubicBezTo>
                    <a:cubicBezTo>
                      <a:pt x="114" y="91"/>
                      <a:pt x="116" y="90"/>
                      <a:pt x="117" y="88"/>
                    </a:cubicBezTo>
                    <a:cubicBezTo>
                      <a:pt x="118" y="86"/>
                      <a:pt x="118" y="83"/>
                      <a:pt x="117" y="81"/>
                    </a:cubicBezTo>
                    <a:cubicBezTo>
                      <a:pt x="116" y="79"/>
                      <a:pt x="115" y="78"/>
                      <a:pt x="113" y="77"/>
                    </a:cubicBezTo>
                    <a:cubicBezTo>
                      <a:pt x="109" y="73"/>
                      <a:pt x="104" y="71"/>
                      <a:pt x="100" y="70"/>
                    </a:cubicBezTo>
                    <a:cubicBezTo>
                      <a:pt x="104" y="70"/>
                      <a:pt x="108" y="70"/>
                      <a:pt x="112" y="70"/>
                    </a:cubicBezTo>
                    <a:cubicBezTo>
                      <a:pt x="114" y="70"/>
                      <a:pt x="117" y="70"/>
                      <a:pt x="119" y="69"/>
                    </a:cubicBezTo>
                    <a:cubicBezTo>
                      <a:pt x="121" y="68"/>
                      <a:pt x="123" y="66"/>
                      <a:pt x="123" y="64"/>
                    </a:cubicBezTo>
                    <a:cubicBezTo>
                      <a:pt x="124" y="62"/>
                      <a:pt x="122" y="60"/>
                      <a:pt x="121" y="58"/>
                    </a:cubicBezTo>
                    <a:cubicBezTo>
                      <a:pt x="119" y="57"/>
                      <a:pt x="117" y="56"/>
                      <a:pt x="115" y="55"/>
                    </a:cubicBezTo>
                    <a:cubicBezTo>
                      <a:pt x="110" y="54"/>
                      <a:pt x="105" y="54"/>
                      <a:pt x="100" y="54"/>
                    </a:cubicBezTo>
                    <a:cubicBezTo>
                      <a:pt x="104" y="53"/>
                      <a:pt x="108" y="51"/>
                      <a:pt x="111" y="50"/>
                    </a:cubicBezTo>
                    <a:cubicBezTo>
                      <a:pt x="113" y="49"/>
                      <a:pt x="116" y="48"/>
                      <a:pt x="117" y="46"/>
                    </a:cubicBezTo>
                    <a:cubicBezTo>
                      <a:pt x="119" y="44"/>
                      <a:pt x="120" y="42"/>
                      <a:pt x="119" y="40"/>
                    </a:cubicBezTo>
                    <a:cubicBezTo>
                      <a:pt x="119" y="38"/>
                      <a:pt x="117" y="36"/>
                      <a:pt x="115" y="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2" name="Google Shape;2912;p21"/>
              <p:cNvSpPr/>
              <p:nvPr/>
            </p:nvSpPr>
            <p:spPr>
              <a:xfrm>
                <a:off x="4281488" y="4792663"/>
                <a:ext cx="206375" cy="217488"/>
              </a:xfrm>
              <a:custGeom>
                <a:avLst/>
                <a:gdLst/>
                <a:ahLst/>
                <a:cxnLst/>
                <a:rect l="l" t="t" r="r" b="b"/>
                <a:pathLst>
                  <a:path w="55" h="58" extrusionOk="0">
                    <a:moveTo>
                      <a:pt x="12" y="2"/>
                    </a:moveTo>
                    <a:cubicBezTo>
                      <a:pt x="11" y="5"/>
                      <a:pt x="12" y="9"/>
                      <a:pt x="10" y="11"/>
                    </a:cubicBezTo>
                    <a:cubicBezTo>
                      <a:pt x="10" y="12"/>
                      <a:pt x="8" y="13"/>
                      <a:pt x="7" y="13"/>
                    </a:cubicBezTo>
                    <a:cubicBezTo>
                      <a:pt x="5" y="14"/>
                      <a:pt x="3" y="15"/>
                      <a:pt x="2" y="17"/>
                    </a:cubicBezTo>
                    <a:cubicBezTo>
                      <a:pt x="1" y="19"/>
                      <a:pt x="0" y="21"/>
                      <a:pt x="2" y="23"/>
                    </a:cubicBezTo>
                    <a:cubicBezTo>
                      <a:pt x="2" y="24"/>
                      <a:pt x="3" y="24"/>
                      <a:pt x="4" y="25"/>
                    </a:cubicBezTo>
                    <a:cubicBezTo>
                      <a:pt x="7" y="28"/>
                      <a:pt x="0" y="35"/>
                      <a:pt x="3" y="39"/>
                    </a:cubicBezTo>
                    <a:cubicBezTo>
                      <a:pt x="4" y="43"/>
                      <a:pt x="10" y="42"/>
                      <a:pt x="12" y="46"/>
                    </a:cubicBezTo>
                    <a:cubicBezTo>
                      <a:pt x="13" y="47"/>
                      <a:pt x="13" y="48"/>
                      <a:pt x="13" y="49"/>
                    </a:cubicBezTo>
                    <a:cubicBezTo>
                      <a:pt x="14" y="55"/>
                      <a:pt x="22" y="58"/>
                      <a:pt x="27" y="55"/>
                    </a:cubicBezTo>
                    <a:cubicBezTo>
                      <a:pt x="30" y="53"/>
                      <a:pt x="31" y="49"/>
                      <a:pt x="34" y="48"/>
                    </a:cubicBezTo>
                    <a:cubicBezTo>
                      <a:pt x="39" y="46"/>
                      <a:pt x="44" y="49"/>
                      <a:pt x="47" y="46"/>
                    </a:cubicBezTo>
                    <a:cubicBezTo>
                      <a:pt x="51" y="43"/>
                      <a:pt x="47" y="36"/>
                      <a:pt x="49" y="32"/>
                    </a:cubicBezTo>
                    <a:cubicBezTo>
                      <a:pt x="50" y="28"/>
                      <a:pt x="55" y="25"/>
                      <a:pt x="54" y="21"/>
                    </a:cubicBezTo>
                    <a:cubicBezTo>
                      <a:pt x="52" y="16"/>
                      <a:pt x="44" y="19"/>
                      <a:pt x="43" y="13"/>
                    </a:cubicBezTo>
                    <a:cubicBezTo>
                      <a:pt x="42" y="10"/>
                      <a:pt x="42" y="8"/>
                      <a:pt x="42" y="6"/>
                    </a:cubicBezTo>
                    <a:cubicBezTo>
                      <a:pt x="42" y="4"/>
                      <a:pt x="41" y="2"/>
                      <a:pt x="39" y="1"/>
                    </a:cubicBezTo>
                    <a:cubicBezTo>
                      <a:pt x="36" y="1"/>
                      <a:pt x="34" y="3"/>
                      <a:pt x="32" y="4"/>
                    </a:cubicBezTo>
                    <a:cubicBezTo>
                      <a:pt x="29" y="5"/>
                      <a:pt x="27" y="5"/>
                      <a:pt x="25" y="4"/>
                    </a:cubicBezTo>
                    <a:cubicBezTo>
                      <a:pt x="23" y="3"/>
                      <a:pt x="22" y="2"/>
                      <a:pt x="20" y="1"/>
                    </a:cubicBezTo>
                    <a:cubicBezTo>
                      <a:pt x="19" y="1"/>
                      <a:pt x="17" y="0"/>
                      <a:pt x="15" y="0"/>
                    </a:cubicBezTo>
                    <a:cubicBezTo>
                      <a:pt x="14" y="0"/>
                      <a:pt x="13" y="1"/>
                      <a:pt x="12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3" name="Google Shape;2913;p21"/>
              <p:cNvSpPr/>
              <p:nvPr/>
            </p:nvSpPr>
            <p:spPr>
              <a:xfrm>
                <a:off x="4371976" y="4845051"/>
                <a:ext cx="17463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5"/>
                    </a:moveTo>
                    <a:cubicBezTo>
                      <a:pt x="5" y="5"/>
                      <a:pt x="5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4" name="Google Shape;2914;p21"/>
              <p:cNvSpPr/>
              <p:nvPr/>
            </p:nvSpPr>
            <p:spPr>
              <a:xfrm>
                <a:off x="4337051" y="48561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5" name="Google Shape;2915;p21"/>
              <p:cNvSpPr/>
              <p:nvPr/>
            </p:nvSpPr>
            <p:spPr>
              <a:xfrm>
                <a:off x="4367213" y="48942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4" y="6"/>
                    </a:moveTo>
                    <a:cubicBezTo>
                      <a:pt x="7" y="6"/>
                      <a:pt x="7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6" name="Google Shape;2916;p21"/>
              <p:cNvSpPr/>
              <p:nvPr/>
            </p:nvSpPr>
            <p:spPr>
              <a:xfrm>
                <a:off x="4344988" y="4919663"/>
                <a:ext cx="3333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4" y="6"/>
                    </a:moveTo>
                    <a:cubicBezTo>
                      <a:pt x="8" y="6"/>
                      <a:pt x="9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7" name="Google Shape;2917;p21"/>
              <p:cNvSpPr/>
              <p:nvPr/>
            </p:nvSpPr>
            <p:spPr>
              <a:xfrm>
                <a:off x="4389438" y="48783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8" name="Google Shape;2918;p21"/>
              <p:cNvSpPr/>
              <p:nvPr/>
            </p:nvSpPr>
            <p:spPr>
              <a:xfrm>
                <a:off x="4337051" y="4889501"/>
                <a:ext cx="2698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9" name="Google Shape;2919;p21"/>
              <p:cNvSpPr/>
              <p:nvPr/>
            </p:nvSpPr>
            <p:spPr>
              <a:xfrm>
                <a:off x="4397376" y="49164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0" name="Google Shape;2920;p21"/>
              <p:cNvSpPr/>
              <p:nvPr/>
            </p:nvSpPr>
            <p:spPr>
              <a:xfrm>
                <a:off x="4402138" y="4840288"/>
                <a:ext cx="222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4"/>
                    </a:moveTo>
                    <a:cubicBezTo>
                      <a:pt x="6" y="4"/>
                      <a:pt x="6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1" name="Google Shape;2921;p21"/>
              <p:cNvSpPr/>
              <p:nvPr/>
            </p:nvSpPr>
            <p:spPr>
              <a:xfrm>
                <a:off x="4427538" y="4870451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2"/>
                    </a:moveTo>
                    <a:cubicBezTo>
                      <a:pt x="4" y="1"/>
                      <a:pt x="4" y="1"/>
                      <a:pt x="3" y="1"/>
                    </a:cubicBezTo>
                    <a:cubicBezTo>
                      <a:pt x="0" y="0"/>
                      <a:pt x="0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2" name="Google Shape;2922;p21"/>
              <p:cNvSpPr/>
              <p:nvPr/>
            </p:nvSpPr>
            <p:spPr>
              <a:xfrm>
                <a:off x="4364038" y="4870451"/>
                <a:ext cx="190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3" name="Google Shape;2923;p21"/>
              <p:cNvSpPr/>
              <p:nvPr/>
            </p:nvSpPr>
            <p:spPr>
              <a:xfrm>
                <a:off x="4424363" y="4905376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4" name="Google Shape;2924;p21"/>
              <p:cNvSpPr/>
              <p:nvPr/>
            </p:nvSpPr>
            <p:spPr>
              <a:xfrm>
                <a:off x="4344988" y="4822826"/>
                <a:ext cx="19050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5"/>
                      <a:pt x="4" y="5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0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5" name="Google Shape;2925;p21"/>
              <p:cNvSpPr/>
              <p:nvPr/>
            </p:nvSpPr>
            <p:spPr>
              <a:xfrm>
                <a:off x="4311651" y="4889501"/>
                <a:ext cx="17463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6" name="Google Shape;2926;p21"/>
              <p:cNvSpPr/>
              <p:nvPr/>
            </p:nvSpPr>
            <p:spPr>
              <a:xfrm>
                <a:off x="4359276" y="4960938"/>
                <a:ext cx="190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7" name="Google Shape;2927;p21"/>
              <p:cNvSpPr/>
              <p:nvPr/>
            </p:nvSpPr>
            <p:spPr>
              <a:xfrm>
                <a:off x="4443413" y="4875213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28" name="Google Shape;2928;p21"/>
            <p:cNvSpPr/>
            <p:nvPr/>
          </p:nvSpPr>
          <p:spPr>
            <a:xfrm rot="10800000" flipH="1">
              <a:off x="-1" y="43504"/>
              <a:ext cx="724575" cy="583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29" name="Google Shape;2929;p21"/>
            <p:cNvGrpSpPr/>
            <p:nvPr/>
          </p:nvGrpSpPr>
          <p:grpSpPr>
            <a:xfrm rot="10800000" flipH="1">
              <a:off x="297376" y="4663933"/>
              <a:ext cx="1170944" cy="1170944"/>
              <a:chOff x="3884613" y="4403726"/>
              <a:chExt cx="995363" cy="995363"/>
            </a:xfrm>
          </p:grpSpPr>
          <p:sp>
            <p:nvSpPr>
              <p:cNvPr id="2930" name="Google Shape;2930;p21"/>
              <p:cNvSpPr/>
              <p:nvPr/>
            </p:nvSpPr>
            <p:spPr>
              <a:xfrm>
                <a:off x="3884613" y="4403726"/>
                <a:ext cx="995363" cy="995363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258" y="128"/>
                    </a:moveTo>
                    <a:cubicBezTo>
                      <a:pt x="255" y="125"/>
                      <a:pt x="250" y="123"/>
                      <a:pt x="246" y="122"/>
                    </a:cubicBezTo>
                    <a:cubicBezTo>
                      <a:pt x="238" y="120"/>
                      <a:pt x="231" y="119"/>
                      <a:pt x="224" y="119"/>
                    </a:cubicBezTo>
                    <a:cubicBezTo>
                      <a:pt x="229" y="117"/>
                      <a:pt x="234" y="116"/>
                      <a:pt x="239" y="114"/>
                    </a:cubicBezTo>
                    <a:cubicBezTo>
                      <a:pt x="244" y="112"/>
                      <a:pt x="248" y="110"/>
                      <a:pt x="252" y="107"/>
                    </a:cubicBezTo>
                    <a:cubicBezTo>
                      <a:pt x="256" y="103"/>
                      <a:pt x="258" y="98"/>
                      <a:pt x="257" y="94"/>
                    </a:cubicBezTo>
                    <a:cubicBezTo>
                      <a:pt x="257" y="89"/>
                      <a:pt x="253" y="85"/>
                      <a:pt x="248" y="83"/>
                    </a:cubicBezTo>
                    <a:cubicBezTo>
                      <a:pt x="244" y="82"/>
                      <a:pt x="239" y="82"/>
                      <a:pt x="234" y="82"/>
                    </a:cubicBezTo>
                    <a:cubicBezTo>
                      <a:pt x="224" y="83"/>
                      <a:pt x="213" y="87"/>
                      <a:pt x="203" y="91"/>
                    </a:cubicBezTo>
                    <a:cubicBezTo>
                      <a:pt x="210" y="85"/>
                      <a:pt x="217" y="79"/>
                      <a:pt x="223" y="73"/>
                    </a:cubicBezTo>
                    <a:cubicBezTo>
                      <a:pt x="227" y="70"/>
                      <a:pt x="230" y="66"/>
                      <a:pt x="233" y="62"/>
                    </a:cubicBezTo>
                    <a:cubicBezTo>
                      <a:pt x="235" y="57"/>
                      <a:pt x="235" y="52"/>
                      <a:pt x="232" y="47"/>
                    </a:cubicBezTo>
                    <a:cubicBezTo>
                      <a:pt x="230" y="44"/>
                      <a:pt x="225" y="42"/>
                      <a:pt x="220" y="42"/>
                    </a:cubicBezTo>
                    <a:cubicBezTo>
                      <a:pt x="215" y="42"/>
                      <a:pt x="211" y="44"/>
                      <a:pt x="207" y="46"/>
                    </a:cubicBezTo>
                    <a:cubicBezTo>
                      <a:pt x="197" y="51"/>
                      <a:pt x="189" y="58"/>
                      <a:pt x="182" y="66"/>
                    </a:cubicBezTo>
                    <a:cubicBezTo>
                      <a:pt x="186" y="58"/>
                      <a:pt x="189" y="50"/>
                      <a:pt x="193" y="42"/>
                    </a:cubicBezTo>
                    <a:cubicBezTo>
                      <a:pt x="195" y="37"/>
                      <a:pt x="197" y="33"/>
                      <a:pt x="197" y="28"/>
                    </a:cubicBezTo>
                    <a:cubicBezTo>
                      <a:pt x="197" y="23"/>
                      <a:pt x="195" y="18"/>
                      <a:pt x="191" y="15"/>
                    </a:cubicBezTo>
                    <a:cubicBezTo>
                      <a:pt x="187" y="12"/>
                      <a:pt x="182" y="12"/>
                      <a:pt x="178" y="14"/>
                    </a:cubicBezTo>
                    <a:cubicBezTo>
                      <a:pt x="173" y="16"/>
                      <a:pt x="170" y="20"/>
                      <a:pt x="167" y="24"/>
                    </a:cubicBezTo>
                    <a:cubicBezTo>
                      <a:pt x="160" y="32"/>
                      <a:pt x="156" y="42"/>
                      <a:pt x="152" y="52"/>
                    </a:cubicBezTo>
                    <a:cubicBezTo>
                      <a:pt x="152" y="43"/>
                      <a:pt x="153" y="34"/>
                      <a:pt x="153" y="25"/>
                    </a:cubicBezTo>
                    <a:cubicBezTo>
                      <a:pt x="153" y="20"/>
                      <a:pt x="153" y="15"/>
                      <a:pt x="151" y="11"/>
                    </a:cubicBezTo>
                    <a:cubicBezTo>
                      <a:pt x="149" y="6"/>
                      <a:pt x="145" y="2"/>
                      <a:pt x="141" y="1"/>
                    </a:cubicBezTo>
                    <a:cubicBezTo>
                      <a:pt x="136" y="0"/>
                      <a:pt x="131" y="2"/>
                      <a:pt x="128" y="6"/>
                    </a:cubicBezTo>
                    <a:cubicBezTo>
                      <a:pt x="125" y="9"/>
                      <a:pt x="123" y="14"/>
                      <a:pt x="122" y="18"/>
                    </a:cubicBezTo>
                    <a:cubicBezTo>
                      <a:pt x="120" y="26"/>
                      <a:pt x="119" y="33"/>
                      <a:pt x="119" y="40"/>
                    </a:cubicBezTo>
                    <a:cubicBezTo>
                      <a:pt x="117" y="35"/>
                      <a:pt x="115" y="30"/>
                      <a:pt x="113" y="25"/>
                    </a:cubicBezTo>
                    <a:cubicBezTo>
                      <a:pt x="112" y="20"/>
                      <a:pt x="110" y="16"/>
                      <a:pt x="106" y="12"/>
                    </a:cubicBezTo>
                    <a:cubicBezTo>
                      <a:pt x="103" y="8"/>
                      <a:pt x="98" y="6"/>
                      <a:pt x="93" y="7"/>
                    </a:cubicBezTo>
                    <a:cubicBezTo>
                      <a:pt x="89" y="7"/>
                      <a:pt x="85" y="11"/>
                      <a:pt x="83" y="16"/>
                    </a:cubicBezTo>
                    <a:cubicBezTo>
                      <a:pt x="81" y="20"/>
                      <a:pt x="81" y="25"/>
                      <a:pt x="82" y="30"/>
                    </a:cubicBezTo>
                    <a:cubicBezTo>
                      <a:pt x="83" y="40"/>
                      <a:pt x="86" y="51"/>
                      <a:pt x="90" y="61"/>
                    </a:cubicBezTo>
                    <a:cubicBezTo>
                      <a:pt x="85" y="54"/>
                      <a:pt x="79" y="47"/>
                      <a:pt x="73" y="41"/>
                    </a:cubicBezTo>
                    <a:cubicBezTo>
                      <a:pt x="69" y="37"/>
                      <a:pt x="66" y="34"/>
                      <a:pt x="61" y="31"/>
                    </a:cubicBezTo>
                    <a:cubicBezTo>
                      <a:pt x="57" y="29"/>
                      <a:pt x="51" y="29"/>
                      <a:pt x="47" y="32"/>
                    </a:cubicBezTo>
                    <a:cubicBezTo>
                      <a:pt x="43" y="34"/>
                      <a:pt x="41" y="39"/>
                      <a:pt x="41" y="44"/>
                    </a:cubicBezTo>
                    <a:cubicBezTo>
                      <a:pt x="41" y="49"/>
                      <a:pt x="43" y="53"/>
                      <a:pt x="46" y="57"/>
                    </a:cubicBezTo>
                    <a:cubicBezTo>
                      <a:pt x="51" y="67"/>
                      <a:pt x="58" y="75"/>
                      <a:pt x="66" y="83"/>
                    </a:cubicBezTo>
                    <a:cubicBezTo>
                      <a:pt x="58" y="78"/>
                      <a:pt x="50" y="75"/>
                      <a:pt x="42" y="71"/>
                    </a:cubicBezTo>
                    <a:cubicBezTo>
                      <a:pt x="37" y="69"/>
                      <a:pt x="32" y="67"/>
                      <a:pt x="27" y="67"/>
                    </a:cubicBezTo>
                    <a:cubicBezTo>
                      <a:pt x="23" y="67"/>
                      <a:pt x="17" y="69"/>
                      <a:pt x="15" y="73"/>
                    </a:cubicBezTo>
                    <a:cubicBezTo>
                      <a:pt x="12" y="77"/>
                      <a:pt x="12" y="82"/>
                      <a:pt x="14" y="86"/>
                    </a:cubicBezTo>
                    <a:cubicBezTo>
                      <a:pt x="16" y="91"/>
                      <a:pt x="20" y="94"/>
                      <a:pt x="23" y="97"/>
                    </a:cubicBezTo>
                    <a:cubicBezTo>
                      <a:pt x="32" y="104"/>
                      <a:pt x="42" y="108"/>
                      <a:pt x="52" y="112"/>
                    </a:cubicBezTo>
                    <a:cubicBezTo>
                      <a:pt x="43" y="112"/>
                      <a:pt x="34" y="111"/>
                      <a:pt x="25" y="111"/>
                    </a:cubicBezTo>
                    <a:cubicBezTo>
                      <a:pt x="20" y="111"/>
                      <a:pt x="15" y="111"/>
                      <a:pt x="10" y="113"/>
                    </a:cubicBezTo>
                    <a:cubicBezTo>
                      <a:pt x="6" y="115"/>
                      <a:pt x="2" y="119"/>
                      <a:pt x="1" y="123"/>
                    </a:cubicBezTo>
                    <a:cubicBezTo>
                      <a:pt x="0" y="128"/>
                      <a:pt x="2" y="133"/>
                      <a:pt x="6" y="136"/>
                    </a:cubicBezTo>
                    <a:cubicBezTo>
                      <a:pt x="9" y="139"/>
                      <a:pt x="14" y="141"/>
                      <a:pt x="18" y="142"/>
                    </a:cubicBezTo>
                    <a:cubicBezTo>
                      <a:pt x="25" y="144"/>
                      <a:pt x="33" y="145"/>
                      <a:pt x="40" y="145"/>
                    </a:cubicBezTo>
                    <a:cubicBezTo>
                      <a:pt x="35" y="147"/>
                      <a:pt x="30" y="149"/>
                      <a:pt x="25" y="151"/>
                    </a:cubicBezTo>
                    <a:cubicBezTo>
                      <a:pt x="20" y="153"/>
                      <a:pt x="15" y="154"/>
                      <a:pt x="12" y="158"/>
                    </a:cubicBezTo>
                    <a:cubicBezTo>
                      <a:pt x="8" y="161"/>
                      <a:pt x="5" y="166"/>
                      <a:pt x="6" y="171"/>
                    </a:cubicBezTo>
                    <a:cubicBezTo>
                      <a:pt x="7" y="175"/>
                      <a:pt x="11" y="179"/>
                      <a:pt x="15" y="181"/>
                    </a:cubicBezTo>
                    <a:cubicBezTo>
                      <a:pt x="20" y="183"/>
                      <a:pt x="25" y="183"/>
                      <a:pt x="29" y="182"/>
                    </a:cubicBezTo>
                    <a:cubicBezTo>
                      <a:pt x="40" y="181"/>
                      <a:pt x="50" y="178"/>
                      <a:pt x="60" y="174"/>
                    </a:cubicBezTo>
                    <a:cubicBezTo>
                      <a:pt x="53" y="179"/>
                      <a:pt x="47" y="185"/>
                      <a:pt x="40" y="191"/>
                    </a:cubicBezTo>
                    <a:cubicBezTo>
                      <a:pt x="37" y="195"/>
                      <a:pt x="33" y="198"/>
                      <a:pt x="31" y="203"/>
                    </a:cubicBezTo>
                    <a:cubicBezTo>
                      <a:pt x="29" y="207"/>
                      <a:pt x="29" y="213"/>
                      <a:pt x="31" y="217"/>
                    </a:cubicBezTo>
                    <a:cubicBezTo>
                      <a:pt x="34" y="221"/>
                      <a:pt x="39" y="223"/>
                      <a:pt x="44" y="223"/>
                    </a:cubicBezTo>
                    <a:cubicBezTo>
                      <a:pt x="48" y="223"/>
                      <a:pt x="53" y="221"/>
                      <a:pt x="57" y="218"/>
                    </a:cubicBezTo>
                    <a:cubicBezTo>
                      <a:pt x="66" y="213"/>
                      <a:pt x="75" y="206"/>
                      <a:pt x="82" y="198"/>
                    </a:cubicBezTo>
                    <a:cubicBezTo>
                      <a:pt x="78" y="206"/>
                      <a:pt x="74" y="214"/>
                      <a:pt x="71" y="222"/>
                    </a:cubicBezTo>
                    <a:cubicBezTo>
                      <a:pt x="69" y="227"/>
                      <a:pt x="67" y="232"/>
                      <a:pt x="67" y="237"/>
                    </a:cubicBezTo>
                    <a:cubicBezTo>
                      <a:pt x="67" y="241"/>
                      <a:pt x="68" y="247"/>
                      <a:pt x="73" y="250"/>
                    </a:cubicBezTo>
                    <a:cubicBezTo>
                      <a:pt x="76" y="252"/>
                      <a:pt x="82" y="252"/>
                      <a:pt x="86" y="250"/>
                    </a:cubicBezTo>
                    <a:cubicBezTo>
                      <a:pt x="90" y="248"/>
                      <a:pt x="94" y="245"/>
                      <a:pt x="97" y="241"/>
                    </a:cubicBezTo>
                    <a:cubicBezTo>
                      <a:pt x="103" y="232"/>
                      <a:pt x="108" y="222"/>
                      <a:pt x="112" y="213"/>
                    </a:cubicBezTo>
                    <a:cubicBezTo>
                      <a:pt x="111" y="221"/>
                      <a:pt x="111" y="230"/>
                      <a:pt x="111" y="239"/>
                    </a:cubicBezTo>
                    <a:cubicBezTo>
                      <a:pt x="111" y="244"/>
                      <a:pt x="111" y="249"/>
                      <a:pt x="113" y="254"/>
                    </a:cubicBezTo>
                    <a:cubicBezTo>
                      <a:pt x="115" y="258"/>
                      <a:pt x="118" y="262"/>
                      <a:pt x="123" y="263"/>
                    </a:cubicBezTo>
                    <a:cubicBezTo>
                      <a:pt x="128" y="264"/>
                      <a:pt x="133" y="262"/>
                      <a:pt x="136" y="258"/>
                    </a:cubicBezTo>
                    <a:cubicBezTo>
                      <a:pt x="139" y="255"/>
                      <a:pt x="141" y="250"/>
                      <a:pt x="142" y="246"/>
                    </a:cubicBezTo>
                    <a:cubicBezTo>
                      <a:pt x="144" y="239"/>
                      <a:pt x="145" y="231"/>
                      <a:pt x="145" y="224"/>
                    </a:cubicBezTo>
                    <a:cubicBezTo>
                      <a:pt x="147" y="229"/>
                      <a:pt x="148" y="234"/>
                      <a:pt x="150" y="240"/>
                    </a:cubicBezTo>
                    <a:cubicBezTo>
                      <a:pt x="152" y="244"/>
                      <a:pt x="154" y="249"/>
                      <a:pt x="157" y="252"/>
                    </a:cubicBezTo>
                    <a:cubicBezTo>
                      <a:pt x="161" y="256"/>
                      <a:pt x="166" y="259"/>
                      <a:pt x="170" y="258"/>
                    </a:cubicBezTo>
                    <a:cubicBezTo>
                      <a:pt x="175" y="257"/>
                      <a:pt x="179" y="253"/>
                      <a:pt x="181" y="249"/>
                    </a:cubicBezTo>
                    <a:cubicBezTo>
                      <a:pt x="182" y="244"/>
                      <a:pt x="182" y="240"/>
                      <a:pt x="182" y="235"/>
                    </a:cubicBezTo>
                    <a:cubicBezTo>
                      <a:pt x="181" y="224"/>
                      <a:pt x="177" y="214"/>
                      <a:pt x="173" y="204"/>
                    </a:cubicBezTo>
                    <a:cubicBezTo>
                      <a:pt x="179" y="211"/>
                      <a:pt x="185" y="217"/>
                      <a:pt x="191" y="224"/>
                    </a:cubicBezTo>
                    <a:cubicBezTo>
                      <a:pt x="194" y="227"/>
                      <a:pt x="198" y="231"/>
                      <a:pt x="202" y="233"/>
                    </a:cubicBezTo>
                    <a:cubicBezTo>
                      <a:pt x="207" y="235"/>
                      <a:pt x="212" y="235"/>
                      <a:pt x="217" y="233"/>
                    </a:cubicBezTo>
                    <a:cubicBezTo>
                      <a:pt x="221" y="230"/>
                      <a:pt x="222" y="225"/>
                      <a:pt x="222" y="220"/>
                    </a:cubicBezTo>
                    <a:cubicBezTo>
                      <a:pt x="222" y="216"/>
                      <a:pt x="220" y="211"/>
                      <a:pt x="218" y="207"/>
                    </a:cubicBezTo>
                    <a:cubicBezTo>
                      <a:pt x="213" y="198"/>
                      <a:pt x="206" y="190"/>
                      <a:pt x="198" y="182"/>
                    </a:cubicBezTo>
                    <a:cubicBezTo>
                      <a:pt x="206" y="186"/>
                      <a:pt x="214" y="190"/>
                      <a:pt x="222" y="193"/>
                    </a:cubicBezTo>
                    <a:cubicBezTo>
                      <a:pt x="227" y="195"/>
                      <a:pt x="231" y="197"/>
                      <a:pt x="236" y="197"/>
                    </a:cubicBezTo>
                    <a:cubicBezTo>
                      <a:pt x="241" y="197"/>
                      <a:pt x="246" y="196"/>
                      <a:pt x="249" y="192"/>
                    </a:cubicBezTo>
                    <a:cubicBezTo>
                      <a:pt x="252" y="188"/>
                      <a:pt x="252" y="182"/>
                      <a:pt x="250" y="178"/>
                    </a:cubicBezTo>
                    <a:cubicBezTo>
                      <a:pt x="248" y="174"/>
                      <a:pt x="244" y="170"/>
                      <a:pt x="240" y="167"/>
                    </a:cubicBezTo>
                    <a:cubicBezTo>
                      <a:pt x="232" y="161"/>
                      <a:pt x="222" y="156"/>
                      <a:pt x="212" y="152"/>
                    </a:cubicBezTo>
                    <a:cubicBezTo>
                      <a:pt x="221" y="153"/>
                      <a:pt x="230" y="153"/>
                      <a:pt x="239" y="153"/>
                    </a:cubicBezTo>
                    <a:cubicBezTo>
                      <a:pt x="244" y="153"/>
                      <a:pt x="249" y="153"/>
                      <a:pt x="253" y="151"/>
                    </a:cubicBezTo>
                    <a:cubicBezTo>
                      <a:pt x="258" y="149"/>
                      <a:pt x="262" y="146"/>
                      <a:pt x="263" y="141"/>
                    </a:cubicBezTo>
                    <a:cubicBezTo>
                      <a:pt x="264" y="136"/>
                      <a:pt x="262" y="131"/>
                      <a:pt x="258" y="12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1" name="Google Shape;2931;p21"/>
              <p:cNvSpPr/>
              <p:nvPr/>
            </p:nvSpPr>
            <p:spPr>
              <a:xfrm>
                <a:off x="4035426" y="4554538"/>
                <a:ext cx="693738" cy="69373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79" y="72"/>
                    </a:moveTo>
                    <a:cubicBezTo>
                      <a:pt x="176" y="71"/>
                      <a:pt x="172" y="70"/>
                      <a:pt x="169" y="70"/>
                    </a:cubicBezTo>
                    <a:cubicBezTo>
                      <a:pt x="164" y="69"/>
                      <a:pt x="159" y="70"/>
                      <a:pt x="153" y="71"/>
                    </a:cubicBezTo>
                    <a:cubicBezTo>
                      <a:pt x="157" y="69"/>
                      <a:pt x="160" y="67"/>
                      <a:pt x="164" y="65"/>
                    </a:cubicBezTo>
                    <a:cubicBezTo>
                      <a:pt x="167" y="63"/>
                      <a:pt x="169" y="61"/>
                      <a:pt x="172" y="58"/>
                    </a:cubicBezTo>
                    <a:cubicBezTo>
                      <a:pt x="174" y="55"/>
                      <a:pt x="175" y="52"/>
                      <a:pt x="173" y="48"/>
                    </a:cubicBezTo>
                    <a:cubicBezTo>
                      <a:pt x="172" y="45"/>
                      <a:pt x="169" y="43"/>
                      <a:pt x="166" y="43"/>
                    </a:cubicBezTo>
                    <a:cubicBezTo>
                      <a:pt x="163" y="42"/>
                      <a:pt x="159" y="43"/>
                      <a:pt x="156" y="44"/>
                    </a:cubicBezTo>
                    <a:cubicBezTo>
                      <a:pt x="149" y="46"/>
                      <a:pt x="142" y="50"/>
                      <a:pt x="136" y="54"/>
                    </a:cubicBezTo>
                    <a:cubicBezTo>
                      <a:pt x="140" y="49"/>
                      <a:pt x="143" y="44"/>
                      <a:pt x="147" y="39"/>
                    </a:cubicBezTo>
                    <a:cubicBezTo>
                      <a:pt x="149" y="36"/>
                      <a:pt x="151" y="33"/>
                      <a:pt x="152" y="30"/>
                    </a:cubicBezTo>
                    <a:cubicBezTo>
                      <a:pt x="153" y="26"/>
                      <a:pt x="152" y="22"/>
                      <a:pt x="150" y="20"/>
                    </a:cubicBezTo>
                    <a:cubicBezTo>
                      <a:pt x="147" y="17"/>
                      <a:pt x="144" y="17"/>
                      <a:pt x="141" y="18"/>
                    </a:cubicBezTo>
                    <a:cubicBezTo>
                      <a:pt x="137" y="18"/>
                      <a:pt x="134" y="20"/>
                      <a:pt x="132" y="22"/>
                    </a:cubicBezTo>
                    <a:cubicBezTo>
                      <a:pt x="126" y="27"/>
                      <a:pt x="121" y="33"/>
                      <a:pt x="117" y="40"/>
                    </a:cubicBezTo>
                    <a:cubicBezTo>
                      <a:pt x="119" y="34"/>
                      <a:pt x="121" y="28"/>
                      <a:pt x="122" y="21"/>
                    </a:cubicBezTo>
                    <a:cubicBezTo>
                      <a:pt x="123" y="18"/>
                      <a:pt x="123" y="15"/>
                      <a:pt x="123" y="11"/>
                    </a:cubicBezTo>
                    <a:cubicBezTo>
                      <a:pt x="122" y="8"/>
                      <a:pt x="120" y="4"/>
                      <a:pt x="117" y="3"/>
                    </a:cubicBezTo>
                    <a:cubicBezTo>
                      <a:pt x="114" y="2"/>
                      <a:pt x="110" y="3"/>
                      <a:pt x="107" y="4"/>
                    </a:cubicBezTo>
                    <a:cubicBezTo>
                      <a:pt x="105" y="6"/>
                      <a:pt x="103" y="9"/>
                      <a:pt x="101" y="12"/>
                    </a:cubicBezTo>
                    <a:cubicBezTo>
                      <a:pt x="98" y="19"/>
                      <a:pt x="96" y="26"/>
                      <a:pt x="95" y="34"/>
                    </a:cubicBezTo>
                    <a:cubicBezTo>
                      <a:pt x="94" y="28"/>
                      <a:pt x="93" y="22"/>
                      <a:pt x="92" y="15"/>
                    </a:cubicBezTo>
                    <a:cubicBezTo>
                      <a:pt x="91" y="12"/>
                      <a:pt x="90" y="8"/>
                      <a:pt x="88" y="6"/>
                    </a:cubicBezTo>
                    <a:cubicBezTo>
                      <a:pt x="87" y="3"/>
                      <a:pt x="83" y="0"/>
                      <a:pt x="80" y="0"/>
                    </a:cubicBezTo>
                    <a:cubicBezTo>
                      <a:pt x="77" y="0"/>
                      <a:pt x="74" y="3"/>
                      <a:pt x="72" y="5"/>
                    </a:cubicBezTo>
                    <a:cubicBezTo>
                      <a:pt x="70" y="8"/>
                      <a:pt x="70" y="12"/>
                      <a:pt x="69" y="15"/>
                    </a:cubicBezTo>
                    <a:cubicBezTo>
                      <a:pt x="69" y="20"/>
                      <a:pt x="69" y="25"/>
                      <a:pt x="70" y="31"/>
                    </a:cubicBezTo>
                    <a:cubicBezTo>
                      <a:pt x="68" y="27"/>
                      <a:pt x="66" y="24"/>
                      <a:pt x="64" y="20"/>
                    </a:cubicBezTo>
                    <a:cubicBezTo>
                      <a:pt x="63" y="18"/>
                      <a:pt x="61" y="15"/>
                      <a:pt x="58" y="12"/>
                    </a:cubicBezTo>
                    <a:cubicBezTo>
                      <a:pt x="55" y="10"/>
                      <a:pt x="51" y="9"/>
                      <a:pt x="48" y="11"/>
                    </a:cubicBezTo>
                    <a:cubicBezTo>
                      <a:pt x="45" y="12"/>
                      <a:pt x="43" y="15"/>
                      <a:pt x="42" y="18"/>
                    </a:cubicBezTo>
                    <a:cubicBezTo>
                      <a:pt x="42" y="21"/>
                      <a:pt x="42" y="25"/>
                      <a:pt x="43" y="28"/>
                    </a:cubicBezTo>
                    <a:cubicBezTo>
                      <a:pt x="45" y="35"/>
                      <a:pt x="49" y="42"/>
                      <a:pt x="53" y="48"/>
                    </a:cubicBezTo>
                    <a:cubicBezTo>
                      <a:pt x="49" y="44"/>
                      <a:pt x="44" y="41"/>
                      <a:pt x="38" y="37"/>
                    </a:cubicBezTo>
                    <a:cubicBezTo>
                      <a:pt x="36" y="35"/>
                      <a:pt x="33" y="33"/>
                      <a:pt x="29" y="32"/>
                    </a:cubicBezTo>
                    <a:cubicBezTo>
                      <a:pt x="26" y="31"/>
                      <a:pt x="22" y="32"/>
                      <a:pt x="20" y="34"/>
                    </a:cubicBezTo>
                    <a:cubicBezTo>
                      <a:pt x="17" y="37"/>
                      <a:pt x="17" y="40"/>
                      <a:pt x="17" y="43"/>
                    </a:cubicBezTo>
                    <a:cubicBezTo>
                      <a:pt x="18" y="47"/>
                      <a:pt x="20" y="50"/>
                      <a:pt x="22" y="52"/>
                    </a:cubicBezTo>
                    <a:cubicBezTo>
                      <a:pt x="27" y="58"/>
                      <a:pt x="33" y="63"/>
                      <a:pt x="39" y="67"/>
                    </a:cubicBezTo>
                    <a:cubicBezTo>
                      <a:pt x="33" y="65"/>
                      <a:pt x="27" y="64"/>
                      <a:pt x="21" y="62"/>
                    </a:cubicBezTo>
                    <a:cubicBezTo>
                      <a:pt x="18" y="61"/>
                      <a:pt x="14" y="61"/>
                      <a:pt x="11" y="61"/>
                    </a:cubicBezTo>
                    <a:cubicBezTo>
                      <a:pt x="7" y="62"/>
                      <a:pt x="4" y="64"/>
                      <a:pt x="3" y="67"/>
                    </a:cubicBezTo>
                    <a:cubicBezTo>
                      <a:pt x="1" y="70"/>
                      <a:pt x="2" y="74"/>
                      <a:pt x="4" y="77"/>
                    </a:cubicBezTo>
                    <a:cubicBezTo>
                      <a:pt x="6" y="79"/>
                      <a:pt x="9" y="81"/>
                      <a:pt x="12" y="83"/>
                    </a:cubicBezTo>
                    <a:cubicBezTo>
                      <a:pt x="19" y="86"/>
                      <a:pt x="26" y="88"/>
                      <a:pt x="34" y="89"/>
                    </a:cubicBezTo>
                    <a:cubicBezTo>
                      <a:pt x="27" y="90"/>
                      <a:pt x="21" y="91"/>
                      <a:pt x="15" y="92"/>
                    </a:cubicBezTo>
                    <a:cubicBezTo>
                      <a:pt x="12" y="93"/>
                      <a:pt x="8" y="94"/>
                      <a:pt x="5" y="96"/>
                    </a:cubicBezTo>
                    <a:cubicBezTo>
                      <a:pt x="2" y="97"/>
                      <a:pt x="0" y="101"/>
                      <a:pt x="0" y="104"/>
                    </a:cubicBezTo>
                    <a:cubicBezTo>
                      <a:pt x="0" y="107"/>
                      <a:pt x="2" y="110"/>
                      <a:pt x="5" y="112"/>
                    </a:cubicBezTo>
                    <a:cubicBezTo>
                      <a:pt x="8" y="114"/>
                      <a:pt x="11" y="114"/>
                      <a:pt x="15" y="115"/>
                    </a:cubicBezTo>
                    <a:cubicBezTo>
                      <a:pt x="20" y="115"/>
                      <a:pt x="25" y="115"/>
                      <a:pt x="30" y="114"/>
                    </a:cubicBezTo>
                    <a:cubicBezTo>
                      <a:pt x="27" y="116"/>
                      <a:pt x="23" y="118"/>
                      <a:pt x="20" y="120"/>
                    </a:cubicBezTo>
                    <a:cubicBezTo>
                      <a:pt x="17" y="122"/>
                      <a:pt x="14" y="123"/>
                      <a:pt x="12" y="126"/>
                    </a:cubicBezTo>
                    <a:cubicBezTo>
                      <a:pt x="10" y="129"/>
                      <a:pt x="9" y="133"/>
                      <a:pt x="10" y="136"/>
                    </a:cubicBezTo>
                    <a:cubicBezTo>
                      <a:pt x="11" y="139"/>
                      <a:pt x="15" y="141"/>
                      <a:pt x="18" y="142"/>
                    </a:cubicBezTo>
                    <a:cubicBezTo>
                      <a:pt x="21" y="142"/>
                      <a:pt x="24" y="142"/>
                      <a:pt x="28" y="141"/>
                    </a:cubicBezTo>
                    <a:cubicBezTo>
                      <a:pt x="35" y="139"/>
                      <a:pt x="42" y="135"/>
                      <a:pt x="48" y="131"/>
                    </a:cubicBezTo>
                    <a:cubicBezTo>
                      <a:pt x="44" y="135"/>
                      <a:pt x="40" y="140"/>
                      <a:pt x="37" y="146"/>
                    </a:cubicBezTo>
                    <a:cubicBezTo>
                      <a:pt x="35" y="148"/>
                      <a:pt x="33" y="151"/>
                      <a:pt x="32" y="155"/>
                    </a:cubicBezTo>
                    <a:cubicBezTo>
                      <a:pt x="31" y="158"/>
                      <a:pt x="31" y="162"/>
                      <a:pt x="34" y="165"/>
                    </a:cubicBezTo>
                    <a:cubicBezTo>
                      <a:pt x="36" y="167"/>
                      <a:pt x="40" y="168"/>
                      <a:pt x="43" y="167"/>
                    </a:cubicBezTo>
                    <a:cubicBezTo>
                      <a:pt x="46" y="166"/>
                      <a:pt x="49" y="164"/>
                      <a:pt x="52" y="162"/>
                    </a:cubicBezTo>
                    <a:cubicBezTo>
                      <a:pt x="58" y="157"/>
                      <a:pt x="62" y="151"/>
                      <a:pt x="66" y="145"/>
                    </a:cubicBezTo>
                    <a:cubicBezTo>
                      <a:pt x="65" y="151"/>
                      <a:pt x="63" y="157"/>
                      <a:pt x="62" y="163"/>
                    </a:cubicBezTo>
                    <a:cubicBezTo>
                      <a:pt x="61" y="166"/>
                      <a:pt x="60" y="170"/>
                      <a:pt x="61" y="173"/>
                    </a:cubicBezTo>
                    <a:cubicBezTo>
                      <a:pt x="62" y="177"/>
                      <a:pt x="64" y="180"/>
                      <a:pt x="67" y="181"/>
                    </a:cubicBezTo>
                    <a:cubicBezTo>
                      <a:pt x="70" y="183"/>
                      <a:pt x="74" y="182"/>
                      <a:pt x="76" y="180"/>
                    </a:cubicBezTo>
                    <a:cubicBezTo>
                      <a:pt x="79" y="178"/>
                      <a:pt x="81" y="175"/>
                      <a:pt x="82" y="172"/>
                    </a:cubicBezTo>
                    <a:cubicBezTo>
                      <a:pt x="86" y="165"/>
                      <a:pt x="88" y="158"/>
                      <a:pt x="89" y="150"/>
                    </a:cubicBezTo>
                    <a:cubicBezTo>
                      <a:pt x="90" y="157"/>
                      <a:pt x="91" y="163"/>
                      <a:pt x="92" y="169"/>
                    </a:cubicBezTo>
                    <a:cubicBezTo>
                      <a:pt x="93" y="172"/>
                      <a:pt x="93" y="176"/>
                      <a:pt x="95" y="179"/>
                    </a:cubicBezTo>
                    <a:cubicBezTo>
                      <a:pt x="97" y="182"/>
                      <a:pt x="100" y="184"/>
                      <a:pt x="104" y="184"/>
                    </a:cubicBezTo>
                    <a:cubicBezTo>
                      <a:pt x="107" y="184"/>
                      <a:pt x="110" y="182"/>
                      <a:pt x="112" y="179"/>
                    </a:cubicBezTo>
                    <a:cubicBezTo>
                      <a:pt x="114" y="176"/>
                      <a:pt x="114" y="173"/>
                      <a:pt x="114" y="169"/>
                    </a:cubicBezTo>
                    <a:cubicBezTo>
                      <a:pt x="115" y="164"/>
                      <a:pt x="114" y="159"/>
                      <a:pt x="113" y="154"/>
                    </a:cubicBezTo>
                    <a:cubicBezTo>
                      <a:pt x="115" y="157"/>
                      <a:pt x="117" y="161"/>
                      <a:pt x="119" y="164"/>
                    </a:cubicBezTo>
                    <a:cubicBezTo>
                      <a:pt x="121" y="167"/>
                      <a:pt x="123" y="170"/>
                      <a:pt x="126" y="172"/>
                    </a:cubicBezTo>
                    <a:cubicBezTo>
                      <a:pt x="129" y="174"/>
                      <a:pt x="132" y="175"/>
                      <a:pt x="136" y="174"/>
                    </a:cubicBezTo>
                    <a:cubicBezTo>
                      <a:pt x="139" y="173"/>
                      <a:pt x="141" y="169"/>
                      <a:pt x="141" y="166"/>
                    </a:cubicBezTo>
                    <a:cubicBezTo>
                      <a:pt x="142" y="163"/>
                      <a:pt x="141" y="160"/>
                      <a:pt x="140" y="156"/>
                    </a:cubicBezTo>
                    <a:cubicBezTo>
                      <a:pt x="138" y="149"/>
                      <a:pt x="134" y="142"/>
                      <a:pt x="130" y="136"/>
                    </a:cubicBezTo>
                    <a:cubicBezTo>
                      <a:pt x="135" y="140"/>
                      <a:pt x="140" y="144"/>
                      <a:pt x="145" y="147"/>
                    </a:cubicBezTo>
                    <a:cubicBezTo>
                      <a:pt x="148" y="149"/>
                      <a:pt x="151" y="151"/>
                      <a:pt x="154" y="152"/>
                    </a:cubicBezTo>
                    <a:cubicBezTo>
                      <a:pt x="158" y="153"/>
                      <a:pt x="162" y="153"/>
                      <a:pt x="164" y="150"/>
                    </a:cubicBezTo>
                    <a:cubicBezTo>
                      <a:pt x="167" y="148"/>
                      <a:pt x="167" y="144"/>
                      <a:pt x="166" y="141"/>
                    </a:cubicBezTo>
                    <a:cubicBezTo>
                      <a:pt x="166" y="138"/>
                      <a:pt x="164" y="135"/>
                      <a:pt x="162" y="132"/>
                    </a:cubicBezTo>
                    <a:cubicBezTo>
                      <a:pt x="157" y="126"/>
                      <a:pt x="151" y="122"/>
                      <a:pt x="144" y="118"/>
                    </a:cubicBezTo>
                    <a:cubicBezTo>
                      <a:pt x="150" y="119"/>
                      <a:pt x="156" y="121"/>
                      <a:pt x="163" y="122"/>
                    </a:cubicBezTo>
                    <a:cubicBezTo>
                      <a:pt x="166" y="123"/>
                      <a:pt x="169" y="124"/>
                      <a:pt x="173" y="123"/>
                    </a:cubicBezTo>
                    <a:cubicBezTo>
                      <a:pt x="176" y="122"/>
                      <a:pt x="180" y="120"/>
                      <a:pt x="181" y="117"/>
                    </a:cubicBezTo>
                    <a:cubicBezTo>
                      <a:pt x="182" y="114"/>
                      <a:pt x="181" y="111"/>
                      <a:pt x="180" y="108"/>
                    </a:cubicBezTo>
                    <a:cubicBezTo>
                      <a:pt x="178" y="105"/>
                      <a:pt x="175" y="103"/>
                      <a:pt x="172" y="102"/>
                    </a:cubicBezTo>
                    <a:cubicBezTo>
                      <a:pt x="165" y="98"/>
                      <a:pt x="158" y="96"/>
                      <a:pt x="150" y="95"/>
                    </a:cubicBezTo>
                    <a:cubicBezTo>
                      <a:pt x="156" y="94"/>
                      <a:pt x="162" y="93"/>
                      <a:pt x="169" y="92"/>
                    </a:cubicBezTo>
                    <a:cubicBezTo>
                      <a:pt x="172" y="91"/>
                      <a:pt x="176" y="91"/>
                      <a:pt x="178" y="89"/>
                    </a:cubicBezTo>
                    <a:cubicBezTo>
                      <a:pt x="181" y="87"/>
                      <a:pt x="184" y="84"/>
                      <a:pt x="184" y="80"/>
                    </a:cubicBezTo>
                    <a:cubicBezTo>
                      <a:pt x="184" y="77"/>
                      <a:pt x="182" y="74"/>
                      <a:pt x="179" y="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2" name="Google Shape;2932;p21"/>
              <p:cNvSpPr/>
              <p:nvPr/>
            </p:nvSpPr>
            <p:spPr>
              <a:xfrm>
                <a:off x="4148138" y="4672013"/>
                <a:ext cx="468312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3" extrusionOk="0">
                    <a:moveTo>
                      <a:pt x="115" y="35"/>
                    </a:moveTo>
                    <a:cubicBezTo>
                      <a:pt x="113" y="35"/>
                      <a:pt x="110" y="35"/>
                      <a:pt x="108" y="35"/>
                    </a:cubicBezTo>
                    <a:cubicBezTo>
                      <a:pt x="105" y="36"/>
                      <a:pt x="102" y="37"/>
                      <a:pt x="98" y="38"/>
                    </a:cubicBezTo>
                    <a:cubicBezTo>
                      <a:pt x="100" y="36"/>
                      <a:pt x="102" y="35"/>
                      <a:pt x="104" y="33"/>
                    </a:cubicBezTo>
                    <a:cubicBezTo>
                      <a:pt x="106" y="31"/>
                      <a:pt x="107" y="29"/>
                      <a:pt x="108" y="27"/>
                    </a:cubicBezTo>
                    <a:cubicBezTo>
                      <a:pt x="109" y="25"/>
                      <a:pt x="109" y="23"/>
                      <a:pt x="108" y="21"/>
                    </a:cubicBezTo>
                    <a:cubicBezTo>
                      <a:pt x="107" y="19"/>
                      <a:pt x="104" y="18"/>
                      <a:pt x="102" y="18"/>
                    </a:cubicBezTo>
                    <a:cubicBezTo>
                      <a:pt x="100" y="18"/>
                      <a:pt x="98" y="19"/>
                      <a:pt x="96" y="20"/>
                    </a:cubicBezTo>
                    <a:cubicBezTo>
                      <a:pt x="92" y="23"/>
                      <a:pt x="88" y="26"/>
                      <a:pt x="84" y="30"/>
                    </a:cubicBezTo>
                    <a:cubicBezTo>
                      <a:pt x="86" y="26"/>
                      <a:pt x="88" y="22"/>
                      <a:pt x="89" y="18"/>
                    </a:cubicBezTo>
                    <a:cubicBezTo>
                      <a:pt x="90" y="16"/>
                      <a:pt x="91" y="14"/>
                      <a:pt x="91" y="12"/>
                    </a:cubicBezTo>
                    <a:cubicBezTo>
                      <a:pt x="91" y="10"/>
                      <a:pt x="90" y="7"/>
                      <a:pt x="88" y="6"/>
                    </a:cubicBezTo>
                    <a:cubicBezTo>
                      <a:pt x="86" y="5"/>
                      <a:pt x="84" y="5"/>
                      <a:pt x="82" y="6"/>
                    </a:cubicBezTo>
                    <a:cubicBezTo>
                      <a:pt x="80" y="7"/>
                      <a:pt x="78" y="8"/>
                      <a:pt x="77" y="10"/>
                    </a:cubicBezTo>
                    <a:cubicBezTo>
                      <a:pt x="74" y="14"/>
                      <a:pt x="72" y="19"/>
                      <a:pt x="70" y="24"/>
                    </a:cubicBezTo>
                    <a:cubicBezTo>
                      <a:pt x="71" y="19"/>
                      <a:pt x="71" y="15"/>
                      <a:pt x="71" y="11"/>
                    </a:cubicBezTo>
                    <a:cubicBezTo>
                      <a:pt x="70" y="9"/>
                      <a:pt x="70" y="6"/>
                      <a:pt x="70" y="4"/>
                    </a:cubicBezTo>
                    <a:cubicBezTo>
                      <a:pt x="69" y="2"/>
                      <a:pt x="67" y="0"/>
                      <a:pt x="65" y="0"/>
                    </a:cubicBezTo>
                    <a:cubicBezTo>
                      <a:pt x="62" y="0"/>
                      <a:pt x="60" y="1"/>
                      <a:pt x="59" y="2"/>
                    </a:cubicBezTo>
                    <a:cubicBezTo>
                      <a:pt x="57" y="4"/>
                      <a:pt x="56" y="6"/>
                      <a:pt x="56" y="8"/>
                    </a:cubicBezTo>
                    <a:cubicBezTo>
                      <a:pt x="55" y="13"/>
                      <a:pt x="55" y="18"/>
                      <a:pt x="55" y="23"/>
                    </a:cubicBezTo>
                    <a:cubicBezTo>
                      <a:pt x="53" y="19"/>
                      <a:pt x="52" y="15"/>
                      <a:pt x="50" y="12"/>
                    </a:cubicBezTo>
                    <a:cubicBezTo>
                      <a:pt x="49" y="10"/>
                      <a:pt x="48" y="7"/>
                      <a:pt x="47" y="6"/>
                    </a:cubicBezTo>
                    <a:cubicBezTo>
                      <a:pt x="45" y="4"/>
                      <a:pt x="43" y="3"/>
                      <a:pt x="40" y="4"/>
                    </a:cubicBezTo>
                    <a:cubicBezTo>
                      <a:pt x="38" y="4"/>
                      <a:pt x="37" y="6"/>
                      <a:pt x="36" y="8"/>
                    </a:cubicBezTo>
                    <a:cubicBezTo>
                      <a:pt x="35" y="10"/>
                      <a:pt x="35" y="13"/>
                      <a:pt x="36" y="15"/>
                    </a:cubicBezTo>
                    <a:cubicBezTo>
                      <a:pt x="36" y="18"/>
                      <a:pt x="37" y="21"/>
                      <a:pt x="39" y="25"/>
                    </a:cubicBezTo>
                    <a:cubicBezTo>
                      <a:pt x="37" y="23"/>
                      <a:pt x="35" y="21"/>
                      <a:pt x="33" y="19"/>
                    </a:cubicBezTo>
                    <a:cubicBezTo>
                      <a:pt x="32" y="17"/>
                      <a:pt x="30" y="16"/>
                      <a:pt x="28" y="15"/>
                    </a:cubicBezTo>
                    <a:cubicBezTo>
                      <a:pt x="26" y="14"/>
                      <a:pt x="23" y="14"/>
                      <a:pt x="21" y="15"/>
                    </a:cubicBezTo>
                    <a:cubicBezTo>
                      <a:pt x="19" y="16"/>
                      <a:pt x="19" y="19"/>
                      <a:pt x="19" y="21"/>
                    </a:cubicBezTo>
                    <a:cubicBezTo>
                      <a:pt x="19" y="23"/>
                      <a:pt x="20" y="25"/>
                      <a:pt x="21" y="27"/>
                    </a:cubicBezTo>
                    <a:cubicBezTo>
                      <a:pt x="23" y="31"/>
                      <a:pt x="27" y="35"/>
                      <a:pt x="30" y="39"/>
                    </a:cubicBezTo>
                    <a:cubicBezTo>
                      <a:pt x="27" y="37"/>
                      <a:pt x="23" y="35"/>
                      <a:pt x="19" y="34"/>
                    </a:cubicBezTo>
                    <a:cubicBezTo>
                      <a:pt x="17" y="33"/>
                      <a:pt x="15" y="32"/>
                      <a:pt x="12" y="32"/>
                    </a:cubicBezTo>
                    <a:cubicBezTo>
                      <a:pt x="10" y="32"/>
                      <a:pt x="8" y="33"/>
                      <a:pt x="6" y="35"/>
                    </a:cubicBezTo>
                    <a:cubicBezTo>
                      <a:pt x="5" y="37"/>
                      <a:pt x="5" y="39"/>
                      <a:pt x="6" y="41"/>
                    </a:cubicBezTo>
                    <a:cubicBezTo>
                      <a:pt x="7" y="43"/>
                      <a:pt x="9" y="45"/>
                      <a:pt x="11" y="46"/>
                    </a:cubicBezTo>
                    <a:cubicBezTo>
                      <a:pt x="15" y="49"/>
                      <a:pt x="19" y="51"/>
                      <a:pt x="24" y="53"/>
                    </a:cubicBezTo>
                    <a:cubicBezTo>
                      <a:pt x="20" y="53"/>
                      <a:pt x="16" y="52"/>
                      <a:pt x="12" y="53"/>
                    </a:cubicBezTo>
                    <a:cubicBezTo>
                      <a:pt x="9" y="53"/>
                      <a:pt x="7" y="53"/>
                      <a:pt x="5" y="54"/>
                    </a:cubicBezTo>
                    <a:cubicBezTo>
                      <a:pt x="3" y="54"/>
                      <a:pt x="1" y="56"/>
                      <a:pt x="1" y="58"/>
                    </a:cubicBezTo>
                    <a:cubicBezTo>
                      <a:pt x="0" y="61"/>
                      <a:pt x="1" y="63"/>
                      <a:pt x="3" y="64"/>
                    </a:cubicBezTo>
                    <a:cubicBezTo>
                      <a:pt x="5" y="66"/>
                      <a:pt x="7" y="67"/>
                      <a:pt x="9" y="67"/>
                    </a:cubicBezTo>
                    <a:cubicBezTo>
                      <a:pt x="14" y="68"/>
                      <a:pt x="19" y="68"/>
                      <a:pt x="24" y="68"/>
                    </a:cubicBezTo>
                    <a:cubicBezTo>
                      <a:pt x="20" y="70"/>
                      <a:pt x="16" y="71"/>
                      <a:pt x="12" y="73"/>
                    </a:cubicBezTo>
                    <a:cubicBezTo>
                      <a:pt x="10" y="74"/>
                      <a:pt x="8" y="75"/>
                      <a:pt x="6" y="76"/>
                    </a:cubicBezTo>
                    <a:cubicBezTo>
                      <a:pt x="5" y="78"/>
                      <a:pt x="4" y="80"/>
                      <a:pt x="4" y="83"/>
                    </a:cubicBezTo>
                    <a:cubicBezTo>
                      <a:pt x="5" y="85"/>
                      <a:pt x="7" y="86"/>
                      <a:pt x="9" y="87"/>
                    </a:cubicBezTo>
                    <a:cubicBezTo>
                      <a:pt x="11" y="88"/>
                      <a:pt x="13" y="88"/>
                      <a:pt x="15" y="87"/>
                    </a:cubicBezTo>
                    <a:cubicBezTo>
                      <a:pt x="19" y="87"/>
                      <a:pt x="22" y="86"/>
                      <a:pt x="25" y="84"/>
                    </a:cubicBezTo>
                    <a:cubicBezTo>
                      <a:pt x="23" y="86"/>
                      <a:pt x="22" y="88"/>
                      <a:pt x="20" y="90"/>
                    </a:cubicBezTo>
                    <a:cubicBezTo>
                      <a:pt x="18" y="91"/>
                      <a:pt x="16" y="93"/>
                      <a:pt x="16" y="95"/>
                    </a:cubicBezTo>
                    <a:cubicBezTo>
                      <a:pt x="15" y="97"/>
                      <a:pt x="14" y="100"/>
                      <a:pt x="16" y="102"/>
                    </a:cubicBezTo>
                    <a:cubicBezTo>
                      <a:pt x="17" y="104"/>
                      <a:pt x="19" y="104"/>
                      <a:pt x="22" y="104"/>
                    </a:cubicBezTo>
                    <a:cubicBezTo>
                      <a:pt x="24" y="104"/>
                      <a:pt x="26" y="103"/>
                      <a:pt x="28" y="102"/>
                    </a:cubicBezTo>
                    <a:cubicBezTo>
                      <a:pt x="32" y="100"/>
                      <a:pt x="36" y="96"/>
                      <a:pt x="39" y="93"/>
                    </a:cubicBezTo>
                    <a:cubicBezTo>
                      <a:pt x="37" y="96"/>
                      <a:pt x="36" y="100"/>
                      <a:pt x="34" y="104"/>
                    </a:cubicBezTo>
                    <a:cubicBezTo>
                      <a:pt x="33" y="106"/>
                      <a:pt x="33" y="108"/>
                      <a:pt x="33" y="111"/>
                    </a:cubicBezTo>
                    <a:cubicBezTo>
                      <a:pt x="32" y="113"/>
                      <a:pt x="33" y="115"/>
                      <a:pt x="35" y="117"/>
                    </a:cubicBezTo>
                    <a:cubicBezTo>
                      <a:pt x="37" y="118"/>
                      <a:pt x="40" y="118"/>
                      <a:pt x="42" y="117"/>
                    </a:cubicBezTo>
                    <a:cubicBezTo>
                      <a:pt x="44" y="116"/>
                      <a:pt x="45" y="114"/>
                      <a:pt x="47" y="112"/>
                    </a:cubicBezTo>
                    <a:cubicBezTo>
                      <a:pt x="50" y="108"/>
                      <a:pt x="52" y="104"/>
                      <a:pt x="53" y="99"/>
                    </a:cubicBezTo>
                    <a:cubicBezTo>
                      <a:pt x="53" y="103"/>
                      <a:pt x="53" y="107"/>
                      <a:pt x="53" y="111"/>
                    </a:cubicBezTo>
                    <a:cubicBezTo>
                      <a:pt x="53" y="114"/>
                      <a:pt x="53" y="116"/>
                      <a:pt x="54" y="118"/>
                    </a:cubicBezTo>
                    <a:cubicBezTo>
                      <a:pt x="55" y="120"/>
                      <a:pt x="57" y="122"/>
                      <a:pt x="59" y="123"/>
                    </a:cubicBezTo>
                    <a:cubicBezTo>
                      <a:pt x="61" y="123"/>
                      <a:pt x="64" y="122"/>
                      <a:pt x="65" y="120"/>
                    </a:cubicBezTo>
                    <a:cubicBezTo>
                      <a:pt x="66" y="118"/>
                      <a:pt x="67" y="116"/>
                      <a:pt x="68" y="114"/>
                    </a:cubicBezTo>
                    <a:cubicBezTo>
                      <a:pt x="69" y="109"/>
                      <a:pt x="69" y="104"/>
                      <a:pt x="69" y="99"/>
                    </a:cubicBezTo>
                    <a:cubicBezTo>
                      <a:pt x="70" y="103"/>
                      <a:pt x="72" y="107"/>
                      <a:pt x="73" y="111"/>
                    </a:cubicBezTo>
                    <a:cubicBezTo>
                      <a:pt x="74" y="113"/>
                      <a:pt x="75" y="115"/>
                      <a:pt x="77" y="117"/>
                    </a:cubicBezTo>
                    <a:cubicBezTo>
                      <a:pt x="79" y="118"/>
                      <a:pt x="81" y="119"/>
                      <a:pt x="83" y="119"/>
                    </a:cubicBezTo>
                    <a:cubicBezTo>
                      <a:pt x="85" y="118"/>
                      <a:pt x="87" y="116"/>
                      <a:pt x="88" y="114"/>
                    </a:cubicBezTo>
                    <a:cubicBezTo>
                      <a:pt x="88" y="112"/>
                      <a:pt x="88" y="110"/>
                      <a:pt x="88" y="108"/>
                    </a:cubicBezTo>
                    <a:cubicBezTo>
                      <a:pt x="87" y="104"/>
                      <a:pt x="86" y="101"/>
                      <a:pt x="85" y="98"/>
                    </a:cubicBezTo>
                    <a:cubicBezTo>
                      <a:pt x="87" y="100"/>
                      <a:pt x="89" y="101"/>
                      <a:pt x="90" y="103"/>
                    </a:cubicBezTo>
                    <a:cubicBezTo>
                      <a:pt x="92" y="105"/>
                      <a:pt x="94" y="107"/>
                      <a:pt x="96" y="108"/>
                    </a:cubicBezTo>
                    <a:cubicBezTo>
                      <a:pt x="98" y="108"/>
                      <a:pt x="101" y="109"/>
                      <a:pt x="102" y="107"/>
                    </a:cubicBezTo>
                    <a:cubicBezTo>
                      <a:pt x="104" y="106"/>
                      <a:pt x="105" y="104"/>
                      <a:pt x="105" y="101"/>
                    </a:cubicBezTo>
                    <a:cubicBezTo>
                      <a:pt x="105" y="99"/>
                      <a:pt x="104" y="97"/>
                      <a:pt x="103" y="95"/>
                    </a:cubicBezTo>
                    <a:cubicBezTo>
                      <a:pt x="100" y="91"/>
                      <a:pt x="97" y="87"/>
                      <a:pt x="93" y="84"/>
                    </a:cubicBezTo>
                    <a:cubicBezTo>
                      <a:pt x="97" y="86"/>
                      <a:pt x="101" y="87"/>
                      <a:pt x="105" y="89"/>
                    </a:cubicBezTo>
                    <a:cubicBezTo>
                      <a:pt x="107" y="90"/>
                      <a:pt x="109" y="90"/>
                      <a:pt x="111" y="91"/>
                    </a:cubicBezTo>
                    <a:cubicBezTo>
                      <a:pt x="114" y="91"/>
                      <a:pt x="116" y="90"/>
                      <a:pt x="117" y="88"/>
                    </a:cubicBezTo>
                    <a:cubicBezTo>
                      <a:pt x="118" y="86"/>
                      <a:pt x="118" y="83"/>
                      <a:pt x="117" y="81"/>
                    </a:cubicBezTo>
                    <a:cubicBezTo>
                      <a:pt x="116" y="79"/>
                      <a:pt x="115" y="78"/>
                      <a:pt x="113" y="77"/>
                    </a:cubicBezTo>
                    <a:cubicBezTo>
                      <a:pt x="109" y="73"/>
                      <a:pt x="104" y="71"/>
                      <a:pt x="100" y="70"/>
                    </a:cubicBezTo>
                    <a:cubicBezTo>
                      <a:pt x="104" y="70"/>
                      <a:pt x="108" y="70"/>
                      <a:pt x="112" y="70"/>
                    </a:cubicBezTo>
                    <a:cubicBezTo>
                      <a:pt x="114" y="70"/>
                      <a:pt x="117" y="70"/>
                      <a:pt x="119" y="69"/>
                    </a:cubicBezTo>
                    <a:cubicBezTo>
                      <a:pt x="121" y="68"/>
                      <a:pt x="123" y="66"/>
                      <a:pt x="123" y="64"/>
                    </a:cubicBezTo>
                    <a:cubicBezTo>
                      <a:pt x="124" y="62"/>
                      <a:pt x="122" y="60"/>
                      <a:pt x="121" y="58"/>
                    </a:cubicBezTo>
                    <a:cubicBezTo>
                      <a:pt x="119" y="57"/>
                      <a:pt x="117" y="56"/>
                      <a:pt x="115" y="55"/>
                    </a:cubicBezTo>
                    <a:cubicBezTo>
                      <a:pt x="110" y="54"/>
                      <a:pt x="105" y="54"/>
                      <a:pt x="100" y="54"/>
                    </a:cubicBezTo>
                    <a:cubicBezTo>
                      <a:pt x="104" y="53"/>
                      <a:pt x="108" y="51"/>
                      <a:pt x="111" y="50"/>
                    </a:cubicBezTo>
                    <a:cubicBezTo>
                      <a:pt x="113" y="49"/>
                      <a:pt x="116" y="48"/>
                      <a:pt x="117" y="46"/>
                    </a:cubicBezTo>
                    <a:cubicBezTo>
                      <a:pt x="119" y="44"/>
                      <a:pt x="120" y="42"/>
                      <a:pt x="119" y="40"/>
                    </a:cubicBezTo>
                    <a:cubicBezTo>
                      <a:pt x="119" y="38"/>
                      <a:pt x="117" y="36"/>
                      <a:pt x="115" y="3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3" name="Google Shape;2933;p21"/>
              <p:cNvSpPr/>
              <p:nvPr/>
            </p:nvSpPr>
            <p:spPr>
              <a:xfrm>
                <a:off x="4281488" y="4792663"/>
                <a:ext cx="206375" cy="217488"/>
              </a:xfrm>
              <a:custGeom>
                <a:avLst/>
                <a:gdLst/>
                <a:ahLst/>
                <a:cxnLst/>
                <a:rect l="l" t="t" r="r" b="b"/>
                <a:pathLst>
                  <a:path w="55" h="58" extrusionOk="0">
                    <a:moveTo>
                      <a:pt x="12" y="2"/>
                    </a:moveTo>
                    <a:cubicBezTo>
                      <a:pt x="11" y="5"/>
                      <a:pt x="12" y="9"/>
                      <a:pt x="10" y="11"/>
                    </a:cubicBezTo>
                    <a:cubicBezTo>
                      <a:pt x="10" y="12"/>
                      <a:pt x="8" y="13"/>
                      <a:pt x="7" y="13"/>
                    </a:cubicBezTo>
                    <a:cubicBezTo>
                      <a:pt x="5" y="14"/>
                      <a:pt x="3" y="15"/>
                      <a:pt x="2" y="17"/>
                    </a:cubicBezTo>
                    <a:cubicBezTo>
                      <a:pt x="1" y="19"/>
                      <a:pt x="0" y="21"/>
                      <a:pt x="2" y="23"/>
                    </a:cubicBezTo>
                    <a:cubicBezTo>
                      <a:pt x="2" y="24"/>
                      <a:pt x="3" y="24"/>
                      <a:pt x="4" y="25"/>
                    </a:cubicBezTo>
                    <a:cubicBezTo>
                      <a:pt x="7" y="28"/>
                      <a:pt x="0" y="35"/>
                      <a:pt x="3" y="39"/>
                    </a:cubicBezTo>
                    <a:cubicBezTo>
                      <a:pt x="4" y="43"/>
                      <a:pt x="10" y="42"/>
                      <a:pt x="12" y="46"/>
                    </a:cubicBezTo>
                    <a:cubicBezTo>
                      <a:pt x="13" y="47"/>
                      <a:pt x="13" y="48"/>
                      <a:pt x="13" y="49"/>
                    </a:cubicBezTo>
                    <a:cubicBezTo>
                      <a:pt x="14" y="55"/>
                      <a:pt x="22" y="58"/>
                      <a:pt x="27" y="55"/>
                    </a:cubicBezTo>
                    <a:cubicBezTo>
                      <a:pt x="30" y="53"/>
                      <a:pt x="31" y="49"/>
                      <a:pt x="34" y="48"/>
                    </a:cubicBezTo>
                    <a:cubicBezTo>
                      <a:pt x="39" y="46"/>
                      <a:pt x="44" y="49"/>
                      <a:pt x="47" y="46"/>
                    </a:cubicBezTo>
                    <a:cubicBezTo>
                      <a:pt x="51" y="43"/>
                      <a:pt x="47" y="36"/>
                      <a:pt x="49" y="32"/>
                    </a:cubicBezTo>
                    <a:cubicBezTo>
                      <a:pt x="50" y="28"/>
                      <a:pt x="55" y="25"/>
                      <a:pt x="54" y="21"/>
                    </a:cubicBezTo>
                    <a:cubicBezTo>
                      <a:pt x="52" y="16"/>
                      <a:pt x="44" y="19"/>
                      <a:pt x="43" y="13"/>
                    </a:cubicBezTo>
                    <a:cubicBezTo>
                      <a:pt x="42" y="10"/>
                      <a:pt x="42" y="8"/>
                      <a:pt x="42" y="6"/>
                    </a:cubicBezTo>
                    <a:cubicBezTo>
                      <a:pt x="42" y="4"/>
                      <a:pt x="41" y="2"/>
                      <a:pt x="39" y="1"/>
                    </a:cubicBezTo>
                    <a:cubicBezTo>
                      <a:pt x="36" y="1"/>
                      <a:pt x="34" y="3"/>
                      <a:pt x="32" y="4"/>
                    </a:cubicBezTo>
                    <a:cubicBezTo>
                      <a:pt x="29" y="5"/>
                      <a:pt x="27" y="5"/>
                      <a:pt x="25" y="4"/>
                    </a:cubicBezTo>
                    <a:cubicBezTo>
                      <a:pt x="23" y="3"/>
                      <a:pt x="22" y="2"/>
                      <a:pt x="20" y="1"/>
                    </a:cubicBezTo>
                    <a:cubicBezTo>
                      <a:pt x="19" y="1"/>
                      <a:pt x="17" y="0"/>
                      <a:pt x="15" y="0"/>
                    </a:cubicBezTo>
                    <a:cubicBezTo>
                      <a:pt x="14" y="0"/>
                      <a:pt x="13" y="1"/>
                      <a:pt x="12" y="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4" name="Google Shape;2934;p21"/>
              <p:cNvSpPr/>
              <p:nvPr/>
            </p:nvSpPr>
            <p:spPr>
              <a:xfrm>
                <a:off x="4371976" y="4845051"/>
                <a:ext cx="17463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5"/>
                    </a:moveTo>
                    <a:cubicBezTo>
                      <a:pt x="5" y="5"/>
                      <a:pt x="5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5" name="Google Shape;2935;p21"/>
              <p:cNvSpPr/>
              <p:nvPr/>
            </p:nvSpPr>
            <p:spPr>
              <a:xfrm>
                <a:off x="4337051" y="48561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6" name="Google Shape;2936;p21"/>
              <p:cNvSpPr/>
              <p:nvPr/>
            </p:nvSpPr>
            <p:spPr>
              <a:xfrm>
                <a:off x="4367213" y="48942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4" y="6"/>
                    </a:moveTo>
                    <a:cubicBezTo>
                      <a:pt x="7" y="6"/>
                      <a:pt x="7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7" name="Google Shape;2937;p21"/>
              <p:cNvSpPr/>
              <p:nvPr/>
            </p:nvSpPr>
            <p:spPr>
              <a:xfrm>
                <a:off x="4344988" y="4919663"/>
                <a:ext cx="3333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4" y="6"/>
                    </a:moveTo>
                    <a:cubicBezTo>
                      <a:pt x="8" y="6"/>
                      <a:pt x="9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8" name="Google Shape;2938;p21"/>
              <p:cNvSpPr/>
              <p:nvPr/>
            </p:nvSpPr>
            <p:spPr>
              <a:xfrm>
                <a:off x="4389438" y="48783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9" name="Google Shape;2939;p21"/>
              <p:cNvSpPr/>
              <p:nvPr/>
            </p:nvSpPr>
            <p:spPr>
              <a:xfrm>
                <a:off x="4337051" y="4889501"/>
                <a:ext cx="2698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0" name="Google Shape;2940;p21"/>
              <p:cNvSpPr/>
              <p:nvPr/>
            </p:nvSpPr>
            <p:spPr>
              <a:xfrm>
                <a:off x="4397376" y="49164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1" name="Google Shape;2941;p21"/>
              <p:cNvSpPr/>
              <p:nvPr/>
            </p:nvSpPr>
            <p:spPr>
              <a:xfrm>
                <a:off x="4402138" y="4840288"/>
                <a:ext cx="222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4"/>
                    </a:moveTo>
                    <a:cubicBezTo>
                      <a:pt x="6" y="4"/>
                      <a:pt x="6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2" name="Google Shape;2942;p21"/>
              <p:cNvSpPr/>
              <p:nvPr/>
            </p:nvSpPr>
            <p:spPr>
              <a:xfrm>
                <a:off x="4427538" y="4870451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2"/>
                    </a:moveTo>
                    <a:cubicBezTo>
                      <a:pt x="4" y="1"/>
                      <a:pt x="4" y="1"/>
                      <a:pt x="3" y="1"/>
                    </a:cubicBezTo>
                    <a:cubicBezTo>
                      <a:pt x="0" y="0"/>
                      <a:pt x="0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3" name="Google Shape;2943;p21"/>
              <p:cNvSpPr/>
              <p:nvPr/>
            </p:nvSpPr>
            <p:spPr>
              <a:xfrm>
                <a:off x="4364038" y="4870451"/>
                <a:ext cx="190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4" name="Google Shape;2944;p21"/>
              <p:cNvSpPr/>
              <p:nvPr/>
            </p:nvSpPr>
            <p:spPr>
              <a:xfrm>
                <a:off x="4424363" y="4905376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5" name="Google Shape;2945;p21"/>
              <p:cNvSpPr/>
              <p:nvPr/>
            </p:nvSpPr>
            <p:spPr>
              <a:xfrm>
                <a:off x="4344988" y="4822826"/>
                <a:ext cx="19050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5"/>
                      <a:pt x="4" y="5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0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6" name="Google Shape;2946;p21"/>
              <p:cNvSpPr/>
              <p:nvPr/>
            </p:nvSpPr>
            <p:spPr>
              <a:xfrm>
                <a:off x="4311651" y="4889501"/>
                <a:ext cx="17463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7" name="Google Shape;2947;p21"/>
              <p:cNvSpPr/>
              <p:nvPr/>
            </p:nvSpPr>
            <p:spPr>
              <a:xfrm>
                <a:off x="4359276" y="4960938"/>
                <a:ext cx="190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8" name="Google Shape;2948;p21"/>
              <p:cNvSpPr/>
              <p:nvPr/>
            </p:nvSpPr>
            <p:spPr>
              <a:xfrm>
                <a:off x="4443413" y="4875213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49" name="Google Shape;2949;p21"/>
            <p:cNvSpPr/>
            <p:nvPr/>
          </p:nvSpPr>
          <p:spPr>
            <a:xfrm rot="5910420" flipH="1">
              <a:off x="8696425" y="2063903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0" name="Google Shape;2950;p21"/>
            <p:cNvSpPr/>
            <p:nvPr/>
          </p:nvSpPr>
          <p:spPr>
            <a:xfrm rot="759366" flipH="1">
              <a:off x="8986760" y="3380581"/>
              <a:ext cx="667425" cy="537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22"/>
          <p:cNvGrpSpPr/>
          <p:nvPr/>
        </p:nvGrpSpPr>
        <p:grpSpPr>
          <a:xfrm>
            <a:off x="-948382" y="-1152561"/>
            <a:ext cx="14058615" cy="8594127"/>
            <a:chOff x="-713051" y="-864421"/>
            <a:chExt cx="10570111" cy="6445595"/>
          </a:xfrm>
        </p:grpSpPr>
        <p:sp>
          <p:nvSpPr>
            <p:cNvPr id="2953" name="Google Shape;2953;p22"/>
            <p:cNvSpPr/>
            <p:nvPr/>
          </p:nvSpPr>
          <p:spPr>
            <a:xfrm rot="-759366">
              <a:off x="8491161" y="-362557"/>
              <a:ext cx="667425" cy="537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4" name="Google Shape;2954;p22"/>
            <p:cNvSpPr/>
            <p:nvPr/>
          </p:nvSpPr>
          <p:spPr>
            <a:xfrm rot="-759366">
              <a:off x="486836" y="3558693"/>
              <a:ext cx="667425" cy="537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5" name="Google Shape;2955;p22"/>
            <p:cNvSpPr/>
            <p:nvPr/>
          </p:nvSpPr>
          <p:spPr>
            <a:xfrm rot="3131346">
              <a:off x="842361" y="23155"/>
              <a:ext cx="667425" cy="537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56" name="Google Shape;2956;p22"/>
            <p:cNvGrpSpPr/>
            <p:nvPr/>
          </p:nvGrpSpPr>
          <p:grpSpPr>
            <a:xfrm rot="-9585972">
              <a:off x="6799376" y="4390156"/>
              <a:ext cx="1005573" cy="1049511"/>
              <a:chOff x="5053013" y="4689476"/>
              <a:chExt cx="1271588" cy="1327150"/>
            </a:xfrm>
          </p:grpSpPr>
          <p:sp>
            <p:nvSpPr>
              <p:cNvPr id="2957" name="Google Shape;2957;p22"/>
              <p:cNvSpPr/>
              <p:nvPr/>
            </p:nvSpPr>
            <p:spPr>
              <a:xfrm>
                <a:off x="5370513" y="4689476"/>
                <a:ext cx="403225" cy="622300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5" extrusionOk="0">
                    <a:moveTo>
                      <a:pt x="15" y="92"/>
                    </a:moveTo>
                    <a:cubicBezTo>
                      <a:pt x="6" y="75"/>
                      <a:pt x="0" y="56"/>
                      <a:pt x="3" y="38"/>
                    </a:cubicBezTo>
                    <a:cubicBezTo>
                      <a:pt x="6" y="20"/>
                      <a:pt x="21" y="2"/>
                      <a:pt x="40" y="1"/>
                    </a:cubicBezTo>
                    <a:cubicBezTo>
                      <a:pt x="52" y="0"/>
                      <a:pt x="63" y="6"/>
                      <a:pt x="72" y="14"/>
                    </a:cubicBezTo>
                    <a:cubicBezTo>
                      <a:pt x="80" y="22"/>
                      <a:pt x="86" y="33"/>
                      <a:pt x="91" y="44"/>
                    </a:cubicBezTo>
                    <a:cubicBezTo>
                      <a:pt x="102" y="71"/>
                      <a:pt x="107" y="102"/>
                      <a:pt x="105" y="132"/>
                    </a:cubicBezTo>
                    <a:cubicBezTo>
                      <a:pt x="104" y="141"/>
                      <a:pt x="101" y="158"/>
                      <a:pt x="91" y="162"/>
                    </a:cubicBezTo>
                    <a:cubicBezTo>
                      <a:pt x="82" y="165"/>
                      <a:pt x="71" y="155"/>
                      <a:pt x="64" y="150"/>
                    </a:cubicBezTo>
                    <a:cubicBezTo>
                      <a:pt x="44" y="134"/>
                      <a:pt x="27" y="115"/>
                      <a:pt x="15" y="9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8" name="Google Shape;2958;p22"/>
              <p:cNvSpPr/>
              <p:nvPr/>
            </p:nvSpPr>
            <p:spPr>
              <a:xfrm>
                <a:off x="5365751" y="4689475"/>
                <a:ext cx="336550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89" h="141" extrusionOk="0">
                    <a:moveTo>
                      <a:pt x="26" y="14"/>
                    </a:moveTo>
                    <a:cubicBezTo>
                      <a:pt x="0" y="45"/>
                      <a:pt x="24" y="89"/>
                      <a:pt x="46" y="115"/>
                    </a:cubicBezTo>
                    <a:cubicBezTo>
                      <a:pt x="53" y="122"/>
                      <a:pt x="59" y="129"/>
                      <a:pt x="67" y="135"/>
                    </a:cubicBezTo>
                    <a:cubicBezTo>
                      <a:pt x="72" y="138"/>
                      <a:pt x="78" y="141"/>
                      <a:pt x="83" y="138"/>
                    </a:cubicBezTo>
                    <a:cubicBezTo>
                      <a:pt x="88" y="135"/>
                      <a:pt x="89" y="129"/>
                      <a:pt x="89" y="124"/>
                    </a:cubicBezTo>
                    <a:cubicBezTo>
                      <a:pt x="89" y="114"/>
                      <a:pt x="87" y="104"/>
                      <a:pt x="85" y="94"/>
                    </a:cubicBezTo>
                    <a:cubicBezTo>
                      <a:pt x="82" y="82"/>
                      <a:pt x="58" y="0"/>
                      <a:pt x="34" y="26"/>
                    </a:cubicBezTo>
                    <a:cubicBezTo>
                      <a:pt x="24" y="38"/>
                      <a:pt x="30" y="60"/>
                      <a:pt x="35" y="72"/>
                    </a:cubicBezTo>
                    <a:cubicBezTo>
                      <a:pt x="39" y="82"/>
                      <a:pt x="44" y="90"/>
                      <a:pt x="49" y="98"/>
                    </a:cubicBezTo>
                    <a:cubicBezTo>
                      <a:pt x="52" y="102"/>
                      <a:pt x="55" y="106"/>
                      <a:pt x="59" y="110"/>
                    </a:cubicBezTo>
                    <a:cubicBezTo>
                      <a:pt x="61" y="113"/>
                      <a:pt x="64" y="117"/>
                      <a:pt x="67" y="118"/>
                    </a:cubicBezTo>
                    <a:cubicBezTo>
                      <a:pt x="83" y="123"/>
                      <a:pt x="72" y="87"/>
                      <a:pt x="71" y="82"/>
                    </a:cubicBezTo>
                    <a:cubicBezTo>
                      <a:pt x="67" y="71"/>
                      <a:pt x="63" y="60"/>
                      <a:pt x="57" y="50"/>
                    </a:cubicBezTo>
                    <a:cubicBezTo>
                      <a:pt x="53" y="44"/>
                      <a:pt x="50" y="36"/>
                      <a:pt x="42" y="37"/>
                    </a:cubicBezTo>
                    <a:cubicBezTo>
                      <a:pt x="41" y="37"/>
                      <a:pt x="41" y="38"/>
                      <a:pt x="41" y="38"/>
                    </a:cubicBezTo>
                    <a:cubicBezTo>
                      <a:pt x="43" y="58"/>
                      <a:pt x="48" y="76"/>
                      <a:pt x="59" y="93"/>
                    </a:cubicBezTo>
                    <a:cubicBezTo>
                      <a:pt x="60" y="94"/>
                      <a:pt x="62" y="93"/>
                      <a:pt x="61" y="91"/>
                    </a:cubicBezTo>
                    <a:cubicBezTo>
                      <a:pt x="53" y="77"/>
                      <a:pt x="47" y="62"/>
                      <a:pt x="45" y="46"/>
                    </a:cubicBezTo>
                    <a:cubicBezTo>
                      <a:pt x="44" y="42"/>
                      <a:pt x="42" y="41"/>
                      <a:pt x="46" y="42"/>
                    </a:cubicBezTo>
                    <a:cubicBezTo>
                      <a:pt x="49" y="43"/>
                      <a:pt x="48" y="43"/>
                      <a:pt x="50" y="45"/>
                    </a:cubicBezTo>
                    <a:cubicBezTo>
                      <a:pt x="53" y="48"/>
                      <a:pt x="55" y="52"/>
                      <a:pt x="57" y="56"/>
                    </a:cubicBezTo>
                    <a:cubicBezTo>
                      <a:pt x="61" y="63"/>
                      <a:pt x="64" y="70"/>
                      <a:pt x="66" y="78"/>
                    </a:cubicBezTo>
                    <a:cubicBezTo>
                      <a:pt x="69" y="85"/>
                      <a:pt x="71" y="93"/>
                      <a:pt x="72" y="101"/>
                    </a:cubicBezTo>
                    <a:cubicBezTo>
                      <a:pt x="73" y="103"/>
                      <a:pt x="73" y="106"/>
                      <a:pt x="73" y="108"/>
                    </a:cubicBezTo>
                    <a:cubicBezTo>
                      <a:pt x="73" y="112"/>
                      <a:pt x="73" y="113"/>
                      <a:pt x="69" y="113"/>
                    </a:cubicBezTo>
                    <a:cubicBezTo>
                      <a:pt x="63" y="113"/>
                      <a:pt x="61" y="109"/>
                      <a:pt x="58" y="105"/>
                    </a:cubicBezTo>
                    <a:cubicBezTo>
                      <a:pt x="48" y="92"/>
                      <a:pt x="39" y="77"/>
                      <a:pt x="35" y="62"/>
                    </a:cubicBezTo>
                    <a:cubicBezTo>
                      <a:pt x="34" y="55"/>
                      <a:pt x="32" y="47"/>
                      <a:pt x="33" y="39"/>
                    </a:cubicBezTo>
                    <a:cubicBezTo>
                      <a:pt x="34" y="33"/>
                      <a:pt x="35" y="29"/>
                      <a:pt x="41" y="27"/>
                    </a:cubicBezTo>
                    <a:cubicBezTo>
                      <a:pt x="47" y="24"/>
                      <a:pt x="51" y="27"/>
                      <a:pt x="55" y="32"/>
                    </a:cubicBezTo>
                    <a:cubicBezTo>
                      <a:pt x="64" y="43"/>
                      <a:pt x="70" y="59"/>
                      <a:pt x="75" y="73"/>
                    </a:cubicBezTo>
                    <a:cubicBezTo>
                      <a:pt x="81" y="88"/>
                      <a:pt x="85" y="103"/>
                      <a:pt x="86" y="119"/>
                    </a:cubicBezTo>
                    <a:cubicBezTo>
                      <a:pt x="86" y="122"/>
                      <a:pt x="87" y="129"/>
                      <a:pt x="85" y="131"/>
                    </a:cubicBezTo>
                    <a:cubicBezTo>
                      <a:pt x="83" y="134"/>
                      <a:pt x="74" y="134"/>
                      <a:pt x="71" y="133"/>
                    </a:cubicBezTo>
                    <a:cubicBezTo>
                      <a:pt x="70" y="132"/>
                      <a:pt x="69" y="131"/>
                      <a:pt x="68" y="130"/>
                    </a:cubicBezTo>
                    <a:cubicBezTo>
                      <a:pt x="62" y="125"/>
                      <a:pt x="56" y="118"/>
                      <a:pt x="50" y="112"/>
                    </a:cubicBezTo>
                    <a:cubicBezTo>
                      <a:pt x="29" y="88"/>
                      <a:pt x="3" y="44"/>
                      <a:pt x="28" y="15"/>
                    </a:cubicBezTo>
                    <a:cubicBezTo>
                      <a:pt x="29" y="14"/>
                      <a:pt x="27" y="13"/>
                      <a:pt x="26" y="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9" name="Google Shape;2959;p22"/>
              <p:cNvSpPr/>
              <p:nvPr/>
            </p:nvSpPr>
            <p:spPr>
              <a:xfrm>
                <a:off x="5532438" y="4724401"/>
                <a:ext cx="192088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51" h="91" extrusionOk="0">
                    <a:moveTo>
                      <a:pt x="1" y="2"/>
                    </a:moveTo>
                    <a:cubicBezTo>
                      <a:pt x="37" y="13"/>
                      <a:pt x="43" y="57"/>
                      <a:pt x="48" y="89"/>
                    </a:cubicBezTo>
                    <a:cubicBezTo>
                      <a:pt x="48" y="91"/>
                      <a:pt x="51" y="91"/>
                      <a:pt x="51" y="89"/>
                    </a:cubicBezTo>
                    <a:cubicBezTo>
                      <a:pt x="47" y="58"/>
                      <a:pt x="39" y="6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0" name="Google Shape;2960;p22"/>
              <p:cNvSpPr/>
              <p:nvPr/>
            </p:nvSpPr>
            <p:spPr>
              <a:xfrm>
                <a:off x="5724525" y="4818063"/>
                <a:ext cx="523875" cy="53498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2" extrusionOk="0">
                    <a:moveTo>
                      <a:pt x="40" y="36"/>
                    </a:moveTo>
                    <a:cubicBezTo>
                      <a:pt x="52" y="22"/>
                      <a:pt x="66" y="9"/>
                      <a:pt x="85" y="4"/>
                    </a:cubicBezTo>
                    <a:cubicBezTo>
                      <a:pt x="103" y="0"/>
                      <a:pt x="124" y="6"/>
                      <a:pt x="133" y="23"/>
                    </a:cubicBezTo>
                    <a:cubicBezTo>
                      <a:pt x="139" y="33"/>
                      <a:pt x="138" y="46"/>
                      <a:pt x="134" y="57"/>
                    </a:cubicBezTo>
                    <a:cubicBezTo>
                      <a:pt x="130" y="68"/>
                      <a:pt x="123" y="78"/>
                      <a:pt x="115" y="86"/>
                    </a:cubicBezTo>
                    <a:cubicBezTo>
                      <a:pt x="94" y="108"/>
                      <a:pt x="68" y="125"/>
                      <a:pt x="40" y="135"/>
                    </a:cubicBezTo>
                    <a:cubicBezTo>
                      <a:pt x="31" y="138"/>
                      <a:pt x="14" y="142"/>
                      <a:pt x="7" y="135"/>
                    </a:cubicBezTo>
                    <a:cubicBezTo>
                      <a:pt x="0" y="127"/>
                      <a:pt x="5" y="113"/>
                      <a:pt x="7" y="105"/>
                    </a:cubicBezTo>
                    <a:cubicBezTo>
                      <a:pt x="13" y="80"/>
                      <a:pt x="24" y="56"/>
                      <a:pt x="40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1" name="Google Shape;2961;p22"/>
              <p:cNvSpPr/>
              <p:nvPr/>
            </p:nvSpPr>
            <p:spPr>
              <a:xfrm>
                <a:off x="5800725" y="4829176"/>
                <a:ext cx="455612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6" extrusionOk="0">
                    <a:moveTo>
                      <a:pt x="96" y="11"/>
                    </a:moveTo>
                    <a:cubicBezTo>
                      <a:pt x="57" y="0"/>
                      <a:pt x="26" y="40"/>
                      <a:pt x="11" y="71"/>
                    </a:cubicBezTo>
                    <a:cubicBezTo>
                      <a:pt x="7" y="79"/>
                      <a:pt x="4" y="88"/>
                      <a:pt x="2" y="98"/>
                    </a:cubicBezTo>
                    <a:cubicBezTo>
                      <a:pt x="0" y="103"/>
                      <a:pt x="0" y="110"/>
                      <a:pt x="5" y="113"/>
                    </a:cubicBezTo>
                    <a:cubicBezTo>
                      <a:pt x="10" y="116"/>
                      <a:pt x="15" y="115"/>
                      <a:pt x="20" y="113"/>
                    </a:cubicBezTo>
                    <a:cubicBezTo>
                      <a:pt x="29" y="109"/>
                      <a:pt x="38" y="103"/>
                      <a:pt x="46" y="98"/>
                    </a:cubicBezTo>
                    <a:cubicBezTo>
                      <a:pt x="56" y="90"/>
                      <a:pt x="121" y="35"/>
                      <a:pt x="87" y="24"/>
                    </a:cubicBezTo>
                    <a:cubicBezTo>
                      <a:pt x="72" y="19"/>
                      <a:pt x="55" y="34"/>
                      <a:pt x="46" y="43"/>
                    </a:cubicBezTo>
                    <a:cubicBezTo>
                      <a:pt x="39" y="50"/>
                      <a:pt x="33" y="58"/>
                      <a:pt x="28" y="66"/>
                    </a:cubicBezTo>
                    <a:cubicBezTo>
                      <a:pt x="25" y="71"/>
                      <a:pt x="23" y="75"/>
                      <a:pt x="21" y="80"/>
                    </a:cubicBezTo>
                    <a:cubicBezTo>
                      <a:pt x="19" y="83"/>
                      <a:pt x="16" y="87"/>
                      <a:pt x="17" y="91"/>
                    </a:cubicBezTo>
                    <a:cubicBezTo>
                      <a:pt x="18" y="107"/>
                      <a:pt x="47" y="83"/>
                      <a:pt x="51" y="80"/>
                    </a:cubicBezTo>
                    <a:cubicBezTo>
                      <a:pt x="60" y="72"/>
                      <a:pt x="68" y="64"/>
                      <a:pt x="75" y="54"/>
                    </a:cubicBezTo>
                    <a:cubicBezTo>
                      <a:pt x="79" y="48"/>
                      <a:pt x="85" y="42"/>
                      <a:pt x="81" y="35"/>
                    </a:cubicBezTo>
                    <a:cubicBezTo>
                      <a:pt x="81" y="35"/>
                      <a:pt x="80" y="34"/>
                      <a:pt x="79" y="35"/>
                    </a:cubicBezTo>
                    <a:cubicBezTo>
                      <a:pt x="62" y="44"/>
                      <a:pt x="48" y="56"/>
                      <a:pt x="37" y="73"/>
                    </a:cubicBezTo>
                    <a:cubicBezTo>
                      <a:pt x="36" y="74"/>
                      <a:pt x="38" y="76"/>
                      <a:pt x="39" y="75"/>
                    </a:cubicBezTo>
                    <a:cubicBezTo>
                      <a:pt x="48" y="61"/>
                      <a:pt x="60" y="50"/>
                      <a:pt x="74" y="41"/>
                    </a:cubicBezTo>
                    <a:cubicBezTo>
                      <a:pt x="77" y="39"/>
                      <a:pt x="78" y="37"/>
                      <a:pt x="78" y="41"/>
                    </a:cubicBezTo>
                    <a:cubicBezTo>
                      <a:pt x="79" y="44"/>
                      <a:pt x="78" y="44"/>
                      <a:pt x="77" y="46"/>
                    </a:cubicBezTo>
                    <a:cubicBezTo>
                      <a:pt x="76" y="50"/>
                      <a:pt x="72" y="53"/>
                      <a:pt x="69" y="57"/>
                    </a:cubicBezTo>
                    <a:cubicBezTo>
                      <a:pt x="64" y="63"/>
                      <a:pt x="59" y="69"/>
                      <a:pt x="54" y="74"/>
                    </a:cubicBezTo>
                    <a:cubicBezTo>
                      <a:pt x="48" y="80"/>
                      <a:pt x="41" y="85"/>
                      <a:pt x="34" y="89"/>
                    </a:cubicBezTo>
                    <a:cubicBezTo>
                      <a:pt x="32" y="90"/>
                      <a:pt x="31" y="91"/>
                      <a:pt x="29" y="92"/>
                    </a:cubicBezTo>
                    <a:cubicBezTo>
                      <a:pt x="25" y="94"/>
                      <a:pt x="24" y="95"/>
                      <a:pt x="22" y="90"/>
                    </a:cubicBezTo>
                    <a:cubicBezTo>
                      <a:pt x="20" y="85"/>
                      <a:pt x="23" y="82"/>
                      <a:pt x="25" y="77"/>
                    </a:cubicBezTo>
                    <a:cubicBezTo>
                      <a:pt x="33" y="63"/>
                      <a:pt x="43" y="49"/>
                      <a:pt x="56" y="39"/>
                    </a:cubicBezTo>
                    <a:cubicBezTo>
                      <a:pt x="61" y="35"/>
                      <a:pt x="68" y="30"/>
                      <a:pt x="75" y="28"/>
                    </a:cubicBezTo>
                    <a:cubicBezTo>
                      <a:pt x="81" y="26"/>
                      <a:pt x="85" y="26"/>
                      <a:pt x="90" y="30"/>
                    </a:cubicBezTo>
                    <a:cubicBezTo>
                      <a:pt x="95" y="35"/>
                      <a:pt x="94" y="39"/>
                      <a:pt x="91" y="45"/>
                    </a:cubicBezTo>
                    <a:cubicBezTo>
                      <a:pt x="84" y="58"/>
                      <a:pt x="72" y="70"/>
                      <a:pt x="62" y="80"/>
                    </a:cubicBezTo>
                    <a:cubicBezTo>
                      <a:pt x="50" y="91"/>
                      <a:pt x="37" y="102"/>
                      <a:pt x="23" y="109"/>
                    </a:cubicBezTo>
                    <a:cubicBezTo>
                      <a:pt x="20" y="110"/>
                      <a:pt x="15" y="114"/>
                      <a:pt x="12" y="113"/>
                    </a:cubicBezTo>
                    <a:cubicBezTo>
                      <a:pt x="9" y="112"/>
                      <a:pt x="5" y="103"/>
                      <a:pt x="5" y="101"/>
                    </a:cubicBezTo>
                    <a:cubicBezTo>
                      <a:pt x="5" y="100"/>
                      <a:pt x="6" y="98"/>
                      <a:pt x="6" y="97"/>
                    </a:cubicBezTo>
                    <a:cubicBezTo>
                      <a:pt x="9" y="89"/>
                      <a:pt x="12" y="81"/>
                      <a:pt x="15" y="73"/>
                    </a:cubicBezTo>
                    <a:cubicBezTo>
                      <a:pt x="29" y="44"/>
                      <a:pt x="58" y="3"/>
                      <a:pt x="95" y="14"/>
                    </a:cubicBezTo>
                    <a:cubicBezTo>
                      <a:pt x="96" y="14"/>
                      <a:pt x="97" y="12"/>
                      <a:pt x="96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2" name="Google Shape;2962;p22"/>
              <p:cNvSpPr/>
              <p:nvPr/>
            </p:nvSpPr>
            <p:spPr>
              <a:xfrm>
                <a:off x="5962651" y="4927601"/>
                <a:ext cx="277812" cy="312738"/>
              </a:xfrm>
              <a:custGeom>
                <a:avLst/>
                <a:gdLst/>
                <a:ahLst/>
                <a:cxnLst/>
                <a:rect l="l" t="t" r="r" b="b"/>
                <a:pathLst>
                  <a:path w="74" h="83" extrusionOk="0">
                    <a:moveTo>
                      <a:pt x="63" y="1"/>
                    </a:moveTo>
                    <a:cubicBezTo>
                      <a:pt x="67" y="39"/>
                      <a:pt x="29" y="62"/>
                      <a:pt x="2" y="79"/>
                    </a:cubicBezTo>
                    <a:cubicBezTo>
                      <a:pt x="0" y="81"/>
                      <a:pt x="2" y="83"/>
                      <a:pt x="4" y="82"/>
                    </a:cubicBezTo>
                    <a:cubicBezTo>
                      <a:pt x="30" y="66"/>
                      <a:pt x="74" y="38"/>
                      <a:pt x="64" y="1"/>
                    </a:cubicBezTo>
                    <a:cubicBezTo>
                      <a:pt x="64" y="0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3" name="Google Shape;2963;p22"/>
              <p:cNvSpPr/>
              <p:nvPr/>
            </p:nvSpPr>
            <p:spPr>
              <a:xfrm>
                <a:off x="5740401" y="5319713"/>
                <a:ext cx="58420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23" extrusionOk="0">
                    <a:moveTo>
                      <a:pt x="109" y="25"/>
                    </a:moveTo>
                    <a:cubicBezTo>
                      <a:pt x="125" y="34"/>
                      <a:pt x="141" y="46"/>
                      <a:pt x="148" y="64"/>
                    </a:cubicBezTo>
                    <a:cubicBezTo>
                      <a:pt x="155" y="81"/>
                      <a:pt x="152" y="103"/>
                      <a:pt x="137" y="114"/>
                    </a:cubicBezTo>
                    <a:cubicBezTo>
                      <a:pt x="128" y="122"/>
                      <a:pt x="115" y="123"/>
                      <a:pt x="104" y="121"/>
                    </a:cubicBezTo>
                    <a:cubicBezTo>
                      <a:pt x="92" y="119"/>
                      <a:pt x="81" y="113"/>
                      <a:pt x="71" y="106"/>
                    </a:cubicBezTo>
                    <a:cubicBezTo>
                      <a:pt x="47" y="90"/>
                      <a:pt x="26" y="67"/>
                      <a:pt x="12" y="40"/>
                    </a:cubicBezTo>
                    <a:cubicBezTo>
                      <a:pt x="7" y="32"/>
                      <a:pt x="0" y="16"/>
                      <a:pt x="7" y="8"/>
                    </a:cubicBezTo>
                    <a:cubicBezTo>
                      <a:pt x="13" y="0"/>
                      <a:pt x="27" y="2"/>
                      <a:pt x="36" y="3"/>
                    </a:cubicBezTo>
                    <a:cubicBezTo>
                      <a:pt x="62" y="5"/>
                      <a:pt x="87" y="12"/>
                      <a:pt x="109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4" name="Google Shape;2964;p22"/>
              <p:cNvSpPr/>
              <p:nvPr/>
            </p:nvSpPr>
            <p:spPr>
              <a:xfrm>
                <a:off x="5834063" y="5380038"/>
                <a:ext cx="463550" cy="40798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08" extrusionOk="0">
                    <a:moveTo>
                      <a:pt x="118" y="80"/>
                    </a:moveTo>
                    <a:cubicBezTo>
                      <a:pt x="123" y="40"/>
                      <a:pt x="78" y="15"/>
                      <a:pt x="46" y="6"/>
                    </a:cubicBezTo>
                    <a:cubicBezTo>
                      <a:pt x="37" y="3"/>
                      <a:pt x="27" y="1"/>
                      <a:pt x="18" y="1"/>
                    </a:cubicBezTo>
                    <a:cubicBezTo>
                      <a:pt x="12" y="0"/>
                      <a:pt x="5" y="1"/>
                      <a:pt x="3" y="7"/>
                    </a:cubicBezTo>
                    <a:cubicBezTo>
                      <a:pt x="0" y="12"/>
                      <a:pt x="3" y="17"/>
                      <a:pt x="5" y="21"/>
                    </a:cubicBezTo>
                    <a:cubicBezTo>
                      <a:pt x="10" y="30"/>
                      <a:pt x="18" y="37"/>
                      <a:pt x="25" y="44"/>
                    </a:cubicBezTo>
                    <a:cubicBezTo>
                      <a:pt x="34" y="53"/>
                      <a:pt x="99" y="108"/>
                      <a:pt x="104" y="74"/>
                    </a:cubicBezTo>
                    <a:cubicBezTo>
                      <a:pt x="106" y="58"/>
                      <a:pt x="89" y="44"/>
                      <a:pt x="78" y="36"/>
                    </a:cubicBezTo>
                    <a:cubicBezTo>
                      <a:pt x="70" y="30"/>
                      <a:pt x="62" y="25"/>
                      <a:pt x="53" y="22"/>
                    </a:cubicBezTo>
                    <a:cubicBezTo>
                      <a:pt x="48" y="20"/>
                      <a:pt x="43" y="18"/>
                      <a:pt x="38" y="17"/>
                    </a:cubicBezTo>
                    <a:cubicBezTo>
                      <a:pt x="35" y="16"/>
                      <a:pt x="30" y="14"/>
                      <a:pt x="27" y="15"/>
                    </a:cubicBezTo>
                    <a:cubicBezTo>
                      <a:pt x="11" y="19"/>
                      <a:pt x="39" y="43"/>
                      <a:pt x="43" y="46"/>
                    </a:cubicBezTo>
                    <a:cubicBezTo>
                      <a:pt x="52" y="54"/>
                      <a:pt x="62" y="61"/>
                      <a:pt x="73" y="67"/>
                    </a:cubicBezTo>
                    <a:cubicBezTo>
                      <a:pt x="79" y="70"/>
                      <a:pt x="86" y="74"/>
                      <a:pt x="92" y="69"/>
                    </a:cubicBezTo>
                    <a:cubicBezTo>
                      <a:pt x="93" y="69"/>
                      <a:pt x="92" y="68"/>
                      <a:pt x="92" y="67"/>
                    </a:cubicBezTo>
                    <a:cubicBezTo>
                      <a:pt x="80" y="52"/>
                      <a:pt x="66" y="40"/>
                      <a:pt x="48" y="31"/>
                    </a:cubicBezTo>
                    <a:cubicBezTo>
                      <a:pt x="46" y="31"/>
                      <a:pt x="45" y="33"/>
                      <a:pt x="46" y="34"/>
                    </a:cubicBezTo>
                    <a:cubicBezTo>
                      <a:pt x="61" y="41"/>
                      <a:pt x="74" y="51"/>
                      <a:pt x="85" y="63"/>
                    </a:cubicBezTo>
                    <a:cubicBezTo>
                      <a:pt x="87" y="66"/>
                      <a:pt x="90" y="66"/>
                      <a:pt x="86" y="67"/>
                    </a:cubicBezTo>
                    <a:cubicBezTo>
                      <a:pt x="83" y="68"/>
                      <a:pt x="83" y="67"/>
                      <a:pt x="81" y="67"/>
                    </a:cubicBezTo>
                    <a:cubicBezTo>
                      <a:pt x="77" y="66"/>
                      <a:pt x="73" y="63"/>
                      <a:pt x="69" y="61"/>
                    </a:cubicBezTo>
                    <a:cubicBezTo>
                      <a:pt x="62" y="57"/>
                      <a:pt x="55" y="53"/>
                      <a:pt x="49" y="48"/>
                    </a:cubicBezTo>
                    <a:cubicBezTo>
                      <a:pt x="43" y="43"/>
                      <a:pt x="37" y="38"/>
                      <a:pt x="31" y="31"/>
                    </a:cubicBezTo>
                    <a:cubicBezTo>
                      <a:pt x="30" y="30"/>
                      <a:pt x="29" y="28"/>
                      <a:pt x="27" y="27"/>
                    </a:cubicBezTo>
                    <a:cubicBezTo>
                      <a:pt x="25" y="23"/>
                      <a:pt x="24" y="22"/>
                      <a:pt x="28" y="20"/>
                    </a:cubicBezTo>
                    <a:cubicBezTo>
                      <a:pt x="33" y="17"/>
                      <a:pt x="37" y="19"/>
                      <a:pt x="42" y="21"/>
                    </a:cubicBezTo>
                    <a:cubicBezTo>
                      <a:pt x="57" y="26"/>
                      <a:pt x="72" y="34"/>
                      <a:pt x="84" y="45"/>
                    </a:cubicBezTo>
                    <a:cubicBezTo>
                      <a:pt x="89" y="50"/>
                      <a:pt x="95" y="56"/>
                      <a:pt x="98" y="62"/>
                    </a:cubicBezTo>
                    <a:cubicBezTo>
                      <a:pt x="101" y="68"/>
                      <a:pt x="102" y="72"/>
                      <a:pt x="98" y="77"/>
                    </a:cubicBezTo>
                    <a:cubicBezTo>
                      <a:pt x="95" y="83"/>
                      <a:pt x="90" y="82"/>
                      <a:pt x="84" y="80"/>
                    </a:cubicBezTo>
                    <a:cubicBezTo>
                      <a:pt x="70" y="76"/>
                      <a:pt x="56" y="66"/>
                      <a:pt x="45" y="57"/>
                    </a:cubicBezTo>
                    <a:cubicBezTo>
                      <a:pt x="32" y="48"/>
                      <a:pt x="20" y="37"/>
                      <a:pt x="10" y="24"/>
                    </a:cubicBezTo>
                    <a:cubicBezTo>
                      <a:pt x="8" y="21"/>
                      <a:pt x="4" y="17"/>
                      <a:pt x="4" y="13"/>
                    </a:cubicBezTo>
                    <a:cubicBezTo>
                      <a:pt x="5" y="10"/>
                      <a:pt x="13" y="5"/>
                      <a:pt x="15" y="5"/>
                    </a:cubicBezTo>
                    <a:cubicBezTo>
                      <a:pt x="16" y="5"/>
                      <a:pt x="18" y="5"/>
                      <a:pt x="19" y="5"/>
                    </a:cubicBezTo>
                    <a:cubicBezTo>
                      <a:pt x="28" y="6"/>
                      <a:pt x="36" y="8"/>
                      <a:pt x="44" y="11"/>
                    </a:cubicBezTo>
                    <a:cubicBezTo>
                      <a:pt x="75" y="19"/>
                      <a:pt x="120" y="42"/>
                      <a:pt x="116" y="80"/>
                    </a:cubicBezTo>
                    <a:cubicBezTo>
                      <a:pt x="115" y="81"/>
                      <a:pt x="118" y="81"/>
                      <a:pt x="118" y="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5" name="Google Shape;2965;p22"/>
              <p:cNvSpPr/>
              <p:nvPr/>
            </p:nvSpPr>
            <p:spPr>
              <a:xfrm>
                <a:off x="5883275" y="5541963"/>
                <a:ext cx="346075" cy="25241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7" extrusionOk="0">
                    <a:moveTo>
                      <a:pt x="91" y="49"/>
                    </a:moveTo>
                    <a:cubicBezTo>
                      <a:pt x="55" y="60"/>
                      <a:pt x="25" y="26"/>
                      <a:pt x="4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22" y="28"/>
                      <a:pt x="56" y="67"/>
                      <a:pt x="91" y="51"/>
                    </a:cubicBezTo>
                    <a:cubicBezTo>
                      <a:pt x="92" y="50"/>
                      <a:pt x="91" y="49"/>
                      <a:pt x="91" y="4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6" name="Google Shape;2966;p22"/>
              <p:cNvSpPr/>
              <p:nvPr/>
            </p:nvSpPr>
            <p:spPr>
              <a:xfrm>
                <a:off x="5053013" y="5180013"/>
                <a:ext cx="6604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1" extrusionOk="0">
                    <a:moveTo>
                      <a:pt x="80" y="1"/>
                    </a:moveTo>
                    <a:cubicBezTo>
                      <a:pt x="61" y="0"/>
                      <a:pt x="41" y="2"/>
                      <a:pt x="26" y="13"/>
                    </a:cubicBezTo>
                    <a:cubicBezTo>
                      <a:pt x="10" y="23"/>
                      <a:pt x="0" y="44"/>
                      <a:pt x="7" y="61"/>
                    </a:cubicBezTo>
                    <a:cubicBezTo>
                      <a:pt x="11" y="72"/>
                      <a:pt x="21" y="81"/>
                      <a:pt x="31" y="85"/>
                    </a:cubicBezTo>
                    <a:cubicBezTo>
                      <a:pt x="42" y="90"/>
                      <a:pt x="54" y="91"/>
                      <a:pt x="66" y="90"/>
                    </a:cubicBezTo>
                    <a:cubicBezTo>
                      <a:pt x="96" y="90"/>
                      <a:pt x="126" y="82"/>
                      <a:pt x="152" y="68"/>
                    </a:cubicBezTo>
                    <a:cubicBezTo>
                      <a:pt x="160" y="63"/>
                      <a:pt x="175" y="54"/>
                      <a:pt x="174" y="43"/>
                    </a:cubicBezTo>
                    <a:cubicBezTo>
                      <a:pt x="174" y="33"/>
                      <a:pt x="160" y="27"/>
                      <a:pt x="153" y="23"/>
                    </a:cubicBezTo>
                    <a:cubicBezTo>
                      <a:pt x="130" y="11"/>
                      <a:pt x="105" y="3"/>
                      <a:pt x="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7" name="Google Shape;2967;p22"/>
              <p:cNvSpPr/>
              <p:nvPr/>
            </p:nvSpPr>
            <p:spPr>
              <a:xfrm>
                <a:off x="5099051" y="5202238"/>
                <a:ext cx="520700" cy="26828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1" extrusionOk="0">
                    <a:moveTo>
                      <a:pt x="0" y="36"/>
                    </a:moveTo>
                    <a:cubicBezTo>
                      <a:pt x="18" y="0"/>
                      <a:pt x="69" y="4"/>
                      <a:pt x="101" y="14"/>
                    </a:cubicBezTo>
                    <a:cubicBezTo>
                      <a:pt x="110" y="17"/>
                      <a:pt x="119" y="20"/>
                      <a:pt x="128" y="25"/>
                    </a:cubicBezTo>
                    <a:cubicBezTo>
                      <a:pt x="132" y="28"/>
                      <a:pt x="138" y="32"/>
                      <a:pt x="137" y="38"/>
                    </a:cubicBezTo>
                    <a:cubicBezTo>
                      <a:pt x="136" y="44"/>
                      <a:pt x="131" y="47"/>
                      <a:pt x="127" y="49"/>
                    </a:cubicBezTo>
                    <a:cubicBezTo>
                      <a:pt x="118" y="53"/>
                      <a:pt x="107" y="56"/>
                      <a:pt x="98" y="58"/>
                    </a:cubicBezTo>
                    <a:cubicBezTo>
                      <a:pt x="86" y="60"/>
                      <a:pt x="1" y="71"/>
                      <a:pt x="15" y="39"/>
                    </a:cubicBezTo>
                    <a:cubicBezTo>
                      <a:pt x="22" y="25"/>
                      <a:pt x="44" y="22"/>
                      <a:pt x="58" y="21"/>
                    </a:cubicBezTo>
                    <a:cubicBezTo>
                      <a:pt x="68" y="21"/>
                      <a:pt x="77" y="22"/>
                      <a:pt x="87" y="24"/>
                    </a:cubicBezTo>
                    <a:cubicBezTo>
                      <a:pt x="92" y="24"/>
                      <a:pt x="97" y="26"/>
                      <a:pt x="102" y="27"/>
                    </a:cubicBezTo>
                    <a:cubicBezTo>
                      <a:pt x="105" y="28"/>
                      <a:pt x="110" y="29"/>
                      <a:pt x="112" y="32"/>
                    </a:cubicBezTo>
                    <a:cubicBezTo>
                      <a:pt x="123" y="44"/>
                      <a:pt x="86" y="49"/>
                      <a:pt x="81" y="49"/>
                    </a:cubicBezTo>
                    <a:cubicBezTo>
                      <a:pt x="69" y="51"/>
                      <a:pt x="57" y="52"/>
                      <a:pt x="46" y="50"/>
                    </a:cubicBezTo>
                    <a:cubicBezTo>
                      <a:pt x="39" y="49"/>
                      <a:pt x="31" y="49"/>
                      <a:pt x="28" y="42"/>
                    </a:cubicBezTo>
                    <a:cubicBezTo>
                      <a:pt x="27" y="41"/>
                      <a:pt x="28" y="40"/>
                      <a:pt x="29" y="40"/>
                    </a:cubicBezTo>
                    <a:cubicBezTo>
                      <a:pt x="47" y="34"/>
                      <a:pt x="66" y="32"/>
                      <a:pt x="86" y="34"/>
                    </a:cubicBezTo>
                    <a:cubicBezTo>
                      <a:pt x="87" y="35"/>
                      <a:pt x="87" y="37"/>
                      <a:pt x="85" y="37"/>
                    </a:cubicBezTo>
                    <a:cubicBezTo>
                      <a:pt x="69" y="35"/>
                      <a:pt x="53" y="36"/>
                      <a:pt x="37" y="41"/>
                    </a:cubicBezTo>
                    <a:cubicBezTo>
                      <a:pt x="34" y="41"/>
                      <a:pt x="32" y="40"/>
                      <a:pt x="34" y="44"/>
                    </a:cubicBezTo>
                    <a:cubicBezTo>
                      <a:pt x="36" y="46"/>
                      <a:pt x="36" y="45"/>
                      <a:pt x="38" y="46"/>
                    </a:cubicBezTo>
                    <a:cubicBezTo>
                      <a:pt x="42" y="48"/>
                      <a:pt x="47" y="47"/>
                      <a:pt x="52" y="48"/>
                    </a:cubicBezTo>
                    <a:cubicBezTo>
                      <a:pt x="60" y="48"/>
                      <a:pt x="67" y="48"/>
                      <a:pt x="75" y="48"/>
                    </a:cubicBezTo>
                    <a:cubicBezTo>
                      <a:pt x="83" y="47"/>
                      <a:pt x="91" y="45"/>
                      <a:pt x="99" y="43"/>
                    </a:cubicBezTo>
                    <a:cubicBezTo>
                      <a:pt x="101" y="43"/>
                      <a:pt x="103" y="42"/>
                      <a:pt x="105" y="41"/>
                    </a:cubicBezTo>
                    <a:cubicBezTo>
                      <a:pt x="109" y="40"/>
                      <a:pt x="110" y="40"/>
                      <a:pt x="108" y="35"/>
                    </a:cubicBezTo>
                    <a:cubicBezTo>
                      <a:pt x="106" y="30"/>
                      <a:pt x="101" y="30"/>
                      <a:pt x="96" y="29"/>
                    </a:cubicBezTo>
                    <a:cubicBezTo>
                      <a:pt x="81" y="25"/>
                      <a:pt x="64" y="23"/>
                      <a:pt x="48" y="26"/>
                    </a:cubicBezTo>
                    <a:cubicBezTo>
                      <a:pt x="41" y="27"/>
                      <a:pt x="33" y="29"/>
                      <a:pt x="27" y="33"/>
                    </a:cubicBezTo>
                    <a:cubicBezTo>
                      <a:pt x="21" y="36"/>
                      <a:pt x="18" y="39"/>
                      <a:pt x="18" y="45"/>
                    </a:cubicBezTo>
                    <a:cubicBezTo>
                      <a:pt x="18" y="51"/>
                      <a:pt x="22" y="54"/>
                      <a:pt x="28" y="56"/>
                    </a:cubicBezTo>
                    <a:cubicBezTo>
                      <a:pt x="43" y="59"/>
                      <a:pt x="59" y="59"/>
                      <a:pt x="74" y="58"/>
                    </a:cubicBezTo>
                    <a:cubicBezTo>
                      <a:pt x="90" y="57"/>
                      <a:pt x="106" y="54"/>
                      <a:pt x="121" y="49"/>
                    </a:cubicBezTo>
                    <a:cubicBezTo>
                      <a:pt x="124" y="48"/>
                      <a:pt x="130" y="46"/>
                      <a:pt x="132" y="43"/>
                    </a:cubicBezTo>
                    <a:cubicBezTo>
                      <a:pt x="133" y="40"/>
                      <a:pt x="129" y="31"/>
                      <a:pt x="127" y="30"/>
                    </a:cubicBezTo>
                    <a:cubicBezTo>
                      <a:pt x="126" y="29"/>
                      <a:pt x="125" y="29"/>
                      <a:pt x="124" y="28"/>
                    </a:cubicBezTo>
                    <a:cubicBezTo>
                      <a:pt x="116" y="24"/>
                      <a:pt x="108" y="21"/>
                      <a:pt x="100" y="19"/>
                    </a:cubicBezTo>
                    <a:cubicBezTo>
                      <a:pt x="70" y="10"/>
                      <a:pt x="19" y="3"/>
                      <a:pt x="2" y="38"/>
                    </a:cubicBezTo>
                    <a:cubicBezTo>
                      <a:pt x="2" y="39"/>
                      <a:pt x="0" y="38"/>
                      <a:pt x="0" y="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8" name="Google Shape;2968;p22"/>
              <p:cNvSpPr/>
              <p:nvPr/>
            </p:nvSpPr>
            <p:spPr>
              <a:xfrm>
                <a:off x="5113338" y="5407026"/>
                <a:ext cx="388938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4" extrusionOk="0">
                    <a:moveTo>
                      <a:pt x="1" y="1"/>
                    </a:moveTo>
                    <a:cubicBezTo>
                      <a:pt x="26" y="29"/>
                      <a:pt x="69" y="17"/>
                      <a:pt x="100" y="9"/>
                    </a:cubicBezTo>
                    <a:cubicBezTo>
                      <a:pt x="102" y="8"/>
                      <a:pt x="103" y="11"/>
                      <a:pt x="101" y="12"/>
                    </a:cubicBezTo>
                    <a:cubicBezTo>
                      <a:pt x="71" y="20"/>
                      <a:pt x="21" y="34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9" name="Google Shape;2969;p22"/>
              <p:cNvSpPr/>
              <p:nvPr/>
            </p:nvSpPr>
            <p:spPr>
              <a:xfrm>
                <a:off x="5486401" y="5365751"/>
                <a:ext cx="358775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95" h="173" extrusionOk="0">
                    <a:moveTo>
                      <a:pt x="5" y="88"/>
                    </a:moveTo>
                    <a:cubicBezTo>
                      <a:pt x="1" y="106"/>
                      <a:pt x="0" y="126"/>
                      <a:pt x="8" y="143"/>
                    </a:cubicBezTo>
                    <a:cubicBezTo>
                      <a:pt x="15" y="160"/>
                      <a:pt x="34" y="173"/>
                      <a:pt x="52" y="170"/>
                    </a:cubicBezTo>
                    <a:cubicBezTo>
                      <a:pt x="64" y="167"/>
                      <a:pt x="74" y="159"/>
                      <a:pt x="80" y="149"/>
                    </a:cubicBezTo>
                    <a:cubicBezTo>
                      <a:pt x="86" y="139"/>
                      <a:pt x="89" y="127"/>
                      <a:pt x="91" y="115"/>
                    </a:cubicBezTo>
                    <a:cubicBezTo>
                      <a:pt x="95" y="86"/>
                      <a:pt x="92" y="55"/>
                      <a:pt x="82" y="27"/>
                    </a:cubicBezTo>
                    <a:cubicBezTo>
                      <a:pt x="79" y="18"/>
                      <a:pt x="72" y="2"/>
                      <a:pt x="61" y="1"/>
                    </a:cubicBezTo>
                    <a:cubicBezTo>
                      <a:pt x="52" y="0"/>
                      <a:pt x="44" y="13"/>
                      <a:pt x="38" y="20"/>
                    </a:cubicBezTo>
                    <a:cubicBezTo>
                      <a:pt x="22" y="40"/>
                      <a:pt x="11" y="63"/>
                      <a:pt x="5" y="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0" name="Google Shape;2970;p22"/>
              <p:cNvSpPr/>
              <p:nvPr/>
            </p:nvSpPr>
            <p:spPr>
              <a:xfrm>
                <a:off x="5494338" y="5459413"/>
                <a:ext cx="263525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70" h="141" extrusionOk="0">
                    <a:moveTo>
                      <a:pt x="33" y="136"/>
                    </a:moveTo>
                    <a:cubicBezTo>
                      <a:pt x="0" y="113"/>
                      <a:pt x="12" y="63"/>
                      <a:pt x="27" y="33"/>
                    </a:cubicBezTo>
                    <a:cubicBezTo>
                      <a:pt x="31" y="25"/>
                      <a:pt x="36" y="16"/>
                      <a:pt x="42" y="9"/>
                    </a:cubicBezTo>
                    <a:cubicBezTo>
                      <a:pt x="45" y="4"/>
                      <a:pt x="50" y="0"/>
                      <a:pt x="57" y="2"/>
                    </a:cubicBezTo>
                    <a:cubicBezTo>
                      <a:pt x="62" y="3"/>
                      <a:pt x="64" y="9"/>
                      <a:pt x="65" y="13"/>
                    </a:cubicBezTo>
                    <a:cubicBezTo>
                      <a:pt x="68" y="23"/>
                      <a:pt x="69" y="34"/>
                      <a:pt x="69" y="43"/>
                    </a:cubicBezTo>
                    <a:cubicBezTo>
                      <a:pt x="70" y="56"/>
                      <a:pt x="67" y="141"/>
                      <a:pt x="38" y="122"/>
                    </a:cubicBezTo>
                    <a:cubicBezTo>
                      <a:pt x="25" y="113"/>
                      <a:pt x="25" y="91"/>
                      <a:pt x="27" y="77"/>
                    </a:cubicBezTo>
                    <a:cubicBezTo>
                      <a:pt x="28" y="67"/>
                      <a:pt x="30" y="58"/>
                      <a:pt x="34" y="49"/>
                    </a:cubicBezTo>
                    <a:cubicBezTo>
                      <a:pt x="36" y="44"/>
                      <a:pt x="38" y="39"/>
                      <a:pt x="40" y="35"/>
                    </a:cubicBezTo>
                    <a:cubicBezTo>
                      <a:pt x="41" y="32"/>
                      <a:pt x="43" y="27"/>
                      <a:pt x="46" y="25"/>
                    </a:cubicBezTo>
                    <a:cubicBezTo>
                      <a:pt x="60" y="16"/>
                      <a:pt x="59" y="53"/>
                      <a:pt x="59" y="58"/>
                    </a:cubicBezTo>
                    <a:cubicBezTo>
                      <a:pt x="58" y="70"/>
                      <a:pt x="57" y="82"/>
                      <a:pt x="54" y="94"/>
                    </a:cubicBezTo>
                    <a:cubicBezTo>
                      <a:pt x="52" y="100"/>
                      <a:pt x="50" y="108"/>
                      <a:pt x="43" y="110"/>
                    </a:cubicBezTo>
                    <a:cubicBezTo>
                      <a:pt x="42" y="110"/>
                      <a:pt x="41" y="109"/>
                      <a:pt x="41" y="109"/>
                    </a:cubicBezTo>
                    <a:cubicBezTo>
                      <a:pt x="38" y="89"/>
                      <a:pt x="38" y="70"/>
                      <a:pt x="44" y="52"/>
                    </a:cubicBezTo>
                    <a:cubicBezTo>
                      <a:pt x="45" y="50"/>
                      <a:pt x="47" y="51"/>
                      <a:pt x="47" y="52"/>
                    </a:cubicBezTo>
                    <a:cubicBezTo>
                      <a:pt x="42" y="68"/>
                      <a:pt x="41" y="84"/>
                      <a:pt x="43" y="100"/>
                    </a:cubicBezTo>
                    <a:cubicBezTo>
                      <a:pt x="43" y="104"/>
                      <a:pt x="42" y="106"/>
                      <a:pt x="45" y="104"/>
                    </a:cubicBezTo>
                    <a:cubicBezTo>
                      <a:pt x="48" y="102"/>
                      <a:pt x="47" y="102"/>
                      <a:pt x="48" y="100"/>
                    </a:cubicBezTo>
                    <a:cubicBezTo>
                      <a:pt x="50" y="96"/>
                      <a:pt x="51" y="91"/>
                      <a:pt x="52" y="87"/>
                    </a:cubicBezTo>
                    <a:cubicBezTo>
                      <a:pt x="54" y="80"/>
                      <a:pt x="55" y="72"/>
                      <a:pt x="56" y="64"/>
                    </a:cubicBezTo>
                    <a:cubicBezTo>
                      <a:pt x="56" y="56"/>
                      <a:pt x="56" y="48"/>
                      <a:pt x="55" y="40"/>
                    </a:cubicBezTo>
                    <a:cubicBezTo>
                      <a:pt x="55" y="38"/>
                      <a:pt x="55" y="35"/>
                      <a:pt x="54" y="34"/>
                    </a:cubicBezTo>
                    <a:cubicBezTo>
                      <a:pt x="53" y="29"/>
                      <a:pt x="53" y="28"/>
                      <a:pt x="49" y="29"/>
                    </a:cubicBezTo>
                    <a:cubicBezTo>
                      <a:pt x="44" y="31"/>
                      <a:pt x="43" y="35"/>
                      <a:pt x="41" y="40"/>
                    </a:cubicBezTo>
                    <a:cubicBezTo>
                      <a:pt x="34" y="55"/>
                      <a:pt x="29" y="71"/>
                      <a:pt x="30" y="87"/>
                    </a:cubicBezTo>
                    <a:cubicBezTo>
                      <a:pt x="30" y="95"/>
                      <a:pt x="31" y="103"/>
                      <a:pt x="33" y="110"/>
                    </a:cubicBezTo>
                    <a:cubicBezTo>
                      <a:pt x="36" y="115"/>
                      <a:pt x="38" y="119"/>
                      <a:pt x="44" y="120"/>
                    </a:cubicBezTo>
                    <a:cubicBezTo>
                      <a:pt x="50" y="121"/>
                      <a:pt x="54" y="117"/>
                      <a:pt x="56" y="112"/>
                    </a:cubicBezTo>
                    <a:cubicBezTo>
                      <a:pt x="62" y="98"/>
                      <a:pt x="64" y="82"/>
                      <a:pt x="65" y="67"/>
                    </a:cubicBezTo>
                    <a:cubicBezTo>
                      <a:pt x="67" y="51"/>
                      <a:pt x="67" y="34"/>
                      <a:pt x="64" y="19"/>
                    </a:cubicBezTo>
                    <a:cubicBezTo>
                      <a:pt x="64" y="16"/>
                      <a:pt x="63" y="9"/>
                      <a:pt x="60" y="7"/>
                    </a:cubicBezTo>
                    <a:cubicBezTo>
                      <a:pt x="57" y="6"/>
                      <a:pt x="49" y="8"/>
                      <a:pt x="47" y="10"/>
                    </a:cubicBezTo>
                    <a:cubicBezTo>
                      <a:pt x="46" y="11"/>
                      <a:pt x="45" y="12"/>
                      <a:pt x="44" y="13"/>
                    </a:cubicBezTo>
                    <a:cubicBezTo>
                      <a:pt x="39" y="20"/>
                      <a:pt x="35" y="27"/>
                      <a:pt x="31" y="35"/>
                    </a:cubicBezTo>
                    <a:cubicBezTo>
                      <a:pt x="17" y="63"/>
                      <a:pt x="3" y="112"/>
                      <a:pt x="34" y="134"/>
                    </a:cubicBezTo>
                    <a:cubicBezTo>
                      <a:pt x="35" y="135"/>
                      <a:pt x="34" y="137"/>
                      <a:pt x="33" y="1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1" name="Google Shape;2971;p22"/>
              <p:cNvSpPr/>
              <p:nvPr/>
            </p:nvSpPr>
            <p:spPr>
              <a:xfrm>
                <a:off x="5686426" y="5594351"/>
                <a:ext cx="139700" cy="377825"/>
              </a:xfrm>
              <a:custGeom>
                <a:avLst/>
                <a:gdLst/>
                <a:ahLst/>
                <a:cxnLst/>
                <a:rect l="l" t="t" r="r" b="b"/>
                <a:pathLst>
                  <a:path w="37" h="100" extrusionOk="0">
                    <a:moveTo>
                      <a:pt x="1" y="98"/>
                    </a:moveTo>
                    <a:cubicBezTo>
                      <a:pt x="33" y="79"/>
                      <a:pt x="27" y="34"/>
                      <a:pt x="24" y="2"/>
                    </a:cubicBezTo>
                    <a:cubicBezTo>
                      <a:pt x="24" y="0"/>
                      <a:pt x="27" y="0"/>
                      <a:pt x="27" y="2"/>
                    </a:cubicBezTo>
                    <a:cubicBezTo>
                      <a:pt x="31" y="32"/>
                      <a:pt x="37" y="84"/>
                      <a:pt x="1" y="99"/>
                    </a:cubicBezTo>
                    <a:cubicBezTo>
                      <a:pt x="1" y="100"/>
                      <a:pt x="0" y="98"/>
                      <a:pt x="1" y="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2" name="Google Shape;2972;p22"/>
              <p:cNvSpPr/>
              <p:nvPr/>
            </p:nvSpPr>
            <p:spPr>
              <a:xfrm>
                <a:off x="5630863" y="5199063"/>
                <a:ext cx="211138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59" extrusionOk="0">
                    <a:moveTo>
                      <a:pt x="2" y="35"/>
                    </a:moveTo>
                    <a:cubicBezTo>
                      <a:pt x="3" y="44"/>
                      <a:pt x="10" y="53"/>
                      <a:pt x="19" y="57"/>
                    </a:cubicBezTo>
                    <a:cubicBezTo>
                      <a:pt x="22" y="58"/>
                      <a:pt x="26" y="59"/>
                      <a:pt x="30" y="59"/>
                    </a:cubicBezTo>
                    <a:cubicBezTo>
                      <a:pt x="40" y="59"/>
                      <a:pt x="49" y="52"/>
                      <a:pt x="52" y="43"/>
                    </a:cubicBezTo>
                    <a:cubicBezTo>
                      <a:pt x="56" y="33"/>
                      <a:pt x="53" y="22"/>
                      <a:pt x="45" y="15"/>
                    </a:cubicBezTo>
                    <a:cubicBezTo>
                      <a:pt x="28" y="0"/>
                      <a:pt x="0" y="11"/>
                      <a:pt x="2" y="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3" name="Google Shape;2973;p22"/>
              <p:cNvSpPr/>
              <p:nvPr/>
            </p:nvSpPr>
            <p:spPr>
              <a:xfrm>
                <a:off x="5576888" y="5172076"/>
                <a:ext cx="306388" cy="306388"/>
              </a:xfrm>
              <a:custGeom>
                <a:avLst/>
                <a:gdLst/>
                <a:ahLst/>
                <a:cxnLst/>
                <a:rect l="l" t="t" r="r" b="b"/>
                <a:pathLst>
                  <a:path w="81" h="81" extrusionOk="0">
                    <a:moveTo>
                      <a:pt x="26" y="11"/>
                    </a:moveTo>
                    <a:cubicBezTo>
                      <a:pt x="6" y="19"/>
                      <a:pt x="0" y="41"/>
                      <a:pt x="11" y="59"/>
                    </a:cubicBezTo>
                    <a:cubicBezTo>
                      <a:pt x="16" y="67"/>
                      <a:pt x="23" y="76"/>
                      <a:pt x="33" y="78"/>
                    </a:cubicBezTo>
                    <a:cubicBezTo>
                      <a:pt x="43" y="81"/>
                      <a:pt x="53" y="77"/>
                      <a:pt x="61" y="72"/>
                    </a:cubicBezTo>
                    <a:cubicBezTo>
                      <a:pt x="78" y="61"/>
                      <a:pt x="81" y="37"/>
                      <a:pt x="70" y="20"/>
                    </a:cubicBezTo>
                    <a:cubicBezTo>
                      <a:pt x="60" y="5"/>
                      <a:pt x="37" y="0"/>
                      <a:pt x="22" y="12"/>
                    </a:cubicBezTo>
                    <a:cubicBezTo>
                      <a:pt x="21" y="14"/>
                      <a:pt x="23" y="16"/>
                      <a:pt x="24" y="15"/>
                    </a:cubicBezTo>
                    <a:cubicBezTo>
                      <a:pt x="38" y="5"/>
                      <a:pt x="57" y="7"/>
                      <a:pt x="67" y="21"/>
                    </a:cubicBezTo>
                    <a:cubicBezTo>
                      <a:pt x="78" y="36"/>
                      <a:pt x="76" y="59"/>
                      <a:pt x="59" y="70"/>
                    </a:cubicBezTo>
                    <a:cubicBezTo>
                      <a:pt x="53" y="74"/>
                      <a:pt x="44" y="77"/>
                      <a:pt x="36" y="76"/>
                    </a:cubicBezTo>
                    <a:cubicBezTo>
                      <a:pt x="27" y="75"/>
                      <a:pt x="20" y="67"/>
                      <a:pt x="15" y="60"/>
                    </a:cubicBezTo>
                    <a:cubicBezTo>
                      <a:pt x="3" y="43"/>
                      <a:pt x="7" y="21"/>
                      <a:pt x="27" y="13"/>
                    </a:cubicBezTo>
                    <a:cubicBezTo>
                      <a:pt x="28" y="12"/>
                      <a:pt x="27" y="10"/>
                      <a:pt x="26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74" name="Google Shape;2974;p22"/>
            <p:cNvSpPr/>
            <p:nvPr/>
          </p:nvSpPr>
          <p:spPr>
            <a:xfrm rot="10289743" flipH="1">
              <a:off x="7040111" y="-643509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22"/>
            <p:cNvSpPr/>
            <p:nvPr/>
          </p:nvSpPr>
          <p:spPr>
            <a:xfrm rot="-2218787">
              <a:off x="7687786" y="2908253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76" name="Google Shape;2976;p22"/>
            <p:cNvGrpSpPr/>
            <p:nvPr/>
          </p:nvGrpSpPr>
          <p:grpSpPr>
            <a:xfrm rot="10800000">
              <a:off x="8540784" y="1966980"/>
              <a:ext cx="816534" cy="813241"/>
              <a:chOff x="3168651" y="847725"/>
              <a:chExt cx="787400" cy="784225"/>
            </a:xfrm>
          </p:grpSpPr>
          <p:sp>
            <p:nvSpPr>
              <p:cNvPr id="2977" name="Google Shape;2977;p22"/>
              <p:cNvSpPr/>
              <p:nvPr/>
            </p:nvSpPr>
            <p:spPr>
              <a:xfrm>
                <a:off x="3168650" y="847725"/>
                <a:ext cx="787400" cy="784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8" extrusionOk="0">
                    <a:moveTo>
                      <a:pt x="35" y="165"/>
                    </a:moveTo>
                    <a:cubicBezTo>
                      <a:pt x="53" y="183"/>
                      <a:pt x="79" y="193"/>
                      <a:pt x="104" y="199"/>
                    </a:cubicBezTo>
                    <a:cubicBezTo>
                      <a:pt x="125" y="205"/>
                      <a:pt x="149" y="208"/>
                      <a:pt x="169" y="199"/>
                    </a:cubicBezTo>
                    <a:cubicBezTo>
                      <a:pt x="192" y="189"/>
                      <a:pt x="205" y="164"/>
                      <a:pt x="207" y="139"/>
                    </a:cubicBezTo>
                    <a:cubicBezTo>
                      <a:pt x="209" y="114"/>
                      <a:pt x="200" y="89"/>
                      <a:pt x="188" y="67"/>
                    </a:cubicBezTo>
                    <a:cubicBezTo>
                      <a:pt x="178" y="50"/>
                      <a:pt x="166" y="33"/>
                      <a:pt x="150" y="21"/>
                    </a:cubicBezTo>
                    <a:cubicBezTo>
                      <a:pt x="135" y="8"/>
                      <a:pt x="115" y="0"/>
                      <a:pt x="95" y="2"/>
                    </a:cubicBezTo>
                    <a:cubicBezTo>
                      <a:pt x="73" y="4"/>
                      <a:pt x="53" y="16"/>
                      <a:pt x="40" y="32"/>
                    </a:cubicBezTo>
                    <a:cubicBezTo>
                      <a:pt x="10" y="68"/>
                      <a:pt x="0" y="129"/>
                      <a:pt x="35" y="1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8" name="Google Shape;2978;p22"/>
              <p:cNvSpPr/>
              <p:nvPr/>
            </p:nvSpPr>
            <p:spPr>
              <a:xfrm>
                <a:off x="3259138" y="908051"/>
                <a:ext cx="666750" cy="67468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9" extrusionOk="0">
                    <a:moveTo>
                      <a:pt x="5" y="94"/>
                    </a:moveTo>
                    <a:cubicBezTo>
                      <a:pt x="4" y="124"/>
                      <a:pt x="25" y="150"/>
                      <a:pt x="53" y="162"/>
                    </a:cubicBezTo>
                    <a:cubicBezTo>
                      <a:pt x="80" y="174"/>
                      <a:pt x="120" y="179"/>
                      <a:pt x="147" y="162"/>
                    </a:cubicBezTo>
                    <a:cubicBezTo>
                      <a:pt x="158" y="156"/>
                      <a:pt x="167" y="145"/>
                      <a:pt x="171" y="132"/>
                    </a:cubicBezTo>
                    <a:cubicBezTo>
                      <a:pt x="175" y="116"/>
                      <a:pt x="169" y="100"/>
                      <a:pt x="161" y="86"/>
                    </a:cubicBezTo>
                    <a:cubicBezTo>
                      <a:pt x="152" y="71"/>
                      <a:pt x="142" y="57"/>
                      <a:pt x="130" y="44"/>
                    </a:cubicBezTo>
                    <a:cubicBezTo>
                      <a:pt x="119" y="32"/>
                      <a:pt x="107" y="21"/>
                      <a:pt x="92" y="14"/>
                    </a:cubicBezTo>
                    <a:cubicBezTo>
                      <a:pt x="64" y="0"/>
                      <a:pt x="32" y="8"/>
                      <a:pt x="16" y="36"/>
                    </a:cubicBezTo>
                    <a:cubicBezTo>
                      <a:pt x="9" y="48"/>
                      <a:pt x="4" y="64"/>
                      <a:pt x="3" y="79"/>
                    </a:cubicBezTo>
                    <a:cubicBezTo>
                      <a:pt x="3" y="95"/>
                      <a:pt x="11" y="108"/>
                      <a:pt x="23" y="120"/>
                    </a:cubicBezTo>
                    <a:cubicBezTo>
                      <a:pt x="45" y="142"/>
                      <a:pt x="73" y="157"/>
                      <a:pt x="104" y="163"/>
                    </a:cubicBezTo>
                    <a:cubicBezTo>
                      <a:pt x="117" y="166"/>
                      <a:pt x="134" y="170"/>
                      <a:pt x="145" y="160"/>
                    </a:cubicBezTo>
                    <a:cubicBezTo>
                      <a:pt x="155" y="151"/>
                      <a:pt x="155" y="135"/>
                      <a:pt x="154" y="122"/>
                    </a:cubicBezTo>
                    <a:cubicBezTo>
                      <a:pt x="153" y="105"/>
                      <a:pt x="149" y="89"/>
                      <a:pt x="142" y="74"/>
                    </a:cubicBezTo>
                    <a:cubicBezTo>
                      <a:pt x="137" y="60"/>
                      <a:pt x="128" y="40"/>
                      <a:pt x="114" y="32"/>
                    </a:cubicBezTo>
                    <a:cubicBezTo>
                      <a:pt x="101" y="25"/>
                      <a:pt x="82" y="26"/>
                      <a:pt x="67" y="27"/>
                    </a:cubicBezTo>
                    <a:cubicBezTo>
                      <a:pt x="51" y="29"/>
                      <a:pt x="33" y="33"/>
                      <a:pt x="19" y="42"/>
                    </a:cubicBezTo>
                    <a:cubicBezTo>
                      <a:pt x="6" y="50"/>
                      <a:pt x="11" y="62"/>
                      <a:pt x="16" y="73"/>
                    </a:cubicBezTo>
                    <a:cubicBezTo>
                      <a:pt x="23" y="89"/>
                      <a:pt x="31" y="104"/>
                      <a:pt x="41" y="118"/>
                    </a:cubicBezTo>
                    <a:cubicBezTo>
                      <a:pt x="50" y="130"/>
                      <a:pt x="60" y="146"/>
                      <a:pt x="74" y="152"/>
                    </a:cubicBezTo>
                    <a:cubicBezTo>
                      <a:pt x="88" y="158"/>
                      <a:pt x="102" y="150"/>
                      <a:pt x="114" y="143"/>
                    </a:cubicBezTo>
                    <a:cubicBezTo>
                      <a:pt x="126" y="135"/>
                      <a:pt x="141" y="123"/>
                      <a:pt x="147" y="109"/>
                    </a:cubicBezTo>
                    <a:cubicBezTo>
                      <a:pt x="153" y="96"/>
                      <a:pt x="144" y="85"/>
                      <a:pt x="135" y="76"/>
                    </a:cubicBezTo>
                    <a:cubicBezTo>
                      <a:pt x="122" y="65"/>
                      <a:pt x="108" y="55"/>
                      <a:pt x="94" y="47"/>
                    </a:cubicBezTo>
                    <a:cubicBezTo>
                      <a:pt x="86" y="43"/>
                      <a:pt x="78" y="39"/>
                      <a:pt x="70" y="35"/>
                    </a:cubicBezTo>
                    <a:cubicBezTo>
                      <a:pt x="64" y="33"/>
                      <a:pt x="57" y="30"/>
                      <a:pt x="50" y="31"/>
                    </a:cubicBezTo>
                    <a:cubicBezTo>
                      <a:pt x="38" y="35"/>
                      <a:pt x="36" y="52"/>
                      <a:pt x="33" y="62"/>
                    </a:cubicBezTo>
                    <a:cubicBezTo>
                      <a:pt x="30" y="78"/>
                      <a:pt x="29" y="95"/>
                      <a:pt x="38" y="110"/>
                    </a:cubicBezTo>
                    <a:cubicBezTo>
                      <a:pt x="46" y="122"/>
                      <a:pt x="60" y="128"/>
                      <a:pt x="73" y="133"/>
                    </a:cubicBezTo>
                    <a:cubicBezTo>
                      <a:pt x="86" y="137"/>
                      <a:pt x="107" y="144"/>
                      <a:pt x="120" y="137"/>
                    </a:cubicBezTo>
                    <a:cubicBezTo>
                      <a:pt x="132" y="130"/>
                      <a:pt x="131" y="111"/>
                      <a:pt x="130" y="100"/>
                    </a:cubicBezTo>
                    <a:cubicBezTo>
                      <a:pt x="127" y="85"/>
                      <a:pt x="121" y="71"/>
                      <a:pt x="110" y="61"/>
                    </a:cubicBezTo>
                    <a:cubicBezTo>
                      <a:pt x="100" y="51"/>
                      <a:pt x="87" y="46"/>
                      <a:pt x="73" y="47"/>
                    </a:cubicBezTo>
                    <a:cubicBezTo>
                      <a:pt x="62" y="48"/>
                      <a:pt x="49" y="54"/>
                      <a:pt x="48" y="66"/>
                    </a:cubicBezTo>
                    <a:cubicBezTo>
                      <a:pt x="47" y="80"/>
                      <a:pt x="59" y="94"/>
                      <a:pt x="68" y="102"/>
                    </a:cubicBezTo>
                    <a:cubicBezTo>
                      <a:pt x="75" y="107"/>
                      <a:pt x="91" y="119"/>
                      <a:pt x="98" y="107"/>
                    </a:cubicBezTo>
                    <a:cubicBezTo>
                      <a:pt x="103" y="96"/>
                      <a:pt x="93" y="84"/>
                      <a:pt x="84" y="79"/>
                    </a:cubicBezTo>
                    <a:cubicBezTo>
                      <a:pt x="77" y="75"/>
                      <a:pt x="63" y="73"/>
                      <a:pt x="64" y="86"/>
                    </a:cubicBezTo>
                    <a:cubicBezTo>
                      <a:pt x="65" y="97"/>
                      <a:pt x="75" y="108"/>
                      <a:pt x="85" y="112"/>
                    </a:cubicBezTo>
                    <a:cubicBezTo>
                      <a:pt x="87" y="113"/>
                      <a:pt x="89" y="110"/>
                      <a:pt x="87" y="109"/>
                    </a:cubicBezTo>
                    <a:cubicBezTo>
                      <a:pt x="81" y="106"/>
                      <a:pt x="76" y="103"/>
                      <a:pt x="72" y="97"/>
                    </a:cubicBezTo>
                    <a:cubicBezTo>
                      <a:pt x="71" y="94"/>
                      <a:pt x="69" y="90"/>
                      <a:pt x="69" y="87"/>
                    </a:cubicBezTo>
                    <a:cubicBezTo>
                      <a:pt x="68" y="82"/>
                      <a:pt x="73" y="79"/>
                      <a:pt x="78" y="81"/>
                    </a:cubicBezTo>
                    <a:cubicBezTo>
                      <a:pt x="85" y="83"/>
                      <a:pt x="91" y="88"/>
                      <a:pt x="93" y="95"/>
                    </a:cubicBezTo>
                    <a:cubicBezTo>
                      <a:pt x="96" y="100"/>
                      <a:pt x="94" y="109"/>
                      <a:pt x="85" y="107"/>
                    </a:cubicBezTo>
                    <a:cubicBezTo>
                      <a:pt x="81" y="106"/>
                      <a:pt x="78" y="104"/>
                      <a:pt x="74" y="102"/>
                    </a:cubicBezTo>
                    <a:cubicBezTo>
                      <a:pt x="64" y="95"/>
                      <a:pt x="53" y="83"/>
                      <a:pt x="52" y="70"/>
                    </a:cubicBezTo>
                    <a:cubicBezTo>
                      <a:pt x="50" y="53"/>
                      <a:pt x="73" y="49"/>
                      <a:pt x="85" y="52"/>
                    </a:cubicBezTo>
                    <a:cubicBezTo>
                      <a:pt x="112" y="57"/>
                      <a:pt x="128" y="87"/>
                      <a:pt x="126" y="112"/>
                    </a:cubicBezTo>
                    <a:cubicBezTo>
                      <a:pt x="126" y="121"/>
                      <a:pt x="124" y="132"/>
                      <a:pt x="114" y="135"/>
                    </a:cubicBezTo>
                    <a:cubicBezTo>
                      <a:pt x="107" y="137"/>
                      <a:pt x="99" y="135"/>
                      <a:pt x="92" y="134"/>
                    </a:cubicBezTo>
                    <a:cubicBezTo>
                      <a:pt x="80" y="132"/>
                      <a:pt x="67" y="127"/>
                      <a:pt x="56" y="121"/>
                    </a:cubicBezTo>
                    <a:cubicBezTo>
                      <a:pt x="44" y="113"/>
                      <a:pt x="36" y="102"/>
                      <a:pt x="35" y="88"/>
                    </a:cubicBezTo>
                    <a:cubicBezTo>
                      <a:pt x="34" y="74"/>
                      <a:pt x="37" y="59"/>
                      <a:pt x="41" y="47"/>
                    </a:cubicBezTo>
                    <a:cubicBezTo>
                      <a:pt x="44" y="39"/>
                      <a:pt x="49" y="34"/>
                      <a:pt x="58" y="35"/>
                    </a:cubicBezTo>
                    <a:cubicBezTo>
                      <a:pt x="65" y="36"/>
                      <a:pt x="72" y="39"/>
                      <a:pt x="78" y="42"/>
                    </a:cubicBezTo>
                    <a:cubicBezTo>
                      <a:pt x="90" y="47"/>
                      <a:pt x="101" y="54"/>
                      <a:pt x="112" y="61"/>
                    </a:cubicBezTo>
                    <a:cubicBezTo>
                      <a:pt x="122" y="68"/>
                      <a:pt x="134" y="77"/>
                      <a:pt x="141" y="87"/>
                    </a:cubicBezTo>
                    <a:cubicBezTo>
                      <a:pt x="153" y="102"/>
                      <a:pt x="142" y="116"/>
                      <a:pt x="130" y="127"/>
                    </a:cubicBezTo>
                    <a:cubicBezTo>
                      <a:pt x="121" y="135"/>
                      <a:pt x="110" y="143"/>
                      <a:pt x="98" y="148"/>
                    </a:cubicBezTo>
                    <a:cubicBezTo>
                      <a:pt x="81" y="155"/>
                      <a:pt x="69" y="147"/>
                      <a:pt x="58" y="135"/>
                    </a:cubicBezTo>
                    <a:cubicBezTo>
                      <a:pt x="41" y="116"/>
                      <a:pt x="27" y="94"/>
                      <a:pt x="18" y="70"/>
                    </a:cubicBezTo>
                    <a:cubicBezTo>
                      <a:pt x="15" y="64"/>
                      <a:pt x="12" y="56"/>
                      <a:pt x="14" y="50"/>
                    </a:cubicBezTo>
                    <a:cubicBezTo>
                      <a:pt x="17" y="44"/>
                      <a:pt x="29" y="40"/>
                      <a:pt x="36" y="38"/>
                    </a:cubicBezTo>
                    <a:cubicBezTo>
                      <a:pt x="49" y="33"/>
                      <a:pt x="64" y="30"/>
                      <a:pt x="78" y="30"/>
                    </a:cubicBezTo>
                    <a:cubicBezTo>
                      <a:pt x="93" y="29"/>
                      <a:pt x="111" y="30"/>
                      <a:pt x="121" y="42"/>
                    </a:cubicBezTo>
                    <a:cubicBezTo>
                      <a:pt x="130" y="53"/>
                      <a:pt x="136" y="65"/>
                      <a:pt x="141" y="77"/>
                    </a:cubicBezTo>
                    <a:cubicBezTo>
                      <a:pt x="145" y="90"/>
                      <a:pt x="149" y="103"/>
                      <a:pt x="150" y="116"/>
                    </a:cubicBezTo>
                    <a:cubicBezTo>
                      <a:pt x="151" y="128"/>
                      <a:pt x="153" y="144"/>
                      <a:pt x="146" y="155"/>
                    </a:cubicBezTo>
                    <a:cubicBezTo>
                      <a:pt x="137" y="167"/>
                      <a:pt x="119" y="163"/>
                      <a:pt x="107" y="161"/>
                    </a:cubicBezTo>
                    <a:cubicBezTo>
                      <a:pt x="95" y="158"/>
                      <a:pt x="83" y="155"/>
                      <a:pt x="72" y="150"/>
                    </a:cubicBezTo>
                    <a:cubicBezTo>
                      <a:pt x="51" y="140"/>
                      <a:pt x="28" y="125"/>
                      <a:pt x="15" y="106"/>
                    </a:cubicBezTo>
                    <a:cubicBezTo>
                      <a:pt x="0" y="83"/>
                      <a:pt x="8" y="50"/>
                      <a:pt x="24" y="30"/>
                    </a:cubicBezTo>
                    <a:cubicBezTo>
                      <a:pt x="42" y="7"/>
                      <a:pt x="71" y="6"/>
                      <a:pt x="96" y="19"/>
                    </a:cubicBezTo>
                    <a:cubicBezTo>
                      <a:pt x="119" y="32"/>
                      <a:pt x="137" y="55"/>
                      <a:pt x="151" y="77"/>
                    </a:cubicBezTo>
                    <a:cubicBezTo>
                      <a:pt x="166" y="100"/>
                      <a:pt x="177" y="128"/>
                      <a:pt x="154" y="151"/>
                    </a:cubicBezTo>
                    <a:cubicBezTo>
                      <a:pt x="136" y="169"/>
                      <a:pt x="106" y="171"/>
                      <a:pt x="81" y="167"/>
                    </a:cubicBezTo>
                    <a:cubicBezTo>
                      <a:pt x="56" y="163"/>
                      <a:pt x="32" y="151"/>
                      <a:pt x="18" y="129"/>
                    </a:cubicBezTo>
                    <a:cubicBezTo>
                      <a:pt x="11" y="118"/>
                      <a:pt x="7" y="106"/>
                      <a:pt x="7" y="94"/>
                    </a:cubicBezTo>
                    <a:cubicBezTo>
                      <a:pt x="7" y="92"/>
                      <a:pt x="5" y="92"/>
                      <a:pt x="5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79" name="Google Shape;2979;p22"/>
            <p:cNvSpPr/>
            <p:nvPr/>
          </p:nvSpPr>
          <p:spPr>
            <a:xfrm rot="1827926" flipH="1">
              <a:off x="-505964" y="815303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0" name="Google Shape;2980;p22"/>
            <p:cNvSpPr/>
            <p:nvPr/>
          </p:nvSpPr>
          <p:spPr>
            <a:xfrm rot="8342211">
              <a:off x="-474139" y="2336003"/>
              <a:ext cx="1583025" cy="1247950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225" y="2"/>
                  </a:moveTo>
                  <a:cubicBezTo>
                    <a:pt x="208" y="22"/>
                    <a:pt x="193" y="42"/>
                    <a:pt x="175" y="61"/>
                  </a:cubicBezTo>
                  <a:cubicBezTo>
                    <a:pt x="118" y="35"/>
                    <a:pt x="52" y="60"/>
                    <a:pt x="3" y="92"/>
                  </a:cubicBezTo>
                  <a:cubicBezTo>
                    <a:pt x="0" y="94"/>
                    <a:pt x="2" y="98"/>
                    <a:pt x="5" y="96"/>
                  </a:cubicBezTo>
                  <a:cubicBezTo>
                    <a:pt x="58" y="66"/>
                    <a:pt x="112" y="46"/>
                    <a:pt x="171" y="65"/>
                  </a:cubicBezTo>
                  <a:cubicBezTo>
                    <a:pt x="171" y="66"/>
                    <a:pt x="170" y="66"/>
                    <a:pt x="170" y="66"/>
                  </a:cubicBezTo>
                  <a:cubicBezTo>
                    <a:pt x="149" y="88"/>
                    <a:pt x="125" y="107"/>
                    <a:pt x="101" y="125"/>
                  </a:cubicBezTo>
                  <a:cubicBezTo>
                    <a:pt x="99" y="126"/>
                    <a:pt x="101" y="130"/>
                    <a:pt x="103" y="128"/>
                  </a:cubicBezTo>
                  <a:cubicBezTo>
                    <a:pt x="118" y="119"/>
                    <a:pt x="133" y="109"/>
                    <a:pt x="147" y="97"/>
                  </a:cubicBezTo>
                  <a:cubicBezTo>
                    <a:pt x="127" y="133"/>
                    <a:pt x="94" y="159"/>
                    <a:pt x="58" y="178"/>
                  </a:cubicBezTo>
                  <a:cubicBezTo>
                    <a:pt x="56" y="179"/>
                    <a:pt x="58" y="182"/>
                    <a:pt x="60" y="181"/>
                  </a:cubicBezTo>
                  <a:cubicBezTo>
                    <a:pt x="103" y="162"/>
                    <a:pt x="133" y="130"/>
                    <a:pt x="158" y="91"/>
                  </a:cubicBezTo>
                  <a:cubicBezTo>
                    <a:pt x="159" y="90"/>
                    <a:pt x="159" y="89"/>
                    <a:pt x="158" y="88"/>
                  </a:cubicBezTo>
                  <a:cubicBezTo>
                    <a:pt x="171" y="78"/>
                    <a:pt x="182" y="67"/>
                    <a:pt x="193" y="55"/>
                  </a:cubicBezTo>
                  <a:cubicBezTo>
                    <a:pt x="195" y="67"/>
                    <a:pt x="196" y="78"/>
                    <a:pt x="196" y="91"/>
                  </a:cubicBezTo>
                  <a:cubicBezTo>
                    <a:pt x="196" y="93"/>
                    <a:pt x="199" y="93"/>
                    <a:pt x="199" y="91"/>
                  </a:cubicBezTo>
                  <a:cubicBezTo>
                    <a:pt x="203" y="77"/>
                    <a:pt x="201" y="63"/>
                    <a:pt x="198" y="50"/>
                  </a:cubicBezTo>
                  <a:cubicBezTo>
                    <a:pt x="210" y="36"/>
                    <a:pt x="221" y="21"/>
                    <a:pt x="229" y="6"/>
                  </a:cubicBezTo>
                  <a:cubicBezTo>
                    <a:pt x="231" y="3"/>
                    <a:pt x="227" y="0"/>
                    <a:pt x="225" y="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1" name="Google Shape;2981;p22"/>
            <p:cNvGrpSpPr/>
            <p:nvPr/>
          </p:nvGrpSpPr>
          <p:grpSpPr>
            <a:xfrm rot="10800000">
              <a:off x="-408795" y="-478255"/>
              <a:ext cx="1452333" cy="1452333"/>
              <a:chOff x="3884613" y="4403726"/>
              <a:chExt cx="995363" cy="995363"/>
            </a:xfrm>
          </p:grpSpPr>
          <p:sp>
            <p:nvSpPr>
              <p:cNvPr id="2982" name="Google Shape;2982;p22"/>
              <p:cNvSpPr/>
              <p:nvPr/>
            </p:nvSpPr>
            <p:spPr>
              <a:xfrm>
                <a:off x="3884613" y="4403726"/>
                <a:ext cx="995363" cy="995363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258" y="128"/>
                    </a:moveTo>
                    <a:cubicBezTo>
                      <a:pt x="255" y="125"/>
                      <a:pt x="250" y="123"/>
                      <a:pt x="246" y="122"/>
                    </a:cubicBezTo>
                    <a:cubicBezTo>
                      <a:pt x="238" y="120"/>
                      <a:pt x="231" y="119"/>
                      <a:pt x="224" y="119"/>
                    </a:cubicBezTo>
                    <a:cubicBezTo>
                      <a:pt x="229" y="117"/>
                      <a:pt x="234" y="116"/>
                      <a:pt x="239" y="114"/>
                    </a:cubicBezTo>
                    <a:cubicBezTo>
                      <a:pt x="244" y="112"/>
                      <a:pt x="248" y="110"/>
                      <a:pt x="252" y="107"/>
                    </a:cubicBezTo>
                    <a:cubicBezTo>
                      <a:pt x="256" y="103"/>
                      <a:pt x="258" y="98"/>
                      <a:pt x="257" y="94"/>
                    </a:cubicBezTo>
                    <a:cubicBezTo>
                      <a:pt x="257" y="89"/>
                      <a:pt x="253" y="85"/>
                      <a:pt x="248" y="83"/>
                    </a:cubicBezTo>
                    <a:cubicBezTo>
                      <a:pt x="244" y="82"/>
                      <a:pt x="239" y="82"/>
                      <a:pt x="234" y="82"/>
                    </a:cubicBezTo>
                    <a:cubicBezTo>
                      <a:pt x="224" y="83"/>
                      <a:pt x="213" y="87"/>
                      <a:pt x="203" y="91"/>
                    </a:cubicBezTo>
                    <a:cubicBezTo>
                      <a:pt x="210" y="85"/>
                      <a:pt x="217" y="79"/>
                      <a:pt x="223" y="73"/>
                    </a:cubicBezTo>
                    <a:cubicBezTo>
                      <a:pt x="227" y="70"/>
                      <a:pt x="230" y="66"/>
                      <a:pt x="233" y="62"/>
                    </a:cubicBezTo>
                    <a:cubicBezTo>
                      <a:pt x="235" y="57"/>
                      <a:pt x="235" y="52"/>
                      <a:pt x="232" y="47"/>
                    </a:cubicBezTo>
                    <a:cubicBezTo>
                      <a:pt x="230" y="44"/>
                      <a:pt x="225" y="42"/>
                      <a:pt x="220" y="42"/>
                    </a:cubicBezTo>
                    <a:cubicBezTo>
                      <a:pt x="215" y="42"/>
                      <a:pt x="211" y="44"/>
                      <a:pt x="207" y="46"/>
                    </a:cubicBezTo>
                    <a:cubicBezTo>
                      <a:pt x="197" y="51"/>
                      <a:pt x="189" y="58"/>
                      <a:pt x="182" y="66"/>
                    </a:cubicBezTo>
                    <a:cubicBezTo>
                      <a:pt x="186" y="58"/>
                      <a:pt x="189" y="50"/>
                      <a:pt x="193" y="42"/>
                    </a:cubicBezTo>
                    <a:cubicBezTo>
                      <a:pt x="195" y="37"/>
                      <a:pt x="197" y="33"/>
                      <a:pt x="197" y="28"/>
                    </a:cubicBezTo>
                    <a:cubicBezTo>
                      <a:pt x="197" y="23"/>
                      <a:pt x="195" y="18"/>
                      <a:pt x="191" y="15"/>
                    </a:cubicBezTo>
                    <a:cubicBezTo>
                      <a:pt x="187" y="12"/>
                      <a:pt x="182" y="12"/>
                      <a:pt x="178" y="14"/>
                    </a:cubicBezTo>
                    <a:cubicBezTo>
                      <a:pt x="173" y="16"/>
                      <a:pt x="170" y="20"/>
                      <a:pt x="167" y="24"/>
                    </a:cubicBezTo>
                    <a:cubicBezTo>
                      <a:pt x="160" y="32"/>
                      <a:pt x="156" y="42"/>
                      <a:pt x="152" y="52"/>
                    </a:cubicBezTo>
                    <a:cubicBezTo>
                      <a:pt x="152" y="43"/>
                      <a:pt x="153" y="34"/>
                      <a:pt x="153" y="25"/>
                    </a:cubicBezTo>
                    <a:cubicBezTo>
                      <a:pt x="153" y="20"/>
                      <a:pt x="153" y="15"/>
                      <a:pt x="151" y="11"/>
                    </a:cubicBezTo>
                    <a:cubicBezTo>
                      <a:pt x="149" y="6"/>
                      <a:pt x="145" y="2"/>
                      <a:pt x="141" y="1"/>
                    </a:cubicBezTo>
                    <a:cubicBezTo>
                      <a:pt x="136" y="0"/>
                      <a:pt x="131" y="2"/>
                      <a:pt x="128" y="6"/>
                    </a:cubicBezTo>
                    <a:cubicBezTo>
                      <a:pt x="125" y="9"/>
                      <a:pt x="123" y="14"/>
                      <a:pt x="122" y="18"/>
                    </a:cubicBezTo>
                    <a:cubicBezTo>
                      <a:pt x="120" y="26"/>
                      <a:pt x="119" y="33"/>
                      <a:pt x="119" y="40"/>
                    </a:cubicBezTo>
                    <a:cubicBezTo>
                      <a:pt x="117" y="35"/>
                      <a:pt x="115" y="30"/>
                      <a:pt x="113" y="25"/>
                    </a:cubicBezTo>
                    <a:cubicBezTo>
                      <a:pt x="112" y="20"/>
                      <a:pt x="110" y="16"/>
                      <a:pt x="106" y="12"/>
                    </a:cubicBezTo>
                    <a:cubicBezTo>
                      <a:pt x="103" y="8"/>
                      <a:pt x="98" y="6"/>
                      <a:pt x="93" y="7"/>
                    </a:cubicBezTo>
                    <a:cubicBezTo>
                      <a:pt x="89" y="7"/>
                      <a:pt x="85" y="11"/>
                      <a:pt x="83" y="16"/>
                    </a:cubicBezTo>
                    <a:cubicBezTo>
                      <a:pt x="81" y="20"/>
                      <a:pt x="81" y="25"/>
                      <a:pt x="82" y="30"/>
                    </a:cubicBezTo>
                    <a:cubicBezTo>
                      <a:pt x="83" y="40"/>
                      <a:pt x="86" y="51"/>
                      <a:pt x="90" y="61"/>
                    </a:cubicBezTo>
                    <a:cubicBezTo>
                      <a:pt x="85" y="54"/>
                      <a:pt x="79" y="47"/>
                      <a:pt x="73" y="41"/>
                    </a:cubicBezTo>
                    <a:cubicBezTo>
                      <a:pt x="69" y="37"/>
                      <a:pt x="66" y="34"/>
                      <a:pt x="61" y="31"/>
                    </a:cubicBezTo>
                    <a:cubicBezTo>
                      <a:pt x="57" y="29"/>
                      <a:pt x="51" y="29"/>
                      <a:pt x="47" y="32"/>
                    </a:cubicBezTo>
                    <a:cubicBezTo>
                      <a:pt x="43" y="34"/>
                      <a:pt x="41" y="39"/>
                      <a:pt x="41" y="44"/>
                    </a:cubicBezTo>
                    <a:cubicBezTo>
                      <a:pt x="41" y="49"/>
                      <a:pt x="43" y="53"/>
                      <a:pt x="46" y="57"/>
                    </a:cubicBezTo>
                    <a:cubicBezTo>
                      <a:pt x="51" y="67"/>
                      <a:pt x="58" y="75"/>
                      <a:pt x="66" y="83"/>
                    </a:cubicBezTo>
                    <a:cubicBezTo>
                      <a:pt x="58" y="78"/>
                      <a:pt x="50" y="75"/>
                      <a:pt x="42" y="71"/>
                    </a:cubicBezTo>
                    <a:cubicBezTo>
                      <a:pt x="37" y="69"/>
                      <a:pt x="32" y="67"/>
                      <a:pt x="27" y="67"/>
                    </a:cubicBezTo>
                    <a:cubicBezTo>
                      <a:pt x="23" y="67"/>
                      <a:pt x="17" y="69"/>
                      <a:pt x="15" y="73"/>
                    </a:cubicBezTo>
                    <a:cubicBezTo>
                      <a:pt x="12" y="77"/>
                      <a:pt x="12" y="82"/>
                      <a:pt x="14" y="86"/>
                    </a:cubicBezTo>
                    <a:cubicBezTo>
                      <a:pt x="16" y="91"/>
                      <a:pt x="20" y="94"/>
                      <a:pt x="23" y="97"/>
                    </a:cubicBezTo>
                    <a:cubicBezTo>
                      <a:pt x="32" y="104"/>
                      <a:pt x="42" y="108"/>
                      <a:pt x="52" y="112"/>
                    </a:cubicBezTo>
                    <a:cubicBezTo>
                      <a:pt x="43" y="112"/>
                      <a:pt x="34" y="111"/>
                      <a:pt x="25" y="111"/>
                    </a:cubicBezTo>
                    <a:cubicBezTo>
                      <a:pt x="20" y="111"/>
                      <a:pt x="15" y="111"/>
                      <a:pt x="10" y="113"/>
                    </a:cubicBezTo>
                    <a:cubicBezTo>
                      <a:pt x="6" y="115"/>
                      <a:pt x="2" y="119"/>
                      <a:pt x="1" y="123"/>
                    </a:cubicBezTo>
                    <a:cubicBezTo>
                      <a:pt x="0" y="128"/>
                      <a:pt x="2" y="133"/>
                      <a:pt x="6" y="136"/>
                    </a:cubicBezTo>
                    <a:cubicBezTo>
                      <a:pt x="9" y="139"/>
                      <a:pt x="14" y="141"/>
                      <a:pt x="18" y="142"/>
                    </a:cubicBezTo>
                    <a:cubicBezTo>
                      <a:pt x="25" y="144"/>
                      <a:pt x="33" y="145"/>
                      <a:pt x="40" y="145"/>
                    </a:cubicBezTo>
                    <a:cubicBezTo>
                      <a:pt x="35" y="147"/>
                      <a:pt x="30" y="149"/>
                      <a:pt x="25" y="151"/>
                    </a:cubicBezTo>
                    <a:cubicBezTo>
                      <a:pt x="20" y="153"/>
                      <a:pt x="15" y="154"/>
                      <a:pt x="12" y="158"/>
                    </a:cubicBezTo>
                    <a:cubicBezTo>
                      <a:pt x="8" y="161"/>
                      <a:pt x="5" y="166"/>
                      <a:pt x="6" y="171"/>
                    </a:cubicBezTo>
                    <a:cubicBezTo>
                      <a:pt x="7" y="175"/>
                      <a:pt x="11" y="179"/>
                      <a:pt x="15" y="181"/>
                    </a:cubicBezTo>
                    <a:cubicBezTo>
                      <a:pt x="20" y="183"/>
                      <a:pt x="25" y="183"/>
                      <a:pt x="29" y="182"/>
                    </a:cubicBezTo>
                    <a:cubicBezTo>
                      <a:pt x="40" y="181"/>
                      <a:pt x="50" y="178"/>
                      <a:pt x="60" y="174"/>
                    </a:cubicBezTo>
                    <a:cubicBezTo>
                      <a:pt x="53" y="179"/>
                      <a:pt x="47" y="185"/>
                      <a:pt x="40" y="191"/>
                    </a:cubicBezTo>
                    <a:cubicBezTo>
                      <a:pt x="37" y="195"/>
                      <a:pt x="33" y="198"/>
                      <a:pt x="31" y="203"/>
                    </a:cubicBezTo>
                    <a:cubicBezTo>
                      <a:pt x="29" y="207"/>
                      <a:pt x="29" y="213"/>
                      <a:pt x="31" y="217"/>
                    </a:cubicBezTo>
                    <a:cubicBezTo>
                      <a:pt x="34" y="221"/>
                      <a:pt x="39" y="223"/>
                      <a:pt x="44" y="223"/>
                    </a:cubicBezTo>
                    <a:cubicBezTo>
                      <a:pt x="48" y="223"/>
                      <a:pt x="53" y="221"/>
                      <a:pt x="57" y="218"/>
                    </a:cubicBezTo>
                    <a:cubicBezTo>
                      <a:pt x="66" y="213"/>
                      <a:pt x="75" y="206"/>
                      <a:pt x="82" y="198"/>
                    </a:cubicBezTo>
                    <a:cubicBezTo>
                      <a:pt x="78" y="206"/>
                      <a:pt x="74" y="214"/>
                      <a:pt x="71" y="222"/>
                    </a:cubicBezTo>
                    <a:cubicBezTo>
                      <a:pt x="69" y="227"/>
                      <a:pt x="67" y="232"/>
                      <a:pt x="67" y="237"/>
                    </a:cubicBezTo>
                    <a:cubicBezTo>
                      <a:pt x="67" y="241"/>
                      <a:pt x="68" y="247"/>
                      <a:pt x="73" y="250"/>
                    </a:cubicBezTo>
                    <a:cubicBezTo>
                      <a:pt x="76" y="252"/>
                      <a:pt x="82" y="252"/>
                      <a:pt x="86" y="250"/>
                    </a:cubicBezTo>
                    <a:cubicBezTo>
                      <a:pt x="90" y="248"/>
                      <a:pt x="94" y="245"/>
                      <a:pt x="97" y="241"/>
                    </a:cubicBezTo>
                    <a:cubicBezTo>
                      <a:pt x="103" y="232"/>
                      <a:pt x="108" y="222"/>
                      <a:pt x="112" y="213"/>
                    </a:cubicBezTo>
                    <a:cubicBezTo>
                      <a:pt x="111" y="221"/>
                      <a:pt x="111" y="230"/>
                      <a:pt x="111" y="239"/>
                    </a:cubicBezTo>
                    <a:cubicBezTo>
                      <a:pt x="111" y="244"/>
                      <a:pt x="111" y="249"/>
                      <a:pt x="113" y="254"/>
                    </a:cubicBezTo>
                    <a:cubicBezTo>
                      <a:pt x="115" y="258"/>
                      <a:pt x="118" y="262"/>
                      <a:pt x="123" y="263"/>
                    </a:cubicBezTo>
                    <a:cubicBezTo>
                      <a:pt x="128" y="264"/>
                      <a:pt x="133" y="262"/>
                      <a:pt x="136" y="258"/>
                    </a:cubicBezTo>
                    <a:cubicBezTo>
                      <a:pt x="139" y="255"/>
                      <a:pt x="141" y="250"/>
                      <a:pt x="142" y="246"/>
                    </a:cubicBezTo>
                    <a:cubicBezTo>
                      <a:pt x="144" y="239"/>
                      <a:pt x="145" y="231"/>
                      <a:pt x="145" y="224"/>
                    </a:cubicBezTo>
                    <a:cubicBezTo>
                      <a:pt x="147" y="229"/>
                      <a:pt x="148" y="234"/>
                      <a:pt x="150" y="240"/>
                    </a:cubicBezTo>
                    <a:cubicBezTo>
                      <a:pt x="152" y="244"/>
                      <a:pt x="154" y="249"/>
                      <a:pt x="157" y="252"/>
                    </a:cubicBezTo>
                    <a:cubicBezTo>
                      <a:pt x="161" y="256"/>
                      <a:pt x="166" y="259"/>
                      <a:pt x="170" y="258"/>
                    </a:cubicBezTo>
                    <a:cubicBezTo>
                      <a:pt x="175" y="257"/>
                      <a:pt x="179" y="253"/>
                      <a:pt x="181" y="249"/>
                    </a:cubicBezTo>
                    <a:cubicBezTo>
                      <a:pt x="182" y="244"/>
                      <a:pt x="182" y="240"/>
                      <a:pt x="182" y="235"/>
                    </a:cubicBezTo>
                    <a:cubicBezTo>
                      <a:pt x="181" y="224"/>
                      <a:pt x="177" y="214"/>
                      <a:pt x="173" y="204"/>
                    </a:cubicBezTo>
                    <a:cubicBezTo>
                      <a:pt x="179" y="211"/>
                      <a:pt x="185" y="217"/>
                      <a:pt x="191" y="224"/>
                    </a:cubicBezTo>
                    <a:cubicBezTo>
                      <a:pt x="194" y="227"/>
                      <a:pt x="198" y="231"/>
                      <a:pt x="202" y="233"/>
                    </a:cubicBezTo>
                    <a:cubicBezTo>
                      <a:pt x="207" y="235"/>
                      <a:pt x="212" y="235"/>
                      <a:pt x="217" y="233"/>
                    </a:cubicBezTo>
                    <a:cubicBezTo>
                      <a:pt x="221" y="230"/>
                      <a:pt x="222" y="225"/>
                      <a:pt x="222" y="220"/>
                    </a:cubicBezTo>
                    <a:cubicBezTo>
                      <a:pt x="222" y="216"/>
                      <a:pt x="220" y="211"/>
                      <a:pt x="218" y="207"/>
                    </a:cubicBezTo>
                    <a:cubicBezTo>
                      <a:pt x="213" y="198"/>
                      <a:pt x="206" y="190"/>
                      <a:pt x="198" y="182"/>
                    </a:cubicBezTo>
                    <a:cubicBezTo>
                      <a:pt x="206" y="186"/>
                      <a:pt x="214" y="190"/>
                      <a:pt x="222" y="193"/>
                    </a:cubicBezTo>
                    <a:cubicBezTo>
                      <a:pt x="227" y="195"/>
                      <a:pt x="231" y="197"/>
                      <a:pt x="236" y="197"/>
                    </a:cubicBezTo>
                    <a:cubicBezTo>
                      <a:pt x="241" y="197"/>
                      <a:pt x="246" y="196"/>
                      <a:pt x="249" y="192"/>
                    </a:cubicBezTo>
                    <a:cubicBezTo>
                      <a:pt x="252" y="188"/>
                      <a:pt x="252" y="182"/>
                      <a:pt x="250" y="178"/>
                    </a:cubicBezTo>
                    <a:cubicBezTo>
                      <a:pt x="248" y="174"/>
                      <a:pt x="244" y="170"/>
                      <a:pt x="240" y="167"/>
                    </a:cubicBezTo>
                    <a:cubicBezTo>
                      <a:pt x="232" y="161"/>
                      <a:pt x="222" y="156"/>
                      <a:pt x="212" y="152"/>
                    </a:cubicBezTo>
                    <a:cubicBezTo>
                      <a:pt x="221" y="153"/>
                      <a:pt x="230" y="153"/>
                      <a:pt x="239" y="153"/>
                    </a:cubicBezTo>
                    <a:cubicBezTo>
                      <a:pt x="244" y="153"/>
                      <a:pt x="249" y="153"/>
                      <a:pt x="253" y="151"/>
                    </a:cubicBezTo>
                    <a:cubicBezTo>
                      <a:pt x="258" y="149"/>
                      <a:pt x="262" y="146"/>
                      <a:pt x="263" y="141"/>
                    </a:cubicBezTo>
                    <a:cubicBezTo>
                      <a:pt x="264" y="136"/>
                      <a:pt x="262" y="131"/>
                      <a:pt x="258" y="12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3" name="Google Shape;2983;p22"/>
              <p:cNvSpPr/>
              <p:nvPr/>
            </p:nvSpPr>
            <p:spPr>
              <a:xfrm>
                <a:off x="4035426" y="4554538"/>
                <a:ext cx="693738" cy="69373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79" y="72"/>
                    </a:moveTo>
                    <a:cubicBezTo>
                      <a:pt x="176" y="71"/>
                      <a:pt x="172" y="70"/>
                      <a:pt x="169" y="70"/>
                    </a:cubicBezTo>
                    <a:cubicBezTo>
                      <a:pt x="164" y="69"/>
                      <a:pt x="159" y="70"/>
                      <a:pt x="153" y="71"/>
                    </a:cubicBezTo>
                    <a:cubicBezTo>
                      <a:pt x="157" y="69"/>
                      <a:pt x="160" y="67"/>
                      <a:pt x="164" y="65"/>
                    </a:cubicBezTo>
                    <a:cubicBezTo>
                      <a:pt x="167" y="63"/>
                      <a:pt x="169" y="61"/>
                      <a:pt x="172" y="58"/>
                    </a:cubicBezTo>
                    <a:cubicBezTo>
                      <a:pt x="174" y="55"/>
                      <a:pt x="175" y="52"/>
                      <a:pt x="173" y="48"/>
                    </a:cubicBezTo>
                    <a:cubicBezTo>
                      <a:pt x="172" y="45"/>
                      <a:pt x="169" y="43"/>
                      <a:pt x="166" y="43"/>
                    </a:cubicBezTo>
                    <a:cubicBezTo>
                      <a:pt x="163" y="42"/>
                      <a:pt x="159" y="43"/>
                      <a:pt x="156" y="44"/>
                    </a:cubicBezTo>
                    <a:cubicBezTo>
                      <a:pt x="149" y="46"/>
                      <a:pt x="142" y="50"/>
                      <a:pt x="136" y="54"/>
                    </a:cubicBezTo>
                    <a:cubicBezTo>
                      <a:pt x="140" y="49"/>
                      <a:pt x="143" y="44"/>
                      <a:pt x="147" y="39"/>
                    </a:cubicBezTo>
                    <a:cubicBezTo>
                      <a:pt x="149" y="36"/>
                      <a:pt x="151" y="33"/>
                      <a:pt x="152" y="30"/>
                    </a:cubicBezTo>
                    <a:cubicBezTo>
                      <a:pt x="153" y="26"/>
                      <a:pt x="152" y="22"/>
                      <a:pt x="150" y="20"/>
                    </a:cubicBezTo>
                    <a:cubicBezTo>
                      <a:pt x="147" y="17"/>
                      <a:pt x="144" y="17"/>
                      <a:pt x="141" y="18"/>
                    </a:cubicBezTo>
                    <a:cubicBezTo>
                      <a:pt x="137" y="18"/>
                      <a:pt x="134" y="20"/>
                      <a:pt x="132" y="22"/>
                    </a:cubicBezTo>
                    <a:cubicBezTo>
                      <a:pt x="126" y="27"/>
                      <a:pt x="121" y="33"/>
                      <a:pt x="117" y="40"/>
                    </a:cubicBezTo>
                    <a:cubicBezTo>
                      <a:pt x="119" y="34"/>
                      <a:pt x="121" y="28"/>
                      <a:pt x="122" y="21"/>
                    </a:cubicBezTo>
                    <a:cubicBezTo>
                      <a:pt x="123" y="18"/>
                      <a:pt x="123" y="15"/>
                      <a:pt x="123" y="11"/>
                    </a:cubicBezTo>
                    <a:cubicBezTo>
                      <a:pt x="122" y="8"/>
                      <a:pt x="120" y="4"/>
                      <a:pt x="117" y="3"/>
                    </a:cubicBezTo>
                    <a:cubicBezTo>
                      <a:pt x="114" y="2"/>
                      <a:pt x="110" y="3"/>
                      <a:pt x="107" y="4"/>
                    </a:cubicBezTo>
                    <a:cubicBezTo>
                      <a:pt x="105" y="6"/>
                      <a:pt x="103" y="9"/>
                      <a:pt x="101" y="12"/>
                    </a:cubicBezTo>
                    <a:cubicBezTo>
                      <a:pt x="98" y="19"/>
                      <a:pt x="96" y="26"/>
                      <a:pt x="95" y="34"/>
                    </a:cubicBezTo>
                    <a:cubicBezTo>
                      <a:pt x="94" y="28"/>
                      <a:pt x="93" y="22"/>
                      <a:pt x="92" y="15"/>
                    </a:cubicBezTo>
                    <a:cubicBezTo>
                      <a:pt x="91" y="12"/>
                      <a:pt x="90" y="8"/>
                      <a:pt x="88" y="6"/>
                    </a:cubicBezTo>
                    <a:cubicBezTo>
                      <a:pt x="87" y="3"/>
                      <a:pt x="83" y="0"/>
                      <a:pt x="80" y="0"/>
                    </a:cubicBezTo>
                    <a:cubicBezTo>
                      <a:pt x="77" y="0"/>
                      <a:pt x="74" y="3"/>
                      <a:pt x="72" y="5"/>
                    </a:cubicBezTo>
                    <a:cubicBezTo>
                      <a:pt x="70" y="8"/>
                      <a:pt x="70" y="12"/>
                      <a:pt x="69" y="15"/>
                    </a:cubicBezTo>
                    <a:cubicBezTo>
                      <a:pt x="69" y="20"/>
                      <a:pt x="69" y="25"/>
                      <a:pt x="70" y="31"/>
                    </a:cubicBezTo>
                    <a:cubicBezTo>
                      <a:pt x="68" y="27"/>
                      <a:pt x="66" y="24"/>
                      <a:pt x="64" y="20"/>
                    </a:cubicBezTo>
                    <a:cubicBezTo>
                      <a:pt x="63" y="18"/>
                      <a:pt x="61" y="15"/>
                      <a:pt x="58" y="12"/>
                    </a:cubicBezTo>
                    <a:cubicBezTo>
                      <a:pt x="55" y="10"/>
                      <a:pt x="51" y="9"/>
                      <a:pt x="48" y="11"/>
                    </a:cubicBezTo>
                    <a:cubicBezTo>
                      <a:pt x="45" y="12"/>
                      <a:pt x="43" y="15"/>
                      <a:pt x="42" y="18"/>
                    </a:cubicBezTo>
                    <a:cubicBezTo>
                      <a:pt x="42" y="21"/>
                      <a:pt x="42" y="25"/>
                      <a:pt x="43" y="28"/>
                    </a:cubicBezTo>
                    <a:cubicBezTo>
                      <a:pt x="45" y="35"/>
                      <a:pt x="49" y="42"/>
                      <a:pt x="53" y="48"/>
                    </a:cubicBezTo>
                    <a:cubicBezTo>
                      <a:pt x="49" y="44"/>
                      <a:pt x="44" y="41"/>
                      <a:pt x="38" y="37"/>
                    </a:cubicBezTo>
                    <a:cubicBezTo>
                      <a:pt x="36" y="35"/>
                      <a:pt x="33" y="33"/>
                      <a:pt x="29" y="32"/>
                    </a:cubicBezTo>
                    <a:cubicBezTo>
                      <a:pt x="26" y="31"/>
                      <a:pt x="22" y="32"/>
                      <a:pt x="20" y="34"/>
                    </a:cubicBezTo>
                    <a:cubicBezTo>
                      <a:pt x="17" y="37"/>
                      <a:pt x="17" y="40"/>
                      <a:pt x="17" y="43"/>
                    </a:cubicBezTo>
                    <a:cubicBezTo>
                      <a:pt x="18" y="47"/>
                      <a:pt x="20" y="50"/>
                      <a:pt x="22" y="52"/>
                    </a:cubicBezTo>
                    <a:cubicBezTo>
                      <a:pt x="27" y="58"/>
                      <a:pt x="33" y="63"/>
                      <a:pt x="39" y="67"/>
                    </a:cubicBezTo>
                    <a:cubicBezTo>
                      <a:pt x="33" y="65"/>
                      <a:pt x="27" y="64"/>
                      <a:pt x="21" y="62"/>
                    </a:cubicBezTo>
                    <a:cubicBezTo>
                      <a:pt x="18" y="61"/>
                      <a:pt x="14" y="61"/>
                      <a:pt x="11" y="61"/>
                    </a:cubicBezTo>
                    <a:cubicBezTo>
                      <a:pt x="7" y="62"/>
                      <a:pt x="4" y="64"/>
                      <a:pt x="3" y="67"/>
                    </a:cubicBezTo>
                    <a:cubicBezTo>
                      <a:pt x="1" y="70"/>
                      <a:pt x="2" y="74"/>
                      <a:pt x="4" y="77"/>
                    </a:cubicBezTo>
                    <a:cubicBezTo>
                      <a:pt x="6" y="79"/>
                      <a:pt x="9" y="81"/>
                      <a:pt x="12" y="83"/>
                    </a:cubicBezTo>
                    <a:cubicBezTo>
                      <a:pt x="19" y="86"/>
                      <a:pt x="26" y="88"/>
                      <a:pt x="34" y="89"/>
                    </a:cubicBezTo>
                    <a:cubicBezTo>
                      <a:pt x="27" y="90"/>
                      <a:pt x="21" y="91"/>
                      <a:pt x="15" y="92"/>
                    </a:cubicBezTo>
                    <a:cubicBezTo>
                      <a:pt x="12" y="93"/>
                      <a:pt x="8" y="94"/>
                      <a:pt x="5" y="96"/>
                    </a:cubicBezTo>
                    <a:cubicBezTo>
                      <a:pt x="2" y="97"/>
                      <a:pt x="0" y="101"/>
                      <a:pt x="0" y="104"/>
                    </a:cubicBezTo>
                    <a:cubicBezTo>
                      <a:pt x="0" y="107"/>
                      <a:pt x="2" y="110"/>
                      <a:pt x="5" y="112"/>
                    </a:cubicBezTo>
                    <a:cubicBezTo>
                      <a:pt x="8" y="114"/>
                      <a:pt x="11" y="114"/>
                      <a:pt x="15" y="115"/>
                    </a:cubicBezTo>
                    <a:cubicBezTo>
                      <a:pt x="20" y="115"/>
                      <a:pt x="25" y="115"/>
                      <a:pt x="30" y="114"/>
                    </a:cubicBezTo>
                    <a:cubicBezTo>
                      <a:pt x="27" y="116"/>
                      <a:pt x="23" y="118"/>
                      <a:pt x="20" y="120"/>
                    </a:cubicBezTo>
                    <a:cubicBezTo>
                      <a:pt x="17" y="122"/>
                      <a:pt x="14" y="123"/>
                      <a:pt x="12" y="126"/>
                    </a:cubicBezTo>
                    <a:cubicBezTo>
                      <a:pt x="10" y="129"/>
                      <a:pt x="9" y="133"/>
                      <a:pt x="10" y="136"/>
                    </a:cubicBezTo>
                    <a:cubicBezTo>
                      <a:pt x="11" y="139"/>
                      <a:pt x="15" y="141"/>
                      <a:pt x="18" y="142"/>
                    </a:cubicBezTo>
                    <a:cubicBezTo>
                      <a:pt x="21" y="142"/>
                      <a:pt x="24" y="142"/>
                      <a:pt x="28" y="141"/>
                    </a:cubicBezTo>
                    <a:cubicBezTo>
                      <a:pt x="35" y="139"/>
                      <a:pt x="42" y="135"/>
                      <a:pt x="48" y="131"/>
                    </a:cubicBezTo>
                    <a:cubicBezTo>
                      <a:pt x="44" y="135"/>
                      <a:pt x="40" y="140"/>
                      <a:pt x="37" y="146"/>
                    </a:cubicBezTo>
                    <a:cubicBezTo>
                      <a:pt x="35" y="148"/>
                      <a:pt x="33" y="151"/>
                      <a:pt x="32" y="155"/>
                    </a:cubicBezTo>
                    <a:cubicBezTo>
                      <a:pt x="31" y="158"/>
                      <a:pt x="31" y="162"/>
                      <a:pt x="34" y="165"/>
                    </a:cubicBezTo>
                    <a:cubicBezTo>
                      <a:pt x="36" y="167"/>
                      <a:pt x="40" y="168"/>
                      <a:pt x="43" y="167"/>
                    </a:cubicBezTo>
                    <a:cubicBezTo>
                      <a:pt x="46" y="166"/>
                      <a:pt x="49" y="164"/>
                      <a:pt x="52" y="162"/>
                    </a:cubicBezTo>
                    <a:cubicBezTo>
                      <a:pt x="58" y="157"/>
                      <a:pt x="62" y="151"/>
                      <a:pt x="66" y="145"/>
                    </a:cubicBezTo>
                    <a:cubicBezTo>
                      <a:pt x="65" y="151"/>
                      <a:pt x="63" y="157"/>
                      <a:pt x="62" y="163"/>
                    </a:cubicBezTo>
                    <a:cubicBezTo>
                      <a:pt x="61" y="166"/>
                      <a:pt x="60" y="170"/>
                      <a:pt x="61" y="173"/>
                    </a:cubicBezTo>
                    <a:cubicBezTo>
                      <a:pt x="62" y="177"/>
                      <a:pt x="64" y="180"/>
                      <a:pt x="67" y="181"/>
                    </a:cubicBezTo>
                    <a:cubicBezTo>
                      <a:pt x="70" y="183"/>
                      <a:pt x="74" y="182"/>
                      <a:pt x="76" y="180"/>
                    </a:cubicBezTo>
                    <a:cubicBezTo>
                      <a:pt x="79" y="178"/>
                      <a:pt x="81" y="175"/>
                      <a:pt x="82" y="172"/>
                    </a:cubicBezTo>
                    <a:cubicBezTo>
                      <a:pt x="86" y="165"/>
                      <a:pt x="88" y="158"/>
                      <a:pt x="89" y="150"/>
                    </a:cubicBezTo>
                    <a:cubicBezTo>
                      <a:pt x="90" y="157"/>
                      <a:pt x="91" y="163"/>
                      <a:pt x="92" y="169"/>
                    </a:cubicBezTo>
                    <a:cubicBezTo>
                      <a:pt x="93" y="172"/>
                      <a:pt x="93" y="176"/>
                      <a:pt x="95" y="179"/>
                    </a:cubicBezTo>
                    <a:cubicBezTo>
                      <a:pt x="97" y="182"/>
                      <a:pt x="100" y="184"/>
                      <a:pt x="104" y="184"/>
                    </a:cubicBezTo>
                    <a:cubicBezTo>
                      <a:pt x="107" y="184"/>
                      <a:pt x="110" y="182"/>
                      <a:pt x="112" y="179"/>
                    </a:cubicBezTo>
                    <a:cubicBezTo>
                      <a:pt x="114" y="176"/>
                      <a:pt x="114" y="173"/>
                      <a:pt x="114" y="169"/>
                    </a:cubicBezTo>
                    <a:cubicBezTo>
                      <a:pt x="115" y="164"/>
                      <a:pt x="114" y="159"/>
                      <a:pt x="113" y="154"/>
                    </a:cubicBezTo>
                    <a:cubicBezTo>
                      <a:pt x="115" y="157"/>
                      <a:pt x="117" y="161"/>
                      <a:pt x="119" y="164"/>
                    </a:cubicBezTo>
                    <a:cubicBezTo>
                      <a:pt x="121" y="167"/>
                      <a:pt x="123" y="170"/>
                      <a:pt x="126" y="172"/>
                    </a:cubicBezTo>
                    <a:cubicBezTo>
                      <a:pt x="129" y="174"/>
                      <a:pt x="132" y="175"/>
                      <a:pt x="136" y="174"/>
                    </a:cubicBezTo>
                    <a:cubicBezTo>
                      <a:pt x="139" y="173"/>
                      <a:pt x="141" y="169"/>
                      <a:pt x="141" y="166"/>
                    </a:cubicBezTo>
                    <a:cubicBezTo>
                      <a:pt x="142" y="163"/>
                      <a:pt x="141" y="160"/>
                      <a:pt x="140" y="156"/>
                    </a:cubicBezTo>
                    <a:cubicBezTo>
                      <a:pt x="138" y="149"/>
                      <a:pt x="134" y="142"/>
                      <a:pt x="130" y="136"/>
                    </a:cubicBezTo>
                    <a:cubicBezTo>
                      <a:pt x="135" y="140"/>
                      <a:pt x="140" y="144"/>
                      <a:pt x="145" y="147"/>
                    </a:cubicBezTo>
                    <a:cubicBezTo>
                      <a:pt x="148" y="149"/>
                      <a:pt x="151" y="151"/>
                      <a:pt x="154" y="152"/>
                    </a:cubicBezTo>
                    <a:cubicBezTo>
                      <a:pt x="158" y="153"/>
                      <a:pt x="162" y="153"/>
                      <a:pt x="164" y="150"/>
                    </a:cubicBezTo>
                    <a:cubicBezTo>
                      <a:pt x="167" y="148"/>
                      <a:pt x="167" y="144"/>
                      <a:pt x="166" y="141"/>
                    </a:cubicBezTo>
                    <a:cubicBezTo>
                      <a:pt x="166" y="138"/>
                      <a:pt x="164" y="135"/>
                      <a:pt x="162" y="132"/>
                    </a:cubicBezTo>
                    <a:cubicBezTo>
                      <a:pt x="157" y="126"/>
                      <a:pt x="151" y="122"/>
                      <a:pt x="144" y="118"/>
                    </a:cubicBezTo>
                    <a:cubicBezTo>
                      <a:pt x="150" y="119"/>
                      <a:pt x="156" y="121"/>
                      <a:pt x="163" y="122"/>
                    </a:cubicBezTo>
                    <a:cubicBezTo>
                      <a:pt x="166" y="123"/>
                      <a:pt x="169" y="124"/>
                      <a:pt x="173" y="123"/>
                    </a:cubicBezTo>
                    <a:cubicBezTo>
                      <a:pt x="176" y="122"/>
                      <a:pt x="180" y="120"/>
                      <a:pt x="181" y="117"/>
                    </a:cubicBezTo>
                    <a:cubicBezTo>
                      <a:pt x="182" y="114"/>
                      <a:pt x="181" y="111"/>
                      <a:pt x="180" y="108"/>
                    </a:cubicBezTo>
                    <a:cubicBezTo>
                      <a:pt x="178" y="105"/>
                      <a:pt x="175" y="103"/>
                      <a:pt x="172" y="102"/>
                    </a:cubicBezTo>
                    <a:cubicBezTo>
                      <a:pt x="165" y="98"/>
                      <a:pt x="158" y="96"/>
                      <a:pt x="150" y="95"/>
                    </a:cubicBezTo>
                    <a:cubicBezTo>
                      <a:pt x="156" y="94"/>
                      <a:pt x="162" y="93"/>
                      <a:pt x="169" y="92"/>
                    </a:cubicBezTo>
                    <a:cubicBezTo>
                      <a:pt x="172" y="91"/>
                      <a:pt x="176" y="91"/>
                      <a:pt x="178" y="89"/>
                    </a:cubicBezTo>
                    <a:cubicBezTo>
                      <a:pt x="181" y="87"/>
                      <a:pt x="184" y="84"/>
                      <a:pt x="184" y="80"/>
                    </a:cubicBezTo>
                    <a:cubicBezTo>
                      <a:pt x="184" y="77"/>
                      <a:pt x="182" y="74"/>
                      <a:pt x="179" y="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4" name="Google Shape;2984;p22"/>
              <p:cNvSpPr/>
              <p:nvPr/>
            </p:nvSpPr>
            <p:spPr>
              <a:xfrm>
                <a:off x="4148138" y="4672013"/>
                <a:ext cx="468312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3" extrusionOk="0">
                    <a:moveTo>
                      <a:pt x="115" y="35"/>
                    </a:moveTo>
                    <a:cubicBezTo>
                      <a:pt x="113" y="35"/>
                      <a:pt x="110" y="35"/>
                      <a:pt x="108" y="35"/>
                    </a:cubicBezTo>
                    <a:cubicBezTo>
                      <a:pt x="105" y="36"/>
                      <a:pt x="102" y="37"/>
                      <a:pt x="98" y="38"/>
                    </a:cubicBezTo>
                    <a:cubicBezTo>
                      <a:pt x="100" y="36"/>
                      <a:pt x="102" y="35"/>
                      <a:pt x="104" y="33"/>
                    </a:cubicBezTo>
                    <a:cubicBezTo>
                      <a:pt x="106" y="31"/>
                      <a:pt x="107" y="29"/>
                      <a:pt x="108" y="27"/>
                    </a:cubicBezTo>
                    <a:cubicBezTo>
                      <a:pt x="109" y="25"/>
                      <a:pt x="109" y="23"/>
                      <a:pt x="108" y="21"/>
                    </a:cubicBezTo>
                    <a:cubicBezTo>
                      <a:pt x="107" y="19"/>
                      <a:pt x="104" y="18"/>
                      <a:pt x="102" y="18"/>
                    </a:cubicBezTo>
                    <a:cubicBezTo>
                      <a:pt x="100" y="18"/>
                      <a:pt x="98" y="19"/>
                      <a:pt x="96" y="20"/>
                    </a:cubicBezTo>
                    <a:cubicBezTo>
                      <a:pt x="92" y="23"/>
                      <a:pt x="88" y="26"/>
                      <a:pt x="84" y="30"/>
                    </a:cubicBezTo>
                    <a:cubicBezTo>
                      <a:pt x="86" y="26"/>
                      <a:pt x="88" y="22"/>
                      <a:pt x="89" y="18"/>
                    </a:cubicBezTo>
                    <a:cubicBezTo>
                      <a:pt x="90" y="16"/>
                      <a:pt x="91" y="14"/>
                      <a:pt x="91" y="12"/>
                    </a:cubicBezTo>
                    <a:cubicBezTo>
                      <a:pt x="91" y="10"/>
                      <a:pt x="90" y="7"/>
                      <a:pt x="88" y="6"/>
                    </a:cubicBezTo>
                    <a:cubicBezTo>
                      <a:pt x="86" y="5"/>
                      <a:pt x="84" y="5"/>
                      <a:pt x="82" y="6"/>
                    </a:cubicBezTo>
                    <a:cubicBezTo>
                      <a:pt x="80" y="7"/>
                      <a:pt x="78" y="8"/>
                      <a:pt x="77" y="10"/>
                    </a:cubicBezTo>
                    <a:cubicBezTo>
                      <a:pt x="74" y="14"/>
                      <a:pt x="72" y="19"/>
                      <a:pt x="70" y="24"/>
                    </a:cubicBezTo>
                    <a:cubicBezTo>
                      <a:pt x="71" y="19"/>
                      <a:pt x="71" y="15"/>
                      <a:pt x="71" y="11"/>
                    </a:cubicBezTo>
                    <a:cubicBezTo>
                      <a:pt x="70" y="9"/>
                      <a:pt x="70" y="6"/>
                      <a:pt x="70" y="4"/>
                    </a:cubicBezTo>
                    <a:cubicBezTo>
                      <a:pt x="69" y="2"/>
                      <a:pt x="67" y="0"/>
                      <a:pt x="65" y="0"/>
                    </a:cubicBezTo>
                    <a:cubicBezTo>
                      <a:pt x="62" y="0"/>
                      <a:pt x="60" y="1"/>
                      <a:pt x="59" y="2"/>
                    </a:cubicBezTo>
                    <a:cubicBezTo>
                      <a:pt x="57" y="4"/>
                      <a:pt x="56" y="6"/>
                      <a:pt x="56" y="8"/>
                    </a:cubicBezTo>
                    <a:cubicBezTo>
                      <a:pt x="55" y="13"/>
                      <a:pt x="55" y="18"/>
                      <a:pt x="55" y="23"/>
                    </a:cubicBezTo>
                    <a:cubicBezTo>
                      <a:pt x="53" y="19"/>
                      <a:pt x="52" y="15"/>
                      <a:pt x="50" y="12"/>
                    </a:cubicBezTo>
                    <a:cubicBezTo>
                      <a:pt x="49" y="10"/>
                      <a:pt x="48" y="7"/>
                      <a:pt x="47" y="6"/>
                    </a:cubicBezTo>
                    <a:cubicBezTo>
                      <a:pt x="45" y="4"/>
                      <a:pt x="43" y="3"/>
                      <a:pt x="40" y="4"/>
                    </a:cubicBezTo>
                    <a:cubicBezTo>
                      <a:pt x="38" y="4"/>
                      <a:pt x="37" y="6"/>
                      <a:pt x="36" y="8"/>
                    </a:cubicBezTo>
                    <a:cubicBezTo>
                      <a:pt x="35" y="10"/>
                      <a:pt x="35" y="13"/>
                      <a:pt x="36" y="15"/>
                    </a:cubicBezTo>
                    <a:cubicBezTo>
                      <a:pt x="36" y="18"/>
                      <a:pt x="37" y="21"/>
                      <a:pt x="39" y="25"/>
                    </a:cubicBezTo>
                    <a:cubicBezTo>
                      <a:pt x="37" y="23"/>
                      <a:pt x="35" y="21"/>
                      <a:pt x="33" y="19"/>
                    </a:cubicBezTo>
                    <a:cubicBezTo>
                      <a:pt x="32" y="17"/>
                      <a:pt x="30" y="16"/>
                      <a:pt x="28" y="15"/>
                    </a:cubicBezTo>
                    <a:cubicBezTo>
                      <a:pt x="26" y="14"/>
                      <a:pt x="23" y="14"/>
                      <a:pt x="21" y="15"/>
                    </a:cubicBezTo>
                    <a:cubicBezTo>
                      <a:pt x="19" y="16"/>
                      <a:pt x="19" y="19"/>
                      <a:pt x="19" y="21"/>
                    </a:cubicBezTo>
                    <a:cubicBezTo>
                      <a:pt x="19" y="23"/>
                      <a:pt x="20" y="25"/>
                      <a:pt x="21" y="27"/>
                    </a:cubicBezTo>
                    <a:cubicBezTo>
                      <a:pt x="23" y="31"/>
                      <a:pt x="27" y="35"/>
                      <a:pt x="30" y="39"/>
                    </a:cubicBezTo>
                    <a:cubicBezTo>
                      <a:pt x="27" y="37"/>
                      <a:pt x="23" y="35"/>
                      <a:pt x="19" y="34"/>
                    </a:cubicBezTo>
                    <a:cubicBezTo>
                      <a:pt x="17" y="33"/>
                      <a:pt x="15" y="32"/>
                      <a:pt x="12" y="32"/>
                    </a:cubicBezTo>
                    <a:cubicBezTo>
                      <a:pt x="10" y="32"/>
                      <a:pt x="8" y="33"/>
                      <a:pt x="6" y="35"/>
                    </a:cubicBezTo>
                    <a:cubicBezTo>
                      <a:pt x="5" y="37"/>
                      <a:pt x="5" y="39"/>
                      <a:pt x="6" y="41"/>
                    </a:cubicBezTo>
                    <a:cubicBezTo>
                      <a:pt x="7" y="43"/>
                      <a:pt x="9" y="45"/>
                      <a:pt x="11" y="46"/>
                    </a:cubicBezTo>
                    <a:cubicBezTo>
                      <a:pt x="15" y="49"/>
                      <a:pt x="19" y="51"/>
                      <a:pt x="24" y="53"/>
                    </a:cubicBezTo>
                    <a:cubicBezTo>
                      <a:pt x="20" y="53"/>
                      <a:pt x="16" y="52"/>
                      <a:pt x="12" y="53"/>
                    </a:cubicBezTo>
                    <a:cubicBezTo>
                      <a:pt x="9" y="53"/>
                      <a:pt x="7" y="53"/>
                      <a:pt x="5" y="54"/>
                    </a:cubicBezTo>
                    <a:cubicBezTo>
                      <a:pt x="3" y="54"/>
                      <a:pt x="1" y="56"/>
                      <a:pt x="1" y="58"/>
                    </a:cubicBezTo>
                    <a:cubicBezTo>
                      <a:pt x="0" y="61"/>
                      <a:pt x="1" y="63"/>
                      <a:pt x="3" y="64"/>
                    </a:cubicBezTo>
                    <a:cubicBezTo>
                      <a:pt x="5" y="66"/>
                      <a:pt x="7" y="67"/>
                      <a:pt x="9" y="67"/>
                    </a:cubicBezTo>
                    <a:cubicBezTo>
                      <a:pt x="14" y="68"/>
                      <a:pt x="19" y="68"/>
                      <a:pt x="24" y="68"/>
                    </a:cubicBezTo>
                    <a:cubicBezTo>
                      <a:pt x="20" y="70"/>
                      <a:pt x="16" y="71"/>
                      <a:pt x="12" y="73"/>
                    </a:cubicBezTo>
                    <a:cubicBezTo>
                      <a:pt x="10" y="74"/>
                      <a:pt x="8" y="75"/>
                      <a:pt x="6" y="76"/>
                    </a:cubicBezTo>
                    <a:cubicBezTo>
                      <a:pt x="5" y="78"/>
                      <a:pt x="4" y="80"/>
                      <a:pt x="4" y="83"/>
                    </a:cubicBezTo>
                    <a:cubicBezTo>
                      <a:pt x="5" y="85"/>
                      <a:pt x="7" y="86"/>
                      <a:pt x="9" y="87"/>
                    </a:cubicBezTo>
                    <a:cubicBezTo>
                      <a:pt x="11" y="88"/>
                      <a:pt x="13" y="88"/>
                      <a:pt x="15" y="87"/>
                    </a:cubicBezTo>
                    <a:cubicBezTo>
                      <a:pt x="19" y="87"/>
                      <a:pt x="22" y="86"/>
                      <a:pt x="25" y="84"/>
                    </a:cubicBezTo>
                    <a:cubicBezTo>
                      <a:pt x="23" y="86"/>
                      <a:pt x="22" y="88"/>
                      <a:pt x="20" y="90"/>
                    </a:cubicBezTo>
                    <a:cubicBezTo>
                      <a:pt x="18" y="91"/>
                      <a:pt x="16" y="93"/>
                      <a:pt x="16" y="95"/>
                    </a:cubicBezTo>
                    <a:cubicBezTo>
                      <a:pt x="15" y="97"/>
                      <a:pt x="14" y="100"/>
                      <a:pt x="16" y="102"/>
                    </a:cubicBezTo>
                    <a:cubicBezTo>
                      <a:pt x="17" y="104"/>
                      <a:pt x="19" y="104"/>
                      <a:pt x="22" y="104"/>
                    </a:cubicBezTo>
                    <a:cubicBezTo>
                      <a:pt x="24" y="104"/>
                      <a:pt x="26" y="103"/>
                      <a:pt x="28" y="102"/>
                    </a:cubicBezTo>
                    <a:cubicBezTo>
                      <a:pt x="32" y="100"/>
                      <a:pt x="36" y="96"/>
                      <a:pt x="39" y="93"/>
                    </a:cubicBezTo>
                    <a:cubicBezTo>
                      <a:pt x="37" y="96"/>
                      <a:pt x="36" y="100"/>
                      <a:pt x="34" y="104"/>
                    </a:cubicBezTo>
                    <a:cubicBezTo>
                      <a:pt x="33" y="106"/>
                      <a:pt x="33" y="108"/>
                      <a:pt x="33" y="111"/>
                    </a:cubicBezTo>
                    <a:cubicBezTo>
                      <a:pt x="32" y="113"/>
                      <a:pt x="33" y="115"/>
                      <a:pt x="35" y="117"/>
                    </a:cubicBezTo>
                    <a:cubicBezTo>
                      <a:pt x="37" y="118"/>
                      <a:pt x="40" y="118"/>
                      <a:pt x="42" y="117"/>
                    </a:cubicBezTo>
                    <a:cubicBezTo>
                      <a:pt x="44" y="116"/>
                      <a:pt x="45" y="114"/>
                      <a:pt x="47" y="112"/>
                    </a:cubicBezTo>
                    <a:cubicBezTo>
                      <a:pt x="50" y="108"/>
                      <a:pt x="52" y="104"/>
                      <a:pt x="53" y="99"/>
                    </a:cubicBezTo>
                    <a:cubicBezTo>
                      <a:pt x="53" y="103"/>
                      <a:pt x="53" y="107"/>
                      <a:pt x="53" y="111"/>
                    </a:cubicBezTo>
                    <a:cubicBezTo>
                      <a:pt x="53" y="114"/>
                      <a:pt x="53" y="116"/>
                      <a:pt x="54" y="118"/>
                    </a:cubicBezTo>
                    <a:cubicBezTo>
                      <a:pt x="55" y="120"/>
                      <a:pt x="57" y="122"/>
                      <a:pt x="59" y="123"/>
                    </a:cubicBezTo>
                    <a:cubicBezTo>
                      <a:pt x="61" y="123"/>
                      <a:pt x="64" y="122"/>
                      <a:pt x="65" y="120"/>
                    </a:cubicBezTo>
                    <a:cubicBezTo>
                      <a:pt x="66" y="118"/>
                      <a:pt x="67" y="116"/>
                      <a:pt x="68" y="114"/>
                    </a:cubicBezTo>
                    <a:cubicBezTo>
                      <a:pt x="69" y="109"/>
                      <a:pt x="69" y="104"/>
                      <a:pt x="69" y="99"/>
                    </a:cubicBezTo>
                    <a:cubicBezTo>
                      <a:pt x="70" y="103"/>
                      <a:pt x="72" y="107"/>
                      <a:pt x="73" y="111"/>
                    </a:cubicBezTo>
                    <a:cubicBezTo>
                      <a:pt x="74" y="113"/>
                      <a:pt x="75" y="115"/>
                      <a:pt x="77" y="117"/>
                    </a:cubicBezTo>
                    <a:cubicBezTo>
                      <a:pt x="79" y="118"/>
                      <a:pt x="81" y="119"/>
                      <a:pt x="83" y="119"/>
                    </a:cubicBezTo>
                    <a:cubicBezTo>
                      <a:pt x="85" y="118"/>
                      <a:pt x="87" y="116"/>
                      <a:pt x="88" y="114"/>
                    </a:cubicBezTo>
                    <a:cubicBezTo>
                      <a:pt x="88" y="112"/>
                      <a:pt x="88" y="110"/>
                      <a:pt x="88" y="108"/>
                    </a:cubicBezTo>
                    <a:cubicBezTo>
                      <a:pt x="87" y="104"/>
                      <a:pt x="86" y="101"/>
                      <a:pt x="85" y="98"/>
                    </a:cubicBezTo>
                    <a:cubicBezTo>
                      <a:pt x="87" y="100"/>
                      <a:pt x="89" y="101"/>
                      <a:pt x="90" y="103"/>
                    </a:cubicBezTo>
                    <a:cubicBezTo>
                      <a:pt x="92" y="105"/>
                      <a:pt x="94" y="107"/>
                      <a:pt x="96" y="108"/>
                    </a:cubicBezTo>
                    <a:cubicBezTo>
                      <a:pt x="98" y="108"/>
                      <a:pt x="101" y="109"/>
                      <a:pt x="102" y="107"/>
                    </a:cubicBezTo>
                    <a:cubicBezTo>
                      <a:pt x="104" y="106"/>
                      <a:pt x="105" y="104"/>
                      <a:pt x="105" y="101"/>
                    </a:cubicBezTo>
                    <a:cubicBezTo>
                      <a:pt x="105" y="99"/>
                      <a:pt x="104" y="97"/>
                      <a:pt x="103" y="95"/>
                    </a:cubicBezTo>
                    <a:cubicBezTo>
                      <a:pt x="100" y="91"/>
                      <a:pt x="97" y="87"/>
                      <a:pt x="93" y="84"/>
                    </a:cubicBezTo>
                    <a:cubicBezTo>
                      <a:pt x="97" y="86"/>
                      <a:pt x="101" y="87"/>
                      <a:pt x="105" y="89"/>
                    </a:cubicBezTo>
                    <a:cubicBezTo>
                      <a:pt x="107" y="90"/>
                      <a:pt x="109" y="90"/>
                      <a:pt x="111" y="91"/>
                    </a:cubicBezTo>
                    <a:cubicBezTo>
                      <a:pt x="114" y="91"/>
                      <a:pt x="116" y="90"/>
                      <a:pt x="117" y="88"/>
                    </a:cubicBezTo>
                    <a:cubicBezTo>
                      <a:pt x="118" y="86"/>
                      <a:pt x="118" y="83"/>
                      <a:pt x="117" y="81"/>
                    </a:cubicBezTo>
                    <a:cubicBezTo>
                      <a:pt x="116" y="79"/>
                      <a:pt x="115" y="78"/>
                      <a:pt x="113" y="77"/>
                    </a:cubicBezTo>
                    <a:cubicBezTo>
                      <a:pt x="109" y="73"/>
                      <a:pt x="104" y="71"/>
                      <a:pt x="100" y="70"/>
                    </a:cubicBezTo>
                    <a:cubicBezTo>
                      <a:pt x="104" y="70"/>
                      <a:pt x="108" y="70"/>
                      <a:pt x="112" y="70"/>
                    </a:cubicBezTo>
                    <a:cubicBezTo>
                      <a:pt x="114" y="70"/>
                      <a:pt x="117" y="70"/>
                      <a:pt x="119" y="69"/>
                    </a:cubicBezTo>
                    <a:cubicBezTo>
                      <a:pt x="121" y="68"/>
                      <a:pt x="123" y="66"/>
                      <a:pt x="123" y="64"/>
                    </a:cubicBezTo>
                    <a:cubicBezTo>
                      <a:pt x="124" y="62"/>
                      <a:pt x="122" y="60"/>
                      <a:pt x="121" y="58"/>
                    </a:cubicBezTo>
                    <a:cubicBezTo>
                      <a:pt x="119" y="57"/>
                      <a:pt x="117" y="56"/>
                      <a:pt x="115" y="55"/>
                    </a:cubicBezTo>
                    <a:cubicBezTo>
                      <a:pt x="110" y="54"/>
                      <a:pt x="105" y="54"/>
                      <a:pt x="100" y="54"/>
                    </a:cubicBezTo>
                    <a:cubicBezTo>
                      <a:pt x="104" y="53"/>
                      <a:pt x="108" y="51"/>
                      <a:pt x="111" y="50"/>
                    </a:cubicBezTo>
                    <a:cubicBezTo>
                      <a:pt x="113" y="49"/>
                      <a:pt x="116" y="48"/>
                      <a:pt x="117" y="46"/>
                    </a:cubicBezTo>
                    <a:cubicBezTo>
                      <a:pt x="119" y="44"/>
                      <a:pt x="120" y="42"/>
                      <a:pt x="119" y="40"/>
                    </a:cubicBezTo>
                    <a:cubicBezTo>
                      <a:pt x="119" y="38"/>
                      <a:pt x="117" y="36"/>
                      <a:pt x="115" y="3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5" name="Google Shape;2985;p22"/>
              <p:cNvSpPr/>
              <p:nvPr/>
            </p:nvSpPr>
            <p:spPr>
              <a:xfrm>
                <a:off x="4281488" y="4792663"/>
                <a:ext cx="206375" cy="217488"/>
              </a:xfrm>
              <a:custGeom>
                <a:avLst/>
                <a:gdLst/>
                <a:ahLst/>
                <a:cxnLst/>
                <a:rect l="l" t="t" r="r" b="b"/>
                <a:pathLst>
                  <a:path w="55" h="58" extrusionOk="0">
                    <a:moveTo>
                      <a:pt x="12" y="2"/>
                    </a:moveTo>
                    <a:cubicBezTo>
                      <a:pt x="11" y="5"/>
                      <a:pt x="12" y="9"/>
                      <a:pt x="10" y="11"/>
                    </a:cubicBezTo>
                    <a:cubicBezTo>
                      <a:pt x="10" y="12"/>
                      <a:pt x="8" y="13"/>
                      <a:pt x="7" y="13"/>
                    </a:cubicBezTo>
                    <a:cubicBezTo>
                      <a:pt x="5" y="14"/>
                      <a:pt x="3" y="15"/>
                      <a:pt x="2" y="17"/>
                    </a:cubicBezTo>
                    <a:cubicBezTo>
                      <a:pt x="1" y="19"/>
                      <a:pt x="0" y="21"/>
                      <a:pt x="2" y="23"/>
                    </a:cubicBezTo>
                    <a:cubicBezTo>
                      <a:pt x="2" y="24"/>
                      <a:pt x="3" y="24"/>
                      <a:pt x="4" y="25"/>
                    </a:cubicBezTo>
                    <a:cubicBezTo>
                      <a:pt x="7" y="28"/>
                      <a:pt x="0" y="35"/>
                      <a:pt x="3" y="39"/>
                    </a:cubicBezTo>
                    <a:cubicBezTo>
                      <a:pt x="4" y="43"/>
                      <a:pt x="10" y="42"/>
                      <a:pt x="12" y="46"/>
                    </a:cubicBezTo>
                    <a:cubicBezTo>
                      <a:pt x="13" y="47"/>
                      <a:pt x="13" y="48"/>
                      <a:pt x="13" y="49"/>
                    </a:cubicBezTo>
                    <a:cubicBezTo>
                      <a:pt x="14" y="55"/>
                      <a:pt x="22" y="58"/>
                      <a:pt x="27" y="55"/>
                    </a:cubicBezTo>
                    <a:cubicBezTo>
                      <a:pt x="30" y="53"/>
                      <a:pt x="31" y="49"/>
                      <a:pt x="34" y="48"/>
                    </a:cubicBezTo>
                    <a:cubicBezTo>
                      <a:pt x="39" y="46"/>
                      <a:pt x="44" y="49"/>
                      <a:pt x="47" y="46"/>
                    </a:cubicBezTo>
                    <a:cubicBezTo>
                      <a:pt x="51" y="43"/>
                      <a:pt x="47" y="36"/>
                      <a:pt x="49" y="32"/>
                    </a:cubicBezTo>
                    <a:cubicBezTo>
                      <a:pt x="50" y="28"/>
                      <a:pt x="55" y="25"/>
                      <a:pt x="54" y="21"/>
                    </a:cubicBezTo>
                    <a:cubicBezTo>
                      <a:pt x="52" y="16"/>
                      <a:pt x="44" y="19"/>
                      <a:pt x="43" y="13"/>
                    </a:cubicBezTo>
                    <a:cubicBezTo>
                      <a:pt x="42" y="10"/>
                      <a:pt x="42" y="8"/>
                      <a:pt x="42" y="6"/>
                    </a:cubicBezTo>
                    <a:cubicBezTo>
                      <a:pt x="42" y="4"/>
                      <a:pt x="41" y="2"/>
                      <a:pt x="39" y="1"/>
                    </a:cubicBezTo>
                    <a:cubicBezTo>
                      <a:pt x="36" y="1"/>
                      <a:pt x="34" y="3"/>
                      <a:pt x="32" y="4"/>
                    </a:cubicBezTo>
                    <a:cubicBezTo>
                      <a:pt x="29" y="5"/>
                      <a:pt x="27" y="5"/>
                      <a:pt x="25" y="4"/>
                    </a:cubicBezTo>
                    <a:cubicBezTo>
                      <a:pt x="23" y="3"/>
                      <a:pt x="22" y="2"/>
                      <a:pt x="20" y="1"/>
                    </a:cubicBezTo>
                    <a:cubicBezTo>
                      <a:pt x="19" y="1"/>
                      <a:pt x="17" y="0"/>
                      <a:pt x="15" y="0"/>
                    </a:cubicBezTo>
                    <a:cubicBezTo>
                      <a:pt x="14" y="0"/>
                      <a:pt x="13" y="1"/>
                      <a:pt x="12" y="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6" name="Google Shape;2986;p22"/>
              <p:cNvSpPr/>
              <p:nvPr/>
            </p:nvSpPr>
            <p:spPr>
              <a:xfrm>
                <a:off x="4371976" y="4845051"/>
                <a:ext cx="17463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5"/>
                    </a:moveTo>
                    <a:cubicBezTo>
                      <a:pt x="5" y="5"/>
                      <a:pt x="5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7" name="Google Shape;2987;p22"/>
              <p:cNvSpPr/>
              <p:nvPr/>
            </p:nvSpPr>
            <p:spPr>
              <a:xfrm>
                <a:off x="4337051" y="48561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8" name="Google Shape;2988;p22"/>
              <p:cNvSpPr/>
              <p:nvPr/>
            </p:nvSpPr>
            <p:spPr>
              <a:xfrm>
                <a:off x="4367213" y="48942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4" y="6"/>
                    </a:moveTo>
                    <a:cubicBezTo>
                      <a:pt x="7" y="6"/>
                      <a:pt x="7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9" name="Google Shape;2989;p22"/>
              <p:cNvSpPr/>
              <p:nvPr/>
            </p:nvSpPr>
            <p:spPr>
              <a:xfrm>
                <a:off x="4344988" y="4919663"/>
                <a:ext cx="3333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4" y="6"/>
                    </a:moveTo>
                    <a:cubicBezTo>
                      <a:pt x="8" y="6"/>
                      <a:pt x="9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0" name="Google Shape;2990;p22"/>
              <p:cNvSpPr/>
              <p:nvPr/>
            </p:nvSpPr>
            <p:spPr>
              <a:xfrm>
                <a:off x="4389438" y="48783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1" name="Google Shape;2991;p22"/>
              <p:cNvSpPr/>
              <p:nvPr/>
            </p:nvSpPr>
            <p:spPr>
              <a:xfrm>
                <a:off x="4337051" y="4889501"/>
                <a:ext cx="2698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2" name="Google Shape;2992;p22"/>
              <p:cNvSpPr/>
              <p:nvPr/>
            </p:nvSpPr>
            <p:spPr>
              <a:xfrm>
                <a:off x="4397376" y="49164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3" name="Google Shape;2993;p22"/>
              <p:cNvSpPr/>
              <p:nvPr/>
            </p:nvSpPr>
            <p:spPr>
              <a:xfrm>
                <a:off x="4402138" y="4840288"/>
                <a:ext cx="222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4"/>
                    </a:moveTo>
                    <a:cubicBezTo>
                      <a:pt x="6" y="4"/>
                      <a:pt x="6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4" name="Google Shape;2994;p22"/>
              <p:cNvSpPr/>
              <p:nvPr/>
            </p:nvSpPr>
            <p:spPr>
              <a:xfrm>
                <a:off x="4427538" y="4870451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2"/>
                    </a:moveTo>
                    <a:cubicBezTo>
                      <a:pt x="4" y="1"/>
                      <a:pt x="4" y="1"/>
                      <a:pt x="3" y="1"/>
                    </a:cubicBezTo>
                    <a:cubicBezTo>
                      <a:pt x="0" y="0"/>
                      <a:pt x="0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5" name="Google Shape;2995;p22"/>
              <p:cNvSpPr/>
              <p:nvPr/>
            </p:nvSpPr>
            <p:spPr>
              <a:xfrm>
                <a:off x="4364038" y="4870451"/>
                <a:ext cx="190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6" name="Google Shape;2996;p22"/>
              <p:cNvSpPr/>
              <p:nvPr/>
            </p:nvSpPr>
            <p:spPr>
              <a:xfrm>
                <a:off x="4424363" y="4905376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7" name="Google Shape;2997;p22"/>
              <p:cNvSpPr/>
              <p:nvPr/>
            </p:nvSpPr>
            <p:spPr>
              <a:xfrm>
                <a:off x="4344988" y="4822826"/>
                <a:ext cx="19050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5"/>
                      <a:pt x="4" y="5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0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8" name="Google Shape;2998;p22"/>
              <p:cNvSpPr/>
              <p:nvPr/>
            </p:nvSpPr>
            <p:spPr>
              <a:xfrm>
                <a:off x="4311651" y="4889501"/>
                <a:ext cx="17463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9" name="Google Shape;2999;p22"/>
              <p:cNvSpPr/>
              <p:nvPr/>
            </p:nvSpPr>
            <p:spPr>
              <a:xfrm>
                <a:off x="4359276" y="4960938"/>
                <a:ext cx="190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0" name="Google Shape;3000;p22"/>
              <p:cNvSpPr/>
              <p:nvPr/>
            </p:nvSpPr>
            <p:spPr>
              <a:xfrm>
                <a:off x="4443413" y="4875213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01" name="Google Shape;3001;p22"/>
            <p:cNvGrpSpPr/>
            <p:nvPr/>
          </p:nvGrpSpPr>
          <p:grpSpPr>
            <a:xfrm rot="10800000">
              <a:off x="726676" y="4329445"/>
              <a:ext cx="1170944" cy="1170944"/>
              <a:chOff x="3884613" y="4403726"/>
              <a:chExt cx="995363" cy="995363"/>
            </a:xfrm>
          </p:grpSpPr>
          <p:sp>
            <p:nvSpPr>
              <p:cNvPr id="3002" name="Google Shape;3002;p22"/>
              <p:cNvSpPr/>
              <p:nvPr/>
            </p:nvSpPr>
            <p:spPr>
              <a:xfrm>
                <a:off x="3884613" y="4403726"/>
                <a:ext cx="995363" cy="995363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258" y="128"/>
                    </a:moveTo>
                    <a:cubicBezTo>
                      <a:pt x="255" y="125"/>
                      <a:pt x="250" y="123"/>
                      <a:pt x="246" y="122"/>
                    </a:cubicBezTo>
                    <a:cubicBezTo>
                      <a:pt x="238" y="120"/>
                      <a:pt x="231" y="119"/>
                      <a:pt x="224" y="119"/>
                    </a:cubicBezTo>
                    <a:cubicBezTo>
                      <a:pt x="229" y="117"/>
                      <a:pt x="234" y="116"/>
                      <a:pt x="239" y="114"/>
                    </a:cubicBezTo>
                    <a:cubicBezTo>
                      <a:pt x="244" y="112"/>
                      <a:pt x="248" y="110"/>
                      <a:pt x="252" y="107"/>
                    </a:cubicBezTo>
                    <a:cubicBezTo>
                      <a:pt x="256" y="103"/>
                      <a:pt x="258" y="98"/>
                      <a:pt x="257" y="94"/>
                    </a:cubicBezTo>
                    <a:cubicBezTo>
                      <a:pt x="257" y="89"/>
                      <a:pt x="253" y="85"/>
                      <a:pt x="248" y="83"/>
                    </a:cubicBezTo>
                    <a:cubicBezTo>
                      <a:pt x="244" y="82"/>
                      <a:pt x="239" y="82"/>
                      <a:pt x="234" y="82"/>
                    </a:cubicBezTo>
                    <a:cubicBezTo>
                      <a:pt x="224" y="83"/>
                      <a:pt x="213" y="87"/>
                      <a:pt x="203" y="91"/>
                    </a:cubicBezTo>
                    <a:cubicBezTo>
                      <a:pt x="210" y="85"/>
                      <a:pt x="217" y="79"/>
                      <a:pt x="223" y="73"/>
                    </a:cubicBezTo>
                    <a:cubicBezTo>
                      <a:pt x="227" y="70"/>
                      <a:pt x="230" y="66"/>
                      <a:pt x="233" y="62"/>
                    </a:cubicBezTo>
                    <a:cubicBezTo>
                      <a:pt x="235" y="57"/>
                      <a:pt x="235" y="52"/>
                      <a:pt x="232" y="47"/>
                    </a:cubicBezTo>
                    <a:cubicBezTo>
                      <a:pt x="230" y="44"/>
                      <a:pt x="225" y="42"/>
                      <a:pt x="220" y="42"/>
                    </a:cubicBezTo>
                    <a:cubicBezTo>
                      <a:pt x="215" y="42"/>
                      <a:pt x="211" y="44"/>
                      <a:pt x="207" y="46"/>
                    </a:cubicBezTo>
                    <a:cubicBezTo>
                      <a:pt x="197" y="51"/>
                      <a:pt x="189" y="58"/>
                      <a:pt x="182" y="66"/>
                    </a:cubicBezTo>
                    <a:cubicBezTo>
                      <a:pt x="186" y="58"/>
                      <a:pt x="189" y="50"/>
                      <a:pt x="193" y="42"/>
                    </a:cubicBezTo>
                    <a:cubicBezTo>
                      <a:pt x="195" y="37"/>
                      <a:pt x="197" y="33"/>
                      <a:pt x="197" y="28"/>
                    </a:cubicBezTo>
                    <a:cubicBezTo>
                      <a:pt x="197" y="23"/>
                      <a:pt x="195" y="18"/>
                      <a:pt x="191" y="15"/>
                    </a:cubicBezTo>
                    <a:cubicBezTo>
                      <a:pt x="187" y="12"/>
                      <a:pt x="182" y="12"/>
                      <a:pt x="178" y="14"/>
                    </a:cubicBezTo>
                    <a:cubicBezTo>
                      <a:pt x="173" y="16"/>
                      <a:pt x="170" y="20"/>
                      <a:pt x="167" y="24"/>
                    </a:cubicBezTo>
                    <a:cubicBezTo>
                      <a:pt x="160" y="32"/>
                      <a:pt x="156" y="42"/>
                      <a:pt x="152" y="52"/>
                    </a:cubicBezTo>
                    <a:cubicBezTo>
                      <a:pt x="152" y="43"/>
                      <a:pt x="153" y="34"/>
                      <a:pt x="153" y="25"/>
                    </a:cubicBezTo>
                    <a:cubicBezTo>
                      <a:pt x="153" y="20"/>
                      <a:pt x="153" y="15"/>
                      <a:pt x="151" y="11"/>
                    </a:cubicBezTo>
                    <a:cubicBezTo>
                      <a:pt x="149" y="6"/>
                      <a:pt x="145" y="2"/>
                      <a:pt x="141" y="1"/>
                    </a:cubicBezTo>
                    <a:cubicBezTo>
                      <a:pt x="136" y="0"/>
                      <a:pt x="131" y="2"/>
                      <a:pt x="128" y="6"/>
                    </a:cubicBezTo>
                    <a:cubicBezTo>
                      <a:pt x="125" y="9"/>
                      <a:pt x="123" y="14"/>
                      <a:pt x="122" y="18"/>
                    </a:cubicBezTo>
                    <a:cubicBezTo>
                      <a:pt x="120" y="26"/>
                      <a:pt x="119" y="33"/>
                      <a:pt x="119" y="40"/>
                    </a:cubicBezTo>
                    <a:cubicBezTo>
                      <a:pt x="117" y="35"/>
                      <a:pt x="115" y="30"/>
                      <a:pt x="113" y="25"/>
                    </a:cubicBezTo>
                    <a:cubicBezTo>
                      <a:pt x="112" y="20"/>
                      <a:pt x="110" y="16"/>
                      <a:pt x="106" y="12"/>
                    </a:cubicBezTo>
                    <a:cubicBezTo>
                      <a:pt x="103" y="8"/>
                      <a:pt x="98" y="6"/>
                      <a:pt x="93" y="7"/>
                    </a:cubicBezTo>
                    <a:cubicBezTo>
                      <a:pt x="89" y="7"/>
                      <a:pt x="85" y="11"/>
                      <a:pt x="83" y="16"/>
                    </a:cubicBezTo>
                    <a:cubicBezTo>
                      <a:pt x="81" y="20"/>
                      <a:pt x="81" y="25"/>
                      <a:pt x="82" y="30"/>
                    </a:cubicBezTo>
                    <a:cubicBezTo>
                      <a:pt x="83" y="40"/>
                      <a:pt x="86" y="51"/>
                      <a:pt x="90" y="61"/>
                    </a:cubicBezTo>
                    <a:cubicBezTo>
                      <a:pt x="85" y="54"/>
                      <a:pt x="79" y="47"/>
                      <a:pt x="73" y="41"/>
                    </a:cubicBezTo>
                    <a:cubicBezTo>
                      <a:pt x="69" y="37"/>
                      <a:pt x="66" y="34"/>
                      <a:pt x="61" y="31"/>
                    </a:cubicBezTo>
                    <a:cubicBezTo>
                      <a:pt x="57" y="29"/>
                      <a:pt x="51" y="29"/>
                      <a:pt x="47" y="32"/>
                    </a:cubicBezTo>
                    <a:cubicBezTo>
                      <a:pt x="43" y="34"/>
                      <a:pt x="41" y="39"/>
                      <a:pt x="41" y="44"/>
                    </a:cubicBezTo>
                    <a:cubicBezTo>
                      <a:pt x="41" y="49"/>
                      <a:pt x="43" y="53"/>
                      <a:pt x="46" y="57"/>
                    </a:cubicBezTo>
                    <a:cubicBezTo>
                      <a:pt x="51" y="67"/>
                      <a:pt x="58" y="75"/>
                      <a:pt x="66" y="83"/>
                    </a:cubicBezTo>
                    <a:cubicBezTo>
                      <a:pt x="58" y="78"/>
                      <a:pt x="50" y="75"/>
                      <a:pt x="42" y="71"/>
                    </a:cubicBezTo>
                    <a:cubicBezTo>
                      <a:pt x="37" y="69"/>
                      <a:pt x="32" y="67"/>
                      <a:pt x="27" y="67"/>
                    </a:cubicBezTo>
                    <a:cubicBezTo>
                      <a:pt x="23" y="67"/>
                      <a:pt x="17" y="69"/>
                      <a:pt x="15" y="73"/>
                    </a:cubicBezTo>
                    <a:cubicBezTo>
                      <a:pt x="12" y="77"/>
                      <a:pt x="12" y="82"/>
                      <a:pt x="14" y="86"/>
                    </a:cubicBezTo>
                    <a:cubicBezTo>
                      <a:pt x="16" y="91"/>
                      <a:pt x="20" y="94"/>
                      <a:pt x="23" y="97"/>
                    </a:cubicBezTo>
                    <a:cubicBezTo>
                      <a:pt x="32" y="104"/>
                      <a:pt x="42" y="108"/>
                      <a:pt x="52" y="112"/>
                    </a:cubicBezTo>
                    <a:cubicBezTo>
                      <a:pt x="43" y="112"/>
                      <a:pt x="34" y="111"/>
                      <a:pt x="25" y="111"/>
                    </a:cubicBezTo>
                    <a:cubicBezTo>
                      <a:pt x="20" y="111"/>
                      <a:pt x="15" y="111"/>
                      <a:pt x="10" y="113"/>
                    </a:cubicBezTo>
                    <a:cubicBezTo>
                      <a:pt x="6" y="115"/>
                      <a:pt x="2" y="119"/>
                      <a:pt x="1" y="123"/>
                    </a:cubicBezTo>
                    <a:cubicBezTo>
                      <a:pt x="0" y="128"/>
                      <a:pt x="2" y="133"/>
                      <a:pt x="6" y="136"/>
                    </a:cubicBezTo>
                    <a:cubicBezTo>
                      <a:pt x="9" y="139"/>
                      <a:pt x="14" y="141"/>
                      <a:pt x="18" y="142"/>
                    </a:cubicBezTo>
                    <a:cubicBezTo>
                      <a:pt x="25" y="144"/>
                      <a:pt x="33" y="145"/>
                      <a:pt x="40" y="145"/>
                    </a:cubicBezTo>
                    <a:cubicBezTo>
                      <a:pt x="35" y="147"/>
                      <a:pt x="30" y="149"/>
                      <a:pt x="25" y="151"/>
                    </a:cubicBezTo>
                    <a:cubicBezTo>
                      <a:pt x="20" y="153"/>
                      <a:pt x="15" y="154"/>
                      <a:pt x="12" y="158"/>
                    </a:cubicBezTo>
                    <a:cubicBezTo>
                      <a:pt x="8" y="161"/>
                      <a:pt x="5" y="166"/>
                      <a:pt x="6" y="171"/>
                    </a:cubicBezTo>
                    <a:cubicBezTo>
                      <a:pt x="7" y="175"/>
                      <a:pt x="11" y="179"/>
                      <a:pt x="15" y="181"/>
                    </a:cubicBezTo>
                    <a:cubicBezTo>
                      <a:pt x="20" y="183"/>
                      <a:pt x="25" y="183"/>
                      <a:pt x="29" y="182"/>
                    </a:cubicBezTo>
                    <a:cubicBezTo>
                      <a:pt x="40" y="181"/>
                      <a:pt x="50" y="178"/>
                      <a:pt x="60" y="174"/>
                    </a:cubicBezTo>
                    <a:cubicBezTo>
                      <a:pt x="53" y="179"/>
                      <a:pt x="47" y="185"/>
                      <a:pt x="40" y="191"/>
                    </a:cubicBezTo>
                    <a:cubicBezTo>
                      <a:pt x="37" y="195"/>
                      <a:pt x="33" y="198"/>
                      <a:pt x="31" y="203"/>
                    </a:cubicBezTo>
                    <a:cubicBezTo>
                      <a:pt x="29" y="207"/>
                      <a:pt x="29" y="213"/>
                      <a:pt x="31" y="217"/>
                    </a:cubicBezTo>
                    <a:cubicBezTo>
                      <a:pt x="34" y="221"/>
                      <a:pt x="39" y="223"/>
                      <a:pt x="44" y="223"/>
                    </a:cubicBezTo>
                    <a:cubicBezTo>
                      <a:pt x="48" y="223"/>
                      <a:pt x="53" y="221"/>
                      <a:pt x="57" y="218"/>
                    </a:cubicBezTo>
                    <a:cubicBezTo>
                      <a:pt x="66" y="213"/>
                      <a:pt x="75" y="206"/>
                      <a:pt x="82" y="198"/>
                    </a:cubicBezTo>
                    <a:cubicBezTo>
                      <a:pt x="78" y="206"/>
                      <a:pt x="74" y="214"/>
                      <a:pt x="71" y="222"/>
                    </a:cubicBezTo>
                    <a:cubicBezTo>
                      <a:pt x="69" y="227"/>
                      <a:pt x="67" y="232"/>
                      <a:pt x="67" y="237"/>
                    </a:cubicBezTo>
                    <a:cubicBezTo>
                      <a:pt x="67" y="241"/>
                      <a:pt x="68" y="247"/>
                      <a:pt x="73" y="250"/>
                    </a:cubicBezTo>
                    <a:cubicBezTo>
                      <a:pt x="76" y="252"/>
                      <a:pt x="82" y="252"/>
                      <a:pt x="86" y="250"/>
                    </a:cubicBezTo>
                    <a:cubicBezTo>
                      <a:pt x="90" y="248"/>
                      <a:pt x="94" y="245"/>
                      <a:pt x="97" y="241"/>
                    </a:cubicBezTo>
                    <a:cubicBezTo>
                      <a:pt x="103" y="232"/>
                      <a:pt x="108" y="222"/>
                      <a:pt x="112" y="213"/>
                    </a:cubicBezTo>
                    <a:cubicBezTo>
                      <a:pt x="111" y="221"/>
                      <a:pt x="111" y="230"/>
                      <a:pt x="111" y="239"/>
                    </a:cubicBezTo>
                    <a:cubicBezTo>
                      <a:pt x="111" y="244"/>
                      <a:pt x="111" y="249"/>
                      <a:pt x="113" y="254"/>
                    </a:cubicBezTo>
                    <a:cubicBezTo>
                      <a:pt x="115" y="258"/>
                      <a:pt x="118" y="262"/>
                      <a:pt x="123" y="263"/>
                    </a:cubicBezTo>
                    <a:cubicBezTo>
                      <a:pt x="128" y="264"/>
                      <a:pt x="133" y="262"/>
                      <a:pt x="136" y="258"/>
                    </a:cubicBezTo>
                    <a:cubicBezTo>
                      <a:pt x="139" y="255"/>
                      <a:pt x="141" y="250"/>
                      <a:pt x="142" y="246"/>
                    </a:cubicBezTo>
                    <a:cubicBezTo>
                      <a:pt x="144" y="239"/>
                      <a:pt x="145" y="231"/>
                      <a:pt x="145" y="224"/>
                    </a:cubicBezTo>
                    <a:cubicBezTo>
                      <a:pt x="147" y="229"/>
                      <a:pt x="148" y="234"/>
                      <a:pt x="150" y="240"/>
                    </a:cubicBezTo>
                    <a:cubicBezTo>
                      <a:pt x="152" y="244"/>
                      <a:pt x="154" y="249"/>
                      <a:pt x="157" y="252"/>
                    </a:cubicBezTo>
                    <a:cubicBezTo>
                      <a:pt x="161" y="256"/>
                      <a:pt x="166" y="259"/>
                      <a:pt x="170" y="258"/>
                    </a:cubicBezTo>
                    <a:cubicBezTo>
                      <a:pt x="175" y="257"/>
                      <a:pt x="179" y="253"/>
                      <a:pt x="181" y="249"/>
                    </a:cubicBezTo>
                    <a:cubicBezTo>
                      <a:pt x="182" y="244"/>
                      <a:pt x="182" y="240"/>
                      <a:pt x="182" y="235"/>
                    </a:cubicBezTo>
                    <a:cubicBezTo>
                      <a:pt x="181" y="224"/>
                      <a:pt x="177" y="214"/>
                      <a:pt x="173" y="204"/>
                    </a:cubicBezTo>
                    <a:cubicBezTo>
                      <a:pt x="179" y="211"/>
                      <a:pt x="185" y="217"/>
                      <a:pt x="191" y="224"/>
                    </a:cubicBezTo>
                    <a:cubicBezTo>
                      <a:pt x="194" y="227"/>
                      <a:pt x="198" y="231"/>
                      <a:pt x="202" y="233"/>
                    </a:cubicBezTo>
                    <a:cubicBezTo>
                      <a:pt x="207" y="235"/>
                      <a:pt x="212" y="235"/>
                      <a:pt x="217" y="233"/>
                    </a:cubicBezTo>
                    <a:cubicBezTo>
                      <a:pt x="221" y="230"/>
                      <a:pt x="222" y="225"/>
                      <a:pt x="222" y="220"/>
                    </a:cubicBezTo>
                    <a:cubicBezTo>
                      <a:pt x="222" y="216"/>
                      <a:pt x="220" y="211"/>
                      <a:pt x="218" y="207"/>
                    </a:cubicBezTo>
                    <a:cubicBezTo>
                      <a:pt x="213" y="198"/>
                      <a:pt x="206" y="190"/>
                      <a:pt x="198" y="182"/>
                    </a:cubicBezTo>
                    <a:cubicBezTo>
                      <a:pt x="206" y="186"/>
                      <a:pt x="214" y="190"/>
                      <a:pt x="222" y="193"/>
                    </a:cubicBezTo>
                    <a:cubicBezTo>
                      <a:pt x="227" y="195"/>
                      <a:pt x="231" y="197"/>
                      <a:pt x="236" y="197"/>
                    </a:cubicBezTo>
                    <a:cubicBezTo>
                      <a:pt x="241" y="197"/>
                      <a:pt x="246" y="196"/>
                      <a:pt x="249" y="192"/>
                    </a:cubicBezTo>
                    <a:cubicBezTo>
                      <a:pt x="252" y="188"/>
                      <a:pt x="252" y="182"/>
                      <a:pt x="250" y="178"/>
                    </a:cubicBezTo>
                    <a:cubicBezTo>
                      <a:pt x="248" y="174"/>
                      <a:pt x="244" y="170"/>
                      <a:pt x="240" y="167"/>
                    </a:cubicBezTo>
                    <a:cubicBezTo>
                      <a:pt x="232" y="161"/>
                      <a:pt x="222" y="156"/>
                      <a:pt x="212" y="152"/>
                    </a:cubicBezTo>
                    <a:cubicBezTo>
                      <a:pt x="221" y="153"/>
                      <a:pt x="230" y="153"/>
                      <a:pt x="239" y="153"/>
                    </a:cubicBezTo>
                    <a:cubicBezTo>
                      <a:pt x="244" y="153"/>
                      <a:pt x="249" y="153"/>
                      <a:pt x="253" y="151"/>
                    </a:cubicBezTo>
                    <a:cubicBezTo>
                      <a:pt x="258" y="149"/>
                      <a:pt x="262" y="146"/>
                      <a:pt x="263" y="141"/>
                    </a:cubicBezTo>
                    <a:cubicBezTo>
                      <a:pt x="264" y="136"/>
                      <a:pt x="262" y="131"/>
                      <a:pt x="258" y="1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3" name="Google Shape;3003;p22"/>
              <p:cNvSpPr/>
              <p:nvPr/>
            </p:nvSpPr>
            <p:spPr>
              <a:xfrm>
                <a:off x="4035426" y="4554538"/>
                <a:ext cx="693738" cy="69373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79" y="72"/>
                    </a:moveTo>
                    <a:cubicBezTo>
                      <a:pt x="176" y="71"/>
                      <a:pt x="172" y="70"/>
                      <a:pt x="169" y="70"/>
                    </a:cubicBezTo>
                    <a:cubicBezTo>
                      <a:pt x="164" y="69"/>
                      <a:pt x="159" y="70"/>
                      <a:pt x="153" y="71"/>
                    </a:cubicBezTo>
                    <a:cubicBezTo>
                      <a:pt x="157" y="69"/>
                      <a:pt x="160" y="67"/>
                      <a:pt x="164" y="65"/>
                    </a:cubicBezTo>
                    <a:cubicBezTo>
                      <a:pt x="167" y="63"/>
                      <a:pt x="169" y="61"/>
                      <a:pt x="172" y="58"/>
                    </a:cubicBezTo>
                    <a:cubicBezTo>
                      <a:pt x="174" y="55"/>
                      <a:pt x="175" y="52"/>
                      <a:pt x="173" y="48"/>
                    </a:cubicBezTo>
                    <a:cubicBezTo>
                      <a:pt x="172" y="45"/>
                      <a:pt x="169" y="43"/>
                      <a:pt x="166" y="43"/>
                    </a:cubicBezTo>
                    <a:cubicBezTo>
                      <a:pt x="163" y="42"/>
                      <a:pt x="159" y="43"/>
                      <a:pt x="156" y="44"/>
                    </a:cubicBezTo>
                    <a:cubicBezTo>
                      <a:pt x="149" y="46"/>
                      <a:pt x="142" y="50"/>
                      <a:pt x="136" y="54"/>
                    </a:cubicBezTo>
                    <a:cubicBezTo>
                      <a:pt x="140" y="49"/>
                      <a:pt x="143" y="44"/>
                      <a:pt x="147" y="39"/>
                    </a:cubicBezTo>
                    <a:cubicBezTo>
                      <a:pt x="149" y="36"/>
                      <a:pt x="151" y="33"/>
                      <a:pt x="152" y="30"/>
                    </a:cubicBezTo>
                    <a:cubicBezTo>
                      <a:pt x="153" y="26"/>
                      <a:pt x="152" y="22"/>
                      <a:pt x="150" y="20"/>
                    </a:cubicBezTo>
                    <a:cubicBezTo>
                      <a:pt x="147" y="17"/>
                      <a:pt x="144" y="17"/>
                      <a:pt x="141" y="18"/>
                    </a:cubicBezTo>
                    <a:cubicBezTo>
                      <a:pt x="137" y="18"/>
                      <a:pt x="134" y="20"/>
                      <a:pt x="132" y="22"/>
                    </a:cubicBezTo>
                    <a:cubicBezTo>
                      <a:pt x="126" y="27"/>
                      <a:pt x="121" y="33"/>
                      <a:pt x="117" y="40"/>
                    </a:cubicBezTo>
                    <a:cubicBezTo>
                      <a:pt x="119" y="34"/>
                      <a:pt x="121" y="28"/>
                      <a:pt x="122" y="21"/>
                    </a:cubicBezTo>
                    <a:cubicBezTo>
                      <a:pt x="123" y="18"/>
                      <a:pt x="123" y="15"/>
                      <a:pt x="123" y="11"/>
                    </a:cubicBezTo>
                    <a:cubicBezTo>
                      <a:pt x="122" y="8"/>
                      <a:pt x="120" y="4"/>
                      <a:pt x="117" y="3"/>
                    </a:cubicBezTo>
                    <a:cubicBezTo>
                      <a:pt x="114" y="2"/>
                      <a:pt x="110" y="3"/>
                      <a:pt x="107" y="4"/>
                    </a:cubicBezTo>
                    <a:cubicBezTo>
                      <a:pt x="105" y="6"/>
                      <a:pt x="103" y="9"/>
                      <a:pt x="101" y="12"/>
                    </a:cubicBezTo>
                    <a:cubicBezTo>
                      <a:pt x="98" y="19"/>
                      <a:pt x="96" y="26"/>
                      <a:pt x="95" y="34"/>
                    </a:cubicBezTo>
                    <a:cubicBezTo>
                      <a:pt x="94" y="28"/>
                      <a:pt x="93" y="22"/>
                      <a:pt x="92" y="15"/>
                    </a:cubicBezTo>
                    <a:cubicBezTo>
                      <a:pt x="91" y="12"/>
                      <a:pt x="90" y="8"/>
                      <a:pt x="88" y="6"/>
                    </a:cubicBezTo>
                    <a:cubicBezTo>
                      <a:pt x="87" y="3"/>
                      <a:pt x="83" y="0"/>
                      <a:pt x="80" y="0"/>
                    </a:cubicBezTo>
                    <a:cubicBezTo>
                      <a:pt x="77" y="0"/>
                      <a:pt x="74" y="3"/>
                      <a:pt x="72" y="5"/>
                    </a:cubicBezTo>
                    <a:cubicBezTo>
                      <a:pt x="70" y="8"/>
                      <a:pt x="70" y="12"/>
                      <a:pt x="69" y="15"/>
                    </a:cubicBezTo>
                    <a:cubicBezTo>
                      <a:pt x="69" y="20"/>
                      <a:pt x="69" y="25"/>
                      <a:pt x="70" y="31"/>
                    </a:cubicBezTo>
                    <a:cubicBezTo>
                      <a:pt x="68" y="27"/>
                      <a:pt x="66" y="24"/>
                      <a:pt x="64" y="20"/>
                    </a:cubicBezTo>
                    <a:cubicBezTo>
                      <a:pt x="63" y="18"/>
                      <a:pt x="61" y="15"/>
                      <a:pt x="58" y="12"/>
                    </a:cubicBezTo>
                    <a:cubicBezTo>
                      <a:pt x="55" y="10"/>
                      <a:pt x="51" y="9"/>
                      <a:pt x="48" y="11"/>
                    </a:cubicBezTo>
                    <a:cubicBezTo>
                      <a:pt x="45" y="12"/>
                      <a:pt x="43" y="15"/>
                      <a:pt x="42" y="18"/>
                    </a:cubicBezTo>
                    <a:cubicBezTo>
                      <a:pt x="42" y="21"/>
                      <a:pt x="42" y="25"/>
                      <a:pt x="43" y="28"/>
                    </a:cubicBezTo>
                    <a:cubicBezTo>
                      <a:pt x="45" y="35"/>
                      <a:pt x="49" y="42"/>
                      <a:pt x="53" y="48"/>
                    </a:cubicBezTo>
                    <a:cubicBezTo>
                      <a:pt x="49" y="44"/>
                      <a:pt x="44" y="41"/>
                      <a:pt x="38" y="37"/>
                    </a:cubicBezTo>
                    <a:cubicBezTo>
                      <a:pt x="36" y="35"/>
                      <a:pt x="33" y="33"/>
                      <a:pt x="29" y="32"/>
                    </a:cubicBezTo>
                    <a:cubicBezTo>
                      <a:pt x="26" y="31"/>
                      <a:pt x="22" y="32"/>
                      <a:pt x="20" y="34"/>
                    </a:cubicBezTo>
                    <a:cubicBezTo>
                      <a:pt x="17" y="37"/>
                      <a:pt x="17" y="40"/>
                      <a:pt x="17" y="43"/>
                    </a:cubicBezTo>
                    <a:cubicBezTo>
                      <a:pt x="18" y="47"/>
                      <a:pt x="20" y="50"/>
                      <a:pt x="22" y="52"/>
                    </a:cubicBezTo>
                    <a:cubicBezTo>
                      <a:pt x="27" y="58"/>
                      <a:pt x="33" y="63"/>
                      <a:pt x="39" y="67"/>
                    </a:cubicBezTo>
                    <a:cubicBezTo>
                      <a:pt x="33" y="65"/>
                      <a:pt x="27" y="64"/>
                      <a:pt x="21" y="62"/>
                    </a:cubicBezTo>
                    <a:cubicBezTo>
                      <a:pt x="18" y="61"/>
                      <a:pt x="14" y="61"/>
                      <a:pt x="11" y="61"/>
                    </a:cubicBezTo>
                    <a:cubicBezTo>
                      <a:pt x="7" y="62"/>
                      <a:pt x="4" y="64"/>
                      <a:pt x="3" y="67"/>
                    </a:cubicBezTo>
                    <a:cubicBezTo>
                      <a:pt x="1" y="70"/>
                      <a:pt x="2" y="74"/>
                      <a:pt x="4" y="77"/>
                    </a:cubicBezTo>
                    <a:cubicBezTo>
                      <a:pt x="6" y="79"/>
                      <a:pt x="9" y="81"/>
                      <a:pt x="12" y="83"/>
                    </a:cubicBezTo>
                    <a:cubicBezTo>
                      <a:pt x="19" y="86"/>
                      <a:pt x="26" y="88"/>
                      <a:pt x="34" y="89"/>
                    </a:cubicBezTo>
                    <a:cubicBezTo>
                      <a:pt x="27" y="90"/>
                      <a:pt x="21" y="91"/>
                      <a:pt x="15" y="92"/>
                    </a:cubicBezTo>
                    <a:cubicBezTo>
                      <a:pt x="12" y="93"/>
                      <a:pt x="8" y="94"/>
                      <a:pt x="5" y="96"/>
                    </a:cubicBezTo>
                    <a:cubicBezTo>
                      <a:pt x="2" y="97"/>
                      <a:pt x="0" y="101"/>
                      <a:pt x="0" y="104"/>
                    </a:cubicBezTo>
                    <a:cubicBezTo>
                      <a:pt x="0" y="107"/>
                      <a:pt x="2" y="110"/>
                      <a:pt x="5" y="112"/>
                    </a:cubicBezTo>
                    <a:cubicBezTo>
                      <a:pt x="8" y="114"/>
                      <a:pt x="11" y="114"/>
                      <a:pt x="15" y="115"/>
                    </a:cubicBezTo>
                    <a:cubicBezTo>
                      <a:pt x="20" y="115"/>
                      <a:pt x="25" y="115"/>
                      <a:pt x="30" y="114"/>
                    </a:cubicBezTo>
                    <a:cubicBezTo>
                      <a:pt x="27" y="116"/>
                      <a:pt x="23" y="118"/>
                      <a:pt x="20" y="120"/>
                    </a:cubicBezTo>
                    <a:cubicBezTo>
                      <a:pt x="17" y="122"/>
                      <a:pt x="14" y="123"/>
                      <a:pt x="12" y="126"/>
                    </a:cubicBezTo>
                    <a:cubicBezTo>
                      <a:pt x="10" y="129"/>
                      <a:pt x="9" y="133"/>
                      <a:pt x="10" y="136"/>
                    </a:cubicBezTo>
                    <a:cubicBezTo>
                      <a:pt x="11" y="139"/>
                      <a:pt x="15" y="141"/>
                      <a:pt x="18" y="142"/>
                    </a:cubicBezTo>
                    <a:cubicBezTo>
                      <a:pt x="21" y="142"/>
                      <a:pt x="24" y="142"/>
                      <a:pt x="28" y="141"/>
                    </a:cubicBezTo>
                    <a:cubicBezTo>
                      <a:pt x="35" y="139"/>
                      <a:pt x="42" y="135"/>
                      <a:pt x="48" y="131"/>
                    </a:cubicBezTo>
                    <a:cubicBezTo>
                      <a:pt x="44" y="135"/>
                      <a:pt x="40" y="140"/>
                      <a:pt x="37" y="146"/>
                    </a:cubicBezTo>
                    <a:cubicBezTo>
                      <a:pt x="35" y="148"/>
                      <a:pt x="33" y="151"/>
                      <a:pt x="32" y="155"/>
                    </a:cubicBezTo>
                    <a:cubicBezTo>
                      <a:pt x="31" y="158"/>
                      <a:pt x="31" y="162"/>
                      <a:pt x="34" y="165"/>
                    </a:cubicBezTo>
                    <a:cubicBezTo>
                      <a:pt x="36" y="167"/>
                      <a:pt x="40" y="168"/>
                      <a:pt x="43" y="167"/>
                    </a:cubicBezTo>
                    <a:cubicBezTo>
                      <a:pt x="46" y="166"/>
                      <a:pt x="49" y="164"/>
                      <a:pt x="52" y="162"/>
                    </a:cubicBezTo>
                    <a:cubicBezTo>
                      <a:pt x="58" y="157"/>
                      <a:pt x="62" y="151"/>
                      <a:pt x="66" y="145"/>
                    </a:cubicBezTo>
                    <a:cubicBezTo>
                      <a:pt x="65" y="151"/>
                      <a:pt x="63" y="157"/>
                      <a:pt x="62" y="163"/>
                    </a:cubicBezTo>
                    <a:cubicBezTo>
                      <a:pt x="61" y="166"/>
                      <a:pt x="60" y="170"/>
                      <a:pt x="61" y="173"/>
                    </a:cubicBezTo>
                    <a:cubicBezTo>
                      <a:pt x="62" y="177"/>
                      <a:pt x="64" y="180"/>
                      <a:pt x="67" y="181"/>
                    </a:cubicBezTo>
                    <a:cubicBezTo>
                      <a:pt x="70" y="183"/>
                      <a:pt x="74" y="182"/>
                      <a:pt x="76" y="180"/>
                    </a:cubicBezTo>
                    <a:cubicBezTo>
                      <a:pt x="79" y="178"/>
                      <a:pt x="81" y="175"/>
                      <a:pt x="82" y="172"/>
                    </a:cubicBezTo>
                    <a:cubicBezTo>
                      <a:pt x="86" y="165"/>
                      <a:pt x="88" y="158"/>
                      <a:pt x="89" y="150"/>
                    </a:cubicBezTo>
                    <a:cubicBezTo>
                      <a:pt x="90" y="157"/>
                      <a:pt x="91" y="163"/>
                      <a:pt x="92" y="169"/>
                    </a:cubicBezTo>
                    <a:cubicBezTo>
                      <a:pt x="93" y="172"/>
                      <a:pt x="93" y="176"/>
                      <a:pt x="95" y="179"/>
                    </a:cubicBezTo>
                    <a:cubicBezTo>
                      <a:pt x="97" y="182"/>
                      <a:pt x="100" y="184"/>
                      <a:pt x="104" y="184"/>
                    </a:cubicBezTo>
                    <a:cubicBezTo>
                      <a:pt x="107" y="184"/>
                      <a:pt x="110" y="182"/>
                      <a:pt x="112" y="179"/>
                    </a:cubicBezTo>
                    <a:cubicBezTo>
                      <a:pt x="114" y="176"/>
                      <a:pt x="114" y="173"/>
                      <a:pt x="114" y="169"/>
                    </a:cubicBezTo>
                    <a:cubicBezTo>
                      <a:pt x="115" y="164"/>
                      <a:pt x="114" y="159"/>
                      <a:pt x="113" y="154"/>
                    </a:cubicBezTo>
                    <a:cubicBezTo>
                      <a:pt x="115" y="157"/>
                      <a:pt x="117" y="161"/>
                      <a:pt x="119" y="164"/>
                    </a:cubicBezTo>
                    <a:cubicBezTo>
                      <a:pt x="121" y="167"/>
                      <a:pt x="123" y="170"/>
                      <a:pt x="126" y="172"/>
                    </a:cubicBezTo>
                    <a:cubicBezTo>
                      <a:pt x="129" y="174"/>
                      <a:pt x="132" y="175"/>
                      <a:pt x="136" y="174"/>
                    </a:cubicBezTo>
                    <a:cubicBezTo>
                      <a:pt x="139" y="173"/>
                      <a:pt x="141" y="169"/>
                      <a:pt x="141" y="166"/>
                    </a:cubicBezTo>
                    <a:cubicBezTo>
                      <a:pt x="142" y="163"/>
                      <a:pt x="141" y="160"/>
                      <a:pt x="140" y="156"/>
                    </a:cubicBezTo>
                    <a:cubicBezTo>
                      <a:pt x="138" y="149"/>
                      <a:pt x="134" y="142"/>
                      <a:pt x="130" y="136"/>
                    </a:cubicBezTo>
                    <a:cubicBezTo>
                      <a:pt x="135" y="140"/>
                      <a:pt x="140" y="144"/>
                      <a:pt x="145" y="147"/>
                    </a:cubicBezTo>
                    <a:cubicBezTo>
                      <a:pt x="148" y="149"/>
                      <a:pt x="151" y="151"/>
                      <a:pt x="154" y="152"/>
                    </a:cubicBezTo>
                    <a:cubicBezTo>
                      <a:pt x="158" y="153"/>
                      <a:pt x="162" y="153"/>
                      <a:pt x="164" y="150"/>
                    </a:cubicBezTo>
                    <a:cubicBezTo>
                      <a:pt x="167" y="148"/>
                      <a:pt x="167" y="144"/>
                      <a:pt x="166" y="141"/>
                    </a:cubicBezTo>
                    <a:cubicBezTo>
                      <a:pt x="166" y="138"/>
                      <a:pt x="164" y="135"/>
                      <a:pt x="162" y="132"/>
                    </a:cubicBezTo>
                    <a:cubicBezTo>
                      <a:pt x="157" y="126"/>
                      <a:pt x="151" y="122"/>
                      <a:pt x="144" y="118"/>
                    </a:cubicBezTo>
                    <a:cubicBezTo>
                      <a:pt x="150" y="119"/>
                      <a:pt x="156" y="121"/>
                      <a:pt x="163" y="122"/>
                    </a:cubicBezTo>
                    <a:cubicBezTo>
                      <a:pt x="166" y="123"/>
                      <a:pt x="169" y="124"/>
                      <a:pt x="173" y="123"/>
                    </a:cubicBezTo>
                    <a:cubicBezTo>
                      <a:pt x="176" y="122"/>
                      <a:pt x="180" y="120"/>
                      <a:pt x="181" y="117"/>
                    </a:cubicBezTo>
                    <a:cubicBezTo>
                      <a:pt x="182" y="114"/>
                      <a:pt x="181" y="111"/>
                      <a:pt x="180" y="108"/>
                    </a:cubicBezTo>
                    <a:cubicBezTo>
                      <a:pt x="178" y="105"/>
                      <a:pt x="175" y="103"/>
                      <a:pt x="172" y="102"/>
                    </a:cubicBezTo>
                    <a:cubicBezTo>
                      <a:pt x="165" y="98"/>
                      <a:pt x="158" y="96"/>
                      <a:pt x="150" y="95"/>
                    </a:cubicBezTo>
                    <a:cubicBezTo>
                      <a:pt x="156" y="94"/>
                      <a:pt x="162" y="93"/>
                      <a:pt x="169" y="92"/>
                    </a:cubicBezTo>
                    <a:cubicBezTo>
                      <a:pt x="172" y="91"/>
                      <a:pt x="176" y="91"/>
                      <a:pt x="178" y="89"/>
                    </a:cubicBezTo>
                    <a:cubicBezTo>
                      <a:pt x="181" y="87"/>
                      <a:pt x="184" y="84"/>
                      <a:pt x="184" y="80"/>
                    </a:cubicBezTo>
                    <a:cubicBezTo>
                      <a:pt x="184" y="77"/>
                      <a:pt x="182" y="74"/>
                      <a:pt x="179" y="7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4" name="Google Shape;3004;p22"/>
              <p:cNvSpPr/>
              <p:nvPr/>
            </p:nvSpPr>
            <p:spPr>
              <a:xfrm>
                <a:off x="4148138" y="4672013"/>
                <a:ext cx="468312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3" extrusionOk="0">
                    <a:moveTo>
                      <a:pt x="115" y="35"/>
                    </a:moveTo>
                    <a:cubicBezTo>
                      <a:pt x="113" y="35"/>
                      <a:pt x="110" y="35"/>
                      <a:pt x="108" y="35"/>
                    </a:cubicBezTo>
                    <a:cubicBezTo>
                      <a:pt x="105" y="36"/>
                      <a:pt x="102" y="37"/>
                      <a:pt x="98" y="38"/>
                    </a:cubicBezTo>
                    <a:cubicBezTo>
                      <a:pt x="100" y="36"/>
                      <a:pt x="102" y="35"/>
                      <a:pt x="104" y="33"/>
                    </a:cubicBezTo>
                    <a:cubicBezTo>
                      <a:pt x="106" y="31"/>
                      <a:pt x="107" y="29"/>
                      <a:pt x="108" y="27"/>
                    </a:cubicBezTo>
                    <a:cubicBezTo>
                      <a:pt x="109" y="25"/>
                      <a:pt x="109" y="23"/>
                      <a:pt x="108" y="21"/>
                    </a:cubicBezTo>
                    <a:cubicBezTo>
                      <a:pt x="107" y="19"/>
                      <a:pt x="104" y="18"/>
                      <a:pt x="102" y="18"/>
                    </a:cubicBezTo>
                    <a:cubicBezTo>
                      <a:pt x="100" y="18"/>
                      <a:pt x="98" y="19"/>
                      <a:pt x="96" y="20"/>
                    </a:cubicBezTo>
                    <a:cubicBezTo>
                      <a:pt x="92" y="23"/>
                      <a:pt x="88" y="26"/>
                      <a:pt x="84" y="30"/>
                    </a:cubicBezTo>
                    <a:cubicBezTo>
                      <a:pt x="86" y="26"/>
                      <a:pt x="88" y="22"/>
                      <a:pt x="89" y="18"/>
                    </a:cubicBezTo>
                    <a:cubicBezTo>
                      <a:pt x="90" y="16"/>
                      <a:pt x="91" y="14"/>
                      <a:pt x="91" y="12"/>
                    </a:cubicBezTo>
                    <a:cubicBezTo>
                      <a:pt x="91" y="10"/>
                      <a:pt x="90" y="7"/>
                      <a:pt x="88" y="6"/>
                    </a:cubicBezTo>
                    <a:cubicBezTo>
                      <a:pt x="86" y="5"/>
                      <a:pt x="84" y="5"/>
                      <a:pt x="82" y="6"/>
                    </a:cubicBezTo>
                    <a:cubicBezTo>
                      <a:pt x="80" y="7"/>
                      <a:pt x="78" y="8"/>
                      <a:pt x="77" y="10"/>
                    </a:cubicBezTo>
                    <a:cubicBezTo>
                      <a:pt x="74" y="14"/>
                      <a:pt x="72" y="19"/>
                      <a:pt x="70" y="24"/>
                    </a:cubicBezTo>
                    <a:cubicBezTo>
                      <a:pt x="71" y="19"/>
                      <a:pt x="71" y="15"/>
                      <a:pt x="71" y="11"/>
                    </a:cubicBezTo>
                    <a:cubicBezTo>
                      <a:pt x="70" y="9"/>
                      <a:pt x="70" y="6"/>
                      <a:pt x="70" y="4"/>
                    </a:cubicBezTo>
                    <a:cubicBezTo>
                      <a:pt x="69" y="2"/>
                      <a:pt x="67" y="0"/>
                      <a:pt x="65" y="0"/>
                    </a:cubicBezTo>
                    <a:cubicBezTo>
                      <a:pt x="62" y="0"/>
                      <a:pt x="60" y="1"/>
                      <a:pt x="59" y="2"/>
                    </a:cubicBezTo>
                    <a:cubicBezTo>
                      <a:pt x="57" y="4"/>
                      <a:pt x="56" y="6"/>
                      <a:pt x="56" y="8"/>
                    </a:cubicBezTo>
                    <a:cubicBezTo>
                      <a:pt x="55" y="13"/>
                      <a:pt x="55" y="18"/>
                      <a:pt x="55" y="23"/>
                    </a:cubicBezTo>
                    <a:cubicBezTo>
                      <a:pt x="53" y="19"/>
                      <a:pt x="52" y="15"/>
                      <a:pt x="50" y="12"/>
                    </a:cubicBezTo>
                    <a:cubicBezTo>
                      <a:pt x="49" y="10"/>
                      <a:pt x="48" y="7"/>
                      <a:pt x="47" y="6"/>
                    </a:cubicBezTo>
                    <a:cubicBezTo>
                      <a:pt x="45" y="4"/>
                      <a:pt x="43" y="3"/>
                      <a:pt x="40" y="4"/>
                    </a:cubicBezTo>
                    <a:cubicBezTo>
                      <a:pt x="38" y="4"/>
                      <a:pt x="37" y="6"/>
                      <a:pt x="36" y="8"/>
                    </a:cubicBezTo>
                    <a:cubicBezTo>
                      <a:pt x="35" y="10"/>
                      <a:pt x="35" y="13"/>
                      <a:pt x="36" y="15"/>
                    </a:cubicBezTo>
                    <a:cubicBezTo>
                      <a:pt x="36" y="18"/>
                      <a:pt x="37" y="21"/>
                      <a:pt x="39" y="25"/>
                    </a:cubicBezTo>
                    <a:cubicBezTo>
                      <a:pt x="37" y="23"/>
                      <a:pt x="35" y="21"/>
                      <a:pt x="33" y="19"/>
                    </a:cubicBezTo>
                    <a:cubicBezTo>
                      <a:pt x="32" y="17"/>
                      <a:pt x="30" y="16"/>
                      <a:pt x="28" y="15"/>
                    </a:cubicBezTo>
                    <a:cubicBezTo>
                      <a:pt x="26" y="14"/>
                      <a:pt x="23" y="14"/>
                      <a:pt x="21" y="15"/>
                    </a:cubicBezTo>
                    <a:cubicBezTo>
                      <a:pt x="19" y="16"/>
                      <a:pt x="19" y="19"/>
                      <a:pt x="19" y="21"/>
                    </a:cubicBezTo>
                    <a:cubicBezTo>
                      <a:pt x="19" y="23"/>
                      <a:pt x="20" y="25"/>
                      <a:pt x="21" y="27"/>
                    </a:cubicBezTo>
                    <a:cubicBezTo>
                      <a:pt x="23" y="31"/>
                      <a:pt x="27" y="35"/>
                      <a:pt x="30" y="39"/>
                    </a:cubicBezTo>
                    <a:cubicBezTo>
                      <a:pt x="27" y="37"/>
                      <a:pt x="23" y="35"/>
                      <a:pt x="19" y="34"/>
                    </a:cubicBezTo>
                    <a:cubicBezTo>
                      <a:pt x="17" y="33"/>
                      <a:pt x="15" y="32"/>
                      <a:pt x="12" y="32"/>
                    </a:cubicBezTo>
                    <a:cubicBezTo>
                      <a:pt x="10" y="32"/>
                      <a:pt x="8" y="33"/>
                      <a:pt x="6" y="35"/>
                    </a:cubicBezTo>
                    <a:cubicBezTo>
                      <a:pt x="5" y="37"/>
                      <a:pt x="5" y="39"/>
                      <a:pt x="6" y="41"/>
                    </a:cubicBezTo>
                    <a:cubicBezTo>
                      <a:pt x="7" y="43"/>
                      <a:pt x="9" y="45"/>
                      <a:pt x="11" y="46"/>
                    </a:cubicBezTo>
                    <a:cubicBezTo>
                      <a:pt x="15" y="49"/>
                      <a:pt x="19" y="51"/>
                      <a:pt x="24" y="53"/>
                    </a:cubicBezTo>
                    <a:cubicBezTo>
                      <a:pt x="20" y="53"/>
                      <a:pt x="16" y="52"/>
                      <a:pt x="12" y="53"/>
                    </a:cubicBezTo>
                    <a:cubicBezTo>
                      <a:pt x="9" y="53"/>
                      <a:pt x="7" y="53"/>
                      <a:pt x="5" y="54"/>
                    </a:cubicBezTo>
                    <a:cubicBezTo>
                      <a:pt x="3" y="54"/>
                      <a:pt x="1" y="56"/>
                      <a:pt x="1" y="58"/>
                    </a:cubicBezTo>
                    <a:cubicBezTo>
                      <a:pt x="0" y="61"/>
                      <a:pt x="1" y="63"/>
                      <a:pt x="3" y="64"/>
                    </a:cubicBezTo>
                    <a:cubicBezTo>
                      <a:pt x="5" y="66"/>
                      <a:pt x="7" y="67"/>
                      <a:pt x="9" y="67"/>
                    </a:cubicBezTo>
                    <a:cubicBezTo>
                      <a:pt x="14" y="68"/>
                      <a:pt x="19" y="68"/>
                      <a:pt x="24" y="68"/>
                    </a:cubicBezTo>
                    <a:cubicBezTo>
                      <a:pt x="20" y="70"/>
                      <a:pt x="16" y="71"/>
                      <a:pt x="12" y="73"/>
                    </a:cubicBezTo>
                    <a:cubicBezTo>
                      <a:pt x="10" y="74"/>
                      <a:pt x="8" y="75"/>
                      <a:pt x="6" y="76"/>
                    </a:cubicBezTo>
                    <a:cubicBezTo>
                      <a:pt x="5" y="78"/>
                      <a:pt x="4" y="80"/>
                      <a:pt x="4" y="83"/>
                    </a:cubicBezTo>
                    <a:cubicBezTo>
                      <a:pt x="5" y="85"/>
                      <a:pt x="7" y="86"/>
                      <a:pt x="9" y="87"/>
                    </a:cubicBezTo>
                    <a:cubicBezTo>
                      <a:pt x="11" y="88"/>
                      <a:pt x="13" y="88"/>
                      <a:pt x="15" y="87"/>
                    </a:cubicBezTo>
                    <a:cubicBezTo>
                      <a:pt x="19" y="87"/>
                      <a:pt x="22" y="86"/>
                      <a:pt x="25" y="84"/>
                    </a:cubicBezTo>
                    <a:cubicBezTo>
                      <a:pt x="23" y="86"/>
                      <a:pt x="22" y="88"/>
                      <a:pt x="20" y="90"/>
                    </a:cubicBezTo>
                    <a:cubicBezTo>
                      <a:pt x="18" y="91"/>
                      <a:pt x="16" y="93"/>
                      <a:pt x="16" y="95"/>
                    </a:cubicBezTo>
                    <a:cubicBezTo>
                      <a:pt x="15" y="97"/>
                      <a:pt x="14" y="100"/>
                      <a:pt x="16" y="102"/>
                    </a:cubicBezTo>
                    <a:cubicBezTo>
                      <a:pt x="17" y="104"/>
                      <a:pt x="19" y="104"/>
                      <a:pt x="22" y="104"/>
                    </a:cubicBezTo>
                    <a:cubicBezTo>
                      <a:pt x="24" y="104"/>
                      <a:pt x="26" y="103"/>
                      <a:pt x="28" y="102"/>
                    </a:cubicBezTo>
                    <a:cubicBezTo>
                      <a:pt x="32" y="100"/>
                      <a:pt x="36" y="96"/>
                      <a:pt x="39" y="93"/>
                    </a:cubicBezTo>
                    <a:cubicBezTo>
                      <a:pt x="37" y="96"/>
                      <a:pt x="36" y="100"/>
                      <a:pt x="34" y="104"/>
                    </a:cubicBezTo>
                    <a:cubicBezTo>
                      <a:pt x="33" y="106"/>
                      <a:pt x="33" y="108"/>
                      <a:pt x="33" y="111"/>
                    </a:cubicBezTo>
                    <a:cubicBezTo>
                      <a:pt x="32" y="113"/>
                      <a:pt x="33" y="115"/>
                      <a:pt x="35" y="117"/>
                    </a:cubicBezTo>
                    <a:cubicBezTo>
                      <a:pt x="37" y="118"/>
                      <a:pt x="40" y="118"/>
                      <a:pt x="42" y="117"/>
                    </a:cubicBezTo>
                    <a:cubicBezTo>
                      <a:pt x="44" y="116"/>
                      <a:pt x="45" y="114"/>
                      <a:pt x="47" y="112"/>
                    </a:cubicBezTo>
                    <a:cubicBezTo>
                      <a:pt x="50" y="108"/>
                      <a:pt x="52" y="104"/>
                      <a:pt x="53" y="99"/>
                    </a:cubicBezTo>
                    <a:cubicBezTo>
                      <a:pt x="53" y="103"/>
                      <a:pt x="53" y="107"/>
                      <a:pt x="53" y="111"/>
                    </a:cubicBezTo>
                    <a:cubicBezTo>
                      <a:pt x="53" y="114"/>
                      <a:pt x="53" y="116"/>
                      <a:pt x="54" y="118"/>
                    </a:cubicBezTo>
                    <a:cubicBezTo>
                      <a:pt x="55" y="120"/>
                      <a:pt x="57" y="122"/>
                      <a:pt x="59" y="123"/>
                    </a:cubicBezTo>
                    <a:cubicBezTo>
                      <a:pt x="61" y="123"/>
                      <a:pt x="64" y="122"/>
                      <a:pt x="65" y="120"/>
                    </a:cubicBezTo>
                    <a:cubicBezTo>
                      <a:pt x="66" y="118"/>
                      <a:pt x="67" y="116"/>
                      <a:pt x="68" y="114"/>
                    </a:cubicBezTo>
                    <a:cubicBezTo>
                      <a:pt x="69" y="109"/>
                      <a:pt x="69" y="104"/>
                      <a:pt x="69" y="99"/>
                    </a:cubicBezTo>
                    <a:cubicBezTo>
                      <a:pt x="70" y="103"/>
                      <a:pt x="72" y="107"/>
                      <a:pt x="73" y="111"/>
                    </a:cubicBezTo>
                    <a:cubicBezTo>
                      <a:pt x="74" y="113"/>
                      <a:pt x="75" y="115"/>
                      <a:pt x="77" y="117"/>
                    </a:cubicBezTo>
                    <a:cubicBezTo>
                      <a:pt x="79" y="118"/>
                      <a:pt x="81" y="119"/>
                      <a:pt x="83" y="119"/>
                    </a:cubicBezTo>
                    <a:cubicBezTo>
                      <a:pt x="85" y="118"/>
                      <a:pt x="87" y="116"/>
                      <a:pt x="88" y="114"/>
                    </a:cubicBezTo>
                    <a:cubicBezTo>
                      <a:pt x="88" y="112"/>
                      <a:pt x="88" y="110"/>
                      <a:pt x="88" y="108"/>
                    </a:cubicBezTo>
                    <a:cubicBezTo>
                      <a:pt x="87" y="104"/>
                      <a:pt x="86" y="101"/>
                      <a:pt x="85" y="98"/>
                    </a:cubicBezTo>
                    <a:cubicBezTo>
                      <a:pt x="87" y="100"/>
                      <a:pt x="89" y="101"/>
                      <a:pt x="90" y="103"/>
                    </a:cubicBezTo>
                    <a:cubicBezTo>
                      <a:pt x="92" y="105"/>
                      <a:pt x="94" y="107"/>
                      <a:pt x="96" y="108"/>
                    </a:cubicBezTo>
                    <a:cubicBezTo>
                      <a:pt x="98" y="108"/>
                      <a:pt x="101" y="109"/>
                      <a:pt x="102" y="107"/>
                    </a:cubicBezTo>
                    <a:cubicBezTo>
                      <a:pt x="104" y="106"/>
                      <a:pt x="105" y="104"/>
                      <a:pt x="105" y="101"/>
                    </a:cubicBezTo>
                    <a:cubicBezTo>
                      <a:pt x="105" y="99"/>
                      <a:pt x="104" y="97"/>
                      <a:pt x="103" y="95"/>
                    </a:cubicBezTo>
                    <a:cubicBezTo>
                      <a:pt x="100" y="91"/>
                      <a:pt x="97" y="87"/>
                      <a:pt x="93" y="84"/>
                    </a:cubicBezTo>
                    <a:cubicBezTo>
                      <a:pt x="97" y="86"/>
                      <a:pt x="101" y="87"/>
                      <a:pt x="105" y="89"/>
                    </a:cubicBezTo>
                    <a:cubicBezTo>
                      <a:pt x="107" y="90"/>
                      <a:pt x="109" y="90"/>
                      <a:pt x="111" y="91"/>
                    </a:cubicBezTo>
                    <a:cubicBezTo>
                      <a:pt x="114" y="91"/>
                      <a:pt x="116" y="90"/>
                      <a:pt x="117" y="88"/>
                    </a:cubicBezTo>
                    <a:cubicBezTo>
                      <a:pt x="118" y="86"/>
                      <a:pt x="118" y="83"/>
                      <a:pt x="117" y="81"/>
                    </a:cubicBezTo>
                    <a:cubicBezTo>
                      <a:pt x="116" y="79"/>
                      <a:pt x="115" y="78"/>
                      <a:pt x="113" y="77"/>
                    </a:cubicBezTo>
                    <a:cubicBezTo>
                      <a:pt x="109" y="73"/>
                      <a:pt x="104" y="71"/>
                      <a:pt x="100" y="70"/>
                    </a:cubicBezTo>
                    <a:cubicBezTo>
                      <a:pt x="104" y="70"/>
                      <a:pt x="108" y="70"/>
                      <a:pt x="112" y="70"/>
                    </a:cubicBezTo>
                    <a:cubicBezTo>
                      <a:pt x="114" y="70"/>
                      <a:pt x="117" y="70"/>
                      <a:pt x="119" y="69"/>
                    </a:cubicBezTo>
                    <a:cubicBezTo>
                      <a:pt x="121" y="68"/>
                      <a:pt x="123" y="66"/>
                      <a:pt x="123" y="64"/>
                    </a:cubicBezTo>
                    <a:cubicBezTo>
                      <a:pt x="124" y="62"/>
                      <a:pt x="122" y="60"/>
                      <a:pt x="121" y="58"/>
                    </a:cubicBezTo>
                    <a:cubicBezTo>
                      <a:pt x="119" y="57"/>
                      <a:pt x="117" y="56"/>
                      <a:pt x="115" y="55"/>
                    </a:cubicBezTo>
                    <a:cubicBezTo>
                      <a:pt x="110" y="54"/>
                      <a:pt x="105" y="54"/>
                      <a:pt x="100" y="54"/>
                    </a:cubicBezTo>
                    <a:cubicBezTo>
                      <a:pt x="104" y="53"/>
                      <a:pt x="108" y="51"/>
                      <a:pt x="111" y="50"/>
                    </a:cubicBezTo>
                    <a:cubicBezTo>
                      <a:pt x="113" y="49"/>
                      <a:pt x="116" y="48"/>
                      <a:pt x="117" y="46"/>
                    </a:cubicBezTo>
                    <a:cubicBezTo>
                      <a:pt x="119" y="44"/>
                      <a:pt x="120" y="42"/>
                      <a:pt x="119" y="40"/>
                    </a:cubicBezTo>
                    <a:cubicBezTo>
                      <a:pt x="119" y="38"/>
                      <a:pt x="117" y="36"/>
                      <a:pt x="115" y="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5" name="Google Shape;3005;p22"/>
              <p:cNvSpPr/>
              <p:nvPr/>
            </p:nvSpPr>
            <p:spPr>
              <a:xfrm>
                <a:off x="4281488" y="4792663"/>
                <a:ext cx="206375" cy="217488"/>
              </a:xfrm>
              <a:custGeom>
                <a:avLst/>
                <a:gdLst/>
                <a:ahLst/>
                <a:cxnLst/>
                <a:rect l="l" t="t" r="r" b="b"/>
                <a:pathLst>
                  <a:path w="55" h="58" extrusionOk="0">
                    <a:moveTo>
                      <a:pt x="12" y="2"/>
                    </a:moveTo>
                    <a:cubicBezTo>
                      <a:pt x="11" y="5"/>
                      <a:pt x="12" y="9"/>
                      <a:pt x="10" y="11"/>
                    </a:cubicBezTo>
                    <a:cubicBezTo>
                      <a:pt x="10" y="12"/>
                      <a:pt x="8" y="13"/>
                      <a:pt x="7" y="13"/>
                    </a:cubicBezTo>
                    <a:cubicBezTo>
                      <a:pt x="5" y="14"/>
                      <a:pt x="3" y="15"/>
                      <a:pt x="2" y="17"/>
                    </a:cubicBezTo>
                    <a:cubicBezTo>
                      <a:pt x="1" y="19"/>
                      <a:pt x="0" y="21"/>
                      <a:pt x="2" y="23"/>
                    </a:cubicBezTo>
                    <a:cubicBezTo>
                      <a:pt x="2" y="24"/>
                      <a:pt x="3" y="24"/>
                      <a:pt x="4" y="25"/>
                    </a:cubicBezTo>
                    <a:cubicBezTo>
                      <a:pt x="7" y="28"/>
                      <a:pt x="0" y="35"/>
                      <a:pt x="3" y="39"/>
                    </a:cubicBezTo>
                    <a:cubicBezTo>
                      <a:pt x="4" y="43"/>
                      <a:pt x="10" y="42"/>
                      <a:pt x="12" y="46"/>
                    </a:cubicBezTo>
                    <a:cubicBezTo>
                      <a:pt x="13" y="47"/>
                      <a:pt x="13" y="48"/>
                      <a:pt x="13" y="49"/>
                    </a:cubicBezTo>
                    <a:cubicBezTo>
                      <a:pt x="14" y="55"/>
                      <a:pt x="22" y="58"/>
                      <a:pt x="27" y="55"/>
                    </a:cubicBezTo>
                    <a:cubicBezTo>
                      <a:pt x="30" y="53"/>
                      <a:pt x="31" y="49"/>
                      <a:pt x="34" y="48"/>
                    </a:cubicBezTo>
                    <a:cubicBezTo>
                      <a:pt x="39" y="46"/>
                      <a:pt x="44" y="49"/>
                      <a:pt x="47" y="46"/>
                    </a:cubicBezTo>
                    <a:cubicBezTo>
                      <a:pt x="51" y="43"/>
                      <a:pt x="47" y="36"/>
                      <a:pt x="49" y="32"/>
                    </a:cubicBezTo>
                    <a:cubicBezTo>
                      <a:pt x="50" y="28"/>
                      <a:pt x="55" y="25"/>
                      <a:pt x="54" y="21"/>
                    </a:cubicBezTo>
                    <a:cubicBezTo>
                      <a:pt x="52" y="16"/>
                      <a:pt x="44" y="19"/>
                      <a:pt x="43" y="13"/>
                    </a:cubicBezTo>
                    <a:cubicBezTo>
                      <a:pt x="42" y="10"/>
                      <a:pt x="42" y="8"/>
                      <a:pt x="42" y="6"/>
                    </a:cubicBezTo>
                    <a:cubicBezTo>
                      <a:pt x="42" y="4"/>
                      <a:pt x="41" y="2"/>
                      <a:pt x="39" y="1"/>
                    </a:cubicBezTo>
                    <a:cubicBezTo>
                      <a:pt x="36" y="1"/>
                      <a:pt x="34" y="3"/>
                      <a:pt x="32" y="4"/>
                    </a:cubicBezTo>
                    <a:cubicBezTo>
                      <a:pt x="29" y="5"/>
                      <a:pt x="27" y="5"/>
                      <a:pt x="25" y="4"/>
                    </a:cubicBezTo>
                    <a:cubicBezTo>
                      <a:pt x="23" y="3"/>
                      <a:pt x="22" y="2"/>
                      <a:pt x="20" y="1"/>
                    </a:cubicBezTo>
                    <a:cubicBezTo>
                      <a:pt x="19" y="1"/>
                      <a:pt x="17" y="0"/>
                      <a:pt x="15" y="0"/>
                    </a:cubicBezTo>
                    <a:cubicBezTo>
                      <a:pt x="14" y="0"/>
                      <a:pt x="13" y="1"/>
                      <a:pt x="12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6" name="Google Shape;3006;p22"/>
              <p:cNvSpPr/>
              <p:nvPr/>
            </p:nvSpPr>
            <p:spPr>
              <a:xfrm>
                <a:off x="4371976" y="4845051"/>
                <a:ext cx="17463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5"/>
                    </a:moveTo>
                    <a:cubicBezTo>
                      <a:pt x="5" y="5"/>
                      <a:pt x="5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7" name="Google Shape;3007;p22"/>
              <p:cNvSpPr/>
              <p:nvPr/>
            </p:nvSpPr>
            <p:spPr>
              <a:xfrm>
                <a:off x="4337051" y="48561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8" name="Google Shape;3008;p22"/>
              <p:cNvSpPr/>
              <p:nvPr/>
            </p:nvSpPr>
            <p:spPr>
              <a:xfrm>
                <a:off x="4367213" y="48942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4" y="6"/>
                    </a:moveTo>
                    <a:cubicBezTo>
                      <a:pt x="7" y="6"/>
                      <a:pt x="7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9" name="Google Shape;3009;p22"/>
              <p:cNvSpPr/>
              <p:nvPr/>
            </p:nvSpPr>
            <p:spPr>
              <a:xfrm>
                <a:off x="4344988" y="4919663"/>
                <a:ext cx="3333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4" y="6"/>
                    </a:moveTo>
                    <a:cubicBezTo>
                      <a:pt x="8" y="6"/>
                      <a:pt x="9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0" name="Google Shape;3010;p22"/>
              <p:cNvSpPr/>
              <p:nvPr/>
            </p:nvSpPr>
            <p:spPr>
              <a:xfrm>
                <a:off x="4389438" y="48783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1" name="Google Shape;3011;p22"/>
              <p:cNvSpPr/>
              <p:nvPr/>
            </p:nvSpPr>
            <p:spPr>
              <a:xfrm>
                <a:off x="4337051" y="4889501"/>
                <a:ext cx="2698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2" name="Google Shape;3012;p22"/>
              <p:cNvSpPr/>
              <p:nvPr/>
            </p:nvSpPr>
            <p:spPr>
              <a:xfrm>
                <a:off x="4397376" y="49164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3" name="Google Shape;3013;p22"/>
              <p:cNvSpPr/>
              <p:nvPr/>
            </p:nvSpPr>
            <p:spPr>
              <a:xfrm>
                <a:off x="4402138" y="4840288"/>
                <a:ext cx="222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4"/>
                    </a:moveTo>
                    <a:cubicBezTo>
                      <a:pt x="6" y="4"/>
                      <a:pt x="6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4" name="Google Shape;3014;p22"/>
              <p:cNvSpPr/>
              <p:nvPr/>
            </p:nvSpPr>
            <p:spPr>
              <a:xfrm>
                <a:off x="4427538" y="4870451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2"/>
                    </a:moveTo>
                    <a:cubicBezTo>
                      <a:pt x="4" y="1"/>
                      <a:pt x="4" y="1"/>
                      <a:pt x="3" y="1"/>
                    </a:cubicBezTo>
                    <a:cubicBezTo>
                      <a:pt x="0" y="0"/>
                      <a:pt x="0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5" name="Google Shape;3015;p22"/>
              <p:cNvSpPr/>
              <p:nvPr/>
            </p:nvSpPr>
            <p:spPr>
              <a:xfrm>
                <a:off x="4364038" y="4870451"/>
                <a:ext cx="190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6" name="Google Shape;3016;p22"/>
              <p:cNvSpPr/>
              <p:nvPr/>
            </p:nvSpPr>
            <p:spPr>
              <a:xfrm>
                <a:off x="4424363" y="4905376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7" name="Google Shape;3017;p22"/>
              <p:cNvSpPr/>
              <p:nvPr/>
            </p:nvSpPr>
            <p:spPr>
              <a:xfrm>
                <a:off x="4344988" y="4822826"/>
                <a:ext cx="19050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5"/>
                      <a:pt x="4" y="5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0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8" name="Google Shape;3018;p22"/>
              <p:cNvSpPr/>
              <p:nvPr/>
            </p:nvSpPr>
            <p:spPr>
              <a:xfrm>
                <a:off x="4311651" y="4889501"/>
                <a:ext cx="17463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9" name="Google Shape;3019;p22"/>
              <p:cNvSpPr/>
              <p:nvPr/>
            </p:nvSpPr>
            <p:spPr>
              <a:xfrm>
                <a:off x="4359276" y="4960938"/>
                <a:ext cx="190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3020;p22"/>
              <p:cNvSpPr/>
              <p:nvPr/>
            </p:nvSpPr>
            <p:spPr>
              <a:xfrm>
                <a:off x="4443413" y="4875213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21" name="Google Shape;3021;p22"/>
            <p:cNvGrpSpPr/>
            <p:nvPr/>
          </p:nvGrpSpPr>
          <p:grpSpPr>
            <a:xfrm rot="10800000">
              <a:off x="-651698" y="3242037"/>
              <a:ext cx="1938154" cy="2022842"/>
              <a:chOff x="5053013" y="4689476"/>
              <a:chExt cx="1271588" cy="1327150"/>
            </a:xfrm>
          </p:grpSpPr>
          <p:sp>
            <p:nvSpPr>
              <p:cNvPr id="3022" name="Google Shape;3022;p22"/>
              <p:cNvSpPr/>
              <p:nvPr/>
            </p:nvSpPr>
            <p:spPr>
              <a:xfrm>
                <a:off x="5370513" y="4689476"/>
                <a:ext cx="403225" cy="622300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65" extrusionOk="0">
                    <a:moveTo>
                      <a:pt x="15" y="92"/>
                    </a:moveTo>
                    <a:cubicBezTo>
                      <a:pt x="6" y="75"/>
                      <a:pt x="0" y="56"/>
                      <a:pt x="3" y="38"/>
                    </a:cubicBezTo>
                    <a:cubicBezTo>
                      <a:pt x="6" y="20"/>
                      <a:pt x="21" y="2"/>
                      <a:pt x="40" y="1"/>
                    </a:cubicBezTo>
                    <a:cubicBezTo>
                      <a:pt x="52" y="0"/>
                      <a:pt x="63" y="6"/>
                      <a:pt x="72" y="14"/>
                    </a:cubicBezTo>
                    <a:cubicBezTo>
                      <a:pt x="80" y="22"/>
                      <a:pt x="86" y="33"/>
                      <a:pt x="91" y="44"/>
                    </a:cubicBezTo>
                    <a:cubicBezTo>
                      <a:pt x="102" y="71"/>
                      <a:pt x="107" y="102"/>
                      <a:pt x="105" y="132"/>
                    </a:cubicBezTo>
                    <a:cubicBezTo>
                      <a:pt x="104" y="141"/>
                      <a:pt x="101" y="158"/>
                      <a:pt x="91" y="162"/>
                    </a:cubicBezTo>
                    <a:cubicBezTo>
                      <a:pt x="82" y="165"/>
                      <a:pt x="71" y="155"/>
                      <a:pt x="64" y="150"/>
                    </a:cubicBezTo>
                    <a:cubicBezTo>
                      <a:pt x="44" y="134"/>
                      <a:pt x="27" y="115"/>
                      <a:pt x="15" y="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3023;p22"/>
              <p:cNvSpPr/>
              <p:nvPr/>
            </p:nvSpPr>
            <p:spPr>
              <a:xfrm>
                <a:off x="5365751" y="4689475"/>
                <a:ext cx="336550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89" h="141" extrusionOk="0">
                    <a:moveTo>
                      <a:pt x="26" y="14"/>
                    </a:moveTo>
                    <a:cubicBezTo>
                      <a:pt x="0" y="45"/>
                      <a:pt x="24" y="89"/>
                      <a:pt x="46" y="115"/>
                    </a:cubicBezTo>
                    <a:cubicBezTo>
                      <a:pt x="53" y="122"/>
                      <a:pt x="59" y="129"/>
                      <a:pt x="67" y="135"/>
                    </a:cubicBezTo>
                    <a:cubicBezTo>
                      <a:pt x="72" y="138"/>
                      <a:pt x="78" y="141"/>
                      <a:pt x="83" y="138"/>
                    </a:cubicBezTo>
                    <a:cubicBezTo>
                      <a:pt x="88" y="135"/>
                      <a:pt x="89" y="129"/>
                      <a:pt x="89" y="124"/>
                    </a:cubicBezTo>
                    <a:cubicBezTo>
                      <a:pt x="89" y="114"/>
                      <a:pt x="87" y="104"/>
                      <a:pt x="85" y="94"/>
                    </a:cubicBezTo>
                    <a:cubicBezTo>
                      <a:pt x="82" y="82"/>
                      <a:pt x="58" y="0"/>
                      <a:pt x="34" y="26"/>
                    </a:cubicBezTo>
                    <a:cubicBezTo>
                      <a:pt x="24" y="38"/>
                      <a:pt x="30" y="60"/>
                      <a:pt x="35" y="72"/>
                    </a:cubicBezTo>
                    <a:cubicBezTo>
                      <a:pt x="39" y="82"/>
                      <a:pt x="44" y="90"/>
                      <a:pt x="49" y="98"/>
                    </a:cubicBezTo>
                    <a:cubicBezTo>
                      <a:pt x="52" y="102"/>
                      <a:pt x="55" y="106"/>
                      <a:pt x="59" y="110"/>
                    </a:cubicBezTo>
                    <a:cubicBezTo>
                      <a:pt x="61" y="113"/>
                      <a:pt x="64" y="117"/>
                      <a:pt x="67" y="118"/>
                    </a:cubicBezTo>
                    <a:cubicBezTo>
                      <a:pt x="83" y="123"/>
                      <a:pt x="72" y="87"/>
                      <a:pt x="71" y="82"/>
                    </a:cubicBezTo>
                    <a:cubicBezTo>
                      <a:pt x="67" y="71"/>
                      <a:pt x="63" y="60"/>
                      <a:pt x="57" y="50"/>
                    </a:cubicBezTo>
                    <a:cubicBezTo>
                      <a:pt x="53" y="44"/>
                      <a:pt x="50" y="36"/>
                      <a:pt x="42" y="37"/>
                    </a:cubicBezTo>
                    <a:cubicBezTo>
                      <a:pt x="41" y="37"/>
                      <a:pt x="41" y="38"/>
                      <a:pt x="41" y="38"/>
                    </a:cubicBezTo>
                    <a:cubicBezTo>
                      <a:pt x="43" y="58"/>
                      <a:pt x="48" y="76"/>
                      <a:pt x="59" y="93"/>
                    </a:cubicBezTo>
                    <a:cubicBezTo>
                      <a:pt x="60" y="94"/>
                      <a:pt x="62" y="93"/>
                      <a:pt x="61" y="91"/>
                    </a:cubicBezTo>
                    <a:cubicBezTo>
                      <a:pt x="53" y="77"/>
                      <a:pt x="47" y="62"/>
                      <a:pt x="45" y="46"/>
                    </a:cubicBezTo>
                    <a:cubicBezTo>
                      <a:pt x="44" y="42"/>
                      <a:pt x="42" y="41"/>
                      <a:pt x="46" y="42"/>
                    </a:cubicBezTo>
                    <a:cubicBezTo>
                      <a:pt x="49" y="43"/>
                      <a:pt x="48" y="43"/>
                      <a:pt x="50" y="45"/>
                    </a:cubicBezTo>
                    <a:cubicBezTo>
                      <a:pt x="53" y="48"/>
                      <a:pt x="55" y="52"/>
                      <a:pt x="57" y="56"/>
                    </a:cubicBezTo>
                    <a:cubicBezTo>
                      <a:pt x="61" y="63"/>
                      <a:pt x="64" y="70"/>
                      <a:pt x="66" y="78"/>
                    </a:cubicBezTo>
                    <a:cubicBezTo>
                      <a:pt x="69" y="85"/>
                      <a:pt x="71" y="93"/>
                      <a:pt x="72" y="101"/>
                    </a:cubicBezTo>
                    <a:cubicBezTo>
                      <a:pt x="73" y="103"/>
                      <a:pt x="73" y="106"/>
                      <a:pt x="73" y="108"/>
                    </a:cubicBezTo>
                    <a:cubicBezTo>
                      <a:pt x="73" y="112"/>
                      <a:pt x="73" y="113"/>
                      <a:pt x="69" y="113"/>
                    </a:cubicBezTo>
                    <a:cubicBezTo>
                      <a:pt x="63" y="113"/>
                      <a:pt x="61" y="109"/>
                      <a:pt x="58" y="105"/>
                    </a:cubicBezTo>
                    <a:cubicBezTo>
                      <a:pt x="48" y="92"/>
                      <a:pt x="39" y="77"/>
                      <a:pt x="35" y="62"/>
                    </a:cubicBezTo>
                    <a:cubicBezTo>
                      <a:pt x="34" y="55"/>
                      <a:pt x="32" y="47"/>
                      <a:pt x="33" y="39"/>
                    </a:cubicBezTo>
                    <a:cubicBezTo>
                      <a:pt x="34" y="33"/>
                      <a:pt x="35" y="29"/>
                      <a:pt x="41" y="27"/>
                    </a:cubicBezTo>
                    <a:cubicBezTo>
                      <a:pt x="47" y="24"/>
                      <a:pt x="51" y="27"/>
                      <a:pt x="55" y="32"/>
                    </a:cubicBezTo>
                    <a:cubicBezTo>
                      <a:pt x="64" y="43"/>
                      <a:pt x="70" y="59"/>
                      <a:pt x="75" y="73"/>
                    </a:cubicBezTo>
                    <a:cubicBezTo>
                      <a:pt x="81" y="88"/>
                      <a:pt x="85" y="103"/>
                      <a:pt x="86" y="119"/>
                    </a:cubicBezTo>
                    <a:cubicBezTo>
                      <a:pt x="86" y="122"/>
                      <a:pt x="87" y="129"/>
                      <a:pt x="85" y="131"/>
                    </a:cubicBezTo>
                    <a:cubicBezTo>
                      <a:pt x="83" y="134"/>
                      <a:pt x="74" y="134"/>
                      <a:pt x="71" y="133"/>
                    </a:cubicBezTo>
                    <a:cubicBezTo>
                      <a:pt x="70" y="132"/>
                      <a:pt x="69" y="131"/>
                      <a:pt x="68" y="130"/>
                    </a:cubicBezTo>
                    <a:cubicBezTo>
                      <a:pt x="62" y="125"/>
                      <a:pt x="56" y="118"/>
                      <a:pt x="50" y="112"/>
                    </a:cubicBezTo>
                    <a:cubicBezTo>
                      <a:pt x="29" y="88"/>
                      <a:pt x="3" y="44"/>
                      <a:pt x="28" y="15"/>
                    </a:cubicBezTo>
                    <a:cubicBezTo>
                      <a:pt x="29" y="14"/>
                      <a:pt x="27" y="13"/>
                      <a:pt x="26" y="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3024;p22"/>
              <p:cNvSpPr/>
              <p:nvPr/>
            </p:nvSpPr>
            <p:spPr>
              <a:xfrm>
                <a:off x="5532438" y="4724401"/>
                <a:ext cx="192088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51" h="91" extrusionOk="0">
                    <a:moveTo>
                      <a:pt x="1" y="2"/>
                    </a:moveTo>
                    <a:cubicBezTo>
                      <a:pt x="37" y="13"/>
                      <a:pt x="43" y="57"/>
                      <a:pt x="48" y="89"/>
                    </a:cubicBezTo>
                    <a:cubicBezTo>
                      <a:pt x="48" y="91"/>
                      <a:pt x="51" y="91"/>
                      <a:pt x="51" y="89"/>
                    </a:cubicBezTo>
                    <a:cubicBezTo>
                      <a:pt x="47" y="58"/>
                      <a:pt x="39" y="6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3025;p22"/>
              <p:cNvSpPr/>
              <p:nvPr/>
            </p:nvSpPr>
            <p:spPr>
              <a:xfrm>
                <a:off x="5724525" y="4818063"/>
                <a:ext cx="523875" cy="534987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42" extrusionOk="0">
                    <a:moveTo>
                      <a:pt x="40" y="36"/>
                    </a:moveTo>
                    <a:cubicBezTo>
                      <a:pt x="52" y="22"/>
                      <a:pt x="66" y="9"/>
                      <a:pt x="85" y="4"/>
                    </a:cubicBezTo>
                    <a:cubicBezTo>
                      <a:pt x="103" y="0"/>
                      <a:pt x="124" y="6"/>
                      <a:pt x="133" y="23"/>
                    </a:cubicBezTo>
                    <a:cubicBezTo>
                      <a:pt x="139" y="33"/>
                      <a:pt x="138" y="46"/>
                      <a:pt x="134" y="57"/>
                    </a:cubicBezTo>
                    <a:cubicBezTo>
                      <a:pt x="130" y="68"/>
                      <a:pt x="123" y="78"/>
                      <a:pt x="115" y="86"/>
                    </a:cubicBezTo>
                    <a:cubicBezTo>
                      <a:pt x="94" y="108"/>
                      <a:pt x="68" y="125"/>
                      <a:pt x="40" y="135"/>
                    </a:cubicBezTo>
                    <a:cubicBezTo>
                      <a:pt x="31" y="138"/>
                      <a:pt x="14" y="142"/>
                      <a:pt x="7" y="135"/>
                    </a:cubicBezTo>
                    <a:cubicBezTo>
                      <a:pt x="0" y="127"/>
                      <a:pt x="5" y="113"/>
                      <a:pt x="7" y="105"/>
                    </a:cubicBezTo>
                    <a:cubicBezTo>
                      <a:pt x="13" y="80"/>
                      <a:pt x="24" y="56"/>
                      <a:pt x="40" y="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3026;p22"/>
              <p:cNvSpPr/>
              <p:nvPr/>
            </p:nvSpPr>
            <p:spPr>
              <a:xfrm>
                <a:off x="5800725" y="4829176"/>
                <a:ext cx="455612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6" extrusionOk="0">
                    <a:moveTo>
                      <a:pt x="96" y="11"/>
                    </a:moveTo>
                    <a:cubicBezTo>
                      <a:pt x="57" y="0"/>
                      <a:pt x="26" y="40"/>
                      <a:pt x="11" y="71"/>
                    </a:cubicBezTo>
                    <a:cubicBezTo>
                      <a:pt x="7" y="79"/>
                      <a:pt x="4" y="88"/>
                      <a:pt x="2" y="98"/>
                    </a:cubicBezTo>
                    <a:cubicBezTo>
                      <a:pt x="0" y="103"/>
                      <a:pt x="0" y="110"/>
                      <a:pt x="5" y="113"/>
                    </a:cubicBezTo>
                    <a:cubicBezTo>
                      <a:pt x="10" y="116"/>
                      <a:pt x="15" y="115"/>
                      <a:pt x="20" y="113"/>
                    </a:cubicBezTo>
                    <a:cubicBezTo>
                      <a:pt x="29" y="109"/>
                      <a:pt x="38" y="103"/>
                      <a:pt x="46" y="98"/>
                    </a:cubicBezTo>
                    <a:cubicBezTo>
                      <a:pt x="56" y="90"/>
                      <a:pt x="121" y="35"/>
                      <a:pt x="87" y="24"/>
                    </a:cubicBezTo>
                    <a:cubicBezTo>
                      <a:pt x="72" y="19"/>
                      <a:pt x="55" y="34"/>
                      <a:pt x="46" y="43"/>
                    </a:cubicBezTo>
                    <a:cubicBezTo>
                      <a:pt x="39" y="50"/>
                      <a:pt x="33" y="58"/>
                      <a:pt x="28" y="66"/>
                    </a:cubicBezTo>
                    <a:cubicBezTo>
                      <a:pt x="25" y="71"/>
                      <a:pt x="23" y="75"/>
                      <a:pt x="21" y="80"/>
                    </a:cubicBezTo>
                    <a:cubicBezTo>
                      <a:pt x="19" y="83"/>
                      <a:pt x="16" y="87"/>
                      <a:pt x="17" y="91"/>
                    </a:cubicBezTo>
                    <a:cubicBezTo>
                      <a:pt x="18" y="107"/>
                      <a:pt x="47" y="83"/>
                      <a:pt x="51" y="80"/>
                    </a:cubicBezTo>
                    <a:cubicBezTo>
                      <a:pt x="60" y="72"/>
                      <a:pt x="68" y="64"/>
                      <a:pt x="75" y="54"/>
                    </a:cubicBezTo>
                    <a:cubicBezTo>
                      <a:pt x="79" y="48"/>
                      <a:pt x="85" y="42"/>
                      <a:pt x="81" y="35"/>
                    </a:cubicBezTo>
                    <a:cubicBezTo>
                      <a:pt x="81" y="35"/>
                      <a:pt x="80" y="34"/>
                      <a:pt x="79" y="35"/>
                    </a:cubicBezTo>
                    <a:cubicBezTo>
                      <a:pt x="62" y="44"/>
                      <a:pt x="48" y="56"/>
                      <a:pt x="37" y="73"/>
                    </a:cubicBezTo>
                    <a:cubicBezTo>
                      <a:pt x="36" y="74"/>
                      <a:pt x="38" y="76"/>
                      <a:pt x="39" y="75"/>
                    </a:cubicBezTo>
                    <a:cubicBezTo>
                      <a:pt x="48" y="61"/>
                      <a:pt x="60" y="50"/>
                      <a:pt x="74" y="41"/>
                    </a:cubicBezTo>
                    <a:cubicBezTo>
                      <a:pt x="77" y="39"/>
                      <a:pt x="78" y="37"/>
                      <a:pt x="78" y="41"/>
                    </a:cubicBezTo>
                    <a:cubicBezTo>
                      <a:pt x="79" y="44"/>
                      <a:pt x="78" y="44"/>
                      <a:pt x="77" y="46"/>
                    </a:cubicBezTo>
                    <a:cubicBezTo>
                      <a:pt x="76" y="50"/>
                      <a:pt x="72" y="53"/>
                      <a:pt x="69" y="57"/>
                    </a:cubicBezTo>
                    <a:cubicBezTo>
                      <a:pt x="64" y="63"/>
                      <a:pt x="59" y="69"/>
                      <a:pt x="54" y="74"/>
                    </a:cubicBezTo>
                    <a:cubicBezTo>
                      <a:pt x="48" y="80"/>
                      <a:pt x="41" y="85"/>
                      <a:pt x="34" y="89"/>
                    </a:cubicBezTo>
                    <a:cubicBezTo>
                      <a:pt x="32" y="90"/>
                      <a:pt x="31" y="91"/>
                      <a:pt x="29" y="92"/>
                    </a:cubicBezTo>
                    <a:cubicBezTo>
                      <a:pt x="25" y="94"/>
                      <a:pt x="24" y="95"/>
                      <a:pt x="22" y="90"/>
                    </a:cubicBezTo>
                    <a:cubicBezTo>
                      <a:pt x="20" y="85"/>
                      <a:pt x="23" y="82"/>
                      <a:pt x="25" y="77"/>
                    </a:cubicBezTo>
                    <a:cubicBezTo>
                      <a:pt x="33" y="63"/>
                      <a:pt x="43" y="49"/>
                      <a:pt x="56" y="39"/>
                    </a:cubicBezTo>
                    <a:cubicBezTo>
                      <a:pt x="61" y="35"/>
                      <a:pt x="68" y="30"/>
                      <a:pt x="75" y="28"/>
                    </a:cubicBezTo>
                    <a:cubicBezTo>
                      <a:pt x="81" y="26"/>
                      <a:pt x="85" y="26"/>
                      <a:pt x="90" y="30"/>
                    </a:cubicBezTo>
                    <a:cubicBezTo>
                      <a:pt x="95" y="35"/>
                      <a:pt x="94" y="39"/>
                      <a:pt x="91" y="45"/>
                    </a:cubicBezTo>
                    <a:cubicBezTo>
                      <a:pt x="84" y="58"/>
                      <a:pt x="72" y="70"/>
                      <a:pt x="62" y="80"/>
                    </a:cubicBezTo>
                    <a:cubicBezTo>
                      <a:pt x="50" y="91"/>
                      <a:pt x="37" y="102"/>
                      <a:pt x="23" y="109"/>
                    </a:cubicBezTo>
                    <a:cubicBezTo>
                      <a:pt x="20" y="110"/>
                      <a:pt x="15" y="114"/>
                      <a:pt x="12" y="113"/>
                    </a:cubicBezTo>
                    <a:cubicBezTo>
                      <a:pt x="9" y="112"/>
                      <a:pt x="5" y="103"/>
                      <a:pt x="5" y="101"/>
                    </a:cubicBezTo>
                    <a:cubicBezTo>
                      <a:pt x="5" y="100"/>
                      <a:pt x="6" y="98"/>
                      <a:pt x="6" y="97"/>
                    </a:cubicBezTo>
                    <a:cubicBezTo>
                      <a:pt x="9" y="89"/>
                      <a:pt x="12" y="81"/>
                      <a:pt x="15" y="73"/>
                    </a:cubicBezTo>
                    <a:cubicBezTo>
                      <a:pt x="29" y="44"/>
                      <a:pt x="58" y="3"/>
                      <a:pt x="95" y="14"/>
                    </a:cubicBezTo>
                    <a:cubicBezTo>
                      <a:pt x="96" y="14"/>
                      <a:pt x="97" y="12"/>
                      <a:pt x="96" y="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3027;p22"/>
              <p:cNvSpPr/>
              <p:nvPr/>
            </p:nvSpPr>
            <p:spPr>
              <a:xfrm>
                <a:off x="5962651" y="4927601"/>
                <a:ext cx="277812" cy="312738"/>
              </a:xfrm>
              <a:custGeom>
                <a:avLst/>
                <a:gdLst/>
                <a:ahLst/>
                <a:cxnLst/>
                <a:rect l="l" t="t" r="r" b="b"/>
                <a:pathLst>
                  <a:path w="74" h="83" extrusionOk="0">
                    <a:moveTo>
                      <a:pt x="63" y="1"/>
                    </a:moveTo>
                    <a:cubicBezTo>
                      <a:pt x="67" y="39"/>
                      <a:pt x="29" y="62"/>
                      <a:pt x="2" y="79"/>
                    </a:cubicBezTo>
                    <a:cubicBezTo>
                      <a:pt x="0" y="81"/>
                      <a:pt x="2" y="83"/>
                      <a:pt x="4" y="82"/>
                    </a:cubicBezTo>
                    <a:cubicBezTo>
                      <a:pt x="30" y="66"/>
                      <a:pt x="74" y="38"/>
                      <a:pt x="64" y="1"/>
                    </a:cubicBezTo>
                    <a:cubicBezTo>
                      <a:pt x="64" y="0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3028;p22"/>
              <p:cNvSpPr/>
              <p:nvPr/>
            </p:nvSpPr>
            <p:spPr>
              <a:xfrm>
                <a:off x="5740401" y="5319713"/>
                <a:ext cx="58420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23" extrusionOk="0">
                    <a:moveTo>
                      <a:pt x="109" y="25"/>
                    </a:moveTo>
                    <a:cubicBezTo>
                      <a:pt x="125" y="34"/>
                      <a:pt x="141" y="46"/>
                      <a:pt x="148" y="64"/>
                    </a:cubicBezTo>
                    <a:cubicBezTo>
                      <a:pt x="155" y="81"/>
                      <a:pt x="152" y="103"/>
                      <a:pt x="137" y="114"/>
                    </a:cubicBezTo>
                    <a:cubicBezTo>
                      <a:pt x="128" y="122"/>
                      <a:pt x="115" y="123"/>
                      <a:pt x="104" y="121"/>
                    </a:cubicBezTo>
                    <a:cubicBezTo>
                      <a:pt x="92" y="119"/>
                      <a:pt x="81" y="113"/>
                      <a:pt x="71" y="106"/>
                    </a:cubicBezTo>
                    <a:cubicBezTo>
                      <a:pt x="47" y="90"/>
                      <a:pt x="26" y="67"/>
                      <a:pt x="12" y="40"/>
                    </a:cubicBezTo>
                    <a:cubicBezTo>
                      <a:pt x="7" y="32"/>
                      <a:pt x="0" y="16"/>
                      <a:pt x="7" y="8"/>
                    </a:cubicBezTo>
                    <a:cubicBezTo>
                      <a:pt x="13" y="0"/>
                      <a:pt x="27" y="2"/>
                      <a:pt x="36" y="3"/>
                    </a:cubicBezTo>
                    <a:cubicBezTo>
                      <a:pt x="62" y="5"/>
                      <a:pt x="87" y="12"/>
                      <a:pt x="109" y="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3029;p22"/>
              <p:cNvSpPr/>
              <p:nvPr/>
            </p:nvSpPr>
            <p:spPr>
              <a:xfrm>
                <a:off x="5834063" y="5380038"/>
                <a:ext cx="463550" cy="407988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08" extrusionOk="0">
                    <a:moveTo>
                      <a:pt x="118" y="80"/>
                    </a:moveTo>
                    <a:cubicBezTo>
                      <a:pt x="123" y="40"/>
                      <a:pt x="78" y="15"/>
                      <a:pt x="46" y="6"/>
                    </a:cubicBezTo>
                    <a:cubicBezTo>
                      <a:pt x="37" y="3"/>
                      <a:pt x="27" y="1"/>
                      <a:pt x="18" y="1"/>
                    </a:cubicBezTo>
                    <a:cubicBezTo>
                      <a:pt x="12" y="0"/>
                      <a:pt x="5" y="1"/>
                      <a:pt x="3" y="7"/>
                    </a:cubicBezTo>
                    <a:cubicBezTo>
                      <a:pt x="0" y="12"/>
                      <a:pt x="3" y="17"/>
                      <a:pt x="5" y="21"/>
                    </a:cubicBezTo>
                    <a:cubicBezTo>
                      <a:pt x="10" y="30"/>
                      <a:pt x="18" y="37"/>
                      <a:pt x="25" y="44"/>
                    </a:cubicBezTo>
                    <a:cubicBezTo>
                      <a:pt x="34" y="53"/>
                      <a:pt x="99" y="108"/>
                      <a:pt x="104" y="74"/>
                    </a:cubicBezTo>
                    <a:cubicBezTo>
                      <a:pt x="106" y="58"/>
                      <a:pt x="89" y="44"/>
                      <a:pt x="78" y="36"/>
                    </a:cubicBezTo>
                    <a:cubicBezTo>
                      <a:pt x="70" y="30"/>
                      <a:pt x="62" y="25"/>
                      <a:pt x="53" y="22"/>
                    </a:cubicBezTo>
                    <a:cubicBezTo>
                      <a:pt x="48" y="20"/>
                      <a:pt x="43" y="18"/>
                      <a:pt x="38" y="17"/>
                    </a:cubicBezTo>
                    <a:cubicBezTo>
                      <a:pt x="35" y="16"/>
                      <a:pt x="30" y="14"/>
                      <a:pt x="27" y="15"/>
                    </a:cubicBezTo>
                    <a:cubicBezTo>
                      <a:pt x="11" y="19"/>
                      <a:pt x="39" y="43"/>
                      <a:pt x="43" y="46"/>
                    </a:cubicBezTo>
                    <a:cubicBezTo>
                      <a:pt x="52" y="54"/>
                      <a:pt x="62" y="61"/>
                      <a:pt x="73" y="67"/>
                    </a:cubicBezTo>
                    <a:cubicBezTo>
                      <a:pt x="79" y="70"/>
                      <a:pt x="86" y="74"/>
                      <a:pt x="92" y="69"/>
                    </a:cubicBezTo>
                    <a:cubicBezTo>
                      <a:pt x="93" y="69"/>
                      <a:pt x="92" y="68"/>
                      <a:pt x="92" y="67"/>
                    </a:cubicBezTo>
                    <a:cubicBezTo>
                      <a:pt x="80" y="52"/>
                      <a:pt x="66" y="40"/>
                      <a:pt x="48" y="31"/>
                    </a:cubicBezTo>
                    <a:cubicBezTo>
                      <a:pt x="46" y="31"/>
                      <a:pt x="45" y="33"/>
                      <a:pt x="46" y="34"/>
                    </a:cubicBezTo>
                    <a:cubicBezTo>
                      <a:pt x="61" y="41"/>
                      <a:pt x="74" y="51"/>
                      <a:pt x="85" y="63"/>
                    </a:cubicBezTo>
                    <a:cubicBezTo>
                      <a:pt x="87" y="66"/>
                      <a:pt x="90" y="66"/>
                      <a:pt x="86" y="67"/>
                    </a:cubicBezTo>
                    <a:cubicBezTo>
                      <a:pt x="83" y="68"/>
                      <a:pt x="83" y="67"/>
                      <a:pt x="81" y="67"/>
                    </a:cubicBezTo>
                    <a:cubicBezTo>
                      <a:pt x="77" y="66"/>
                      <a:pt x="73" y="63"/>
                      <a:pt x="69" y="61"/>
                    </a:cubicBezTo>
                    <a:cubicBezTo>
                      <a:pt x="62" y="57"/>
                      <a:pt x="55" y="53"/>
                      <a:pt x="49" y="48"/>
                    </a:cubicBezTo>
                    <a:cubicBezTo>
                      <a:pt x="43" y="43"/>
                      <a:pt x="37" y="38"/>
                      <a:pt x="31" y="31"/>
                    </a:cubicBezTo>
                    <a:cubicBezTo>
                      <a:pt x="30" y="30"/>
                      <a:pt x="29" y="28"/>
                      <a:pt x="27" y="27"/>
                    </a:cubicBezTo>
                    <a:cubicBezTo>
                      <a:pt x="25" y="23"/>
                      <a:pt x="24" y="22"/>
                      <a:pt x="28" y="20"/>
                    </a:cubicBezTo>
                    <a:cubicBezTo>
                      <a:pt x="33" y="17"/>
                      <a:pt x="37" y="19"/>
                      <a:pt x="42" y="21"/>
                    </a:cubicBezTo>
                    <a:cubicBezTo>
                      <a:pt x="57" y="26"/>
                      <a:pt x="72" y="34"/>
                      <a:pt x="84" y="45"/>
                    </a:cubicBezTo>
                    <a:cubicBezTo>
                      <a:pt x="89" y="50"/>
                      <a:pt x="95" y="56"/>
                      <a:pt x="98" y="62"/>
                    </a:cubicBezTo>
                    <a:cubicBezTo>
                      <a:pt x="101" y="68"/>
                      <a:pt x="102" y="72"/>
                      <a:pt x="98" y="77"/>
                    </a:cubicBezTo>
                    <a:cubicBezTo>
                      <a:pt x="95" y="83"/>
                      <a:pt x="90" y="82"/>
                      <a:pt x="84" y="80"/>
                    </a:cubicBezTo>
                    <a:cubicBezTo>
                      <a:pt x="70" y="76"/>
                      <a:pt x="56" y="66"/>
                      <a:pt x="45" y="57"/>
                    </a:cubicBezTo>
                    <a:cubicBezTo>
                      <a:pt x="32" y="48"/>
                      <a:pt x="20" y="37"/>
                      <a:pt x="10" y="24"/>
                    </a:cubicBezTo>
                    <a:cubicBezTo>
                      <a:pt x="8" y="21"/>
                      <a:pt x="4" y="17"/>
                      <a:pt x="4" y="13"/>
                    </a:cubicBezTo>
                    <a:cubicBezTo>
                      <a:pt x="5" y="10"/>
                      <a:pt x="13" y="5"/>
                      <a:pt x="15" y="5"/>
                    </a:cubicBezTo>
                    <a:cubicBezTo>
                      <a:pt x="16" y="5"/>
                      <a:pt x="18" y="5"/>
                      <a:pt x="19" y="5"/>
                    </a:cubicBezTo>
                    <a:cubicBezTo>
                      <a:pt x="28" y="6"/>
                      <a:pt x="36" y="8"/>
                      <a:pt x="44" y="11"/>
                    </a:cubicBezTo>
                    <a:cubicBezTo>
                      <a:pt x="75" y="19"/>
                      <a:pt x="120" y="42"/>
                      <a:pt x="116" y="80"/>
                    </a:cubicBezTo>
                    <a:cubicBezTo>
                      <a:pt x="115" y="81"/>
                      <a:pt x="118" y="81"/>
                      <a:pt x="118" y="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3030;p22"/>
              <p:cNvSpPr/>
              <p:nvPr/>
            </p:nvSpPr>
            <p:spPr>
              <a:xfrm>
                <a:off x="5883275" y="5541963"/>
                <a:ext cx="346075" cy="25241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7" extrusionOk="0">
                    <a:moveTo>
                      <a:pt x="91" y="49"/>
                    </a:moveTo>
                    <a:cubicBezTo>
                      <a:pt x="55" y="60"/>
                      <a:pt x="25" y="26"/>
                      <a:pt x="4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22" y="28"/>
                      <a:pt x="56" y="67"/>
                      <a:pt x="91" y="51"/>
                    </a:cubicBezTo>
                    <a:cubicBezTo>
                      <a:pt x="92" y="50"/>
                      <a:pt x="91" y="49"/>
                      <a:pt x="91" y="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3031;p22"/>
              <p:cNvSpPr/>
              <p:nvPr/>
            </p:nvSpPr>
            <p:spPr>
              <a:xfrm>
                <a:off x="5053013" y="5180013"/>
                <a:ext cx="660400" cy="3429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91" extrusionOk="0">
                    <a:moveTo>
                      <a:pt x="80" y="1"/>
                    </a:moveTo>
                    <a:cubicBezTo>
                      <a:pt x="61" y="0"/>
                      <a:pt x="41" y="2"/>
                      <a:pt x="26" y="13"/>
                    </a:cubicBezTo>
                    <a:cubicBezTo>
                      <a:pt x="10" y="23"/>
                      <a:pt x="0" y="44"/>
                      <a:pt x="7" y="61"/>
                    </a:cubicBezTo>
                    <a:cubicBezTo>
                      <a:pt x="11" y="72"/>
                      <a:pt x="21" y="81"/>
                      <a:pt x="31" y="85"/>
                    </a:cubicBezTo>
                    <a:cubicBezTo>
                      <a:pt x="42" y="90"/>
                      <a:pt x="54" y="91"/>
                      <a:pt x="66" y="90"/>
                    </a:cubicBezTo>
                    <a:cubicBezTo>
                      <a:pt x="96" y="90"/>
                      <a:pt x="126" y="82"/>
                      <a:pt x="152" y="68"/>
                    </a:cubicBezTo>
                    <a:cubicBezTo>
                      <a:pt x="160" y="63"/>
                      <a:pt x="175" y="54"/>
                      <a:pt x="174" y="43"/>
                    </a:cubicBezTo>
                    <a:cubicBezTo>
                      <a:pt x="174" y="33"/>
                      <a:pt x="160" y="27"/>
                      <a:pt x="153" y="23"/>
                    </a:cubicBezTo>
                    <a:cubicBezTo>
                      <a:pt x="130" y="11"/>
                      <a:pt x="105" y="3"/>
                      <a:pt x="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3032;p22"/>
              <p:cNvSpPr/>
              <p:nvPr/>
            </p:nvSpPr>
            <p:spPr>
              <a:xfrm>
                <a:off x="5099051" y="5202238"/>
                <a:ext cx="520700" cy="268288"/>
              </a:xfrm>
              <a:custGeom>
                <a:avLst/>
                <a:gdLst/>
                <a:ahLst/>
                <a:cxnLst/>
                <a:rect l="l" t="t" r="r" b="b"/>
                <a:pathLst>
                  <a:path w="138" h="71" extrusionOk="0">
                    <a:moveTo>
                      <a:pt x="0" y="36"/>
                    </a:moveTo>
                    <a:cubicBezTo>
                      <a:pt x="18" y="0"/>
                      <a:pt x="69" y="4"/>
                      <a:pt x="101" y="14"/>
                    </a:cubicBezTo>
                    <a:cubicBezTo>
                      <a:pt x="110" y="17"/>
                      <a:pt x="119" y="20"/>
                      <a:pt x="128" y="25"/>
                    </a:cubicBezTo>
                    <a:cubicBezTo>
                      <a:pt x="132" y="28"/>
                      <a:pt x="138" y="32"/>
                      <a:pt x="137" y="38"/>
                    </a:cubicBezTo>
                    <a:cubicBezTo>
                      <a:pt x="136" y="44"/>
                      <a:pt x="131" y="47"/>
                      <a:pt x="127" y="49"/>
                    </a:cubicBezTo>
                    <a:cubicBezTo>
                      <a:pt x="118" y="53"/>
                      <a:pt x="107" y="56"/>
                      <a:pt x="98" y="58"/>
                    </a:cubicBezTo>
                    <a:cubicBezTo>
                      <a:pt x="86" y="60"/>
                      <a:pt x="1" y="71"/>
                      <a:pt x="15" y="39"/>
                    </a:cubicBezTo>
                    <a:cubicBezTo>
                      <a:pt x="22" y="25"/>
                      <a:pt x="44" y="22"/>
                      <a:pt x="58" y="21"/>
                    </a:cubicBezTo>
                    <a:cubicBezTo>
                      <a:pt x="68" y="21"/>
                      <a:pt x="77" y="22"/>
                      <a:pt x="87" y="24"/>
                    </a:cubicBezTo>
                    <a:cubicBezTo>
                      <a:pt x="92" y="24"/>
                      <a:pt x="97" y="26"/>
                      <a:pt x="102" y="27"/>
                    </a:cubicBezTo>
                    <a:cubicBezTo>
                      <a:pt x="105" y="28"/>
                      <a:pt x="110" y="29"/>
                      <a:pt x="112" y="32"/>
                    </a:cubicBezTo>
                    <a:cubicBezTo>
                      <a:pt x="123" y="44"/>
                      <a:pt x="86" y="49"/>
                      <a:pt x="81" y="49"/>
                    </a:cubicBezTo>
                    <a:cubicBezTo>
                      <a:pt x="69" y="51"/>
                      <a:pt x="57" y="52"/>
                      <a:pt x="46" y="50"/>
                    </a:cubicBezTo>
                    <a:cubicBezTo>
                      <a:pt x="39" y="49"/>
                      <a:pt x="31" y="49"/>
                      <a:pt x="28" y="42"/>
                    </a:cubicBezTo>
                    <a:cubicBezTo>
                      <a:pt x="27" y="41"/>
                      <a:pt x="28" y="40"/>
                      <a:pt x="29" y="40"/>
                    </a:cubicBezTo>
                    <a:cubicBezTo>
                      <a:pt x="47" y="34"/>
                      <a:pt x="66" y="32"/>
                      <a:pt x="86" y="34"/>
                    </a:cubicBezTo>
                    <a:cubicBezTo>
                      <a:pt x="87" y="35"/>
                      <a:pt x="87" y="37"/>
                      <a:pt x="85" y="37"/>
                    </a:cubicBezTo>
                    <a:cubicBezTo>
                      <a:pt x="69" y="35"/>
                      <a:pt x="53" y="36"/>
                      <a:pt x="37" y="41"/>
                    </a:cubicBezTo>
                    <a:cubicBezTo>
                      <a:pt x="34" y="41"/>
                      <a:pt x="32" y="40"/>
                      <a:pt x="34" y="44"/>
                    </a:cubicBezTo>
                    <a:cubicBezTo>
                      <a:pt x="36" y="46"/>
                      <a:pt x="36" y="45"/>
                      <a:pt x="38" y="46"/>
                    </a:cubicBezTo>
                    <a:cubicBezTo>
                      <a:pt x="42" y="48"/>
                      <a:pt x="47" y="47"/>
                      <a:pt x="52" y="48"/>
                    </a:cubicBezTo>
                    <a:cubicBezTo>
                      <a:pt x="60" y="48"/>
                      <a:pt x="67" y="48"/>
                      <a:pt x="75" y="48"/>
                    </a:cubicBezTo>
                    <a:cubicBezTo>
                      <a:pt x="83" y="47"/>
                      <a:pt x="91" y="45"/>
                      <a:pt x="99" y="43"/>
                    </a:cubicBezTo>
                    <a:cubicBezTo>
                      <a:pt x="101" y="43"/>
                      <a:pt x="103" y="42"/>
                      <a:pt x="105" y="41"/>
                    </a:cubicBezTo>
                    <a:cubicBezTo>
                      <a:pt x="109" y="40"/>
                      <a:pt x="110" y="40"/>
                      <a:pt x="108" y="35"/>
                    </a:cubicBezTo>
                    <a:cubicBezTo>
                      <a:pt x="106" y="30"/>
                      <a:pt x="101" y="30"/>
                      <a:pt x="96" y="29"/>
                    </a:cubicBezTo>
                    <a:cubicBezTo>
                      <a:pt x="81" y="25"/>
                      <a:pt x="64" y="23"/>
                      <a:pt x="48" y="26"/>
                    </a:cubicBezTo>
                    <a:cubicBezTo>
                      <a:pt x="41" y="27"/>
                      <a:pt x="33" y="29"/>
                      <a:pt x="27" y="33"/>
                    </a:cubicBezTo>
                    <a:cubicBezTo>
                      <a:pt x="21" y="36"/>
                      <a:pt x="18" y="39"/>
                      <a:pt x="18" y="45"/>
                    </a:cubicBezTo>
                    <a:cubicBezTo>
                      <a:pt x="18" y="51"/>
                      <a:pt x="22" y="54"/>
                      <a:pt x="28" y="56"/>
                    </a:cubicBezTo>
                    <a:cubicBezTo>
                      <a:pt x="43" y="59"/>
                      <a:pt x="59" y="59"/>
                      <a:pt x="74" y="58"/>
                    </a:cubicBezTo>
                    <a:cubicBezTo>
                      <a:pt x="90" y="57"/>
                      <a:pt x="106" y="54"/>
                      <a:pt x="121" y="49"/>
                    </a:cubicBezTo>
                    <a:cubicBezTo>
                      <a:pt x="124" y="48"/>
                      <a:pt x="130" y="46"/>
                      <a:pt x="132" y="43"/>
                    </a:cubicBezTo>
                    <a:cubicBezTo>
                      <a:pt x="133" y="40"/>
                      <a:pt x="129" y="31"/>
                      <a:pt x="127" y="30"/>
                    </a:cubicBezTo>
                    <a:cubicBezTo>
                      <a:pt x="126" y="29"/>
                      <a:pt x="125" y="29"/>
                      <a:pt x="124" y="28"/>
                    </a:cubicBezTo>
                    <a:cubicBezTo>
                      <a:pt x="116" y="24"/>
                      <a:pt x="108" y="21"/>
                      <a:pt x="100" y="19"/>
                    </a:cubicBezTo>
                    <a:cubicBezTo>
                      <a:pt x="70" y="10"/>
                      <a:pt x="19" y="3"/>
                      <a:pt x="2" y="38"/>
                    </a:cubicBezTo>
                    <a:cubicBezTo>
                      <a:pt x="2" y="39"/>
                      <a:pt x="0" y="38"/>
                      <a:pt x="0" y="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3033;p22"/>
              <p:cNvSpPr/>
              <p:nvPr/>
            </p:nvSpPr>
            <p:spPr>
              <a:xfrm>
                <a:off x="5113338" y="5407026"/>
                <a:ext cx="388938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103" h="34" extrusionOk="0">
                    <a:moveTo>
                      <a:pt x="1" y="1"/>
                    </a:moveTo>
                    <a:cubicBezTo>
                      <a:pt x="26" y="29"/>
                      <a:pt x="69" y="17"/>
                      <a:pt x="100" y="9"/>
                    </a:cubicBezTo>
                    <a:cubicBezTo>
                      <a:pt x="102" y="8"/>
                      <a:pt x="103" y="11"/>
                      <a:pt x="101" y="12"/>
                    </a:cubicBezTo>
                    <a:cubicBezTo>
                      <a:pt x="71" y="20"/>
                      <a:pt x="21" y="34"/>
                      <a:pt x="0" y="2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3034;p22"/>
              <p:cNvSpPr/>
              <p:nvPr/>
            </p:nvSpPr>
            <p:spPr>
              <a:xfrm>
                <a:off x="5486401" y="5365751"/>
                <a:ext cx="358775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95" h="173" extrusionOk="0">
                    <a:moveTo>
                      <a:pt x="5" y="88"/>
                    </a:moveTo>
                    <a:cubicBezTo>
                      <a:pt x="1" y="106"/>
                      <a:pt x="0" y="126"/>
                      <a:pt x="8" y="143"/>
                    </a:cubicBezTo>
                    <a:cubicBezTo>
                      <a:pt x="15" y="160"/>
                      <a:pt x="34" y="173"/>
                      <a:pt x="52" y="170"/>
                    </a:cubicBezTo>
                    <a:cubicBezTo>
                      <a:pt x="64" y="167"/>
                      <a:pt x="74" y="159"/>
                      <a:pt x="80" y="149"/>
                    </a:cubicBezTo>
                    <a:cubicBezTo>
                      <a:pt x="86" y="139"/>
                      <a:pt x="89" y="127"/>
                      <a:pt x="91" y="115"/>
                    </a:cubicBezTo>
                    <a:cubicBezTo>
                      <a:pt x="95" y="86"/>
                      <a:pt x="92" y="55"/>
                      <a:pt x="82" y="27"/>
                    </a:cubicBezTo>
                    <a:cubicBezTo>
                      <a:pt x="79" y="18"/>
                      <a:pt x="72" y="2"/>
                      <a:pt x="61" y="1"/>
                    </a:cubicBezTo>
                    <a:cubicBezTo>
                      <a:pt x="52" y="0"/>
                      <a:pt x="44" y="13"/>
                      <a:pt x="38" y="20"/>
                    </a:cubicBezTo>
                    <a:cubicBezTo>
                      <a:pt x="22" y="40"/>
                      <a:pt x="11" y="63"/>
                      <a:pt x="5" y="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3035;p22"/>
              <p:cNvSpPr/>
              <p:nvPr/>
            </p:nvSpPr>
            <p:spPr>
              <a:xfrm>
                <a:off x="5494338" y="5459413"/>
                <a:ext cx="263525" cy="531813"/>
              </a:xfrm>
              <a:custGeom>
                <a:avLst/>
                <a:gdLst/>
                <a:ahLst/>
                <a:cxnLst/>
                <a:rect l="l" t="t" r="r" b="b"/>
                <a:pathLst>
                  <a:path w="70" h="141" extrusionOk="0">
                    <a:moveTo>
                      <a:pt x="33" y="136"/>
                    </a:moveTo>
                    <a:cubicBezTo>
                      <a:pt x="0" y="113"/>
                      <a:pt x="12" y="63"/>
                      <a:pt x="27" y="33"/>
                    </a:cubicBezTo>
                    <a:cubicBezTo>
                      <a:pt x="31" y="25"/>
                      <a:pt x="36" y="16"/>
                      <a:pt x="42" y="9"/>
                    </a:cubicBezTo>
                    <a:cubicBezTo>
                      <a:pt x="45" y="4"/>
                      <a:pt x="50" y="0"/>
                      <a:pt x="57" y="2"/>
                    </a:cubicBezTo>
                    <a:cubicBezTo>
                      <a:pt x="62" y="3"/>
                      <a:pt x="64" y="9"/>
                      <a:pt x="65" y="13"/>
                    </a:cubicBezTo>
                    <a:cubicBezTo>
                      <a:pt x="68" y="23"/>
                      <a:pt x="69" y="34"/>
                      <a:pt x="69" y="43"/>
                    </a:cubicBezTo>
                    <a:cubicBezTo>
                      <a:pt x="70" y="56"/>
                      <a:pt x="67" y="141"/>
                      <a:pt x="38" y="122"/>
                    </a:cubicBezTo>
                    <a:cubicBezTo>
                      <a:pt x="25" y="113"/>
                      <a:pt x="25" y="91"/>
                      <a:pt x="27" y="77"/>
                    </a:cubicBezTo>
                    <a:cubicBezTo>
                      <a:pt x="28" y="67"/>
                      <a:pt x="30" y="58"/>
                      <a:pt x="34" y="49"/>
                    </a:cubicBezTo>
                    <a:cubicBezTo>
                      <a:pt x="36" y="44"/>
                      <a:pt x="38" y="39"/>
                      <a:pt x="40" y="35"/>
                    </a:cubicBezTo>
                    <a:cubicBezTo>
                      <a:pt x="41" y="32"/>
                      <a:pt x="43" y="27"/>
                      <a:pt x="46" y="25"/>
                    </a:cubicBezTo>
                    <a:cubicBezTo>
                      <a:pt x="60" y="16"/>
                      <a:pt x="59" y="53"/>
                      <a:pt x="59" y="58"/>
                    </a:cubicBezTo>
                    <a:cubicBezTo>
                      <a:pt x="58" y="70"/>
                      <a:pt x="57" y="82"/>
                      <a:pt x="54" y="94"/>
                    </a:cubicBezTo>
                    <a:cubicBezTo>
                      <a:pt x="52" y="100"/>
                      <a:pt x="50" y="108"/>
                      <a:pt x="43" y="110"/>
                    </a:cubicBezTo>
                    <a:cubicBezTo>
                      <a:pt x="42" y="110"/>
                      <a:pt x="41" y="109"/>
                      <a:pt x="41" y="109"/>
                    </a:cubicBezTo>
                    <a:cubicBezTo>
                      <a:pt x="38" y="89"/>
                      <a:pt x="38" y="70"/>
                      <a:pt x="44" y="52"/>
                    </a:cubicBezTo>
                    <a:cubicBezTo>
                      <a:pt x="45" y="50"/>
                      <a:pt x="47" y="51"/>
                      <a:pt x="47" y="52"/>
                    </a:cubicBezTo>
                    <a:cubicBezTo>
                      <a:pt x="42" y="68"/>
                      <a:pt x="41" y="84"/>
                      <a:pt x="43" y="100"/>
                    </a:cubicBezTo>
                    <a:cubicBezTo>
                      <a:pt x="43" y="104"/>
                      <a:pt x="42" y="106"/>
                      <a:pt x="45" y="104"/>
                    </a:cubicBezTo>
                    <a:cubicBezTo>
                      <a:pt x="48" y="102"/>
                      <a:pt x="47" y="102"/>
                      <a:pt x="48" y="100"/>
                    </a:cubicBezTo>
                    <a:cubicBezTo>
                      <a:pt x="50" y="96"/>
                      <a:pt x="51" y="91"/>
                      <a:pt x="52" y="87"/>
                    </a:cubicBezTo>
                    <a:cubicBezTo>
                      <a:pt x="54" y="80"/>
                      <a:pt x="55" y="72"/>
                      <a:pt x="56" y="64"/>
                    </a:cubicBezTo>
                    <a:cubicBezTo>
                      <a:pt x="56" y="56"/>
                      <a:pt x="56" y="48"/>
                      <a:pt x="55" y="40"/>
                    </a:cubicBezTo>
                    <a:cubicBezTo>
                      <a:pt x="55" y="38"/>
                      <a:pt x="55" y="35"/>
                      <a:pt x="54" y="34"/>
                    </a:cubicBezTo>
                    <a:cubicBezTo>
                      <a:pt x="53" y="29"/>
                      <a:pt x="53" y="28"/>
                      <a:pt x="49" y="29"/>
                    </a:cubicBezTo>
                    <a:cubicBezTo>
                      <a:pt x="44" y="31"/>
                      <a:pt x="43" y="35"/>
                      <a:pt x="41" y="40"/>
                    </a:cubicBezTo>
                    <a:cubicBezTo>
                      <a:pt x="34" y="55"/>
                      <a:pt x="29" y="71"/>
                      <a:pt x="30" y="87"/>
                    </a:cubicBezTo>
                    <a:cubicBezTo>
                      <a:pt x="30" y="95"/>
                      <a:pt x="31" y="103"/>
                      <a:pt x="33" y="110"/>
                    </a:cubicBezTo>
                    <a:cubicBezTo>
                      <a:pt x="36" y="115"/>
                      <a:pt x="38" y="119"/>
                      <a:pt x="44" y="120"/>
                    </a:cubicBezTo>
                    <a:cubicBezTo>
                      <a:pt x="50" y="121"/>
                      <a:pt x="54" y="117"/>
                      <a:pt x="56" y="112"/>
                    </a:cubicBezTo>
                    <a:cubicBezTo>
                      <a:pt x="62" y="98"/>
                      <a:pt x="64" y="82"/>
                      <a:pt x="65" y="67"/>
                    </a:cubicBezTo>
                    <a:cubicBezTo>
                      <a:pt x="67" y="51"/>
                      <a:pt x="67" y="34"/>
                      <a:pt x="64" y="19"/>
                    </a:cubicBezTo>
                    <a:cubicBezTo>
                      <a:pt x="64" y="16"/>
                      <a:pt x="63" y="9"/>
                      <a:pt x="60" y="7"/>
                    </a:cubicBezTo>
                    <a:cubicBezTo>
                      <a:pt x="57" y="6"/>
                      <a:pt x="49" y="8"/>
                      <a:pt x="47" y="10"/>
                    </a:cubicBezTo>
                    <a:cubicBezTo>
                      <a:pt x="46" y="11"/>
                      <a:pt x="45" y="12"/>
                      <a:pt x="44" y="13"/>
                    </a:cubicBezTo>
                    <a:cubicBezTo>
                      <a:pt x="39" y="20"/>
                      <a:pt x="35" y="27"/>
                      <a:pt x="31" y="35"/>
                    </a:cubicBezTo>
                    <a:cubicBezTo>
                      <a:pt x="17" y="63"/>
                      <a:pt x="3" y="112"/>
                      <a:pt x="34" y="134"/>
                    </a:cubicBezTo>
                    <a:cubicBezTo>
                      <a:pt x="35" y="135"/>
                      <a:pt x="34" y="137"/>
                      <a:pt x="33" y="1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6" name="Google Shape;3036;p22"/>
              <p:cNvSpPr/>
              <p:nvPr/>
            </p:nvSpPr>
            <p:spPr>
              <a:xfrm>
                <a:off x="5686426" y="5594351"/>
                <a:ext cx="139700" cy="377825"/>
              </a:xfrm>
              <a:custGeom>
                <a:avLst/>
                <a:gdLst/>
                <a:ahLst/>
                <a:cxnLst/>
                <a:rect l="l" t="t" r="r" b="b"/>
                <a:pathLst>
                  <a:path w="37" h="100" extrusionOk="0">
                    <a:moveTo>
                      <a:pt x="1" y="98"/>
                    </a:moveTo>
                    <a:cubicBezTo>
                      <a:pt x="33" y="79"/>
                      <a:pt x="27" y="34"/>
                      <a:pt x="24" y="2"/>
                    </a:cubicBezTo>
                    <a:cubicBezTo>
                      <a:pt x="24" y="0"/>
                      <a:pt x="27" y="0"/>
                      <a:pt x="27" y="2"/>
                    </a:cubicBezTo>
                    <a:cubicBezTo>
                      <a:pt x="31" y="32"/>
                      <a:pt x="37" y="84"/>
                      <a:pt x="1" y="99"/>
                    </a:cubicBezTo>
                    <a:cubicBezTo>
                      <a:pt x="1" y="100"/>
                      <a:pt x="0" y="98"/>
                      <a:pt x="1" y="9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7" name="Google Shape;3037;p22"/>
              <p:cNvSpPr/>
              <p:nvPr/>
            </p:nvSpPr>
            <p:spPr>
              <a:xfrm>
                <a:off x="5630863" y="5199063"/>
                <a:ext cx="211138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56" h="59" extrusionOk="0">
                    <a:moveTo>
                      <a:pt x="2" y="35"/>
                    </a:moveTo>
                    <a:cubicBezTo>
                      <a:pt x="3" y="44"/>
                      <a:pt x="10" y="53"/>
                      <a:pt x="19" y="57"/>
                    </a:cubicBezTo>
                    <a:cubicBezTo>
                      <a:pt x="22" y="58"/>
                      <a:pt x="26" y="59"/>
                      <a:pt x="30" y="59"/>
                    </a:cubicBezTo>
                    <a:cubicBezTo>
                      <a:pt x="40" y="59"/>
                      <a:pt x="49" y="52"/>
                      <a:pt x="52" y="43"/>
                    </a:cubicBezTo>
                    <a:cubicBezTo>
                      <a:pt x="56" y="33"/>
                      <a:pt x="53" y="22"/>
                      <a:pt x="45" y="15"/>
                    </a:cubicBezTo>
                    <a:cubicBezTo>
                      <a:pt x="28" y="0"/>
                      <a:pt x="0" y="11"/>
                      <a:pt x="2" y="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8" name="Google Shape;3038;p22"/>
              <p:cNvSpPr/>
              <p:nvPr/>
            </p:nvSpPr>
            <p:spPr>
              <a:xfrm>
                <a:off x="5576888" y="5172076"/>
                <a:ext cx="306388" cy="306388"/>
              </a:xfrm>
              <a:custGeom>
                <a:avLst/>
                <a:gdLst/>
                <a:ahLst/>
                <a:cxnLst/>
                <a:rect l="l" t="t" r="r" b="b"/>
                <a:pathLst>
                  <a:path w="81" h="81" extrusionOk="0">
                    <a:moveTo>
                      <a:pt x="26" y="11"/>
                    </a:moveTo>
                    <a:cubicBezTo>
                      <a:pt x="6" y="19"/>
                      <a:pt x="0" y="41"/>
                      <a:pt x="11" y="59"/>
                    </a:cubicBezTo>
                    <a:cubicBezTo>
                      <a:pt x="16" y="67"/>
                      <a:pt x="23" y="76"/>
                      <a:pt x="33" y="78"/>
                    </a:cubicBezTo>
                    <a:cubicBezTo>
                      <a:pt x="43" y="81"/>
                      <a:pt x="53" y="77"/>
                      <a:pt x="61" y="72"/>
                    </a:cubicBezTo>
                    <a:cubicBezTo>
                      <a:pt x="78" y="61"/>
                      <a:pt x="81" y="37"/>
                      <a:pt x="70" y="20"/>
                    </a:cubicBezTo>
                    <a:cubicBezTo>
                      <a:pt x="60" y="5"/>
                      <a:pt x="37" y="0"/>
                      <a:pt x="22" y="12"/>
                    </a:cubicBezTo>
                    <a:cubicBezTo>
                      <a:pt x="21" y="14"/>
                      <a:pt x="23" y="16"/>
                      <a:pt x="24" y="15"/>
                    </a:cubicBezTo>
                    <a:cubicBezTo>
                      <a:pt x="38" y="5"/>
                      <a:pt x="57" y="7"/>
                      <a:pt x="67" y="21"/>
                    </a:cubicBezTo>
                    <a:cubicBezTo>
                      <a:pt x="78" y="36"/>
                      <a:pt x="76" y="59"/>
                      <a:pt x="59" y="70"/>
                    </a:cubicBezTo>
                    <a:cubicBezTo>
                      <a:pt x="53" y="74"/>
                      <a:pt x="44" y="77"/>
                      <a:pt x="36" y="76"/>
                    </a:cubicBezTo>
                    <a:cubicBezTo>
                      <a:pt x="27" y="75"/>
                      <a:pt x="20" y="67"/>
                      <a:pt x="15" y="60"/>
                    </a:cubicBezTo>
                    <a:cubicBezTo>
                      <a:pt x="3" y="43"/>
                      <a:pt x="7" y="21"/>
                      <a:pt x="27" y="13"/>
                    </a:cubicBezTo>
                    <a:cubicBezTo>
                      <a:pt x="28" y="12"/>
                      <a:pt x="27" y="10"/>
                      <a:pt x="26" y="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39" name="Google Shape;3039;p22"/>
            <p:cNvSpPr/>
            <p:nvPr/>
          </p:nvSpPr>
          <p:spPr>
            <a:xfrm rot="-7753511">
              <a:off x="1914070" y="4559052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40" name="Google Shape;3040;p22"/>
            <p:cNvGrpSpPr/>
            <p:nvPr/>
          </p:nvGrpSpPr>
          <p:grpSpPr>
            <a:xfrm rot="10800000">
              <a:off x="-237944" y="1427928"/>
              <a:ext cx="1110628" cy="1106149"/>
              <a:chOff x="3168651" y="847725"/>
              <a:chExt cx="787400" cy="784225"/>
            </a:xfrm>
          </p:grpSpPr>
          <p:sp>
            <p:nvSpPr>
              <p:cNvPr id="3041" name="Google Shape;3041;p22"/>
              <p:cNvSpPr/>
              <p:nvPr/>
            </p:nvSpPr>
            <p:spPr>
              <a:xfrm>
                <a:off x="3168650" y="847725"/>
                <a:ext cx="787400" cy="78422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8" extrusionOk="0">
                    <a:moveTo>
                      <a:pt x="35" y="165"/>
                    </a:moveTo>
                    <a:cubicBezTo>
                      <a:pt x="53" y="183"/>
                      <a:pt x="79" y="193"/>
                      <a:pt x="104" y="199"/>
                    </a:cubicBezTo>
                    <a:cubicBezTo>
                      <a:pt x="125" y="205"/>
                      <a:pt x="149" y="208"/>
                      <a:pt x="169" y="199"/>
                    </a:cubicBezTo>
                    <a:cubicBezTo>
                      <a:pt x="192" y="189"/>
                      <a:pt x="205" y="164"/>
                      <a:pt x="207" y="139"/>
                    </a:cubicBezTo>
                    <a:cubicBezTo>
                      <a:pt x="209" y="114"/>
                      <a:pt x="200" y="89"/>
                      <a:pt x="188" y="67"/>
                    </a:cubicBezTo>
                    <a:cubicBezTo>
                      <a:pt x="178" y="50"/>
                      <a:pt x="166" y="33"/>
                      <a:pt x="150" y="21"/>
                    </a:cubicBezTo>
                    <a:cubicBezTo>
                      <a:pt x="135" y="8"/>
                      <a:pt x="115" y="0"/>
                      <a:pt x="95" y="2"/>
                    </a:cubicBezTo>
                    <a:cubicBezTo>
                      <a:pt x="73" y="4"/>
                      <a:pt x="53" y="16"/>
                      <a:pt x="40" y="32"/>
                    </a:cubicBezTo>
                    <a:cubicBezTo>
                      <a:pt x="10" y="68"/>
                      <a:pt x="0" y="129"/>
                      <a:pt x="35" y="1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2" name="Google Shape;3042;p22"/>
              <p:cNvSpPr/>
              <p:nvPr/>
            </p:nvSpPr>
            <p:spPr>
              <a:xfrm>
                <a:off x="3259138" y="908051"/>
                <a:ext cx="666750" cy="674688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9" extrusionOk="0">
                    <a:moveTo>
                      <a:pt x="5" y="94"/>
                    </a:moveTo>
                    <a:cubicBezTo>
                      <a:pt x="4" y="124"/>
                      <a:pt x="25" y="150"/>
                      <a:pt x="53" y="162"/>
                    </a:cubicBezTo>
                    <a:cubicBezTo>
                      <a:pt x="80" y="174"/>
                      <a:pt x="120" y="179"/>
                      <a:pt x="147" y="162"/>
                    </a:cubicBezTo>
                    <a:cubicBezTo>
                      <a:pt x="158" y="156"/>
                      <a:pt x="167" y="145"/>
                      <a:pt x="171" y="132"/>
                    </a:cubicBezTo>
                    <a:cubicBezTo>
                      <a:pt x="175" y="116"/>
                      <a:pt x="169" y="100"/>
                      <a:pt x="161" y="86"/>
                    </a:cubicBezTo>
                    <a:cubicBezTo>
                      <a:pt x="152" y="71"/>
                      <a:pt x="142" y="57"/>
                      <a:pt x="130" y="44"/>
                    </a:cubicBezTo>
                    <a:cubicBezTo>
                      <a:pt x="119" y="32"/>
                      <a:pt x="107" y="21"/>
                      <a:pt x="92" y="14"/>
                    </a:cubicBezTo>
                    <a:cubicBezTo>
                      <a:pt x="64" y="0"/>
                      <a:pt x="32" y="8"/>
                      <a:pt x="16" y="36"/>
                    </a:cubicBezTo>
                    <a:cubicBezTo>
                      <a:pt x="9" y="48"/>
                      <a:pt x="4" y="64"/>
                      <a:pt x="3" y="79"/>
                    </a:cubicBezTo>
                    <a:cubicBezTo>
                      <a:pt x="3" y="95"/>
                      <a:pt x="11" y="108"/>
                      <a:pt x="23" y="120"/>
                    </a:cubicBezTo>
                    <a:cubicBezTo>
                      <a:pt x="45" y="142"/>
                      <a:pt x="73" y="157"/>
                      <a:pt x="104" y="163"/>
                    </a:cubicBezTo>
                    <a:cubicBezTo>
                      <a:pt x="117" y="166"/>
                      <a:pt x="134" y="170"/>
                      <a:pt x="145" y="160"/>
                    </a:cubicBezTo>
                    <a:cubicBezTo>
                      <a:pt x="155" y="151"/>
                      <a:pt x="155" y="135"/>
                      <a:pt x="154" y="122"/>
                    </a:cubicBezTo>
                    <a:cubicBezTo>
                      <a:pt x="153" y="105"/>
                      <a:pt x="149" y="89"/>
                      <a:pt x="142" y="74"/>
                    </a:cubicBezTo>
                    <a:cubicBezTo>
                      <a:pt x="137" y="60"/>
                      <a:pt x="128" y="40"/>
                      <a:pt x="114" y="32"/>
                    </a:cubicBezTo>
                    <a:cubicBezTo>
                      <a:pt x="101" y="25"/>
                      <a:pt x="82" y="26"/>
                      <a:pt x="67" y="27"/>
                    </a:cubicBezTo>
                    <a:cubicBezTo>
                      <a:pt x="51" y="29"/>
                      <a:pt x="33" y="33"/>
                      <a:pt x="19" y="42"/>
                    </a:cubicBezTo>
                    <a:cubicBezTo>
                      <a:pt x="6" y="50"/>
                      <a:pt x="11" y="62"/>
                      <a:pt x="16" y="73"/>
                    </a:cubicBezTo>
                    <a:cubicBezTo>
                      <a:pt x="23" y="89"/>
                      <a:pt x="31" y="104"/>
                      <a:pt x="41" y="118"/>
                    </a:cubicBezTo>
                    <a:cubicBezTo>
                      <a:pt x="50" y="130"/>
                      <a:pt x="60" y="146"/>
                      <a:pt x="74" y="152"/>
                    </a:cubicBezTo>
                    <a:cubicBezTo>
                      <a:pt x="88" y="158"/>
                      <a:pt x="102" y="150"/>
                      <a:pt x="114" y="143"/>
                    </a:cubicBezTo>
                    <a:cubicBezTo>
                      <a:pt x="126" y="135"/>
                      <a:pt x="141" y="123"/>
                      <a:pt x="147" y="109"/>
                    </a:cubicBezTo>
                    <a:cubicBezTo>
                      <a:pt x="153" y="96"/>
                      <a:pt x="144" y="85"/>
                      <a:pt x="135" y="76"/>
                    </a:cubicBezTo>
                    <a:cubicBezTo>
                      <a:pt x="122" y="65"/>
                      <a:pt x="108" y="55"/>
                      <a:pt x="94" y="47"/>
                    </a:cubicBezTo>
                    <a:cubicBezTo>
                      <a:pt x="86" y="43"/>
                      <a:pt x="78" y="39"/>
                      <a:pt x="70" y="35"/>
                    </a:cubicBezTo>
                    <a:cubicBezTo>
                      <a:pt x="64" y="33"/>
                      <a:pt x="57" y="30"/>
                      <a:pt x="50" y="31"/>
                    </a:cubicBezTo>
                    <a:cubicBezTo>
                      <a:pt x="38" y="35"/>
                      <a:pt x="36" y="52"/>
                      <a:pt x="33" y="62"/>
                    </a:cubicBezTo>
                    <a:cubicBezTo>
                      <a:pt x="30" y="78"/>
                      <a:pt x="29" y="95"/>
                      <a:pt x="38" y="110"/>
                    </a:cubicBezTo>
                    <a:cubicBezTo>
                      <a:pt x="46" y="122"/>
                      <a:pt x="60" y="128"/>
                      <a:pt x="73" y="133"/>
                    </a:cubicBezTo>
                    <a:cubicBezTo>
                      <a:pt x="86" y="137"/>
                      <a:pt x="107" y="144"/>
                      <a:pt x="120" y="137"/>
                    </a:cubicBezTo>
                    <a:cubicBezTo>
                      <a:pt x="132" y="130"/>
                      <a:pt x="131" y="111"/>
                      <a:pt x="130" y="100"/>
                    </a:cubicBezTo>
                    <a:cubicBezTo>
                      <a:pt x="127" y="85"/>
                      <a:pt x="121" y="71"/>
                      <a:pt x="110" y="61"/>
                    </a:cubicBezTo>
                    <a:cubicBezTo>
                      <a:pt x="100" y="51"/>
                      <a:pt x="87" y="46"/>
                      <a:pt x="73" y="47"/>
                    </a:cubicBezTo>
                    <a:cubicBezTo>
                      <a:pt x="62" y="48"/>
                      <a:pt x="49" y="54"/>
                      <a:pt x="48" y="66"/>
                    </a:cubicBezTo>
                    <a:cubicBezTo>
                      <a:pt x="47" y="80"/>
                      <a:pt x="59" y="94"/>
                      <a:pt x="68" y="102"/>
                    </a:cubicBezTo>
                    <a:cubicBezTo>
                      <a:pt x="75" y="107"/>
                      <a:pt x="91" y="119"/>
                      <a:pt x="98" y="107"/>
                    </a:cubicBezTo>
                    <a:cubicBezTo>
                      <a:pt x="103" y="96"/>
                      <a:pt x="93" y="84"/>
                      <a:pt x="84" y="79"/>
                    </a:cubicBezTo>
                    <a:cubicBezTo>
                      <a:pt x="77" y="75"/>
                      <a:pt x="63" y="73"/>
                      <a:pt x="64" y="86"/>
                    </a:cubicBezTo>
                    <a:cubicBezTo>
                      <a:pt x="65" y="97"/>
                      <a:pt x="75" y="108"/>
                      <a:pt x="85" y="112"/>
                    </a:cubicBezTo>
                    <a:cubicBezTo>
                      <a:pt x="87" y="113"/>
                      <a:pt x="89" y="110"/>
                      <a:pt x="87" y="109"/>
                    </a:cubicBezTo>
                    <a:cubicBezTo>
                      <a:pt x="81" y="106"/>
                      <a:pt x="76" y="103"/>
                      <a:pt x="72" y="97"/>
                    </a:cubicBezTo>
                    <a:cubicBezTo>
                      <a:pt x="71" y="94"/>
                      <a:pt x="69" y="90"/>
                      <a:pt x="69" y="87"/>
                    </a:cubicBezTo>
                    <a:cubicBezTo>
                      <a:pt x="68" y="82"/>
                      <a:pt x="73" y="79"/>
                      <a:pt x="78" y="81"/>
                    </a:cubicBezTo>
                    <a:cubicBezTo>
                      <a:pt x="85" y="83"/>
                      <a:pt x="91" y="88"/>
                      <a:pt x="93" y="95"/>
                    </a:cubicBezTo>
                    <a:cubicBezTo>
                      <a:pt x="96" y="100"/>
                      <a:pt x="94" y="109"/>
                      <a:pt x="85" y="107"/>
                    </a:cubicBezTo>
                    <a:cubicBezTo>
                      <a:pt x="81" y="106"/>
                      <a:pt x="78" y="104"/>
                      <a:pt x="74" y="102"/>
                    </a:cubicBezTo>
                    <a:cubicBezTo>
                      <a:pt x="64" y="95"/>
                      <a:pt x="53" y="83"/>
                      <a:pt x="52" y="70"/>
                    </a:cubicBezTo>
                    <a:cubicBezTo>
                      <a:pt x="50" y="53"/>
                      <a:pt x="73" y="49"/>
                      <a:pt x="85" y="52"/>
                    </a:cubicBezTo>
                    <a:cubicBezTo>
                      <a:pt x="112" y="57"/>
                      <a:pt x="128" y="87"/>
                      <a:pt x="126" y="112"/>
                    </a:cubicBezTo>
                    <a:cubicBezTo>
                      <a:pt x="126" y="121"/>
                      <a:pt x="124" y="132"/>
                      <a:pt x="114" y="135"/>
                    </a:cubicBezTo>
                    <a:cubicBezTo>
                      <a:pt x="107" y="137"/>
                      <a:pt x="99" y="135"/>
                      <a:pt x="92" y="134"/>
                    </a:cubicBezTo>
                    <a:cubicBezTo>
                      <a:pt x="80" y="132"/>
                      <a:pt x="67" y="127"/>
                      <a:pt x="56" y="121"/>
                    </a:cubicBezTo>
                    <a:cubicBezTo>
                      <a:pt x="44" y="113"/>
                      <a:pt x="36" y="102"/>
                      <a:pt x="35" y="88"/>
                    </a:cubicBezTo>
                    <a:cubicBezTo>
                      <a:pt x="34" y="74"/>
                      <a:pt x="37" y="59"/>
                      <a:pt x="41" y="47"/>
                    </a:cubicBezTo>
                    <a:cubicBezTo>
                      <a:pt x="44" y="39"/>
                      <a:pt x="49" y="34"/>
                      <a:pt x="58" y="35"/>
                    </a:cubicBezTo>
                    <a:cubicBezTo>
                      <a:pt x="65" y="36"/>
                      <a:pt x="72" y="39"/>
                      <a:pt x="78" y="42"/>
                    </a:cubicBezTo>
                    <a:cubicBezTo>
                      <a:pt x="90" y="47"/>
                      <a:pt x="101" y="54"/>
                      <a:pt x="112" y="61"/>
                    </a:cubicBezTo>
                    <a:cubicBezTo>
                      <a:pt x="122" y="68"/>
                      <a:pt x="134" y="77"/>
                      <a:pt x="141" y="87"/>
                    </a:cubicBezTo>
                    <a:cubicBezTo>
                      <a:pt x="153" y="102"/>
                      <a:pt x="142" y="116"/>
                      <a:pt x="130" y="127"/>
                    </a:cubicBezTo>
                    <a:cubicBezTo>
                      <a:pt x="121" y="135"/>
                      <a:pt x="110" y="143"/>
                      <a:pt x="98" y="148"/>
                    </a:cubicBezTo>
                    <a:cubicBezTo>
                      <a:pt x="81" y="155"/>
                      <a:pt x="69" y="147"/>
                      <a:pt x="58" y="135"/>
                    </a:cubicBezTo>
                    <a:cubicBezTo>
                      <a:pt x="41" y="116"/>
                      <a:pt x="27" y="94"/>
                      <a:pt x="18" y="70"/>
                    </a:cubicBezTo>
                    <a:cubicBezTo>
                      <a:pt x="15" y="64"/>
                      <a:pt x="12" y="56"/>
                      <a:pt x="14" y="50"/>
                    </a:cubicBezTo>
                    <a:cubicBezTo>
                      <a:pt x="17" y="44"/>
                      <a:pt x="29" y="40"/>
                      <a:pt x="36" y="38"/>
                    </a:cubicBezTo>
                    <a:cubicBezTo>
                      <a:pt x="49" y="33"/>
                      <a:pt x="64" y="30"/>
                      <a:pt x="78" y="30"/>
                    </a:cubicBezTo>
                    <a:cubicBezTo>
                      <a:pt x="93" y="29"/>
                      <a:pt x="111" y="30"/>
                      <a:pt x="121" y="42"/>
                    </a:cubicBezTo>
                    <a:cubicBezTo>
                      <a:pt x="130" y="53"/>
                      <a:pt x="136" y="65"/>
                      <a:pt x="141" y="77"/>
                    </a:cubicBezTo>
                    <a:cubicBezTo>
                      <a:pt x="145" y="90"/>
                      <a:pt x="149" y="103"/>
                      <a:pt x="150" y="116"/>
                    </a:cubicBezTo>
                    <a:cubicBezTo>
                      <a:pt x="151" y="128"/>
                      <a:pt x="153" y="144"/>
                      <a:pt x="146" y="155"/>
                    </a:cubicBezTo>
                    <a:cubicBezTo>
                      <a:pt x="137" y="167"/>
                      <a:pt x="119" y="163"/>
                      <a:pt x="107" y="161"/>
                    </a:cubicBezTo>
                    <a:cubicBezTo>
                      <a:pt x="95" y="158"/>
                      <a:pt x="83" y="155"/>
                      <a:pt x="72" y="150"/>
                    </a:cubicBezTo>
                    <a:cubicBezTo>
                      <a:pt x="51" y="140"/>
                      <a:pt x="28" y="125"/>
                      <a:pt x="15" y="106"/>
                    </a:cubicBezTo>
                    <a:cubicBezTo>
                      <a:pt x="0" y="83"/>
                      <a:pt x="8" y="50"/>
                      <a:pt x="24" y="30"/>
                    </a:cubicBezTo>
                    <a:cubicBezTo>
                      <a:pt x="42" y="7"/>
                      <a:pt x="71" y="6"/>
                      <a:pt x="96" y="19"/>
                    </a:cubicBezTo>
                    <a:cubicBezTo>
                      <a:pt x="119" y="32"/>
                      <a:pt x="137" y="55"/>
                      <a:pt x="151" y="77"/>
                    </a:cubicBezTo>
                    <a:cubicBezTo>
                      <a:pt x="166" y="100"/>
                      <a:pt x="177" y="128"/>
                      <a:pt x="154" y="151"/>
                    </a:cubicBezTo>
                    <a:cubicBezTo>
                      <a:pt x="136" y="169"/>
                      <a:pt x="106" y="171"/>
                      <a:pt x="81" y="167"/>
                    </a:cubicBezTo>
                    <a:cubicBezTo>
                      <a:pt x="56" y="163"/>
                      <a:pt x="32" y="151"/>
                      <a:pt x="18" y="129"/>
                    </a:cubicBezTo>
                    <a:cubicBezTo>
                      <a:pt x="11" y="118"/>
                      <a:pt x="7" y="106"/>
                      <a:pt x="7" y="94"/>
                    </a:cubicBezTo>
                    <a:cubicBezTo>
                      <a:pt x="7" y="92"/>
                      <a:pt x="5" y="92"/>
                      <a:pt x="5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3" name="Google Shape;3043;p22"/>
            <p:cNvGrpSpPr/>
            <p:nvPr/>
          </p:nvGrpSpPr>
          <p:grpSpPr>
            <a:xfrm rot="10800000">
              <a:off x="7390612" y="3029901"/>
              <a:ext cx="2466448" cy="2447096"/>
              <a:chOff x="6437313" y="3054351"/>
              <a:chExt cx="603250" cy="598487"/>
            </a:xfrm>
          </p:grpSpPr>
          <p:sp>
            <p:nvSpPr>
              <p:cNvPr id="3044" name="Google Shape;3044;p22"/>
              <p:cNvSpPr/>
              <p:nvPr/>
            </p:nvSpPr>
            <p:spPr>
              <a:xfrm>
                <a:off x="6727826" y="3054350"/>
                <a:ext cx="123825" cy="274637"/>
              </a:xfrm>
              <a:custGeom>
                <a:avLst/>
                <a:gdLst/>
                <a:ahLst/>
                <a:cxnLst/>
                <a:rect l="l" t="t" r="r" b="b"/>
                <a:pathLst>
                  <a:path w="33" h="73" extrusionOk="0">
                    <a:moveTo>
                      <a:pt x="1" y="38"/>
                    </a:moveTo>
                    <a:cubicBezTo>
                      <a:pt x="0" y="50"/>
                      <a:pt x="1" y="62"/>
                      <a:pt x="3" y="73"/>
                    </a:cubicBezTo>
                    <a:cubicBezTo>
                      <a:pt x="10" y="68"/>
                      <a:pt x="17" y="60"/>
                      <a:pt x="24" y="43"/>
                    </a:cubicBezTo>
                    <a:cubicBezTo>
                      <a:pt x="29" y="31"/>
                      <a:pt x="33" y="0"/>
                      <a:pt x="20" y="2"/>
                    </a:cubicBezTo>
                    <a:cubicBezTo>
                      <a:pt x="8" y="4"/>
                      <a:pt x="2" y="27"/>
                      <a:pt x="1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5" name="Google Shape;3045;p22"/>
              <p:cNvSpPr/>
              <p:nvPr/>
            </p:nvSpPr>
            <p:spPr>
              <a:xfrm>
                <a:off x="6738938" y="3076576"/>
                <a:ext cx="6350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47" extrusionOk="0">
                    <a:moveTo>
                      <a:pt x="16" y="0"/>
                    </a:moveTo>
                    <a:cubicBezTo>
                      <a:pt x="3" y="11"/>
                      <a:pt x="0" y="30"/>
                      <a:pt x="2" y="46"/>
                    </a:cubicBezTo>
                    <a:cubicBezTo>
                      <a:pt x="2" y="47"/>
                      <a:pt x="3" y="47"/>
                      <a:pt x="3" y="46"/>
                    </a:cubicBezTo>
                    <a:cubicBezTo>
                      <a:pt x="3" y="37"/>
                      <a:pt x="3" y="29"/>
                      <a:pt x="5" y="20"/>
                    </a:cubicBezTo>
                    <a:cubicBezTo>
                      <a:pt x="7" y="13"/>
                      <a:pt x="11" y="6"/>
                      <a:pt x="17" y="0"/>
                    </a:cubicBezTo>
                    <a:cubicBezTo>
                      <a:pt x="17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6" name="Google Shape;3046;p22"/>
              <p:cNvSpPr/>
              <p:nvPr/>
            </p:nvSpPr>
            <p:spPr>
              <a:xfrm>
                <a:off x="6742113" y="3265488"/>
                <a:ext cx="4763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1"/>
                    </a:move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7" name="Google Shape;3047;p22"/>
              <p:cNvSpPr/>
              <p:nvPr/>
            </p:nvSpPr>
            <p:spPr>
              <a:xfrm>
                <a:off x="6742113" y="3287713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8" name="Google Shape;3048;p22"/>
              <p:cNvSpPr/>
              <p:nvPr/>
            </p:nvSpPr>
            <p:spPr>
              <a:xfrm>
                <a:off x="6799263" y="3076575"/>
                <a:ext cx="2540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1" extrusionOk="0">
                    <a:moveTo>
                      <a:pt x="4" y="1"/>
                    </a:moveTo>
                    <a:cubicBezTo>
                      <a:pt x="7" y="10"/>
                      <a:pt x="3" y="21"/>
                      <a:pt x="0" y="29"/>
                    </a:cubicBezTo>
                    <a:cubicBezTo>
                      <a:pt x="0" y="30"/>
                      <a:pt x="1" y="31"/>
                      <a:pt x="1" y="30"/>
                    </a:cubicBezTo>
                    <a:cubicBezTo>
                      <a:pt x="3" y="25"/>
                      <a:pt x="5" y="19"/>
                      <a:pt x="5" y="14"/>
                    </a:cubicBezTo>
                    <a:cubicBezTo>
                      <a:pt x="6" y="9"/>
                      <a:pt x="6" y="5"/>
                      <a:pt x="4" y="1"/>
                    </a:cubicBezTo>
                    <a:cubicBezTo>
                      <a:pt x="4" y="0"/>
                      <a:pt x="3" y="0"/>
                      <a:pt x="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9" name="Google Shape;3049;p22"/>
              <p:cNvSpPr/>
              <p:nvPr/>
            </p:nvSpPr>
            <p:spPr>
              <a:xfrm>
                <a:off x="6791326" y="3205163"/>
                <a:ext cx="7938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1" y="1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0" name="Google Shape;3050;p22"/>
              <p:cNvSpPr/>
              <p:nvPr/>
            </p:nvSpPr>
            <p:spPr>
              <a:xfrm>
                <a:off x="6788151" y="32305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1" name="Google Shape;3051;p22"/>
              <p:cNvSpPr/>
              <p:nvPr/>
            </p:nvSpPr>
            <p:spPr>
              <a:xfrm>
                <a:off x="6632576" y="3375025"/>
                <a:ext cx="117475" cy="277812"/>
              </a:xfrm>
              <a:custGeom>
                <a:avLst/>
                <a:gdLst/>
                <a:ahLst/>
                <a:cxnLst/>
                <a:rect l="l" t="t" r="r" b="b"/>
                <a:pathLst>
                  <a:path w="31" h="74" extrusionOk="0">
                    <a:moveTo>
                      <a:pt x="30" y="35"/>
                    </a:moveTo>
                    <a:cubicBezTo>
                      <a:pt x="31" y="23"/>
                      <a:pt x="29" y="11"/>
                      <a:pt x="27" y="0"/>
                    </a:cubicBezTo>
                    <a:cubicBezTo>
                      <a:pt x="21" y="5"/>
                      <a:pt x="14" y="14"/>
                      <a:pt x="8" y="31"/>
                    </a:cubicBezTo>
                    <a:cubicBezTo>
                      <a:pt x="3" y="43"/>
                      <a:pt x="0" y="74"/>
                      <a:pt x="12" y="72"/>
                    </a:cubicBezTo>
                    <a:cubicBezTo>
                      <a:pt x="25" y="69"/>
                      <a:pt x="30" y="46"/>
                      <a:pt x="30" y="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2" name="Google Shape;3052;p22"/>
              <p:cNvSpPr/>
              <p:nvPr/>
            </p:nvSpPr>
            <p:spPr>
              <a:xfrm>
                <a:off x="6681788" y="3452813"/>
                <a:ext cx="60325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6" h="47" extrusionOk="0">
                    <a:moveTo>
                      <a:pt x="0" y="47"/>
                    </a:moveTo>
                    <a:cubicBezTo>
                      <a:pt x="13" y="36"/>
                      <a:pt x="16" y="16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9"/>
                      <a:pt x="13" y="17"/>
                      <a:pt x="11" y="26"/>
                    </a:cubicBezTo>
                    <a:cubicBezTo>
                      <a:pt x="9" y="34"/>
                      <a:pt x="6" y="41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3" name="Google Shape;3053;p22"/>
              <p:cNvSpPr/>
              <p:nvPr/>
            </p:nvSpPr>
            <p:spPr>
              <a:xfrm>
                <a:off x="6727826" y="3427413"/>
                <a:ext cx="3175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4" name="Google Shape;3054;p22"/>
              <p:cNvSpPr/>
              <p:nvPr/>
            </p:nvSpPr>
            <p:spPr>
              <a:xfrm>
                <a:off x="6727826" y="3411538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5" name="Google Shape;3055;p22"/>
              <p:cNvSpPr/>
              <p:nvPr/>
            </p:nvSpPr>
            <p:spPr>
              <a:xfrm>
                <a:off x="6656388" y="3513138"/>
                <a:ext cx="2540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1" extrusionOk="0">
                    <a:moveTo>
                      <a:pt x="4" y="30"/>
                    </a:moveTo>
                    <a:cubicBezTo>
                      <a:pt x="0" y="21"/>
                      <a:pt x="4" y="10"/>
                      <a:pt x="7" y="1"/>
                    </a:cubicBezTo>
                    <a:cubicBezTo>
                      <a:pt x="7" y="1"/>
                      <a:pt x="6" y="0"/>
                      <a:pt x="5" y="1"/>
                    </a:cubicBezTo>
                    <a:cubicBezTo>
                      <a:pt x="3" y="6"/>
                      <a:pt x="2" y="12"/>
                      <a:pt x="2" y="17"/>
                    </a:cubicBezTo>
                    <a:cubicBezTo>
                      <a:pt x="1" y="22"/>
                      <a:pt x="1" y="26"/>
                      <a:pt x="3" y="30"/>
                    </a:cubicBezTo>
                    <a:cubicBezTo>
                      <a:pt x="3" y="31"/>
                      <a:pt x="4" y="30"/>
                      <a:pt x="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6" name="Google Shape;3056;p22"/>
              <p:cNvSpPr/>
              <p:nvPr/>
            </p:nvSpPr>
            <p:spPr>
              <a:xfrm>
                <a:off x="6678613" y="3487738"/>
                <a:ext cx="7938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1" y="3"/>
                    </a:moveTo>
                    <a:cubicBezTo>
                      <a:pt x="1" y="2"/>
                      <a:pt x="2" y="2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7" name="Google Shape;3057;p22"/>
              <p:cNvSpPr/>
              <p:nvPr/>
            </p:nvSpPr>
            <p:spPr>
              <a:xfrm>
                <a:off x="6686551" y="34718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8" name="Google Shape;3058;p22"/>
              <p:cNvSpPr/>
              <p:nvPr/>
            </p:nvSpPr>
            <p:spPr>
              <a:xfrm>
                <a:off x="6761163" y="3340101"/>
                <a:ext cx="279400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74" h="33" extrusionOk="0">
                    <a:moveTo>
                      <a:pt x="35" y="1"/>
                    </a:moveTo>
                    <a:cubicBezTo>
                      <a:pt x="24" y="0"/>
                      <a:pt x="12" y="1"/>
                      <a:pt x="0" y="3"/>
                    </a:cubicBezTo>
                    <a:cubicBezTo>
                      <a:pt x="6" y="10"/>
                      <a:pt x="14" y="17"/>
                      <a:pt x="30" y="24"/>
                    </a:cubicBezTo>
                    <a:cubicBezTo>
                      <a:pt x="42" y="29"/>
                      <a:pt x="74" y="33"/>
                      <a:pt x="71" y="20"/>
                    </a:cubicBezTo>
                    <a:cubicBezTo>
                      <a:pt x="69" y="8"/>
                      <a:pt x="46" y="2"/>
                      <a:pt x="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9" name="Google Shape;3059;p22"/>
              <p:cNvSpPr/>
              <p:nvPr/>
            </p:nvSpPr>
            <p:spPr>
              <a:xfrm>
                <a:off x="6840538" y="3351213"/>
                <a:ext cx="177800" cy="65088"/>
              </a:xfrm>
              <a:custGeom>
                <a:avLst/>
                <a:gdLst/>
                <a:ahLst/>
                <a:cxnLst/>
                <a:rect l="l" t="t" r="r" b="b"/>
                <a:pathLst>
                  <a:path w="47" h="17" extrusionOk="0">
                    <a:moveTo>
                      <a:pt x="47" y="16"/>
                    </a:moveTo>
                    <a:cubicBezTo>
                      <a:pt x="36" y="3"/>
                      <a:pt x="17" y="0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9" y="3"/>
                      <a:pt x="18" y="3"/>
                      <a:pt x="26" y="5"/>
                    </a:cubicBezTo>
                    <a:cubicBezTo>
                      <a:pt x="34" y="7"/>
                      <a:pt x="41" y="11"/>
                      <a:pt x="46" y="17"/>
                    </a:cubicBezTo>
                    <a:cubicBezTo>
                      <a:pt x="47" y="17"/>
                      <a:pt x="47" y="16"/>
                      <a:pt x="47" y="1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0" name="Google Shape;3060;p22"/>
              <p:cNvSpPr/>
              <p:nvPr/>
            </p:nvSpPr>
            <p:spPr>
              <a:xfrm>
                <a:off x="6818313" y="3355975"/>
                <a:ext cx="63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1" name="Google Shape;3061;p22"/>
              <p:cNvSpPr/>
              <p:nvPr/>
            </p:nvSpPr>
            <p:spPr>
              <a:xfrm>
                <a:off x="6802438" y="3355975"/>
                <a:ext cx="476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0" y="1"/>
                      <a:pt x="1" y="2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2" name="Google Shape;3062;p22"/>
              <p:cNvSpPr/>
              <p:nvPr/>
            </p:nvSpPr>
            <p:spPr>
              <a:xfrm>
                <a:off x="6900863" y="3411538"/>
                <a:ext cx="112712" cy="269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7" extrusionOk="0">
                    <a:moveTo>
                      <a:pt x="30" y="4"/>
                    </a:moveTo>
                    <a:cubicBezTo>
                      <a:pt x="21" y="7"/>
                      <a:pt x="10" y="3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6" y="3"/>
                      <a:pt x="11" y="5"/>
                      <a:pt x="17" y="5"/>
                    </a:cubicBezTo>
                    <a:cubicBezTo>
                      <a:pt x="21" y="6"/>
                      <a:pt x="26" y="6"/>
                      <a:pt x="30" y="4"/>
                    </a:cubicBezTo>
                    <a:cubicBezTo>
                      <a:pt x="30" y="4"/>
                      <a:pt x="30" y="3"/>
                      <a:pt x="30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3" name="Google Shape;3063;p22"/>
              <p:cNvSpPr/>
              <p:nvPr/>
            </p:nvSpPr>
            <p:spPr>
              <a:xfrm>
                <a:off x="6873876" y="3405188"/>
                <a:ext cx="1111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1"/>
                    </a:move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4" name="Google Shape;3064;p22"/>
              <p:cNvSpPr/>
              <p:nvPr/>
            </p:nvSpPr>
            <p:spPr>
              <a:xfrm>
                <a:off x="6859588" y="3400425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5" name="Google Shape;3065;p22"/>
              <p:cNvSpPr/>
              <p:nvPr/>
            </p:nvSpPr>
            <p:spPr>
              <a:xfrm>
                <a:off x="6437313" y="3246438"/>
                <a:ext cx="282575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75" h="31" extrusionOk="0">
                    <a:moveTo>
                      <a:pt x="40" y="30"/>
                    </a:moveTo>
                    <a:cubicBezTo>
                      <a:pt x="52" y="31"/>
                      <a:pt x="63" y="29"/>
                      <a:pt x="75" y="27"/>
                    </a:cubicBezTo>
                    <a:cubicBezTo>
                      <a:pt x="69" y="21"/>
                      <a:pt x="61" y="14"/>
                      <a:pt x="44" y="8"/>
                    </a:cubicBezTo>
                    <a:cubicBezTo>
                      <a:pt x="32" y="3"/>
                      <a:pt x="0" y="0"/>
                      <a:pt x="3" y="12"/>
                    </a:cubicBezTo>
                    <a:cubicBezTo>
                      <a:pt x="6" y="25"/>
                      <a:pt x="29" y="30"/>
                      <a:pt x="40" y="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6" name="Google Shape;3066;p22"/>
              <p:cNvSpPr/>
              <p:nvPr/>
            </p:nvSpPr>
            <p:spPr>
              <a:xfrm>
                <a:off x="6459538" y="3295650"/>
                <a:ext cx="1809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8" h="16" extrusionOk="0">
                    <a:moveTo>
                      <a:pt x="1" y="0"/>
                    </a:moveTo>
                    <a:cubicBezTo>
                      <a:pt x="12" y="13"/>
                      <a:pt x="31" y="16"/>
                      <a:pt x="47" y="13"/>
                    </a:cubicBezTo>
                    <a:cubicBezTo>
                      <a:pt x="48" y="13"/>
                      <a:pt x="48" y="12"/>
                      <a:pt x="47" y="12"/>
                    </a:cubicBezTo>
                    <a:cubicBezTo>
                      <a:pt x="39" y="12"/>
                      <a:pt x="30" y="13"/>
                      <a:pt x="22" y="11"/>
                    </a:cubicBezTo>
                    <a:cubicBezTo>
                      <a:pt x="14" y="9"/>
                      <a:pt x="7" y="6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7" name="Google Shape;3067;p22"/>
              <p:cNvSpPr/>
              <p:nvPr/>
            </p:nvSpPr>
            <p:spPr>
              <a:xfrm>
                <a:off x="6656388" y="3340100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8" name="Google Shape;3068;p22"/>
              <p:cNvSpPr/>
              <p:nvPr/>
            </p:nvSpPr>
            <p:spPr>
              <a:xfrm>
                <a:off x="6673851" y="3340100"/>
                <a:ext cx="4763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9" name="Google Shape;3069;p22"/>
              <p:cNvSpPr/>
              <p:nvPr/>
            </p:nvSpPr>
            <p:spPr>
              <a:xfrm>
                <a:off x="6464301" y="3268663"/>
                <a:ext cx="112712" cy="269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7" extrusionOk="0">
                    <a:moveTo>
                      <a:pt x="1" y="4"/>
                    </a:moveTo>
                    <a:cubicBezTo>
                      <a:pt x="9" y="0"/>
                      <a:pt x="20" y="4"/>
                      <a:pt x="29" y="7"/>
                    </a:cubicBezTo>
                    <a:cubicBezTo>
                      <a:pt x="30" y="7"/>
                      <a:pt x="30" y="6"/>
                      <a:pt x="30" y="5"/>
                    </a:cubicBezTo>
                    <a:cubicBezTo>
                      <a:pt x="25" y="3"/>
                      <a:pt x="19" y="2"/>
                      <a:pt x="14" y="2"/>
                    </a:cubicBezTo>
                    <a:cubicBezTo>
                      <a:pt x="9" y="1"/>
                      <a:pt x="4" y="1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0" name="Google Shape;3070;p22"/>
              <p:cNvSpPr/>
              <p:nvPr/>
            </p:nvSpPr>
            <p:spPr>
              <a:xfrm>
                <a:off x="6591301" y="3290888"/>
                <a:ext cx="158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1" y="1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1" name="Google Shape;3071;p22"/>
              <p:cNvSpPr/>
              <p:nvPr/>
            </p:nvSpPr>
            <p:spPr>
              <a:xfrm>
                <a:off x="6618288" y="3298825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2" name="Google Shape;3072;p22"/>
              <p:cNvSpPr/>
              <p:nvPr/>
            </p:nvSpPr>
            <p:spPr>
              <a:xfrm>
                <a:off x="6757988" y="3167063"/>
                <a:ext cx="271463" cy="1730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46" extrusionOk="0">
                    <a:moveTo>
                      <a:pt x="22" y="19"/>
                    </a:moveTo>
                    <a:cubicBezTo>
                      <a:pt x="13" y="26"/>
                      <a:pt x="6" y="36"/>
                      <a:pt x="0" y="45"/>
                    </a:cubicBezTo>
                    <a:cubicBezTo>
                      <a:pt x="8" y="46"/>
                      <a:pt x="18" y="45"/>
                      <a:pt x="35" y="38"/>
                    </a:cubicBezTo>
                    <a:cubicBezTo>
                      <a:pt x="47" y="33"/>
                      <a:pt x="72" y="14"/>
                      <a:pt x="62" y="7"/>
                    </a:cubicBezTo>
                    <a:cubicBezTo>
                      <a:pt x="52" y="0"/>
                      <a:pt x="31" y="12"/>
                      <a:pt x="22" y="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3" name="Google Shape;3073;p22"/>
              <p:cNvSpPr/>
              <p:nvPr/>
            </p:nvSpPr>
            <p:spPr>
              <a:xfrm>
                <a:off x="6813551" y="3194050"/>
                <a:ext cx="166688" cy="93663"/>
              </a:xfrm>
              <a:custGeom>
                <a:avLst/>
                <a:gdLst/>
                <a:ahLst/>
                <a:cxnLst/>
                <a:rect l="l" t="t" r="r" b="b"/>
                <a:pathLst>
                  <a:path w="44" h="25" extrusionOk="0">
                    <a:moveTo>
                      <a:pt x="44" y="2"/>
                    </a:moveTo>
                    <a:cubicBezTo>
                      <a:pt x="27" y="0"/>
                      <a:pt x="10" y="11"/>
                      <a:pt x="1" y="24"/>
                    </a:cubicBezTo>
                    <a:cubicBezTo>
                      <a:pt x="0" y="24"/>
                      <a:pt x="1" y="25"/>
                      <a:pt x="1" y="25"/>
                    </a:cubicBezTo>
                    <a:cubicBezTo>
                      <a:pt x="8" y="19"/>
                      <a:pt x="13" y="12"/>
                      <a:pt x="21" y="8"/>
                    </a:cubicBezTo>
                    <a:cubicBezTo>
                      <a:pt x="28" y="4"/>
                      <a:pt x="36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4" name="Google Shape;3074;p22"/>
              <p:cNvSpPr/>
              <p:nvPr/>
            </p:nvSpPr>
            <p:spPr>
              <a:xfrm>
                <a:off x="6799263" y="3295650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5" name="Google Shape;3075;p22"/>
              <p:cNvSpPr/>
              <p:nvPr/>
            </p:nvSpPr>
            <p:spPr>
              <a:xfrm>
                <a:off x="6788151" y="3309938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6" name="Google Shape;3076;p22"/>
              <p:cNvSpPr/>
              <p:nvPr/>
            </p:nvSpPr>
            <p:spPr>
              <a:xfrm>
                <a:off x="6897688" y="3208338"/>
                <a:ext cx="9048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23" y="1"/>
                    </a:moveTo>
                    <a:cubicBezTo>
                      <a:pt x="19" y="9"/>
                      <a:pt x="9" y="14"/>
                      <a:pt x="0" y="18"/>
                    </a:cubicBezTo>
                    <a:cubicBezTo>
                      <a:pt x="0" y="19"/>
                      <a:pt x="0" y="20"/>
                      <a:pt x="1" y="20"/>
                    </a:cubicBezTo>
                    <a:cubicBezTo>
                      <a:pt x="6" y="18"/>
                      <a:pt x="11" y="15"/>
                      <a:pt x="15" y="11"/>
                    </a:cubicBezTo>
                    <a:cubicBezTo>
                      <a:pt x="19" y="8"/>
                      <a:pt x="22" y="5"/>
                      <a:pt x="24" y="1"/>
                    </a:cubicBezTo>
                    <a:cubicBezTo>
                      <a:pt x="24" y="1"/>
                      <a:pt x="23" y="0"/>
                      <a:pt x="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7" name="Google Shape;3077;p22"/>
              <p:cNvSpPr/>
              <p:nvPr/>
            </p:nvSpPr>
            <p:spPr>
              <a:xfrm>
                <a:off x="6873876" y="3287713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8" name="Google Shape;3078;p22"/>
              <p:cNvSpPr/>
              <p:nvPr/>
            </p:nvSpPr>
            <p:spPr>
              <a:xfrm>
                <a:off x="6859588" y="3302000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9" name="Google Shape;3079;p22"/>
              <p:cNvSpPr/>
              <p:nvPr/>
            </p:nvSpPr>
            <p:spPr>
              <a:xfrm>
                <a:off x="6451601" y="3362325"/>
                <a:ext cx="268288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71" h="47" extrusionOk="0">
                    <a:moveTo>
                      <a:pt x="49" y="27"/>
                    </a:moveTo>
                    <a:cubicBezTo>
                      <a:pt x="58" y="20"/>
                      <a:pt x="65" y="10"/>
                      <a:pt x="71" y="0"/>
                    </a:cubicBezTo>
                    <a:cubicBezTo>
                      <a:pt x="63" y="0"/>
                      <a:pt x="53" y="1"/>
                      <a:pt x="36" y="8"/>
                    </a:cubicBezTo>
                    <a:cubicBezTo>
                      <a:pt x="24" y="14"/>
                      <a:pt x="0" y="34"/>
                      <a:pt x="10" y="41"/>
                    </a:cubicBezTo>
                    <a:cubicBezTo>
                      <a:pt x="21" y="47"/>
                      <a:pt x="41" y="35"/>
                      <a:pt x="49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0" name="Google Shape;3080;p22"/>
              <p:cNvSpPr/>
              <p:nvPr/>
            </p:nvSpPr>
            <p:spPr>
              <a:xfrm>
                <a:off x="6500813" y="3416300"/>
                <a:ext cx="161925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3" h="26" extrusionOk="0">
                    <a:moveTo>
                      <a:pt x="1" y="25"/>
                    </a:moveTo>
                    <a:cubicBezTo>
                      <a:pt x="18" y="26"/>
                      <a:pt x="33" y="14"/>
                      <a:pt x="43" y="1"/>
                    </a:cubicBezTo>
                    <a:cubicBezTo>
                      <a:pt x="43" y="0"/>
                      <a:pt x="43" y="0"/>
                      <a:pt x="42" y="0"/>
                    </a:cubicBezTo>
                    <a:cubicBezTo>
                      <a:pt x="36" y="6"/>
                      <a:pt x="30" y="13"/>
                      <a:pt x="23" y="18"/>
                    </a:cubicBezTo>
                    <a:cubicBezTo>
                      <a:pt x="16" y="22"/>
                      <a:pt x="9" y="24"/>
                      <a:pt x="1" y="24"/>
                    </a:cubicBezTo>
                    <a:cubicBezTo>
                      <a:pt x="0" y="24"/>
                      <a:pt x="0" y="25"/>
                      <a:pt x="1" y="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1" name="Google Shape;3081;p22"/>
              <p:cNvSpPr/>
              <p:nvPr/>
            </p:nvSpPr>
            <p:spPr>
              <a:xfrm>
                <a:off x="6670676" y="3397250"/>
                <a:ext cx="11113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2"/>
                    </a:move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1" y="3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2" name="Google Shape;3082;p22"/>
              <p:cNvSpPr/>
              <p:nvPr/>
            </p:nvSpPr>
            <p:spPr>
              <a:xfrm>
                <a:off x="6686551" y="3386138"/>
                <a:ext cx="31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1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3" name="Google Shape;3083;p22"/>
              <p:cNvSpPr/>
              <p:nvPr/>
            </p:nvSpPr>
            <p:spPr>
              <a:xfrm>
                <a:off x="6492875" y="3422650"/>
                <a:ext cx="9048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1" y="20"/>
                    </a:moveTo>
                    <a:cubicBezTo>
                      <a:pt x="5" y="11"/>
                      <a:pt x="15" y="6"/>
                      <a:pt x="23" y="1"/>
                    </a:cubicBezTo>
                    <a:cubicBezTo>
                      <a:pt x="24" y="1"/>
                      <a:pt x="23" y="0"/>
                      <a:pt x="22" y="0"/>
                    </a:cubicBezTo>
                    <a:cubicBezTo>
                      <a:pt x="17" y="2"/>
                      <a:pt x="13" y="5"/>
                      <a:pt x="9" y="9"/>
                    </a:cubicBezTo>
                    <a:cubicBezTo>
                      <a:pt x="5" y="12"/>
                      <a:pt x="2" y="15"/>
                      <a:pt x="0" y="19"/>
                    </a:cubicBezTo>
                    <a:cubicBezTo>
                      <a:pt x="0" y="20"/>
                      <a:pt x="1" y="20"/>
                      <a:pt x="1" y="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4" name="Google Shape;3084;p22"/>
              <p:cNvSpPr/>
              <p:nvPr/>
            </p:nvSpPr>
            <p:spPr>
              <a:xfrm>
                <a:off x="6591301" y="3408363"/>
                <a:ext cx="158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1" y="2"/>
                    </a:moveTo>
                    <a:cubicBezTo>
                      <a:pt x="2" y="2"/>
                      <a:pt x="3" y="1"/>
                      <a:pt x="3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5" name="Google Shape;3085;p22"/>
              <p:cNvSpPr/>
              <p:nvPr/>
            </p:nvSpPr>
            <p:spPr>
              <a:xfrm>
                <a:off x="6618288" y="3400425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6" name="Google Shape;3086;p22"/>
              <p:cNvSpPr/>
              <p:nvPr/>
            </p:nvSpPr>
            <p:spPr>
              <a:xfrm>
                <a:off x="6753226" y="3370263"/>
                <a:ext cx="174625" cy="27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72" extrusionOk="0">
                    <a:moveTo>
                      <a:pt x="27" y="22"/>
                    </a:moveTo>
                    <a:cubicBezTo>
                      <a:pt x="20" y="13"/>
                      <a:pt x="10" y="6"/>
                      <a:pt x="1" y="0"/>
                    </a:cubicBezTo>
                    <a:cubicBezTo>
                      <a:pt x="0" y="8"/>
                      <a:pt x="1" y="18"/>
                      <a:pt x="7" y="35"/>
                    </a:cubicBezTo>
                    <a:cubicBezTo>
                      <a:pt x="12" y="47"/>
                      <a:pt x="31" y="72"/>
                      <a:pt x="39" y="62"/>
                    </a:cubicBezTo>
                    <a:cubicBezTo>
                      <a:pt x="46" y="52"/>
                      <a:pt x="34" y="31"/>
                      <a:pt x="27" y="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7" name="Google Shape;3087;p22"/>
              <p:cNvSpPr/>
              <p:nvPr/>
            </p:nvSpPr>
            <p:spPr>
              <a:xfrm>
                <a:off x="6802438" y="3427413"/>
                <a:ext cx="9842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26" h="44" extrusionOk="0">
                    <a:moveTo>
                      <a:pt x="24" y="44"/>
                    </a:moveTo>
                    <a:cubicBezTo>
                      <a:pt x="26" y="27"/>
                      <a:pt x="14" y="10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7" y="8"/>
                      <a:pt x="13" y="13"/>
                      <a:pt x="18" y="21"/>
                    </a:cubicBezTo>
                    <a:cubicBezTo>
                      <a:pt x="22" y="28"/>
                      <a:pt x="24" y="36"/>
                      <a:pt x="23" y="44"/>
                    </a:cubicBezTo>
                    <a:cubicBezTo>
                      <a:pt x="23" y="44"/>
                      <a:pt x="24" y="44"/>
                      <a:pt x="24" y="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8" name="Google Shape;3088;p22"/>
              <p:cNvSpPr/>
              <p:nvPr/>
            </p:nvSpPr>
            <p:spPr>
              <a:xfrm>
                <a:off x="6788151" y="3411538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1"/>
                    </a:move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9" name="Google Shape;3089;p22"/>
              <p:cNvSpPr/>
              <p:nvPr/>
            </p:nvSpPr>
            <p:spPr>
              <a:xfrm>
                <a:off x="6777038" y="3400425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0" name="Google Shape;3090;p22"/>
              <p:cNvSpPr/>
              <p:nvPr/>
            </p:nvSpPr>
            <p:spPr>
              <a:xfrm>
                <a:off x="6810376" y="3509963"/>
                <a:ext cx="71437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19" h="24" extrusionOk="0">
                    <a:moveTo>
                      <a:pt x="19" y="23"/>
                    </a:moveTo>
                    <a:cubicBezTo>
                      <a:pt x="10" y="19"/>
                      <a:pt x="5" y="9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6"/>
                      <a:pt x="5" y="11"/>
                      <a:pt x="8" y="15"/>
                    </a:cubicBezTo>
                    <a:cubicBezTo>
                      <a:pt x="11" y="19"/>
                      <a:pt x="14" y="22"/>
                      <a:pt x="19" y="24"/>
                    </a:cubicBezTo>
                    <a:cubicBezTo>
                      <a:pt x="19" y="24"/>
                      <a:pt x="19" y="23"/>
                      <a:pt x="19" y="2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1" name="Google Shape;3091;p22"/>
              <p:cNvSpPr/>
              <p:nvPr/>
            </p:nvSpPr>
            <p:spPr>
              <a:xfrm>
                <a:off x="6794501" y="3487738"/>
                <a:ext cx="7938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2"/>
                    </a:move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2" name="Google Shape;3092;p22"/>
              <p:cNvSpPr/>
              <p:nvPr/>
            </p:nvSpPr>
            <p:spPr>
              <a:xfrm>
                <a:off x="6788151" y="34718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3" name="Google Shape;3093;p22"/>
              <p:cNvSpPr/>
              <p:nvPr/>
            </p:nvSpPr>
            <p:spPr>
              <a:xfrm>
                <a:off x="6550026" y="3065463"/>
                <a:ext cx="180975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71" extrusionOk="0">
                    <a:moveTo>
                      <a:pt x="20" y="49"/>
                    </a:moveTo>
                    <a:cubicBezTo>
                      <a:pt x="28" y="58"/>
                      <a:pt x="38" y="65"/>
                      <a:pt x="47" y="71"/>
                    </a:cubicBezTo>
                    <a:cubicBezTo>
                      <a:pt x="48" y="63"/>
                      <a:pt x="47" y="53"/>
                      <a:pt x="39" y="36"/>
                    </a:cubicBezTo>
                    <a:cubicBezTo>
                      <a:pt x="34" y="24"/>
                      <a:pt x="14" y="0"/>
                      <a:pt x="7" y="10"/>
                    </a:cubicBezTo>
                    <a:cubicBezTo>
                      <a:pt x="0" y="21"/>
                      <a:pt x="13" y="41"/>
                      <a:pt x="20" y="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4" name="Google Shape;3094;p22"/>
              <p:cNvSpPr/>
              <p:nvPr/>
            </p:nvSpPr>
            <p:spPr>
              <a:xfrm>
                <a:off x="6580188" y="3114676"/>
                <a:ext cx="98425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43" extrusionOk="0">
                    <a:moveTo>
                      <a:pt x="1" y="1"/>
                    </a:moveTo>
                    <a:cubicBezTo>
                      <a:pt x="0" y="18"/>
                      <a:pt x="12" y="33"/>
                      <a:pt x="25" y="43"/>
                    </a:cubicBezTo>
                    <a:cubicBezTo>
                      <a:pt x="25" y="43"/>
                      <a:pt x="26" y="43"/>
                      <a:pt x="25" y="42"/>
                    </a:cubicBezTo>
                    <a:cubicBezTo>
                      <a:pt x="19" y="36"/>
                      <a:pt x="13" y="30"/>
                      <a:pt x="8" y="23"/>
                    </a:cubicBezTo>
                    <a:cubicBezTo>
                      <a:pt x="4" y="16"/>
                      <a:pt x="1" y="9"/>
                      <a:pt x="1" y="1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5" name="Google Shape;3095;p22"/>
              <p:cNvSpPr/>
              <p:nvPr/>
            </p:nvSpPr>
            <p:spPr>
              <a:xfrm>
                <a:off x="6686551" y="3284538"/>
                <a:ext cx="6350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6" name="Google Shape;3096;p22"/>
              <p:cNvSpPr/>
              <p:nvPr/>
            </p:nvSpPr>
            <p:spPr>
              <a:xfrm>
                <a:off x="6700838" y="3298825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7" name="Google Shape;3097;p22"/>
              <p:cNvSpPr/>
              <p:nvPr/>
            </p:nvSpPr>
            <p:spPr>
              <a:xfrm>
                <a:off x="6591301" y="3106738"/>
                <a:ext cx="79375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21" h="24" extrusionOk="0">
                    <a:moveTo>
                      <a:pt x="1" y="1"/>
                    </a:moveTo>
                    <a:cubicBezTo>
                      <a:pt x="10" y="5"/>
                      <a:pt x="15" y="15"/>
                      <a:pt x="19" y="23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18" y="17"/>
                      <a:pt x="15" y="13"/>
                      <a:pt x="12" y="9"/>
                    </a:cubicBezTo>
                    <a:cubicBezTo>
                      <a:pt x="9" y="5"/>
                      <a:pt x="6" y="2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8" name="Google Shape;3098;p22"/>
              <p:cNvSpPr/>
              <p:nvPr/>
            </p:nvSpPr>
            <p:spPr>
              <a:xfrm>
                <a:off x="6673851" y="3205163"/>
                <a:ext cx="1270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1" y="1"/>
                    </a:moveTo>
                    <a:cubicBezTo>
                      <a:pt x="1" y="2"/>
                      <a:pt x="1" y="3"/>
                      <a:pt x="2" y="3"/>
                    </a:cubicBezTo>
                    <a:cubicBezTo>
                      <a:pt x="2" y="4"/>
                      <a:pt x="3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9" name="Google Shape;3099;p22"/>
              <p:cNvSpPr/>
              <p:nvPr/>
            </p:nvSpPr>
            <p:spPr>
              <a:xfrm>
                <a:off x="6689726" y="32305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0" name="Google Shape;3100;p22"/>
              <p:cNvSpPr/>
              <p:nvPr/>
            </p:nvSpPr>
            <p:spPr>
              <a:xfrm>
                <a:off x="6692901" y="3298826"/>
                <a:ext cx="101600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27" h="28" extrusionOk="0">
                    <a:moveTo>
                      <a:pt x="5" y="6"/>
                    </a:moveTo>
                    <a:cubicBezTo>
                      <a:pt x="2" y="8"/>
                      <a:pt x="0" y="11"/>
                      <a:pt x="0" y="14"/>
                    </a:cubicBezTo>
                    <a:cubicBezTo>
                      <a:pt x="0" y="18"/>
                      <a:pt x="1" y="21"/>
                      <a:pt x="4" y="24"/>
                    </a:cubicBezTo>
                    <a:cubicBezTo>
                      <a:pt x="7" y="27"/>
                      <a:pt x="11" y="28"/>
                      <a:pt x="15" y="27"/>
                    </a:cubicBezTo>
                    <a:cubicBezTo>
                      <a:pt x="23" y="24"/>
                      <a:pt x="27" y="14"/>
                      <a:pt x="23" y="7"/>
                    </a:cubicBezTo>
                    <a:cubicBezTo>
                      <a:pt x="20" y="0"/>
                      <a:pt x="9" y="2"/>
                      <a:pt x="5" y="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1" name="Google Shape;3101;p22"/>
              <p:cNvSpPr/>
              <p:nvPr/>
            </p:nvSpPr>
            <p:spPr>
              <a:xfrm>
                <a:off x="6686551" y="3306763"/>
                <a:ext cx="112712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27" extrusionOk="0">
                    <a:moveTo>
                      <a:pt x="18" y="2"/>
                    </a:moveTo>
                    <a:cubicBezTo>
                      <a:pt x="13" y="0"/>
                      <a:pt x="7" y="5"/>
                      <a:pt x="5" y="9"/>
                    </a:cubicBezTo>
                    <a:cubicBezTo>
                      <a:pt x="3" y="15"/>
                      <a:pt x="6" y="21"/>
                      <a:pt x="11" y="23"/>
                    </a:cubicBezTo>
                    <a:cubicBezTo>
                      <a:pt x="24" y="27"/>
                      <a:pt x="30" y="4"/>
                      <a:pt x="17" y="2"/>
                    </a:cubicBezTo>
                    <a:cubicBezTo>
                      <a:pt x="16" y="2"/>
                      <a:pt x="16" y="3"/>
                      <a:pt x="16" y="3"/>
                    </a:cubicBezTo>
                    <a:cubicBezTo>
                      <a:pt x="28" y="5"/>
                      <a:pt x="23" y="25"/>
                      <a:pt x="12" y="22"/>
                    </a:cubicBezTo>
                    <a:cubicBezTo>
                      <a:pt x="0" y="19"/>
                      <a:pt x="6" y="0"/>
                      <a:pt x="18" y="3"/>
                    </a:cubicBezTo>
                    <a:cubicBezTo>
                      <a:pt x="18" y="3"/>
                      <a:pt x="18" y="2"/>
                      <a:pt x="18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2" name="Google Shape;3102;p22"/>
              <p:cNvSpPr/>
              <p:nvPr/>
            </p:nvSpPr>
            <p:spPr>
              <a:xfrm>
                <a:off x="6734176" y="3325813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1"/>
                    </a:moveTo>
                    <a:cubicBezTo>
                      <a:pt x="1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3" name="Google Shape;3103;p22"/>
              <p:cNvSpPr/>
              <p:nvPr/>
            </p:nvSpPr>
            <p:spPr>
              <a:xfrm>
                <a:off x="6727826" y="3340100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4" name="Google Shape;3104;p22"/>
              <p:cNvSpPr/>
              <p:nvPr/>
            </p:nvSpPr>
            <p:spPr>
              <a:xfrm>
                <a:off x="6719888" y="335121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5" name="Google Shape;3105;p22"/>
              <p:cNvSpPr/>
              <p:nvPr/>
            </p:nvSpPr>
            <p:spPr>
              <a:xfrm>
                <a:off x="6746876" y="3340100"/>
                <a:ext cx="6350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1"/>
                      <a:pt x="1" y="1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6" name="Google Shape;3106;p22"/>
              <p:cNvSpPr/>
              <p:nvPr/>
            </p:nvSpPr>
            <p:spPr>
              <a:xfrm>
                <a:off x="6738938" y="3367088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7" name="Google Shape;3107;p22"/>
              <p:cNvSpPr/>
              <p:nvPr/>
            </p:nvSpPr>
            <p:spPr>
              <a:xfrm>
                <a:off x="6731001" y="3348038"/>
                <a:ext cx="7938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8" name="Google Shape;3108;p22"/>
              <p:cNvSpPr/>
              <p:nvPr/>
            </p:nvSpPr>
            <p:spPr>
              <a:xfrm>
                <a:off x="6723063" y="3367088"/>
                <a:ext cx="7938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9" name="Google Shape;3109;p22"/>
              <p:cNvSpPr/>
              <p:nvPr/>
            </p:nvSpPr>
            <p:spPr>
              <a:xfrm>
                <a:off x="6746876" y="3359150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0" name="Google Shape;3110;p22"/>
              <p:cNvSpPr/>
              <p:nvPr/>
            </p:nvSpPr>
            <p:spPr>
              <a:xfrm>
                <a:off x="6742113" y="3375025"/>
                <a:ext cx="1111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1" name="Google Shape;3111;p22"/>
              <p:cNvSpPr/>
              <p:nvPr/>
            </p:nvSpPr>
            <p:spPr>
              <a:xfrm>
                <a:off x="6757988" y="3351213"/>
                <a:ext cx="6350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2" name="Google Shape;3112;p22"/>
              <p:cNvSpPr/>
              <p:nvPr/>
            </p:nvSpPr>
            <p:spPr>
              <a:xfrm>
                <a:off x="6753226" y="3328988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3" name="Google Shape;3113;p22"/>
              <p:cNvSpPr/>
              <p:nvPr/>
            </p:nvSpPr>
            <p:spPr>
              <a:xfrm>
                <a:off x="6738938" y="3325813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4" name="Google Shape;3114;p22"/>
              <p:cNvSpPr/>
              <p:nvPr/>
            </p:nvSpPr>
            <p:spPr>
              <a:xfrm>
                <a:off x="6716713" y="3332163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1"/>
                      <a:pt x="2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5" name="Google Shape;3115;p22"/>
              <p:cNvSpPr/>
              <p:nvPr/>
            </p:nvSpPr>
            <p:spPr>
              <a:xfrm>
                <a:off x="6708776" y="3362325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6" name="Google Shape;3116;p22"/>
              <p:cNvSpPr/>
              <p:nvPr/>
            </p:nvSpPr>
            <p:spPr>
              <a:xfrm>
                <a:off x="6734176" y="3355975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1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7" name="Google Shape;3117;p22"/>
              <p:cNvSpPr/>
              <p:nvPr/>
            </p:nvSpPr>
            <p:spPr>
              <a:xfrm>
                <a:off x="6731001" y="3378200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8" name="Google Shape;3118;p22"/>
              <p:cNvSpPr/>
              <p:nvPr/>
            </p:nvSpPr>
            <p:spPr>
              <a:xfrm>
                <a:off x="6734176" y="3332163"/>
                <a:ext cx="127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2"/>
                    </a:moveTo>
                    <a:cubicBezTo>
                      <a:pt x="2" y="3"/>
                      <a:pt x="3" y="1"/>
                      <a:pt x="2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9" name="Google Shape;3119;p22"/>
              <p:cNvSpPr/>
              <p:nvPr/>
            </p:nvSpPr>
            <p:spPr>
              <a:xfrm>
                <a:off x="6757988" y="3336925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20" name="Google Shape;3120;p22"/>
            <p:cNvSpPr/>
            <p:nvPr/>
          </p:nvSpPr>
          <p:spPr>
            <a:xfrm rot="-759366">
              <a:off x="8161486" y="1494518"/>
              <a:ext cx="667425" cy="537100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1" name="Google Shape;3121;p22"/>
            <p:cNvSpPr/>
            <p:nvPr/>
          </p:nvSpPr>
          <p:spPr>
            <a:xfrm rot="-7753511">
              <a:off x="8506858" y="1043527"/>
              <a:ext cx="884400" cy="711725"/>
            </a:xfrm>
            <a:custGeom>
              <a:avLst/>
              <a:gdLst/>
              <a:ahLst/>
              <a:cxnLst/>
              <a:rect l="l" t="t" r="r" b="b"/>
              <a:pathLst>
                <a:path w="71" h="57" extrusionOk="0">
                  <a:moveTo>
                    <a:pt x="0" y="42"/>
                  </a:moveTo>
                  <a:cubicBezTo>
                    <a:pt x="0" y="42"/>
                    <a:pt x="39" y="57"/>
                    <a:pt x="71" y="18"/>
                  </a:cubicBezTo>
                  <a:cubicBezTo>
                    <a:pt x="71" y="18"/>
                    <a:pt x="27" y="0"/>
                    <a:pt x="0" y="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22" name="Google Shape;3122;p22"/>
            <p:cNvGrpSpPr/>
            <p:nvPr/>
          </p:nvGrpSpPr>
          <p:grpSpPr>
            <a:xfrm rot="10800000" flipH="1">
              <a:off x="8038374" y="31182"/>
              <a:ext cx="1170944" cy="1170944"/>
              <a:chOff x="3884613" y="4403726"/>
              <a:chExt cx="995363" cy="995363"/>
            </a:xfrm>
          </p:grpSpPr>
          <p:sp>
            <p:nvSpPr>
              <p:cNvPr id="3123" name="Google Shape;3123;p22"/>
              <p:cNvSpPr/>
              <p:nvPr/>
            </p:nvSpPr>
            <p:spPr>
              <a:xfrm>
                <a:off x="3884613" y="4403726"/>
                <a:ext cx="995363" cy="995363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64" extrusionOk="0">
                    <a:moveTo>
                      <a:pt x="258" y="128"/>
                    </a:moveTo>
                    <a:cubicBezTo>
                      <a:pt x="255" y="125"/>
                      <a:pt x="250" y="123"/>
                      <a:pt x="246" y="122"/>
                    </a:cubicBezTo>
                    <a:cubicBezTo>
                      <a:pt x="238" y="120"/>
                      <a:pt x="231" y="119"/>
                      <a:pt x="224" y="119"/>
                    </a:cubicBezTo>
                    <a:cubicBezTo>
                      <a:pt x="229" y="117"/>
                      <a:pt x="234" y="116"/>
                      <a:pt x="239" y="114"/>
                    </a:cubicBezTo>
                    <a:cubicBezTo>
                      <a:pt x="244" y="112"/>
                      <a:pt x="248" y="110"/>
                      <a:pt x="252" y="107"/>
                    </a:cubicBezTo>
                    <a:cubicBezTo>
                      <a:pt x="256" y="103"/>
                      <a:pt x="258" y="98"/>
                      <a:pt x="257" y="94"/>
                    </a:cubicBezTo>
                    <a:cubicBezTo>
                      <a:pt x="257" y="89"/>
                      <a:pt x="253" y="85"/>
                      <a:pt x="248" y="83"/>
                    </a:cubicBezTo>
                    <a:cubicBezTo>
                      <a:pt x="244" y="82"/>
                      <a:pt x="239" y="82"/>
                      <a:pt x="234" y="82"/>
                    </a:cubicBezTo>
                    <a:cubicBezTo>
                      <a:pt x="224" y="83"/>
                      <a:pt x="213" y="87"/>
                      <a:pt x="203" y="91"/>
                    </a:cubicBezTo>
                    <a:cubicBezTo>
                      <a:pt x="210" y="85"/>
                      <a:pt x="217" y="79"/>
                      <a:pt x="223" y="73"/>
                    </a:cubicBezTo>
                    <a:cubicBezTo>
                      <a:pt x="227" y="70"/>
                      <a:pt x="230" y="66"/>
                      <a:pt x="233" y="62"/>
                    </a:cubicBezTo>
                    <a:cubicBezTo>
                      <a:pt x="235" y="57"/>
                      <a:pt x="235" y="52"/>
                      <a:pt x="232" y="47"/>
                    </a:cubicBezTo>
                    <a:cubicBezTo>
                      <a:pt x="230" y="44"/>
                      <a:pt x="225" y="42"/>
                      <a:pt x="220" y="42"/>
                    </a:cubicBezTo>
                    <a:cubicBezTo>
                      <a:pt x="215" y="42"/>
                      <a:pt x="211" y="44"/>
                      <a:pt x="207" y="46"/>
                    </a:cubicBezTo>
                    <a:cubicBezTo>
                      <a:pt x="197" y="51"/>
                      <a:pt x="189" y="58"/>
                      <a:pt x="182" y="66"/>
                    </a:cubicBezTo>
                    <a:cubicBezTo>
                      <a:pt x="186" y="58"/>
                      <a:pt x="189" y="50"/>
                      <a:pt x="193" y="42"/>
                    </a:cubicBezTo>
                    <a:cubicBezTo>
                      <a:pt x="195" y="37"/>
                      <a:pt x="197" y="33"/>
                      <a:pt x="197" y="28"/>
                    </a:cubicBezTo>
                    <a:cubicBezTo>
                      <a:pt x="197" y="23"/>
                      <a:pt x="195" y="18"/>
                      <a:pt x="191" y="15"/>
                    </a:cubicBezTo>
                    <a:cubicBezTo>
                      <a:pt x="187" y="12"/>
                      <a:pt x="182" y="12"/>
                      <a:pt x="178" y="14"/>
                    </a:cubicBezTo>
                    <a:cubicBezTo>
                      <a:pt x="173" y="16"/>
                      <a:pt x="170" y="20"/>
                      <a:pt x="167" y="24"/>
                    </a:cubicBezTo>
                    <a:cubicBezTo>
                      <a:pt x="160" y="32"/>
                      <a:pt x="156" y="42"/>
                      <a:pt x="152" y="52"/>
                    </a:cubicBezTo>
                    <a:cubicBezTo>
                      <a:pt x="152" y="43"/>
                      <a:pt x="153" y="34"/>
                      <a:pt x="153" y="25"/>
                    </a:cubicBezTo>
                    <a:cubicBezTo>
                      <a:pt x="153" y="20"/>
                      <a:pt x="153" y="15"/>
                      <a:pt x="151" y="11"/>
                    </a:cubicBezTo>
                    <a:cubicBezTo>
                      <a:pt x="149" y="6"/>
                      <a:pt x="145" y="2"/>
                      <a:pt x="141" y="1"/>
                    </a:cubicBezTo>
                    <a:cubicBezTo>
                      <a:pt x="136" y="0"/>
                      <a:pt x="131" y="2"/>
                      <a:pt x="128" y="6"/>
                    </a:cubicBezTo>
                    <a:cubicBezTo>
                      <a:pt x="125" y="9"/>
                      <a:pt x="123" y="14"/>
                      <a:pt x="122" y="18"/>
                    </a:cubicBezTo>
                    <a:cubicBezTo>
                      <a:pt x="120" y="26"/>
                      <a:pt x="119" y="33"/>
                      <a:pt x="119" y="40"/>
                    </a:cubicBezTo>
                    <a:cubicBezTo>
                      <a:pt x="117" y="35"/>
                      <a:pt x="115" y="30"/>
                      <a:pt x="113" y="25"/>
                    </a:cubicBezTo>
                    <a:cubicBezTo>
                      <a:pt x="112" y="20"/>
                      <a:pt x="110" y="16"/>
                      <a:pt x="106" y="12"/>
                    </a:cubicBezTo>
                    <a:cubicBezTo>
                      <a:pt x="103" y="8"/>
                      <a:pt x="98" y="6"/>
                      <a:pt x="93" y="7"/>
                    </a:cubicBezTo>
                    <a:cubicBezTo>
                      <a:pt x="89" y="7"/>
                      <a:pt x="85" y="11"/>
                      <a:pt x="83" y="16"/>
                    </a:cubicBezTo>
                    <a:cubicBezTo>
                      <a:pt x="81" y="20"/>
                      <a:pt x="81" y="25"/>
                      <a:pt x="82" y="30"/>
                    </a:cubicBezTo>
                    <a:cubicBezTo>
                      <a:pt x="83" y="40"/>
                      <a:pt x="86" y="51"/>
                      <a:pt x="90" y="61"/>
                    </a:cubicBezTo>
                    <a:cubicBezTo>
                      <a:pt x="85" y="54"/>
                      <a:pt x="79" y="47"/>
                      <a:pt x="73" y="41"/>
                    </a:cubicBezTo>
                    <a:cubicBezTo>
                      <a:pt x="69" y="37"/>
                      <a:pt x="66" y="34"/>
                      <a:pt x="61" y="31"/>
                    </a:cubicBezTo>
                    <a:cubicBezTo>
                      <a:pt x="57" y="29"/>
                      <a:pt x="51" y="29"/>
                      <a:pt x="47" y="32"/>
                    </a:cubicBezTo>
                    <a:cubicBezTo>
                      <a:pt x="43" y="34"/>
                      <a:pt x="41" y="39"/>
                      <a:pt x="41" y="44"/>
                    </a:cubicBezTo>
                    <a:cubicBezTo>
                      <a:pt x="41" y="49"/>
                      <a:pt x="43" y="53"/>
                      <a:pt x="46" y="57"/>
                    </a:cubicBezTo>
                    <a:cubicBezTo>
                      <a:pt x="51" y="67"/>
                      <a:pt x="58" y="75"/>
                      <a:pt x="66" y="83"/>
                    </a:cubicBezTo>
                    <a:cubicBezTo>
                      <a:pt x="58" y="78"/>
                      <a:pt x="50" y="75"/>
                      <a:pt x="42" y="71"/>
                    </a:cubicBezTo>
                    <a:cubicBezTo>
                      <a:pt x="37" y="69"/>
                      <a:pt x="32" y="67"/>
                      <a:pt x="27" y="67"/>
                    </a:cubicBezTo>
                    <a:cubicBezTo>
                      <a:pt x="23" y="67"/>
                      <a:pt x="17" y="69"/>
                      <a:pt x="15" y="73"/>
                    </a:cubicBezTo>
                    <a:cubicBezTo>
                      <a:pt x="12" y="77"/>
                      <a:pt x="12" y="82"/>
                      <a:pt x="14" y="86"/>
                    </a:cubicBezTo>
                    <a:cubicBezTo>
                      <a:pt x="16" y="91"/>
                      <a:pt x="20" y="94"/>
                      <a:pt x="23" y="97"/>
                    </a:cubicBezTo>
                    <a:cubicBezTo>
                      <a:pt x="32" y="104"/>
                      <a:pt x="42" y="108"/>
                      <a:pt x="52" y="112"/>
                    </a:cubicBezTo>
                    <a:cubicBezTo>
                      <a:pt x="43" y="112"/>
                      <a:pt x="34" y="111"/>
                      <a:pt x="25" y="111"/>
                    </a:cubicBezTo>
                    <a:cubicBezTo>
                      <a:pt x="20" y="111"/>
                      <a:pt x="15" y="111"/>
                      <a:pt x="10" y="113"/>
                    </a:cubicBezTo>
                    <a:cubicBezTo>
                      <a:pt x="6" y="115"/>
                      <a:pt x="2" y="119"/>
                      <a:pt x="1" y="123"/>
                    </a:cubicBezTo>
                    <a:cubicBezTo>
                      <a:pt x="0" y="128"/>
                      <a:pt x="2" y="133"/>
                      <a:pt x="6" y="136"/>
                    </a:cubicBezTo>
                    <a:cubicBezTo>
                      <a:pt x="9" y="139"/>
                      <a:pt x="14" y="141"/>
                      <a:pt x="18" y="142"/>
                    </a:cubicBezTo>
                    <a:cubicBezTo>
                      <a:pt x="25" y="144"/>
                      <a:pt x="33" y="145"/>
                      <a:pt x="40" y="145"/>
                    </a:cubicBezTo>
                    <a:cubicBezTo>
                      <a:pt x="35" y="147"/>
                      <a:pt x="30" y="149"/>
                      <a:pt x="25" y="151"/>
                    </a:cubicBezTo>
                    <a:cubicBezTo>
                      <a:pt x="20" y="153"/>
                      <a:pt x="15" y="154"/>
                      <a:pt x="12" y="158"/>
                    </a:cubicBezTo>
                    <a:cubicBezTo>
                      <a:pt x="8" y="161"/>
                      <a:pt x="5" y="166"/>
                      <a:pt x="6" y="171"/>
                    </a:cubicBezTo>
                    <a:cubicBezTo>
                      <a:pt x="7" y="175"/>
                      <a:pt x="11" y="179"/>
                      <a:pt x="15" y="181"/>
                    </a:cubicBezTo>
                    <a:cubicBezTo>
                      <a:pt x="20" y="183"/>
                      <a:pt x="25" y="183"/>
                      <a:pt x="29" y="182"/>
                    </a:cubicBezTo>
                    <a:cubicBezTo>
                      <a:pt x="40" y="181"/>
                      <a:pt x="50" y="178"/>
                      <a:pt x="60" y="174"/>
                    </a:cubicBezTo>
                    <a:cubicBezTo>
                      <a:pt x="53" y="179"/>
                      <a:pt x="47" y="185"/>
                      <a:pt x="40" y="191"/>
                    </a:cubicBezTo>
                    <a:cubicBezTo>
                      <a:pt x="37" y="195"/>
                      <a:pt x="33" y="198"/>
                      <a:pt x="31" y="203"/>
                    </a:cubicBezTo>
                    <a:cubicBezTo>
                      <a:pt x="29" y="207"/>
                      <a:pt x="29" y="213"/>
                      <a:pt x="31" y="217"/>
                    </a:cubicBezTo>
                    <a:cubicBezTo>
                      <a:pt x="34" y="221"/>
                      <a:pt x="39" y="223"/>
                      <a:pt x="44" y="223"/>
                    </a:cubicBezTo>
                    <a:cubicBezTo>
                      <a:pt x="48" y="223"/>
                      <a:pt x="53" y="221"/>
                      <a:pt x="57" y="218"/>
                    </a:cubicBezTo>
                    <a:cubicBezTo>
                      <a:pt x="66" y="213"/>
                      <a:pt x="75" y="206"/>
                      <a:pt x="82" y="198"/>
                    </a:cubicBezTo>
                    <a:cubicBezTo>
                      <a:pt x="78" y="206"/>
                      <a:pt x="74" y="214"/>
                      <a:pt x="71" y="222"/>
                    </a:cubicBezTo>
                    <a:cubicBezTo>
                      <a:pt x="69" y="227"/>
                      <a:pt x="67" y="232"/>
                      <a:pt x="67" y="237"/>
                    </a:cubicBezTo>
                    <a:cubicBezTo>
                      <a:pt x="67" y="241"/>
                      <a:pt x="68" y="247"/>
                      <a:pt x="73" y="250"/>
                    </a:cubicBezTo>
                    <a:cubicBezTo>
                      <a:pt x="76" y="252"/>
                      <a:pt x="82" y="252"/>
                      <a:pt x="86" y="250"/>
                    </a:cubicBezTo>
                    <a:cubicBezTo>
                      <a:pt x="90" y="248"/>
                      <a:pt x="94" y="245"/>
                      <a:pt x="97" y="241"/>
                    </a:cubicBezTo>
                    <a:cubicBezTo>
                      <a:pt x="103" y="232"/>
                      <a:pt x="108" y="222"/>
                      <a:pt x="112" y="213"/>
                    </a:cubicBezTo>
                    <a:cubicBezTo>
                      <a:pt x="111" y="221"/>
                      <a:pt x="111" y="230"/>
                      <a:pt x="111" y="239"/>
                    </a:cubicBezTo>
                    <a:cubicBezTo>
                      <a:pt x="111" y="244"/>
                      <a:pt x="111" y="249"/>
                      <a:pt x="113" y="254"/>
                    </a:cubicBezTo>
                    <a:cubicBezTo>
                      <a:pt x="115" y="258"/>
                      <a:pt x="118" y="262"/>
                      <a:pt x="123" y="263"/>
                    </a:cubicBezTo>
                    <a:cubicBezTo>
                      <a:pt x="128" y="264"/>
                      <a:pt x="133" y="262"/>
                      <a:pt x="136" y="258"/>
                    </a:cubicBezTo>
                    <a:cubicBezTo>
                      <a:pt x="139" y="255"/>
                      <a:pt x="141" y="250"/>
                      <a:pt x="142" y="246"/>
                    </a:cubicBezTo>
                    <a:cubicBezTo>
                      <a:pt x="144" y="239"/>
                      <a:pt x="145" y="231"/>
                      <a:pt x="145" y="224"/>
                    </a:cubicBezTo>
                    <a:cubicBezTo>
                      <a:pt x="147" y="229"/>
                      <a:pt x="148" y="234"/>
                      <a:pt x="150" y="240"/>
                    </a:cubicBezTo>
                    <a:cubicBezTo>
                      <a:pt x="152" y="244"/>
                      <a:pt x="154" y="249"/>
                      <a:pt x="157" y="252"/>
                    </a:cubicBezTo>
                    <a:cubicBezTo>
                      <a:pt x="161" y="256"/>
                      <a:pt x="166" y="259"/>
                      <a:pt x="170" y="258"/>
                    </a:cubicBezTo>
                    <a:cubicBezTo>
                      <a:pt x="175" y="257"/>
                      <a:pt x="179" y="253"/>
                      <a:pt x="181" y="249"/>
                    </a:cubicBezTo>
                    <a:cubicBezTo>
                      <a:pt x="182" y="244"/>
                      <a:pt x="182" y="240"/>
                      <a:pt x="182" y="235"/>
                    </a:cubicBezTo>
                    <a:cubicBezTo>
                      <a:pt x="181" y="224"/>
                      <a:pt x="177" y="214"/>
                      <a:pt x="173" y="204"/>
                    </a:cubicBezTo>
                    <a:cubicBezTo>
                      <a:pt x="179" y="211"/>
                      <a:pt x="185" y="217"/>
                      <a:pt x="191" y="224"/>
                    </a:cubicBezTo>
                    <a:cubicBezTo>
                      <a:pt x="194" y="227"/>
                      <a:pt x="198" y="231"/>
                      <a:pt x="202" y="233"/>
                    </a:cubicBezTo>
                    <a:cubicBezTo>
                      <a:pt x="207" y="235"/>
                      <a:pt x="212" y="235"/>
                      <a:pt x="217" y="233"/>
                    </a:cubicBezTo>
                    <a:cubicBezTo>
                      <a:pt x="221" y="230"/>
                      <a:pt x="222" y="225"/>
                      <a:pt x="222" y="220"/>
                    </a:cubicBezTo>
                    <a:cubicBezTo>
                      <a:pt x="222" y="216"/>
                      <a:pt x="220" y="211"/>
                      <a:pt x="218" y="207"/>
                    </a:cubicBezTo>
                    <a:cubicBezTo>
                      <a:pt x="213" y="198"/>
                      <a:pt x="206" y="190"/>
                      <a:pt x="198" y="182"/>
                    </a:cubicBezTo>
                    <a:cubicBezTo>
                      <a:pt x="206" y="186"/>
                      <a:pt x="214" y="190"/>
                      <a:pt x="222" y="193"/>
                    </a:cubicBezTo>
                    <a:cubicBezTo>
                      <a:pt x="227" y="195"/>
                      <a:pt x="231" y="197"/>
                      <a:pt x="236" y="197"/>
                    </a:cubicBezTo>
                    <a:cubicBezTo>
                      <a:pt x="241" y="197"/>
                      <a:pt x="246" y="196"/>
                      <a:pt x="249" y="192"/>
                    </a:cubicBezTo>
                    <a:cubicBezTo>
                      <a:pt x="252" y="188"/>
                      <a:pt x="252" y="182"/>
                      <a:pt x="250" y="178"/>
                    </a:cubicBezTo>
                    <a:cubicBezTo>
                      <a:pt x="248" y="174"/>
                      <a:pt x="244" y="170"/>
                      <a:pt x="240" y="167"/>
                    </a:cubicBezTo>
                    <a:cubicBezTo>
                      <a:pt x="232" y="161"/>
                      <a:pt x="222" y="156"/>
                      <a:pt x="212" y="152"/>
                    </a:cubicBezTo>
                    <a:cubicBezTo>
                      <a:pt x="221" y="153"/>
                      <a:pt x="230" y="153"/>
                      <a:pt x="239" y="153"/>
                    </a:cubicBezTo>
                    <a:cubicBezTo>
                      <a:pt x="244" y="153"/>
                      <a:pt x="249" y="153"/>
                      <a:pt x="253" y="151"/>
                    </a:cubicBezTo>
                    <a:cubicBezTo>
                      <a:pt x="258" y="149"/>
                      <a:pt x="262" y="146"/>
                      <a:pt x="263" y="141"/>
                    </a:cubicBezTo>
                    <a:cubicBezTo>
                      <a:pt x="264" y="136"/>
                      <a:pt x="262" y="131"/>
                      <a:pt x="258" y="1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4" name="Google Shape;3124;p22"/>
              <p:cNvSpPr/>
              <p:nvPr/>
            </p:nvSpPr>
            <p:spPr>
              <a:xfrm>
                <a:off x="4035426" y="4554538"/>
                <a:ext cx="693738" cy="693738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84" extrusionOk="0">
                    <a:moveTo>
                      <a:pt x="179" y="72"/>
                    </a:moveTo>
                    <a:cubicBezTo>
                      <a:pt x="176" y="71"/>
                      <a:pt x="172" y="70"/>
                      <a:pt x="169" y="70"/>
                    </a:cubicBezTo>
                    <a:cubicBezTo>
                      <a:pt x="164" y="69"/>
                      <a:pt x="159" y="70"/>
                      <a:pt x="153" y="71"/>
                    </a:cubicBezTo>
                    <a:cubicBezTo>
                      <a:pt x="157" y="69"/>
                      <a:pt x="160" y="67"/>
                      <a:pt x="164" y="65"/>
                    </a:cubicBezTo>
                    <a:cubicBezTo>
                      <a:pt x="167" y="63"/>
                      <a:pt x="169" y="61"/>
                      <a:pt x="172" y="58"/>
                    </a:cubicBezTo>
                    <a:cubicBezTo>
                      <a:pt x="174" y="55"/>
                      <a:pt x="175" y="52"/>
                      <a:pt x="173" y="48"/>
                    </a:cubicBezTo>
                    <a:cubicBezTo>
                      <a:pt x="172" y="45"/>
                      <a:pt x="169" y="43"/>
                      <a:pt x="166" y="43"/>
                    </a:cubicBezTo>
                    <a:cubicBezTo>
                      <a:pt x="163" y="42"/>
                      <a:pt x="159" y="43"/>
                      <a:pt x="156" y="44"/>
                    </a:cubicBezTo>
                    <a:cubicBezTo>
                      <a:pt x="149" y="46"/>
                      <a:pt x="142" y="50"/>
                      <a:pt x="136" y="54"/>
                    </a:cubicBezTo>
                    <a:cubicBezTo>
                      <a:pt x="140" y="49"/>
                      <a:pt x="143" y="44"/>
                      <a:pt x="147" y="39"/>
                    </a:cubicBezTo>
                    <a:cubicBezTo>
                      <a:pt x="149" y="36"/>
                      <a:pt x="151" y="33"/>
                      <a:pt x="152" y="30"/>
                    </a:cubicBezTo>
                    <a:cubicBezTo>
                      <a:pt x="153" y="26"/>
                      <a:pt x="152" y="22"/>
                      <a:pt x="150" y="20"/>
                    </a:cubicBezTo>
                    <a:cubicBezTo>
                      <a:pt x="147" y="17"/>
                      <a:pt x="144" y="17"/>
                      <a:pt x="141" y="18"/>
                    </a:cubicBezTo>
                    <a:cubicBezTo>
                      <a:pt x="137" y="18"/>
                      <a:pt x="134" y="20"/>
                      <a:pt x="132" y="22"/>
                    </a:cubicBezTo>
                    <a:cubicBezTo>
                      <a:pt x="126" y="27"/>
                      <a:pt x="121" y="33"/>
                      <a:pt x="117" y="40"/>
                    </a:cubicBezTo>
                    <a:cubicBezTo>
                      <a:pt x="119" y="34"/>
                      <a:pt x="121" y="28"/>
                      <a:pt x="122" y="21"/>
                    </a:cubicBezTo>
                    <a:cubicBezTo>
                      <a:pt x="123" y="18"/>
                      <a:pt x="123" y="15"/>
                      <a:pt x="123" y="11"/>
                    </a:cubicBezTo>
                    <a:cubicBezTo>
                      <a:pt x="122" y="8"/>
                      <a:pt x="120" y="4"/>
                      <a:pt x="117" y="3"/>
                    </a:cubicBezTo>
                    <a:cubicBezTo>
                      <a:pt x="114" y="2"/>
                      <a:pt x="110" y="3"/>
                      <a:pt x="107" y="4"/>
                    </a:cubicBezTo>
                    <a:cubicBezTo>
                      <a:pt x="105" y="6"/>
                      <a:pt x="103" y="9"/>
                      <a:pt x="101" y="12"/>
                    </a:cubicBezTo>
                    <a:cubicBezTo>
                      <a:pt x="98" y="19"/>
                      <a:pt x="96" y="26"/>
                      <a:pt x="95" y="34"/>
                    </a:cubicBezTo>
                    <a:cubicBezTo>
                      <a:pt x="94" y="28"/>
                      <a:pt x="93" y="22"/>
                      <a:pt x="92" y="15"/>
                    </a:cubicBezTo>
                    <a:cubicBezTo>
                      <a:pt x="91" y="12"/>
                      <a:pt x="90" y="8"/>
                      <a:pt x="88" y="6"/>
                    </a:cubicBezTo>
                    <a:cubicBezTo>
                      <a:pt x="87" y="3"/>
                      <a:pt x="83" y="0"/>
                      <a:pt x="80" y="0"/>
                    </a:cubicBezTo>
                    <a:cubicBezTo>
                      <a:pt x="77" y="0"/>
                      <a:pt x="74" y="3"/>
                      <a:pt x="72" y="5"/>
                    </a:cubicBezTo>
                    <a:cubicBezTo>
                      <a:pt x="70" y="8"/>
                      <a:pt x="70" y="12"/>
                      <a:pt x="69" y="15"/>
                    </a:cubicBezTo>
                    <a:cubicBezTo>
                      <a:pt x="69" y="20"/>
                      <a:pt x="69" y="25"/>
                      <a:pt x="70" y="31"/>
                    </a:cubicBezTo>
                    <a:cubicBezTo>
                      <a:pt x="68" y="27"/>
                      <a:pt x="66" y="24"/>
                      <a:pt x="64" y="20"/>
                    </a:cubicBezTo>
                    <a:cubicBezTo>
                      <a:pt x="63" y="18"/>
                      <a:pt x="61" y="15"/>
                      <a:pt x="58" y="12"/>
                    </a:cubicBezTo>
                    <a:cubicBezTo>
                      <a:pt x="55" y="10"/>
                      <a:pt x="51" y="9"/>
                      <a:pt x="48" y="11"/>
                    </a:cubicBezTo>
                    <a:cubicBezTo>
                      <a:pt x="45" y="12"/>
                      <a:pt x="43" y="15"/>
                      <a:pt x="42" y="18"/>
                    </a:cubicBezTo>
                    <a:cubicBezTo>
                      <a:pt x="42" y="21"/>
                      <a:pt x="42" y="25"/>
                      <a:pt x="43" y="28"/>
                    </a:cubicBezTo>
                    <a:cubicBezTo>
                      <a:pt x="45" y="35"/>
                      <a:pt x="49" y="42"/>
                      <a:pt x="53" y="48"/>
                    </a:cubicBezTo>
                    <a:cubicBezTo>
                      <a:pt x="49" y="44"/>
                      <a:pt x="44" y="41"/>
                      <a:pt x="38" y="37"/>
                    </a:cubicBezTo>
                    <a:cubicBezTo>
                      <a:pt x="36" y="35"/>
                      <a:pt x="33" y="33"/>
                      <a:pt x="29" y="32"/>
                    </a:cubicBezTo>
                    <a:cubicBezTo>
                      <a:pt x="26" y="31"/>
                      <a:pt x="22" y="32"/>
                      <a:pt x="20" y="34"/>
                    </a:cubicBezTo>
                    <a:cubicBezTo>
                      <a:pt x="17" y="37"/>
                      <a:pt x="17" y="40"/>
                      <a:pt x="17" y="43"/>
                    </a:cubicBezTo>
                    <a:cubicBezTo>
                      <a:pt x="18" y="47"/>
                      <a:pt x="20" y="50"/>
                      <a:pt x="22" y="52"/>
                    </a:cubicBezTo>
                    <a:cubicBezTo>
                      <a:pt x="27" y="58"/>
                      <a:pt x="33" y="63"/>
                      <a:pt x="39" y="67"/>
                    </a:cubicBezTo>
                    <a:cubicBezTo>
                      <a:pt x="33" y="65"/>
                      <a:pt x="27" y="64"/>
                      <a:pt x="21" y="62"/>
                    </a:cubicBezTo>
                    <a:cubicBezTo>
                      <a:pt x="18" y="61"/>
                      <a:pt x="14" y="61"/>
                      <a:pt x="11" y="61"/>
                    </a:cubicBezTo>
                    <a:cubicBezTo>
                      <a:pt x="7" y="62"/>
                      <a:pt x="4" y="64"/>
                      <a:pt x="3" y="67"/>
                    </a:cubicBezTo>
                    <a:cubicBezTo>
                      <a:pt x="1" y="70"/>
                      <a:pt x="2" y="74"/>
                      <a:pt x="4" y="77"/>
                    </a:cubicBezTo>
                    <a:cubicBezTo>
                      <a:pt x="6" y="79"/>
                      <a:pt x="9" y="81"/>
                      <a:pt x="12" y="83"/>
                    </a:cubicBezTo>
                    <a:cubicBezTo>
                      <a:pt x="19" y="86"/>
                      <a:pt x="26" y="88"/>
                      <a:pt x="34" y="89"/>
                    </a:cubicBezTo>
                    <a:cubicBezTo>
                      <a:pt x="27" y="90"/>
                      <a:pt x="21" y="91"/>
                      <a:pt x="15" y="92"/>
                    </a:cubicBezTo>
                    <a:cubicBezTo>
                      <a:pt x="12" y="93"/>
                      <a:pt x="8" y="94"/>
                      <a:pt x="5" y="96"/>
                    </a:cubicBezTo>
                    <a:cubicBezTo>
                      <a:pt x="2" y="97"/>
                      <a:pt x="0" y="101"/>
                      <a:pt x="0" y="104"/>
                    </a:cubicBezTo>
                    <a:cubicBezTo>
                      <a:pt x="0" y="107"/>
                      <a:pt x="2" y="110"/>
                      <a:pt x="5" y="112"/>
                    </a:cubicBezTo>
                    <a:cubicBezTo>
                      <a:pt x="8" y="114"/>
                      <a:pt x="11" y="114"/>
                      <a:pt x="15" y="115"/>
                    </a:cubicBezTo>
                    <a:cubicBezTo>
                      <a:pt x="20" y="115"/>
                      <a:pt x="25" y="115"/>
                      <a:pt x="30" y="114"/>
                    </a:cubicBezTo>
                    <a:cubicBezTo>
                      <a:pt x="27" y="116"/>
                      <a:pt x="23" y="118"/>
                      <a:pt x="20" y="120"/>
                    </a:cubicBezTo>
                    <a:cubicBezTo>
                      <a:pt x="17" y="122"/>
                      <a:pt x="14" y="123"/>
                      <a:pt x="12" y="126"/>
                    </a:cubicBezTo>
                    <a:cubicBezTo>
                      <a:pt x="10" y="129"/>
                      <a:pt x="9" y="133"/>
                      <a:pt x="10" y="136"/>
                    </a:cubicBezTo>
                    <a:cubicBezTo>
                      <a:pt x="11" y="139"/>
                      <a:pt x="15" y="141"/>
                      <a:pt x="18" y="142"/>
                    </a:cubicBezTo>
                    <a:cubicBezTo>
                      <a:pt x="21" y="142"/>
                      <a:pt x="24" y="142"/>
                      <a:pt x="28" y="141"/>
                    </a:cubicBezTo>
                    <a:cubicBezTo>
                      <a:pt x="35" y="139"/>
                      <a:pt x="42" y="135"/>
                      <a:pt x="48" y="131"/>
                    </a:cubicBezTo>
                    <a:cubicBezTo>
                      <a:pt x="44" y="135"/>
                      <a:pt x="40" y="140"/>
                      <a:pt x="37" y="146"/>
                    </a:cubicBezTo>
                    <a:cubicBezTo>
                      <a:pt x="35" y="148"/>
                      <a:pt x="33" y="151"/>
                      <a:pt x="32" y="155"/>
                    </a:cubicBezTo>
                    <a:cubicBezTo>
                      <a:pt x="31" y="158"/>
                      <a:pt x="31" y="162"/>
                      <a:pt x="34" y="165"/>
                    </a:cubicBezTo>
                    <a:cubicBezTo>
                      <a:pt x="36" y="167"/>
                      <a:pt x="40" y="168"/>
                      <a:pt x="43" y="167"/>
                    </a:cubicBezTo>
                    <a:cubicBezTo>
                      <a:pt x="46" y="166"/>
                      <a:pt x="49" y="164"/>
                      <a:pt x="52" y="162"/>
                    </a:cubicBezTo>
                    <a:cubicBezTo>
                      <a:pt x="58" y="157"/>
                      <a:pt x="62" y="151"/>
                      <a:pt x="66" y="145"/>
                    </a:cubicBezTo>
                    <a:cubicBezTo>
                      <a:pt x="65" y="151"/>
                      <a:pt x="63" y="157"/>
                      <a:pt x="62" y="163"/>
                    </a:cubicBezTo>
                    <a:cubicBezTo>
                      <a:pt x="61" y="166"/>
                      <a:pt x="60" y="170"/>
                      <a:pt x="61" y="173"/>
                    </a:cubicBezTo>
                    <a:cubicBezTo>
                      <a:pt x="62" y="177"/>
                      <a:pt x="64" y="180"/>
                      <a:pt x="67" y="181"/>
                    </a:cubicBezTo>
                    <a:cubicBezTo>
                      <a:pt x="70" y="183"/>
                      <a:pt x="74" y="182"/>
                      <a:pt x="76" y="180"/>
                    </a:cubicBezTo>
                    <a:cubicBezTo>
                      <a:pt x="79" y="178"/>
                      <a:pt x="81" y="175"/>
                      <a:pt x="82" y="172"/>
                    </a:cubicBezTo>
                    <a:cubicBezTo>
                      <a:pt x="86" y="165"/>
                      <a:pt x="88" y="158"/>
                      <a:pt x="89" y="150"/>
                    </a:cubicBezTo>
                    <a:cubicBezTo>
                      <a:pt x="90" y="157"/>
                      <a:pt x="91" y="163"/>
                      <a:pt x="92" y="169"/>
                    </a:cubicBezTo>
                    <a:cubicBezTo>
                      <a:pt x="93" y="172"/>
                      <a:pt x="93" y="176"/>
                      <a:pt x="95" y="179"/>
                    </a:cubicBezTo>
                    <a:cubicBezTo>
                      <a:pt x="97" y="182"/>
                      <a:pt x="100" y="184"/>
                      <a:pt x="104" y="184"/>
                    </a:cubicBezTo>
                    <a:cubicBezTo>
                      <a:pt x="107" y="184"/>
                      <a:pt x="110" y="182"/>
                      <a:pt x="112" y="179"/>
                    </a:cubicBezTo>
                    <a:cubicBezTo>
                      <a:pt x="114" y="176"/>
                      <a:pt x="114" y="173"/>
                      <a:pt x="114" y="169"/>
                    </a:cubicBezTo>
                    <a:cubicBezTo>
                      <a:pt x="115" y="164"/>
                      <a:pt x="114" y="159"/>
                      <a:pt x="113" y="154"/>
                    </a:cubicBezTo>
                    <a:cubicBezTo>
                      <a:pt x="115" y="157"/>
                      <a:pt x="117" y="161"/>
                      <a:pt x="119" y="164"/>
                    </a:cubicBezTo>
                    <a:cubicBezTo>
                      <a:pt x="121" y="167"/>
                      <a:pt x="123" y="170"/>
                      <a:pt x="126" y="172"/>
                    </a:cubicBezTo>
                    <a:cubicBezTo>
                      <a:pt x="129" y="174"/>
                      <a:pt x="132" y="175"/>
                      <a:pt x="136" y="174"/>
                    </a:cubicBezTo>
                    <a:cubicBezTo>
                      <a:pt x="139" y="173"/>
                      <a:pt x="141" y="169"/>
                      <a:pt x="141" y="166"/>
                    </a:cubicBezTo>
                    <a:cubicBezTo>
                      <a:pt x="142" y="163"/>
                      <a:pt x="141" y="160"/>
                      <a:pt x="140" y="156"/>
                    </a:cubicBezTo>
                    <a:cubicBezTo>
                      <a:pt x="138" y="149"/>
                      <a:pt x="134" y="142"/>
                      <a:pt x="130" y="136"/>
                    </a:cubicBezTo>
                    <a:cubicBezTo>
                      <a:pt x="135" y="140"/>
                      <a:pt x="140" y="144"/>
                      <a:pt x="145" y="147"/>
                    </a:cubicBezTo>
                    <a:cubicBezTo>
                      <a:pt x="148" y="149"/>
                      <a:pt x="151" y="151"/>
                      <a:pt x="154" y="152"/>
                    </a:cubicBezTo>
                    <a:cubicBezTo>
                      <a:pt x="158" y="153"/>
                      <a:pt x="162" y="153"/>
                      <a:pt x="164" y="150"/>
                    </a:cubicBezTo>
                    <a:cubicBezTo>
                      <a:pt x="167" y="148"/>
                      <a:pt x="167" y="144"/>
                      <a:pt x="166" y="141"/>
                    </a:cubicBezTo>
                    <a:cubicBezTo>
                      <a:pt x="166" y="138"/>
                      <a:pt x="164" y="135"/>
                      <a:pt x="162" y="132"/>
                    </a:cubicBezTo>
                    <a:cubicBezTo>
                      <a:pt x="157" y="126"/>
                      <a:pt x="151" y="122"/>
                      <a:pt x="144" y="118"/>
                    </a:cubicBezTo>
                    <a:cubicBezTo>
                      <a:pt x="150" y="119"/>
                      <a:pt x="156" y="121"/>
                      <a:pt x="163" y="122"/>
                    </a:cubicBezTo>
                    <a:cubicBezTo>
                      <a:pt x="166" y="123"/>
                      <a:pt x="169" y="124"/>
                      <a:pt x="173" y="123"/>
                    </a:cubicBezTo>
                    <a:cubicBezTo>
                      <a:pt x="176" y="122"/>
                      <a:pt x="180" y="120"/>
                      <a:pt x="181" y="117"/>
                    </a:cubicBezTo>
                    <a:cubicBezTo>
                      <a:pt x="182" y="114"/>
                      <a:pt x="181" y="111"/>
                      <a:pt x="180" y="108"/>
                    </a:cubicBezTo>
                    <a:cubicBezTo>
                      <a:pt x="178" y="105"/>
                      <a:pt x="175" y="103"/>
                      <a:pt x="172" y="102"/>
                    </a:cubicBezTo>
                    <a:cubicBezTo>
                      <a:pt x="165" y="98"/>
                      <a:pt x="158" y="96"/>
                      <a:pt x="150" y="95"/>
                    </a:cubicBezTo>
                    <a:cubicBezTo>
                      <a:pt x="156" y="94"/>
                      <a:pt x="162" y="93"/>
                      <a:pt x="169" y="92"/>
                    </a:cubicBezTo>
                    <a:cubicBezTo>
                      <a:pt x="172" y="91"/>
                      <a:pt x="176" y="91"/>
                      <a:pt x="178" y="89"/>
                    </a:cubicBezTo>
                    <a:cubicBezTo>
                      <a:pt x="181" y="87"/>
                      <a:pt x="184" y="84"/>
                      <a:pt x="184" y="80"/>
                    </a:cubicBezTo>
                    <a:cubicBezTo>
                      <a:pt x="184" y="77"/>
                      <a:pt x="182" y="74"/>
                      <a:pt x="179" y="7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5" name="Google Shape;3125;p22"/>
              <p:cNvSpPr/>
              <p:nvPr/>
            </p:nvSpPr>
            <p:spPr>
              <a:xfrm>
                <a:off x="4148138" y="4672013"/>
                <a:ext cx="468312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123" extrusionOk="0">
                    <a:moveTo>
                      <a:pt x="115" y="35"/>
                    </a:moveTo>
                    <a:cubicBezTo>
                      <a:pt x="113" y="35"/>
                      <a:pt x="110" y="35"/>
                      <a:pt x="108" y="35"/>
                    </a:cubicBezTo>
                    <a:cubicBezTo>
                      <a:pt x="105" y="36"/>
                      <a:pt x="102" y="37"/>
                      <a:pt x="98" y="38"/>
                    </a:cubicBezTo>
                    <a:cubicBezTo>
                      <a:pt x="100" y="36"/>
                      <a:pt x="102" y="35"/>
                      <a:pt x="104" y="33"/>
                    </a:cubicBezTo>
                    <a:cubicBezTo>
                      <a:pt x="106" y="31"/>
                      <a:pt x="107" y="29"/>
                      <a:pt x="108" y="27"/>
                    </a:cubicBezTo>
                    <a:cubicBezTo>
                      <a:pt x="109" y="25"/>
                      <a:pt x="109" y="23"/>
                      <a:pt x="108" y="21"/>
                    </a:cubicBezTo>
                    <a:cubicBezTo>
                      <a:pt x="107" y="19"/>
                      <a:pt x="104" y="18"/>
                      <a:pt x="102" y="18"/>
                    </a:cubicBezTo>
                    <a:cubicBezTo>
                      <a:pt x="100" y="18"/>
                      <a:pt x="98" y="19"/>
                      <a:pt x="96" y="20"/>
                    </a:cubicBezTo>
                    <a:cubicBezTo>
                      <a:pt x="92" y="23"/>
                      <a:pt x="88" y="26"/>
                      <a:pt x="84" y="30"/>
                    </a:cubicBezTo>
                    <a:cubicBezTo>
                      <a:pt x="86" y="26"/>
                      <a:pt x="88" y="22"/>
                      <a:pt x="89" y="18"/>
                    </a:cubicBezTo>
                    <a:cubicBezTo>
                      <a:pt x="90" y="16"/>
                      <a:pt x="91" y="14"/>
                      <a:pt x="91" y="12"/>
                    </a:cubicBezTo>
                    <a:cubicBezTo>
                      <a:pt x="91" y="10"/>
                      <a:pt x="90" y="7"/>
                      <a:pt x="88" y="6"/>
                    </a:cubicBezTo>
                    <a:cubicBezTo>
                      <a:pt x="86" y="5"/>
                      <a:pt x="84" y="5"/>
                      <a:pt x="82" y="6"/>
                    </a:cubicBezTo>
                    <a:cubicBezTo>
                      <a:pt x="80" y="7"/>
                      <a:pt x="78" y="8"/>
                      <a:pt x="77" y="10"/>
                    </a:cubicBezTo>
                    <a:cubicBezTo>
                      <a:pt x="74" y="14"/>
                      <a:pt x="72" y="19"/>
                      <a:pt x="70" y="24"/>
                    </a:cubicBezTo>
                    <a:cubicBezTo>
                      <a:pt x="71" y="19"/>
                      <a:pt x="71" y="15"/>
                      <a:pt x="71" y="11"/>
                    </a:cubicBezTo>
                    <a:cubicBezTo>
                      <a:pt x="70" y="9"/>
                      <a:pt x="70" y="6"/>
                      <a:pt x="70" y="4"/>
                    </a:cubicBezTo>
                    <a:cubicBezTo>
                      <a:pt x="69" y="2"/>
                      <a:pt x="67" y="0"/>
                      <a:pt x="65" y="0"/>
                    </a:cubicBezTo>
                    <a:cubicBezTo>
                      <a:pt x="62" y="0"/>
                      <a:pt x="60" y="1"/>
                      <a:pt x="59" y="2"/>
                    </a:cubicBezTo>
                    <a:cubicBezTo>
                      <a:pt x="57" y="4"/>
                      <a:pt x="56" y="6"/>
                      <a:pt x="56" y="8"/>
                    </a:cubicBezTo>
                    <a:cubicBezTo>
                      <a:pt x="55" y="13"/>
                      <a:pt x="55" y="18"/>
                      <a:pt x="55" y="23"/>
                    </a:cubicBezTo>
                    <a:cubicBezTo>
                      <a:pt x="53" y="19"/>
                      <a:pt x="52" y="15"/>
                      <a:pt x="50" y="12"/>
                    </a:cubicBezTo>
                    <a:cubicBezTo>
                      <a:pt x="49" y="10"/>
                      <a:pt x="48" y="7"/>
                      <a:pt x="47" y="6"/>
                    </a:cubicBezTo>
                    <a:cubicBezTo>
                      <a:pt x="45" y="4"/>
                      <a:pt x="43" y="3"/>
                      <a:pt x="40" y="4"/>
                    </a:cubicBezTo>
                    <a:cubicBezTo>
                      <a:pt x="38" y="4"/>
                      <a:pt x="37" y="6"/>
                      <a:pt x="36" y="8"/>
                    </a:cubicBezTo>
                    <a:cubicBezTo>
                      <a:pt x="35" y="10"/>
                      <a:pt x="35" y="13"/>
                      <a:pt x="36" y="15"/>
                    </a:cubicBezTo>
                    <a:cubicBezTo>
                      <a:pt x="36" y="18"/>
                      <a:pt x="37" y="21"/>
                      <a:pt x="39" y="25"/>
                    </a:cubicBezTo>
                    <a:cubicBezTo>
                      <a:pt x="37" y="23"/>
                      <a:pt x="35" y="21"/>
                      <a:pt x="33" y="19"/>
                    </a:cubicBezTo>
                    <a:cubicBezTo>
                      <a:pt x="32" y="17"/>
                      <a:pt x="30" y="16"/>
                      <a:pt x="28" y="15"/>
                    </a:cubicBezTo>
                    <a:cubicBezTo>
                      <a:pt x="26" y="14"/>
                      <a:pt x="23" y="14"/>
                      <a:pt x="21" y="15"/>
                    </a:cubicBezTo>
                    <a:cubicBezTo>
                      <a:pt x="19" y="16"/>
                      <a:pt x="19" y="19"/>
                      <a:pt x="19" y="21"/>
                    </a:cubicBezTo>
                    <a:cubicBezTo>
                      <a:pt x="19" y="23"/>
                      <a:pt x="20" y="25"/>
                      <a:pt x="21" y="27"/>
                    </a:cubicBezTo>
                    <a:cubicBezTo>
                      <a:pt x="23" y="31"/>
                      <a:pt x="27" y="35"/>
                      <a:pt x="30" y="39"/>
                    </a:cubicBezTo>
                    <a:cubicBezTo>
                      <a:pt x="27" y="37"/>
                      <a:pt x="23" y="35"/>
                      <a:pt x="19" y="34"/>
                    </a:cubicBezTo>
                    <a:cubicBezTo>
                      <a:pt x="17" y="33"/>
                      <a:pt x="15" y="32"/>
                      <a:pt x="12" y="32"/>
                    </a:cubicBezTo>
                    <a:cubicBezTo>
                      <a:pt x="10" y="32"/>
                      <a:pt x="8" y="33"/>
                      <a:pt x="6" y="35"/>
                    </a:cubicBezTo>
                    <a:cubicBezTo>
                      <a:pt x="5" y="37"/>
                      <a:pt x="5" y="39"/>
                      <a:pt x="6" y="41"/>
                    </a:cubicBezTo>
                    <a:cubicBezTo>
                      <a:pt x="7" y="43"/>
                      <a:pt x="9" y="45"/>
                      <a:pt x="11" y="46"/>
                    </a:cubicBezTo>
                    <a:cubicBezTo>
                      <a:pt x="15" y="49"/>
                      <a:pt x="19" y="51"/>
                      <a:pt x="24" y="53"/>
                    </a:cubicBezTo>
                    <a:cubicBezTo>
                      <a:pt x="20" y="53"/>
                      <a:pt x="16" y="52"/>
                      <a:pt x="12" y="53"/>
                    </a:cubicBezTo>
                    <a:cubicBezTo>
                      <a:pt x="9" y="53"/>
                      <a:pt x="7" y="53"/>
                      <a:pt x="5" y="54"/>
                    </a:cubicBezTo>
                    <a:cubicBezTo>
                      <a:pt x="3" y="54"/>
                      <a:pt x="1" y="56"/>
                      <a:pt x="1" y="58"/>
                    </a:cubicBezTo>
                    <a:cubicBezTo>
                      <a:pt x="0" y="61"/>
                      <a:pt x="1" y="63"/>
                      <a:pt x="3" y="64"/>
                    </a:cubicBezTo>
                    <a:cubicBezTo>
                      <a:pt x="5" y="66"/>
                      <a:pt x="7" y="67"/>
                      <a:pt x="9" y="67"/>
                    </a:cubicBezTo>
                    <a:cubicBezTo>
                      <a:pt x="14" y="68"/>
                      <a:pt x="19" y="68"/>
                      <a:pt x="24" y="68"/>
                    </a:cubicBezTo>
                    <a:cubicBezTo>
                      <a:pt x="20" y="70"/>
                      <a:pt x="16" y="71"/>
                      <a:pt x="12" y="73"/>
                    </a:cubicBezTo>
                    <a:cubicBezTo>
                      <a:pt x="10" y="74"/>
                      <a:pt x="8" y="75"/>
                      <a:pt x="6" y="76"/>
                    </a:cubicBezTo>
                    <a:cubicBezTo>
                      <a:pt x="5" y="78"/>
                      <a:pt x="4" y="80"/>
                      <a:pt x="4" y="83"/>
                    </a:cubicBezTo>
                    <a:cubicBezTo>
                      <a:pt x="5" y="85"/>
                      <a:pt x="7" y="86"/>
                      <a:pt x="9" y="87"/>
                    </a:cubicBezTo>
                    <a:cubicBezTo>
                      <a:pt x="11" y="88"/>
                      <a:pt x="13" y="88"/>
                      <a:pt x="15" y="87"/>
                    </a:cubicBezTo>
                    <a:cubicBezTo>
                      <a:pt x="19" y="87"/>
                      <a:pt x="22" y="86"/>
                      <a:pt x="25" y="84"/>
                    </a:cubicBezTo>
                    <a:cubicBezTo>
                      <a:pt x="23" y="86"/>
                      <a:pt x="22" y="88"/>
                      <a:pt x="20" y="90"/>
                    </a:cubicBezTo>
                    <a:cubicBezTo>
                      <a:pt x="18" y="91"/>
                      <a:pt x="16" y="93"/>
                      <a:pt x="16" y="95"/>
                    </a:cubicBezTo>
                    <a:cubicBezTo>
                      <a:pt x="15" y="97"/>
                      <a:pt x="14" y="100"/>
                      <a:pt x="16" y="102"/>
                    </a:cubicBezTo>
                    <a:cubicBezTo>
                      <a:pt x="17" y="104"/>
                      <a:pt x="19" y="104"/>
                      <a:pt x="22" y="104"/>
                    </a:cubicBezTo>
                    <a:cubicBezTo>
                      <a:pt x="24" y="104"/>
                      <a:pt x="26" y="103"/>
                      <a:pt x="28" y="102"/>
                    </a:cubicBezTo>
                    <a:cubicBezTo>
                      <a:pt x="32" y="100"/>
                      <a:pt x="36" y="96"/>
                      <a:pt x="39" y="93"/>
                    </a:cubicBezTo>
                    <a:cubicBezTo>
                      <a:pt x="37" y="96"/>
                      <a:pt x="36" y="100"/>
                      <a:pt x="34" y="104"/>
                    </a:cubicBezTo>
                    <a:cubicBezTo>
                      <a:pt x="33" y="106"/>
                      <a:pt x="33" y="108"/>
                      <a:pt x="33" y="111"/>
                    </a:cubicBezTo>
                    <a:cubicBezTo>
                      <a:pt x="32" y="113"/>
                      <a:pt x="33" y="115"/>
                      <a:pt x="35" y="117"/>
                    </a:cubicBezTo>
                    <a:cubicBezTo>
                      <a:pt x="37" y="118"/>
                      <a:pt x="40" y="118"/>
                      <a:pt x="42" y="117"/>
                    </a:cubicBezTo>
                    <a:cubicBezTo>
                      <a:pt x="44" y="116"/>
                      <a:pt x="45" y="114"/>
                      <a:pt x="47" y="112"/>
                    </a:cubicBezTo>
                    <a:cubicBezTo>
                      <a:pt x="50" y="108"/>
                      <a:pt x="52" y="104"/>
                      <a:pt x="53" y="99"/>
                    </a:cubicBezTo>
                    <a:cubicBezTo>
                      <a:pt x="53" y="103"/>
                      <a:pt x="53" y="107"/>
                      <a:pt x="53" y="111"/>
                    </a:cubicBezTo>
                    <a:cubicBezTo>
                      <a:pt x="53" y="114"/>
                      <a:pt x="53" y="116"/>
                      <a:pt x="54" y="118"/>
                    </a:cubicBezTo>
                    <a:cubicBezTo>
                      <a:pt x="55" y="120"/>
                      <a:pt x="57" y="122"/>
                      <a:pt x="59" y="123"/>
                    </a:cubicBezTo>
                    <a:cubicBezTo>
                      <a:pt x="61" y="123"/>
                      <a:pt x="64" y="122"/>
                      <a:pt x="65" y="120"/>
                    </a:cubicBezTo>
                    <a:cubicBezTo>
                      <a:pt x="66" y="118"/>
                      <a:pt x="67" y="116"/>
                      <a:pt x="68" y="114"/>
                    </a:cubicBezTo>
                    <a:cubicBezTo>
                      <a:pt x="69" y="109"/>
                      <a:pt x="69" y="104"/>
                      <a:pt x="69" y="99"/>
                    </a:cubicBezTo>
                    <a:cubicBezTo>
                      <a:pt x="70" y="103"/>
                      <a:pt x="72" y="107"/>
                      <a:pt x="73" y="111"/>
                    </a:cubicBezTo>
                    <a:cubicBezTo>
                      <a:pt x="74" y="113"/>
                      <a:pt x="75" y="115"/>
                      <a:pt x="77" y="117"/>
                    </a:cubicBezTo>
                    <a:cubicBezTo>
                      <a:pt x="79" y="118"/>
                      <a:pt x="81" y="119"/>
                      <a:pt x="83" y="119"/>
                    </a:cubicBezTo>
                    <a:cubicBezTo>
                      <a:pt x="85" y="118"/>
                      <a:pt x="87" y="116"/>
                      <a:pt x="88" y="114"/>
                    </a:cubicBezTo>
                    <a:cubicBezTo>
                      <a:pt x="88" y="112"/>
                      <a:pt x="88" y="110"/>
                      <a:pt x="88" y="108"/>
                    </a:cubicBezTo>
                    <a:cubicBezTo>
                      <a:pt x="87" y="104"/>
                      <a:pt x="86" y="101"/>
                      <a:pt x="85" y="98"/>
                    </a:cubicBezTo>
                    <a:cubicBezTo>
                      <a:pt x="87" y="100"/>
                      <a:pt x="89" y="101"/>
                      <a:pt x="90" y="103"/>
                    </a:cubicBezTo>
                    <a:cubicBezTo>
                      <a:pt x="92" y="105"/>
                      <a:pt x="94" y="107"/>
                      <a:pt x="96" y="108"/>
                    </a:cubicBezTo>
                    <a:cubicBezTo>
                      <a:pt x="98" y="108"/>
                      <a:pt x="101" y="109"/>
                      <a:pt x="102" y="107"/>
                    </a:cubicBezTo>
                    <a:cubicBezTo>
                      <a:pt x="104" y="106"/>
                      <a:pt x="105" y="104"/>
                      <a:pt x="105" y="101"/>
                    </a:cubicBezTo>
                    <a:cubicBezTo>
                      <a:pt x="105" y="99"/>
                      <a:pt x="104" y="97"/>
                      <a:pt x="103" y="95"/>
                    </a:cubicBezTo>
                    <a:cubicBezTo>
                      <a:pt x="100" y="91"/>
                      <a:pt x="97" y="87"/>
                      <a:pt x="93" y="84"/>
                    </a:cubicBezTo>
                    <a:cubicBezTo>
                      <a:pt x="97" y="86"/>
                      <a:pt x="101" y="87"/>
                      <a:pt x="105" y="89"/>
                    </a:cubicBezTo>
                    <a:cubicBezTo>
                      <a:pt x="107" y="90"/>
                      <a:pt x="109" y="90"/>
                      <a:pt x="111" y="91"/>
                    </a:cubicBezTo>
                    <a:cubicBezTo>
                      <a:pt x="114" y="91"/>
                      <a:pt x="116" y="90"/>
                      <a:pt x="117" y="88"/>
                    </a:cubicBezTo>
                    <a:cubicBezTo>
                      <a:pt x="118" y="86"/>
                      <a:pt x="118" y="83"/>
                      <a:pt x="117" y="81"/>
                    </a:cubicBezTo>
                    <a:cubicBezTo>
                      <a:pt x="116" y="79"/>
                      <a:pt x="115" y="78"/>
                      <a:pt x="113" y="77"/>
                    </a:cubicBezTo>
                    <a:cubicBezTo>
                      <a:pt x="109" y="73"/>
                      <a:pt x="104" y="71"/>
                      <a:pt x="100" y="70"/>
                    </a:cubicBezTo>
                    <a:cubicBezTo>
                      <a:pt x="104" y="70"/>
                      <a:pt x="108" y="70"/>
                      <a:pt x="112" y="70"/>
                    </a:cubicBezTo>
                    <a:cubicBezTo>
                      <a:pt x="114" y="70"/>
                      <a:pt x="117" y="70"/>
                      <a:pt x="119" y="69"/>
                    </a:cubicBezTo>
                    <a:cubicBezTo>
                      <a:pt x="121" y="68"/>
                      <a:pt x="123" y="66"/>
                      <a:pt x="123" y="64"/>
                    </a:cubicBezTo>
                    <a:cubicBezTo>
                      <a:pt x="124" y="62"/>
                      <a:pt x="122" y="60"/>
                      <a:pt x="121" y="58"/>
                    </a:cubicBezTo>
                    <a:cubicBezTo>
                      <a:pt x="119" y="57"/>
                      <a:pt x="117" y="56"/>
                      <a:pt x="115" y="55"/>
                    </a:cubicBezTo>
                    <a:cubicBezTo>
                      <a:pt x="110" y="54"/>
                      <a:pt x="105" y="54"/>
                      <a:pt x="100" y="54"/>
                    </a:cubicBezTo>
                    <a:cubicBezTo>
                      <a:pt x="104" y="53"/>
                      <a:pt x="108" y="51"/>
                      <a:pt x="111" y="50"/>
                    </a:cubicBezTo>
                    <a:cubicBezTo>
                      <a:pt x="113" y="49"/>
                      <a:pt x="116" y="48"/>
                      <a:pt x="117" y="46"/>
                    </a:cubicBezTo>
                    <a:cubicBezTo>
                      <a:pt x="119" y="44"/>
                      <a:pt x="120" y="42"/>
                      <a:pt x="119" y="40"/>
                    </a:cubicBezTo>
                    <a:cubicBezTo>
                      <a:pt x="119" y="38"/>
                      <a:pt x="117" y="36"/>
                      <a:pt x="115" y="3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6" name="Google Shape;3126;p22"/>
              <p:cNvSpPr/>
              <p:nvPr/>
            </p:nvSpPr>
            <p:spPr>
              <a:xfrm>
                <a:off x="4281488" y="4792663"/>
                <a:ext cx="206375" cy="217488"/>
              </a:xfrm>
              <a:custGeom>
                <a:avLst/>
                <a:gdLst/>
                <a:ahLst/>
                <a:cxnLst/>
                <a:rect l="l" t="t" r="r" b="b"/>
                <a:pathLst>
                  <a:path w="55" h="58" extrusionOk="0">
                    <a:moveTo>
                      <a:pt x="12" y="2"/>
                    </a:moveTo>
                    <a:cubicBezTo>
                      <a:pt x="11" y="5"/>
                      <a:pt x="12" y="9"/>
                      <a:pt x="10" y="11"/>
                    </a:cubicBezTo>
                    <a:cubicBezTo>
                      <a:pt x="10" y="12"/>
                      <a:pt x="8" y="13"/>
                      <a:pt x="7" y="13"/>
                    </a:cubicBezTo>
                    <a:cubicBezTo>
                      <a:pt x="5" y="14"/>
                      <a:pt x="3" y="15"/>
                      <a:pt x="2" y="17"/>
                    </a:cubicBezTo>
                    <a:cubicBezTo>
                      <a:pt x="1" y="19"/>
                      <a:pt x="0" y="21"/>
                      <a:pt x="2" y="23"/>
                    </a:cubicBezTo>
                    <a:cubicBezTo>
                      <a:pt x="2" y="24"/>
                      <a:pt x="3" y="24"/>
                      <a:pt x="4" y="25"/>
                    </a:cubicBezTo>
                    <a:cubicBezTo>
                      <a:pt x="7" y="28"/>
                      <a:pt x="0" y="35"/>
                      <a:pt x="3" y="39"/>
                    </a:cubicBezTo>
                    <a:cubicBezTo>
                      <a:pt x="4" y="43"/>
                      <a:pt x="10" y="42"/>
                      <a:pt x="12" y="46"/>
                    </a:cubicBezTo>
                    <a:cubicBezTo>
                      <a:pt x="13" y="47"/>
                      <a:pt x="13" y="48"/>
                      <a:pt x="13" y="49"/>
                    </a:cubicBezTo>
                    <a:cubicBezTo>
                      <a:pt x="14" y="55"/>
                      <a:pt x="22" y="58"/>
                      <a:pt x="27" y="55"/>
                    </a:cubicBezTo>
                    <a:cubicBezTo>
                      <a:pt x="30" y="53"/>
                      <a:pt x="31" y="49"/>
                      <a:pt x="34" y="48"/>
                    </a:cubicBezTo>
                    <a:cubicBezTo>
                      <a:pt x="39" y="46"/>
                      <a:pt x="44" y="49"/>
                      <a:pt x="47" y="46"/>
                    </a:cubicBezTo>
                    <a:cubicBezTo>
                      <a:pt x="51" y="43"/>
                      <a:pt x="47" y="36"/>
                      <a:pt x="49" y="32"/>
                    </a:cubicBezTo>
                    <a:cubicBezTo>
                      <a:pt x="50" y="28"/>
                      <a:pt x="55" y="25"/>
                      <a:pt x="54" y="21"/>
                    </a:cubicBezTo>
                    <a:cubicBezTo>
                      <a:pt x="52" y="16"/>
                      <a:pt x="44" y="19"/>
                      <a:pt x="43" y="13"/>
                    </a:cubicBezTo>
                    <a:cubicBezTo>
                      <a:pt x="42" y="10"/>
                      <a:pt x="42" y="8"/>
                      <a:pt x="42" y="6"/>
                    </a:cubicBezTo>
                    <a:cubicBezTo>
                      <a:pt x="42" y="4"/>
                      <a:pt x="41" y="2"/>
                      <a:pt x="39" y="1"/>
                    </a:cubicBezTo>
                    <a:cubicBezTo>
                      <a:pt x="36" y="1"/>
                      <a:pt x="34" y="3"/>
                      <a:pt x="32" y="4"/>
                    </a:cubicBezTo>
                    <a:cubicBezTo>
                      <a:pt x="29" y="5"/>
                      <a:pt x="27" y="5"/>
                      <a:pt x="25" y="4"/>
                    </a:cubicBezTo>
                    <a:cubicBezTo>
                      <a:pt x="23" y="3"/>
                      <a:pt x="22" y="2"/>
                      <a:pt x="20" y="1"/>
                    </a:cubicBezTo>
                    <a:cubicBezTo>
                      <a:pt x="19" y="1"/>
                      <a:pt x="17" y="0"/>
                      <a:pt x="15" y="0"/>
                    </a:cubicBezTo>
                    <a:cubicBezTo>
                      <a:pt x="14" y="0"/>
                      <a:pt x="13" y="1"/>
                      <a:pt x="12" y="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7" name="Google Shape;3127;p22"/>
              <p:cNvSpPr/>
              <p:nvPr/>
            </p:nvSpPr>
            <p:spPr>
              <a:xfrm>
                <a:off x="4371976" y="4845051"/>
                <a:ext cx="17463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3" y="5"/>
                    </a:moveTo>
                    <a:cubicBezTo>
                      <a:pt x="5" y="5"/>
                      <a:pt x="5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8" name="Google Shape;3128;p22"/>
              <p:cNvSpPr/>
              <p:nvPr/>
            </p:nvSpPr>
            <p:spPr>
              <a:xfrm>
                <a:off x="4337051" y="48561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9" name="Google Shape;3129;p22"/>
              <p:cNvSpPr/>
              <p:nvPr/>
            </p:nvSpPr>
            <p:spPr>
              <a:xfrm>
                <a:off x="4367213" y="4894263"/>
                <a:ext cx="26988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4" y="6"/>
                    </a:moveTo>
                    <a:cubicBezTo>
                      <a:pt x="7" y="6"/>
                      <a:pt x="7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0" name="Google Shape;3130;p22"/>
              <p:cNvSpPr/>
              <p:nvPr/>
            </p:nvSpPr>
            <p:spPr>
              <a:xfrm>
                <a:off x="4344988" y="4919663"/>
                <a:ext cx="3333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4" y="6"/>
                    </a:moveTo>
                    <a:cubicBezTo>
                      <a:pt x="8" y="6"/>
                      <a:pt x="9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1" name="Google Shape;3131;p22"/>
              <p:cNvSpPr/>
              <p:nvPr/>
            </p:nvSpPr>
            <p:spPr>
              <a:xfrm>
                <a:off x="4389438" y="48783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2" name="Google Shape;3132;p22"/>
              <p:cNvSpPr/>
              <p:nvPr/>
            </p:nvSpPr>
            <p:spPr>
              <a:xfrm>
                <a:off x="4337051" y="4889501"/>
                <a:ext cx="26988" cy="23813"/>
              </a:xfrm>
              <a:custGeom>
                <a:avLst/>
                <a:gdLst/>
                <a:ahLst/>
                <a:cxnLst/>
                <a:rect l="l" t="t" r="r" b="b"/>
                <a:pathLst>
                  <a:path w="7" h="6" extrusionOk="0">
                    <a:moveTo>
                      <a:pt x="3" y="6"/>
                    </a:moveTo>
                    <a:cubicBezTo>
                      <a:pt x="7" y="6"/>
                      <a:pt x="7" y="0"/>
                      <a:pt x="3" y="0"/>
                    </a:cubicBezTo>
                    <a:cubicBezTo>
                      <a:pt x="0" y="0"/>
                      <a:pt x="0" y="6"/>
                      <a:pt x="3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3" name="Google Shape;3133;p22"/>
              <p:cNvSpPr/>
              <p:nvPr/>
            </p:nvSpPr>
            <p:spPr>
              <a:xfrm>
                <a:off x="4397376" y="4916488"/>
                <a:ext cx="30163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4" y="6"/>
                    </a:moveTo>
                    <a:cubicBezTo>
                      <a:pt x="8" y="6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4" name="Google Shape;3134;p22"/>
              <p:cNvSpPr/>
              <p:nvPr/>
            </p:nvSpPr>
            <p:spPr>
              <a:xfrm>
                <a:off x="4402138" y="4840288"/>
                <a:ext cx="2222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3" y="4"/>
                    </a:moveTo>
                    <a:cubicBezTo>
                      <a:pt x="6" y="4"/>
                      <a:pt x="6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5" name="Google Shape;3135;p22"/>
              <p:cNvSpPr/>
              <p:nvPr/>
            </p:nvSpPr>
            <p:spPr>
              <a:xfrm>
                <a:off x="4427538" y="4870451"/>
                <a:ext cx="19050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5" y="2"/>
                    </a:moveTo>
                    <a:cubicBezTo>
                      <a:pt x="4" y="1"/>
                      <a:pt x="4" y="1"/>
                      <a:pt x="3" y="1"/>
                    </a:cubicBezTo>
                    <a:cubicBezTo>
                      <a:pt x="0" y="0"/>
                      <a:pt x="0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6" name="Google Shape;3136;p22"/>
              <p:cNvSpPr/>
              <p:nvPr/>
            </p:nvSpPr>
            <p:spPr>
              <a:xfrm>
                <a:off x="4364038" y="4870451"/>
                <a:ext cx="190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 extrusionOk="0">
                    <a:moveTo>
                      <a:pt x="3" y="3"/>
                    </a:moveTo>
                    <a:cubicBezTo>
                      <a:pt x="5" y="3"/>
                      <a:pt x="5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7" name="Google Shape;3137;p22"/>
              <p:cNvSpPr/>
              <p:nvPr/>
            </p:nvSpPr>
            <p:spPr>
              <a:xfrm>
                <a:off x="4424363" y="4905376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8" name="Google Shape;3138;p22"/>
              <p:cNvSpPr/>
              <p:nvPr/>
            </p:nvSpPr>
            <p:spPr>
              <a:xfrm>
                <a:off x="4344988" y="4822826"/>
                <a:ext cx="19050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5" h="5" extrusionOk="0"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5"/>
                      <a:pt x="4" y="5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0"/>
                      <a:pt x="0" y="0"/>
                      <a:pt x="1" y="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9" name="Google Shape;3139;p22"/>
              <p:cNvSpPr/>
              <p:nvPr/>
            </p:nvSpPr>
            <p:spPr>
              <a:xfrm>
                <a:off x="4311651" y="4889501"/>
                <a:ext cx="17463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0" name="Google Shape;3140;p22"/>
              <p:cNvSpPr/>
              <p:nvPr/>
            </p:nvSpPr>
            <p:spPr>
              <a:xfrm>
                <a:off x="4359276" y="4960938"/>
                <a:ext cx="190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3" y="4"/>
                    </a:moveTo>
                    <a:cubicBezTo>
                      <a:pt x="5" y="4"/>
                      <a:pt x="5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1" name="Google Shape;3141;p22"/>
              <p:cNvSpPr/>
              <p:nvPr/>
            </p:nvSpPr>
            <p:spPr>
              <a:xfrm>
                <a:off x="4443413" y="4875213"/>
                <a:ext cx="1905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5" h="4" extrusionOk="0">
                    <a:moveTo>
                      <a:pt x="2" y="4"/>
                    </a:moveTo>
                    <a:cubicBezTo>
                      <a:pt x="5" y="4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42" name="Google Shape;3142;p22"/>
            <p:cNvGrpSpPr/>
            <p:nvPr/>
          </p:nvGrpSpPr>
          <p:grpSpPr>
            <a:xfrm rot="10800000">
              <a:off x="1111974" y="-864421"/>
              <a:ext cx="1591554" cy="1579049"/>
              <a:chOff x="6437313" y="3054351"/>
              <a:chExt cx="603250" cy="598487"/>
            </a:xfrm>
          </p:grpSpPr>
          <p:sp>
            <p:nvSpPr>
              <p:cNvPr id="3143" name="Google Shape;3143;p22"/>
              <p:cNvSpPr/>
              <p:nvPr/>
            </p:nvSpPr>
            <p:spPr>
              <a:xfrm>
                <a:off x="6727826" y="3054350"/>
                <a:ext cx="123825" cy="274637"/>
              </a:xfrm>
              <a:custGeom>
                <a:avLst/>
                <a:gdLst/>
                <a:ahLst/>
                <a:cxnLst/>
                <a:rect l="l" t="t" r="r" b="b"/>
                <a:pathLst>
                  <a:path w="33" h="73" extrusionOk="0">
                    <a:moveTo>
                      <a:pt x="1" y="38"/>
                    </a:moveTo>
                    <a:cubicBezTo>
                      <a:pt x="0" y="50"/>
                      <a:pt x="1" y="62"/>
                      <a:pt x="3" y="73"/>
                    </a:cubicBezTo>
                    <a:cubicBezTo>
                      <a:pt x="10" y="68"/>
                      <a:pt x="17" y="60"/>
                      <a:pt x="24" y="43"/>
                    </a:cubicBezTo>
                    <a:cubicBezTo>
                      <a:pt x="29" y="31"/>
                      <a:pt x="33" y="0"/>
                      <a:pt x="20" y="2"/>
                    </a:cubicBezTo>
                    <a:cubicBezTo>
                      <a:pt x="8" y="4"/>
                      <a:pt x="2" y="27"/>
                      <a:pt x="1" y="3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4" name="Google Shape;3144;p22"/>
              <p:cNvSpPr/>
              <p:nvPr/>
            </p:nvSpPr>
            <p:spPr>
              <a:xfrm>
                <a:off x="6738938" y="3076576"/>
                <a:ext cx="63500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47" extrusionOk="0">
                    <a:moveTo>
                      <a:pt x="16" y="0"/>
                    </a:moveTo>
                    <a:cubicBezTo>
                      <a:pt x="3" y="11"/>
                      <a:pt x="0" y="30"/>
                      <a:pt x="2" y="46"/>
                    </a:cubicBezTo>
                    <a:cubicBezTo>
                      <a:pt x="2" y="47"/>
                      <a:pt x="3" y="47"/>
                      <a:pt x="3" y="46"/>
                    </a:cubicBezTo>
                    <a:cubicBezTo>
                      <a:pt x="3" y="37"/>
                      <a:pt x="3" y="29"/>
                      <a:pt x="5" y="20"/>
                    </a:cubicBezTo>
                    <a:cubicBezTo>
                      <a:pt x="7" y="13"/>
                      <a:pt x="11" y="6"/>
                      <a:pt x="17" y="0"/>
                    </a:cubicBezTo>
                    <a:cubicBezTo>
                      <a:pt x="17" y="0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5" name="Google Shape;3145;p22"/>
              <p:cNvSpPr/>
              <p:nvPr/>
            </p:nvSpPr>
            <p:spPr>
              <a:xfrm>
                <a:off x="6742113" y="3265488"/>
                <a:ext cx="4763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1"/>
                    </a:move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6" name="Google Shape;3146;p22"/>
              <p:cNvSpPr/>
              <p:nvPr/>
            </p:nvSpPr>
            <p:spPr>
              <a:xfrm>
                <a:off x="6742113" y="3287713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7" name="Google Shape;3147;p22"/>
              <p:cNvSpPr/>
              <p:nvPr/>
            </p:nvSpPr>
            <p:spPr>
              <a:xfrm>
                <a:off x="6799263" y="3076575"/>
                <a:ext cx="2540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1" extrusionOk="0">
                    <a:moveTo>
                      <a:pt x="4" y="1"/>
                    </a:moveTo>
                    <a:cubicBezTo>
                      <a:pt x="7" y="10"/>
                      <a:pt x="3" y="21"/>
                      <a:pt x="0" y="29"/>
                    </a:cubicBezTo>
                    <a:cubicBezTo>
                      <a:pt x="0" y="30"/>
                      <a:pt x="1" y="31"/>
                      <a:pt x="1" y="30"/>
                    </a:cubicBezTo>
                    <a:cubicBezTo>
                      <a:pt x="3" y="25"/>
                      <a:pt x="5" y="19"/>
                      <a:pt x="5" y="14"/>
                    </a:cubicBezTo>
                    <a:cubicBezTo>
                      <a:pt x="6" y="9"/>
                      <a:pt x="6" y="5"/>
                      <a:pt x="4" y="1"/>
                    </a:cubicBezTo>
                    <a:cubicBezTo>
                      <a:pt x="4" y="0"/>
                      <a:pt x="3" y="0"/>
                      <a:pt x="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8" name="Google Shape;3148;p22"/>
              <p:cNvSpPr/>
              <p:nvPr/>
            </p:nvSpPr>
            <p:spPr>
              <a:xfrm>
                <a:off x="6791326" y="3205163"/>
                <a:ext cx="7938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2" h="4" extrusionOk="0">
                    <a:moveTo>
                      <a:pt x="1" y="1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9" name="Google Shape;3149;p22"/>
              <p:cNvSpPr/>
              <p:nvPr/>
            </p:nvSpPr>
            <p:spPr>
              <a:xfrm>
                <a:off x="6788151" y="32305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0" name="Google Shape;3150;p22"/>
              <p:cNvSpPr/>
              <p:nvPr/>
            </p:nvSpPr>
            <p:spPr>
              <a:xfrm>
                <a:off x="6632576" y="3375025"/>
                <a:ext cx="117475" cy="277812"/>
              </a:xfrm>
              <a:custGeom>
                <a:avLst/>
                <a:gdLst/>
                <a:ahLst/>
                <a:cxnLst/>
                <a:rect l="l" t="t" r="r" b="b"/>
                <a:pathLst>
                  <a:path w="31" h="74" extrusionOk="0">
                    <a:moveTo>
                      <a:pt x="30" y="35"/>
                    </a:moveTo>
                    <a:cubicBezTo>
                      <a:pt x="31" y="23"/>
                      <a:pt x="29" y="11"/>
                      <a:pt x="27" y="0"/>
                    </a:cubicBezTo>
                    <a:cubicBezTo>
                      <a:pt x="21" y="5"/>
                      <a:pt x="14" y="14"/>
                      <a:pt x="8" y="31"/>
                    </a:cubicBezTo>
                    <a:cubicBezTo>
                      <a:pt x="3" y="43"/>
                      <a:pt x="0" y="74"/>
                      <a:pt x="12" y="72"/>
                    </a:cubicBezTo>
                    <a:cubicBezTo>
                      <a:pt x="25" y="69"/>
                      <a:pt x="30" y="46"/>
                      <a:pt x="30" y="3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1" name="Google Shape;3151;p22"/>
              <p:cNvSpPr/>
              <p:nvPr/>
            </p:nvSpPr>
            <p:spPr>
              <a:xfrm>
                <a:off x="6681788" y="3452813"/>
                <a:ext cx="60325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6" h="47" extrusionOk="0">
                    <a:moveTo>
                      <a:pt x="0" y="47"/>
                    </a:moveTo>
                    <a:cubicBezTo>
                      <a:pt x="13" y="36"/>
                      <a:pt x="16" y="16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2" y="9"/>
                      <a:pt x="13" y="17"/>
                      <a:pt x="11" y="26"/>
                    </a:cubicBezTo>
                    <a:cubicBezTo>
                      <a:pt x="9" y="34"/>
                      <a:pt x="6" y="41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2" name="Google Shape;3152;p22"/>
              <p:cNvSpPr/>
              <p:nvPr/>
            </p:nvSpPr>
            <p:spPr>
              <a:xfrm>
                <a:off x="6727826" y="3427413"/>
                <a:ext cx="3175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3" name="Google Shape;3153;p22"/>
              <p:cNvSpPr/>
              <p:nvPr/>
            </p:nvSpPr>
            <p:spPr>
              <a:xfrm>
                <a:off x="6727826" y="3411538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4" name="Google Shape;3154;p22"/>
              <p:cNvSpPr/>
              <p:nvPr/>
            </p:nvSpPr>
            <p:spPr>
              <a:xfrm>
                <a:off x="6656388" y="3513138"/>
                <a:ext cx="25400" cy="117475"/>
              </a:xfrm>
              <a:custGeom>
                <a:avLst/>
                <a:gdLst/>
                <a:ahLst/>
                <a:cxnLst/>
                <a:rect l="l" t="t" r="r" b="b"/>
                <a:pathLst>
                  <a:path w="7" h="31" extrusionOk="0">
                    <a:moveTo>
                      <a:pt x="4" y="30"/>
                    </a:moveTo>
                    <a:cubicBezTo>
                      <a:pt x="0" y="21"/>
                      <a:pt x="4" y="10"/>
                      <a:pt x="7" y="1"/>
                    </a:cubicBezTo>
                    <a:cubicBezTo>
                      <a:pt x="7" y="1"/>
                      <a:pt x="6" y="0"/>
                      <a:pt x="5" y="1"/>
                    </a:cubicBezTo>
                    <a:cubicBezTo>
                      <a:pt x="3" y="6"/>
                      <a:pt x="2" y="12"/>
                      <a:pt x="2" y="17"/>
                    </a:cubicBezTo>
                    <a:cubicBezTo>
                      <a:pt x="1" y="22"/>
                      <a:pt x="1" y="26"/>
                      <a:pt x="3" y="30"/>
                    </a:cubicBezTo>
                    <a:cubicBezTo>
                      <a:pt x="3" y="31"/>
                      <a:pt x="4" y="30"/>
                      <a:pt x="4" y="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5" name="Google Shape;3155;p22"/>
              <p:cNvSpPr/>
              <p:nvPr/>
            </p:nvSpPr>
            <p:spPr>
              <a:xfrm>
                <a:off x="6678613" y="3487738"/>
                <a:ext cx="7938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1" y="3"/>
                    </a:moveTo>
                    <a:cubicBezTo>
                      <a:pt x="1" y="2"/>
                      <a:pt x="2" y="2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6" name="Google Shape;3156;p22"/>
              <p:cNvSpPr/>
              <p:nvPr/>
            </p:nvSpPr>
            <p:spPr>
              <a:xfrm>
                <a:off x="6686551" y="34718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7" name="Google Shape;3157;p22"/>
              <p:cNvSpPr/>
              <p:nvPr/>
            </p:nvSpPr>
            <p:spPr>
              <a:xfrm>
                <a:off x="6761163" y="3340101"/>
                <a:ext cx="279400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74" h="33" extrusionOk="0">
                    <a:moveTo>
                      <a:pt x="35" y="1"/>
                    </a:moveTo>
                    <a:cubicBezTo>
                      <a:pt x="24" y="0"/>
                      <a:pt x="12" y="1"/>
                      <a:pt x="0" y="3"/>
                    </a:cubicBezTo>
                    <a:cubicBezTo>
                      <a:pt x="6" y="10"/>
                      <a:pt x="14" y="17"/>
                      <a:pt x="30" y="24"/>
                    </a:cubicBezTo>
                    <a:cubicBezTo>
                      <a:pt x="42" y="29"/>
                      <a:pt x="74" y="33"/>
                      <a:pt x="71" y="20"/>
                    </a:cubicBezTo>
                    <a:cubicBezTo>
                      <a:pt x="69" y="8"/>
                      <a:pt x="46" y="2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8" name="Google Shape;3158;p22"/>
              <p:cNvSpPr/>
              <p:nvPr/>
            </p:nvSpPr>
            <p:spPr>
              <a:xfrm>
                <a:off x="6840538" y="3351213"/>
                <a:ext cx="177800" cy="65088"/>
              </a:xfrm>
              <a:custGeom>
                <a:avLst/>
                <a:gdLst/>
                <a:ahLst/>
                <a:cxnLst/>
                <a:rect l="l" t="t" r="r" b="b"/>
                <a:pathLst>
                  <a:path w="47" h="17" extrusionOk="0">
                    <a:moveTo>
                      <a:pt x="47" y="16"/>
                    </a:moveTo>
                    <a:cubicBezTo>
                      <a:pt x="36" y="3"/>
                      <a:pt x="17" y="0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9" y="3"/>
                      <a:pt x="18" y="3"/>
                      <a:pt x="26" y="5"/>
                    </a:cubicBezTo>
                    <a:cubicBezTo>
                      <a:pt x="34" y="7"/>
                      <a:pt x="41" y="11"/>
                      <a:pt x="46" y="17"/>
                    </a:cubicBezTo>
                    <a:cubicBezTo>
                      <a:pt x="47" y="17"/>
                      <a:pt x="47" y="16"/>
                      <a:pt x="47" y="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9" name="Google Shape;3159;p22"/>
              <p:cNvSpPr/>
              <p:nvPr/>
            </p:nvSpPr>
            <p:spPr>
              <a:xfrm>
                <a:off x="6818313" y="3355975"/>
                <a:ext cx="63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2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0" name="Google Shape;3160;p22"/>
              <p:cNvSpPr/>
              <p:nvPr/>
            </p:nvSpPr>
            <p:spPr>
              <a:xfrm>
                <a:off x="6802438" y="3355975"/>
                <a:ext cx="476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0" y="1"/>
                      <a:pt x="1" y="2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1" name="Google Shape;3161;p22"/>
              <p:cNvSpPr/>
              <p:nvPr/>
            </p:nvSpPr>
            <p:spPr>
              <a:xfrm>
                <a:off x="6900863" y="3411538"/>
                <a:ext cx="112712" cy="269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7" extrusionOk="0">
                    <a:moveTo>
                      <a:pt x="30" y="4"/>
                    </a:moveTo>
                    <a:cubicBezTo>
                      <a:pt x="21" y="7"/>
                      <a:pt x="10" y="3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6" y="3"/>
                      <a:pt x="11" y="5"/>
                      <a:pt x="17" y="5"/>
                    </a:cubicBezTo>
                    <a:cubicBezTo>
                      <a:pt x="21" y="6"/>
                      <a:pt x="26" y="6"/>
                      <a:pt x="30" y="4"/>
                    </a:cubicBezTo>
                    <a:cubicBezTo>
                      <a:pt x="30" y="4"/>
                      <a:pt x="30" y="3"/>
                      <a:pt x="30" y="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2" name="Google Shape;3162;p22"/>
              <p:cNvSpPr/>
              <p:nvPr/>
            </p:nvSpPr>
            <p:spPr>
              <a:xfrm>
                <a:off x="6873876" y="3405188"/>
                <a:ext cx="1111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3" y="1"/>
                    </a:move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3" name="Google Shape;3163;p22"/>
              <p:cNvSpPr/>
              <p:nvPr/>
            </p:nvSpPr>
            <p:spPr>
              <a:xfrm>
                <a:off x="6859588" y="3400425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4" name="Google Shape;3164;p22"/>
              <p:cNvSpPr/>
              <p:nvPr/>
            </p:nvSpPr>
            <p:spPr>
              <a:xfrm>
                <a:off x="6437313" y="3246438"/>
                <a:ext cx="282575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75" h="31" extrusionOk="0">
                    <a:moveTo>
                      <a:pt x="40" y="30"/>
                    </a:moveTo>
                    <a:cubicBezTo>
                      <a:pt x="52" y="31"/>
                      <a:pt x="63" y="29"/>
                      <a:pt x="75" y="27"/>
                    </a:cubicBezTo>
                    <a:cubicBezTo>
                      <a:pt x="69" y="21"/>
                      <a:pt x="61" y="14"/>
                      <a:pt x="44" y="8"/>
                    </a:cubicBezTo>
                    <a:cubicBezTo>
                      <a:pt x="32" y="3"/>
                      <a:pt x="0" y="0"/>
                      <a:pt x="3" y="12"/>
                    </a:cubicBezTo>
                    <a:cubicBezTo>
                      <a:pt x="6" y="25"/>
                      <a:pt x="29" y="30"/>
                      <a:pt x="40" y="3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5" name="Google Shape;3165;p22"/>
              <p:cNvSpPr/>
              <p:nvPr/>
            </p:nvSpPr>
            <p:spPr>
              <a:xfrm>
                <a:off x="6459538" y="3295650"/>
                <a:ext cx="1809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48" h="16" extrusionOk="0">
                    <a:moveTo>
                      <a:pt x="1" y="0"/>
                    </a:moveTo>
                    <a:cubicBezTo>
                      <a:pt x="12" y="13"/>
                      <a:pt x="31" y="16"/>
                      <a:pt x="47" y="13"/>
                    </a:cubicBezTo>
                    <a:cubicBezTo>
                      <a:pt x="48" y="13"/>
                      <a:pt x="48" y="12"/>
                      <a:pt x="47" y="12"/>
                    </a:cubicBezTo>
                    <a:cubicBezTo>
                      <a:pt x="39" y="12"/>
                      <a:pt x="30" y="13"/>
                      <a:pt x="22" y="11"/>
                    </a:cubicBezTo>
                    <a:cubicBezTo>
                      <a:pt x="14" y="9"/>
                      <a:pt x="7" y="6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6" name="Google Shape;3166;p22"/>
              <p:cNvSpPr/>
              <p:nvPr/>
            </p:nvSpPr>
            <p:spPr>
              <a:xfrm>
                <a:off x="6656388" y="3340100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7" name="Google Shape;3167;p22"/>
              <p:cNvSpPr/>
              <p:nvPr/>
            </p:nvSpPr>
            <p:spPr>
              <a:xfrm>
                <a:off x="6673851" y="3340100"/>
                <a:ext cx="4763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8" name="Google Shape;3168;p22"/>
              <p:cNvSpPr/>
              <p:nvPr/>
            </p:nvSpPr>
            <p:spPr>
              <a:xfrm>
                <a:off x="6464301" y="3268663"/>
                <a:ext cx="112712" cy="26988"/>
              </a:xfrm>
              <a:custGeom>
                <a:avLst/>
                <a:gdLst/>
                <a:ahLst/>
                <a:cxnLst/>
                <a:rect l="l" t="t" r="r" b="b"/>
                <a:pathLst>
                  <a:path w="30" h="7" extrusionOk="0">
                    <a:moveTo>
                      <a:pt x="1" y="4"/>
                    </a:moveTo>
                    <a:cubicBezTo>
                      <a:pt x="9" y="0"/>
                      <a:pt x="20" y="4"/>
                      <a:pt x="29" y="7"/>
                    </a:cubicBezTo>
                    <a:cubicBezTo>
                      <a:pt x="30" y="7"/>
                      <a:pt x="30" y="6"/>
                      <a:pt x="30" y="5"/>
                    </a:cubicBezTo>
                    <a:cubicBezTo>
                      <a:pt x="25" y="3"/>
                      <a:pt x="19" y="2"/>
                      <a:pt x="14" y="2"/>
                    </a:cubicBezTo>
                    <a:cubicBezTo>
                      <a:pt x="9" y="1"/>
                      <a:pt x="4" y="1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9" name="Google Shape;3169;p22"/>
              <p:cNvSpPr/>
              <p:nvPr/>
            </p:nvSpPr>
            <p:spPr>
              <a:xfrm>
                <a:off x="6591301" y="3290888"/>
                <a:ext cx="158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1" y="1"/>
                    </a:move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0" name="Google Shape;3170;p22"/>
              <p:cNvSpPr/>
              <p:nvPr/>
            </p:nvSpPr>
            <p:spPr>
              <a:xfrm>
                <a:off x="6618288" y="3298825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1" name="Google Shape;3171;p22"/>
              <p:cNvSpPr/>
              <p:nvPr/>
            </p:nvSpPr>
            <p:spPr>
              <a:xfrm>
                <a:off x="6757988" y="3167063"/>
                <a:ext cx="271463" cy="1730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46" extrusionOk="0">
                    <a:moveTo>
                      <a:pt x="22" y="19"/>
                    </a:moveTo>
                    <a:cubicBezTo>
                      <a:pt x="13" y="26"/>
                      <a:pt x="6" y="36"/>
                      <a:pt x="0" y="45"/>
                    </a:cubicBezTo>
                    <a:cubicBezTo>
                      <a:pt x="8" y="46"/>
                      <a:pt x="18" y="45"/>
                      <a:pt x="35" y="38"/>
                    </a:cubicBezTo>
                    <a:cubicBezTo>
                      <a:pt x="47" y="33"/>
                      <a:pt x="72" y="14"/>
                      <a:pt x="62" y="7"/>
                    </a:cubicBezTo>
                    <a:cubicBezTo>
                      <a:pt x="52" y="0"/>
                      <a:pt x="31" y="12"/>
                      <a:pt x="22" y="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2" name="Google Shape;3172;p22"/>
              <p:cNvSpPr/>
              <p:nvPr/>
            </p:nvSpPr>
            <p:spPr>
              <a:xfrm>
                <a:off x="6813551" y="3194050"/>
                <a:ext cx="166688" cy="93663"/>
              </a:xfrm>
              <a:custGeom>
                <a:avLst/>
                <a:gdLst/>
                <a:ahLst/>
                <a:cxnLst/>
                <a:rect l="l" t="t" r="r" b="b"/>
                <a:pathLst>
                  <a:path w="44" h="25" extrusionOk="0">
                    <a:moveTo>
                      <a:pt x="44" y="2"/>
                    </a:moveTo>
                    <a:cubicBezTo>
                      <a:pt x="27" y="0"/>
                      <a:pt x="10" y="11"/>
                      <a:pt x="1" y="24"/>
                    </a:cubicBezTo>
                    <a:cubicBezTo>
                      <a:pt x="0" y="24"/>
                      <a:pt x="1" y="25"/>
                      <a:pt x="1" y="25"/>
                    </a:cubicBezTo>
                    <a:cubicBezTo>
                      <a:pt x="8" y="19"/>
                      <a:pt x="13" y="12"/>
                      <a:pt x="21" y="8"/>
                    </a:cubicBezTo>
                    <a:cubicBezTo>
                      <a:pt x="28" y="4"/>
                      <a:pt x="36" y="2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3" name="Google Shape;3173;p22"/>
              <p:cNvSpPr/>
              <p:nvPr/>
            </p:nvSpPr>
            <p:spPr>
              <a:xfrm>
                <a:off x="6799263" y="3295650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0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4" name="Google Shape;3174;p22"/>
              <p:cNvSpPr/>
              <p:nvPr/>
            </p:nvSpPr>
            <p:spPr>
              <a:xfrm>
                <a:off x="6788151" y="3309938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5" name="Google Shape;3175;p22"/>
              <p:cNvSpPr/>
              <p:nvPr/>
            </p:nvSpPr>
            <p:spPr>
              <a:xfrm>
                <a:off x="6897688" y="3208338"/>
                <a:ext cx="9048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23" y="1"/>
                    </a:moveTo>
                    <a:cubicBezTo>
                      <a:pt x="19" y="9"/>
                      <a:pt x="9" y="14"/>
                      <a:pt x="0" y="18"/>
                    </a:cubicBezTo>
                    <a:cubicBezTo>
                      <a:pt x="0" y="19"/>
                      <a:pt x="0" y="20"/>
                      <a:pt x="1" y="20"/>
                    </a:cubicBezTo>
                    <a:cubicBezTo>
                      <a:pt x="6" y="18"/>
                      <a:pt x="11" y="15"/>
                      <a:pt x="15" y="11"/>
                    </a:cubicBezTo>
                    <a:cubicBezTo>
                      <a:pt x="19" y="8"/>
                      <a:pt x="22" y="5"/>
                      <a:pt x="24" y="1"/>
                    </a:cubicBezTo>
                    <a:cubicBezTo>
                      <a:pt x="24" y="1"/>
                      <a:pt x="23" y="0"/>
                      <a:pt x="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6" name="Google Shape;3176;p22"/>
              <p:cNvSpPr/>
              <p:nvPr/>
            </p:nvSpPr>
            <p:spPr>
              <a:xfrm>
                <a:off x="6873876" y="3287713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7" name="Google Shape;3177;p22"/>
              <p:cNvSpPr/>
              <p:nvPr/>
            </p:nvSpPr>
            <p:spPr>
              <a:xfrm>
                <a:off x="6859588" y="3302000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8" name="Google Shape;3178;p22"/>
              <p:cNvSpPr/>
              <p:nvPr/>
            </p:nvSpPr>
            <p:spPr>
              <a:xfrm>
                <a:off x="6451601" y="3362325"/>
                <a:ext cx="268288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71" h="47" extrusionOk="0">
                    <a:moveTo>
                      <a:pt x="49" y="27"/>
                    </a:moveTo>
                    <a:cubicBezTo>
                      <a:pt x="58" y="20"/>
                      <a:pt x="65" y="10"/>
                      <a:pt x="71" y="0"/>
                    </a:cubicBezTo>
                    <a:cubicBezTo>
                      <a:pt x="63" y="0"/>
                      <a:pt x="53" y="1"/>
                      <a:pt x="36" y="8"/>
                    </a:cubicBezTo>
                    <a:cubicBezTo>
                      <a:pt x="24" y="14"/>
                      <a:pt x="0" y="34"/>
                      <a:pt x="10" y="41"/>
                    </a:cubicBezTo>
                    <a:cubicBezTo>
                      <a:pt x="21" y="47"/>
                      <a:pt x="41" y="35"/>
                      <a:pt x="49" y="2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9" name="Google Shape;3179;p22"/>
              <p:cNvSpPr/>
              <p:nvPr/>
            </p:nvSpPr>
            <p:spPr>
              <a:xfrm>
                <a:off x="6500813" y="3416300"/>
                <a:ext cx="161925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3" h="26" extrusionOk="0">
                    <a:moveTo>
                      <a:pt x="1" y="25"/>
                    </a:moveTo>
                    <a:cubicBezTo>
                      <a:pt x="18" y="26"/>
                      <a:pt x="33" y="14"/>
                      <a:pt x="43" y="1"/>
                    </a:cubicBezTo>
                    <a:cubicBezTo>
                      <a:pt x="43" y="0"/>
                      <a:pt x="43" y="0"/>
                      <a:pt x="42" y="0"/>
                    </a:cubicBezTo>
                    <a:cubicBezTo>
                      <a:pt x="36" y="6"/>
                      <a:pt x="30" y="13"/>
                      <a:pt x="23" y="18"/>
                    </a:cubicBezTo>
                    <a:cubicBezTo>
                      <a:pt x="16" y="22"/>
                      <a:pt x="9" y="24"/>
                      <a:pt x="1" y="24"/>
                    </a:cubicBezTo>
                    <a:cubicBezTo>
                      <a:pt x="0" y="24"/>
                      <a:pt x="0" y="25"/>
                      <a:pt x="1" y="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0" name="Google Shape;3180;p22"/>
              <p:cNvSpPr/>
              <p:nvPr/>
            </p:nvSpPr>
            <p:spPr>
              <a:xfrm>
                <a:off x="6670676" y="3397250"/>
                <a:ext cx="11113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2"/>
                    </a:move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1" y="3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1" name="Google Shape;3181;p22"/>
              <p:cNvSpPr/>
              <p:nvPr/>
            </p:nvSpPr>
            <p:spPr>
              <a:xfrm>
                <a:off x="6686551" y="3386138"/>
                <a:ext cx="31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1" y="1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2" name="Google Shape;3182;p22"/>
              <p:cNvSpPr/>
              <p:nvPr/>
            </p:nvSpPr>
            <p:spPr>
              <a:xfrm>
                <a:off x="6492875" y="3422650"/>
                <a:ext cx="90488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0" extrusionOk="0">
                    <a:moveTo>
                      <a:pt x="1" y="20"/>
                    </a:moveTo>
                    <a:cubicBezTo>
                      <a:pt x="5" y="11"/>
                      <a:pt x="15" y="6"/>
                      <a:pt x="23" y="1"/>
                    </a:cubicBezTo>
                    <a:cubicBezTo>
                      <a:pt x="24" y="1"/>
                      <a:pt x="23" y="0"/>
                      <a:pt x="22" y="0"/>
                    </a:cubicBezTo>
                    <a:cubicBezTo>
                      <a:pt x="17" y="2"/>
                      <a:pt x="13" y="5"/>
                      <a:pt x="9" y="9"/>
                    </a:cubicBezTo>
                    <a:cubicBezTo>
                      <a:pt x="5" y="12"/>
                      <a:pt x="2" y="15"/>
                      <a:pt x="0" y="19"/>
                    </a:cubicBezTo>
                    <a:cubicBezTo>
                      <a:pt x="0" y="20"/>
                      <a:pt x="1" y="20"/>
                      <a:pt x="1" y="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3" name="Google Shape;3183;p22"/>
              <p:cNvSpPr/>
              <p:nvPr/>
            </p:nvSpPr>
            <p:spPr>
              <a:xfrm>
                <a:off x="6591301" y="3408363"/>
                <a:ext cx="158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1" y="2"/>
                    </a:moveTo>
                    <a:cubicBezTo>
                      <a:pt x="2" y="2"/>
                      <a:pt x="3" y="1"/>
                      <a:pt x="3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4" name="Google Shape;3184;p22"/>
              <p:cNvSpPr/>
              <p:nvPr/>
            </p:nvSpPr>
            <p:spPr>
              <a:xfrm>
                <a:off x="6618288" y="3400425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5" name="Google Shape;3185;p22"/>
              <p:cNvSpPr/>
              <p:nvPr/>
            </p:nvSpPr>
            <p:spPr>
              <a:xfrm>
                <a:off x="6753226" y="3370263"/>
                <a:ext cx="174625" cy="27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72" extrusionOk="0">
                    <a:moveTo>
                      <a:pt x="27" y="22"/>
                    </a:moveTo>
                    <a:cubicBezTo>
                      <a:pt x="20" y="13"/>
                      <a:pt x="10" y="6"/>
                      <a:pt x="1" y="0"/>
                    </a:cubicBezTo>
                    <a:cubicBezTo>
                      <a:pt x="0" y="8"/>
                      <a:pt x="1" y="18"/>
                      <a:pt x="7" y="35"/>
                    </a:cubicBezTo>
                    <a:cubicBezTo>
                      <a:pt x="12" y="47"/>
                      <a:pt x="31" y="72"/>
                      <a:pt x="39" y="62"/>
                    </a:cubicBezTo>
                    <a:cubicBezTo>
                      <a:pt x="46" y="52"/>
                      <a:pt x="34" y="31"/>
                      <a:pt x="27" y="2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6" name="Google Shape;3186;p22"/>
              <p:cNvSpPr/>
              <p:nvPr/>
            </p:nvSpPr>
            <p:spPr>
              <a:xfrm>
                <a:off x="6802438" y="3427413"/>
                <a:ext cx="98425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26" h="44" extrusionOk="0">
                    <a:moveTo>
                      <a:pt x="24" y="44"/>
                    </a:moveTo>
                    <a:cubicBezTo>
                      <a:pt x="26" y="27"/>
                      <a:pt x="14" y="10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7" y="8"/>
                      <a:pt x="13" y="13"/>
                      <a:pt x="18" y="21"/>
                    </a:cubicBezTo>
                    <a:cubicBezTo>
                      <a:pt x="22" y="28"/>
                      <a:pt x="24" y="36"/>
                      <a:pt x="23" y="44"/>
                    </a:cubicBezTo>
                    <a:cubicBezTo>
                      <a:pt x="23" y="44"/>
                      <a:pt x="24" y="44"/>
                      <a:pt x="24" y="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7" name="Google Shape;3187;p22"/>
              <p:cNvSpPr/>
              <p:nvPr/>
            </p:nvSpPr>
            <p:spPr>
              <a:xfrm>
                <a:off x="6788151" y="3411538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1"/>
                    </a:move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8" name="Google Shape;3188;p22"/>
              <p:cNvSpPr/>
              <p:nvPr/>
            </p:nvSpPr>
            <p:spPr>
              <a:xfrm>
                <a:off x="6777038" y="3400425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9" name="Google Shape;3189;p22"/>
              <p:cNvSpPr/>
              <p:nvPr/>
            </p:nvSpPr>
            <p:spPr>
              <a:xfrm>
                <a:off x="6810376" y="3509963"/>
                <a:ext cx="71437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19" h="24" extrusionOk="0">
                    <a:moveTo>
                      <a:pt x="19" y="23"/>
                    </a:moveTo>
                    <a:cubicBezTo>
                      <a:pt x="10" y="19"/>
                      <a:pt x="5" y="9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6"/>
                      <a:pt x="5" y="11"/>
                      <a:pt x="8" y="15"/>
                    </a:cubicBezTo>
                    <a:cubicBezTo>
                      <a:pt x="11" y="19"/>
                      <a:pt x="14" y="22"/>
                      <a:pt x="19" y="24"/>
                    </a:cubicBezTo>
                    <a:cubicBezTo>
                      <a:pt x="19" y="24"/>
                      <a:pt x="19" y="23"/>
                      <a:pt x="19" y="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0" name="Google Shape;3190;p22"/>
              <p:cNvSpPr/>
              <p:nvPr/>
            </p:nvSpPr>
            <p:spPr>
              <a:xfrm>
                <a:off x="6794501" y="3487738"/>
                <a:ext cx="7938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2"/>
                    </a:moveTo>
                    <a:cubicBezTo>
                      <a:pt x="2" y="1"/>
                      <a:pt x="2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1" name="Google Shape;3191;p22"/>
              <p:cNvSpPr/>
              <p:nvPr/>
            </p:nvSpPr>
            <p:spPr>
              <a:xfrm>
                <a:off x="6788151" y="34718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2" name="Google Shape;3192;p22"/>
              <p:cNvSpPr/>
              <p:nvPr/>
            </p:nvSpPr>
            <p:spPr>
              <a:xfrm>
                <a:off x="6550026" y="3065463"/>
                <a:ext cx="180975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71" extrusionOk="0">
                    <a:moveTo>
                      <a:pt x="20" y="49"/>
                    </a:moveTo>
                    <a:cubicBezTo>
                      <a:pt x="28" y="58"/>
                      <a:pt x="38" y="65"/>
                      <a:pt x="47" y="71"/>
                    </a:cubicBezTo>
                    <a:cubicBezTo>
                      <a:pt x="48" y="63"/>
                      <a:pt x="47" y="53"/>
                      <a:pt x="39" y="36"/>
                    </a:cubicBezTo>
                    <a:cubicBezTo>
                      <a:pt x="34" y="24"/>
                      <a:pt x="14" y="0"/>
                      <a:pt x="7" y="10"/>
                    </a:cubicBezTo>
                    <a:cubicBezTo>
                      <a:pt x="0" y="21"/>
                      <a:pt x="13" y="41"/>
                      <a:pt x="20" y="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3" name="Google Shape;3193;p22"/>
              <p:cNvSpPr/>
              <p:nvPr/>
            </p:nvSpPr>
            <p:spPr>
              <a:xfrm>
                <a:off x="6580188" y="3114676"/>
                <a:ext cx="98425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43" extrusionOk="0">
                    <a:moveTo>
                      <a:pt x="1" y="1"/>
                    </a:moveTo>
                    <a:cubicBezTo>
                      <a:pt x="0" y="18"/>
                      <a:pt x="12" y="33"/>
                      <a:pt x="25" y="43"/>
                    </a:cubicBezTo>
                    <a:cubicBezTo>
                      <a:pt x="25" y="43"/>
                      <a:pt x="26" y="43"/>
                      <a:pt x="25" y="42"/>
                    </a:cubicBezTo>
                    <a:cubicBezTo>
                      <a:pt x="19" y="36"/>
                      <a:pt x="13" y="30"/>
                      <a:pt x="8" y="23"/>
                    </a:cubicBezTo>
                    <a:cubicBezTo>
                      <a:pt x="4" y="16"/>
                      <a:pt x="1" y="9"/>
                      <a:pt x="1" y="1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4" name="Google Shape;3194;p22"/>
              <p:cNvSpPr/>
              <p:nvPr/>
            </p:nvSpPr>
            <p:spPr>
              <a:xfrm>
                <a:off x="6686551" y="3284538"/>
                <a:ext cx="6350" cy="11113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0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5" name="Google Shape;3195;p22"/>
              <p:cNvSpPr/>
              <p:nvPr/>
            </p:nvSpPr>
            <p:spPr>
              <a:xfrm>
                <a:off x="6700838" y="3298825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6" name="Google Shape;3196;p22"/>
              <p:cNvSpPr/>
              <p:nvPr/>
            </p:nvSpPr>
            <p:spPr>
              <a:xfrm>
                <a:off x="6591301" y="3106738"/>
                <a:ext cx="79375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21" h="24" extrusionOk="0">
                    <a:moveTo>
                      <a:pt x="1" y="1"/>
                    </a:moveTo>
                    <a:cubicBezTo>
                      <a:pt x="10" y="5"/>
                      <a:pt x="15" y="15"/>
                      <a:pt x="19" y="23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18" y="17"/>
                      <a:pt x="15" y="13"/>
                      <a:pt x="12" y="9"/>
                    </a:cubicBezTo>
                    <a:cubicBezTo>
                      <a:pt x="9" y="5"/>
                      <a:pt x="6" y="2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7" name="Google Shape;3197;p22"/>
              <p:cNvSpPr/>
              <p:nvPr/>
            </p:nvSpPr>
            <p:spPr>
              <a:xfrm>
                <a:off x="6673851" y="3205163"/>
                <a:ext cx="12700" cy="14288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1" y="1"/>
                    </a:moveTo>
                    <a:cubicBezTo>
                      <a:pt x="1" y="2"/>
                      <a:pt x="1" y="3"/>
                      <a:pt x="2" y="3"/>
                    </a:cubicBezTo>
                    <a:cubicBezTo>
                      <a:pt x="2" y="4"/>
                      <a:pt x="3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8" name="Google Shape;3198;p22"/>
              <p:cNvSpPr/>
              <p:nvPr/>
            </p:nvSpPr>
            <p:spPr>
              <a:xfrm>
                <a:off x="6689726" y="323056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9" name="Google Shape;3199;p22"/>
              <p:cNvSpPr/>
              <p:nvPr/>
            </p:nvSpPr>
            <p:spPr>
              <a:xfrm>
                <a:off x="6692901" y="3298826"/>
                <a:ext cx="101600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27" h="28" extrusionOk="0">
                    <a:moveTo>
                      <a:pt x="5" y="6"/>
                    </a:moveTo>
                    <a:cubicBezTo>
                      <a:pt x="2" y="8"/>
                      <a:pt x="0" y="11"/>
                      <a:pt x="0" y="14"/>
                    </a:cubicBezTo>
                    <a:cubicBezTo>
                      <a:pt x="0" y="18"/>
                      <a:pt x="1" y="21"/>
                      <a:pt x="4" y="24"/>
                    </a:cubicBezTo>
                    <a:cubicBezTo>
                      <a:pt x="7" y="27"/>
                      <a:pt x="11" y="28"/>
                      <a:pt x="15" y="27"/>
                    </a:cubicBezTo>
                    <a:cubicBezTo>
                      <a:pt x="23" y="24"/>
                      <a:pt x="27" y="14"/>
                      <a:pt x="23" y="7"/>
                    </a:cubicBezTo>
                    <a:cubicBezTo>
                      <a:pt x="20" y="0"/>
                      <a:pt x="9" y="2"/>
                      <a:pt x="5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0" name="Google Shape;3200;p22"/>
              <p:cNvSpPr/>
              <p:nvPr/>
            </p:nvSpPr>
            <p:spPr>
              <a:xfrm>
                <a:off x="6686551" y="3306763"/>
                <a:ext cx="112712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27" extrusionOk="0">
                    <a:moveTo>
                      <a:pt x="18" y="2"/>
                    </a:moveTo>
                    <a:cubicBezTo>
                      <a:pt x="13" y="0"/>
                      <a:pt x="7" y="5"/>
                      <a:pt x="5" y="9"/>
                    </a:cubicBezTo>
                    <a:cubicBezTo>
                      <a:pt x="3" y="15"/>
                      <a:pt x="6" y="21"/>
                      <a:pt x="11" y="23"/>
                    </a:cubicBezTo>
                    <a:cubicBezTo>
                      <a:pt x="24" y="27"/>
                      <a:pt x="30" y="4"/>
                      <a:pt x="17" y="2"/>
                    </a:cubicBezTo>
                    <a:cubicBezTo>
                      <a:pt x="16" y="2"/>
                      <a:pt x="16" y="3"/>
                      <a:pt x="16" y="3"/>
                    </a:cubicBezTo>
                    <a:cubicBezTo>
                      <a:pt x="28" y="5"/>
                      <a:pt x="23" y="25"/>
                      <a:pt x="12" y="22"/>
                    </a:cubicBezTo>
                    <a:cubicBezTo>
                      <a:pt x="0" y="19"/>
                      <a:pt x="6" y="0"/>
                      <a:pt x="18" y="3"/>
                    </a:cubicBezTo>
                    <a:cubicBezTo>
                      <a:pt x="18" y="3"/>
                      <a:pt x="18" y="2"/>
                      <a:pt x="18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1" name="Google Shape;3201;p22"/>
              <p:cNvSpPr/>
              <p:nvPr/>
            </p:nvSpPr>
            <p:spPr>
              <a:xfrm>
                <a:off x="6734176" y="3325813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1"/>
                    </a:moveTo>
                    <a:cubicBezTo>
                      <a:pt x="1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2" name="Google Shape;3202;p22"/>
              <p:cNvSpPr/>
              <p:nvPr/>
            </p:nvSpPr>
            <p:spPr>
              <a:xfrm>
                <a:off x="6727826" y="3340100"/>
                <a:ext cx="6350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3" name="Google Shape;3203;p22"/>
              <p:cNvSpPr/>
              <p:nvPr/>
            </p:nvSpPr>
            <p:spPr>
              <a:xfrm>
                <a:off x="6719888" y="3351213"/>
                <a:ext cx="3175" cy="4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4" name="Google Shape;3204;p22"/>
              <p:cNvSpPr/>
              <p:nvPr/>
            </p:nvSpPr>
            <p:spPr>
              <a:xfrm>
                <a:off x="6746876" y="3340100"/>
                <a:ext cx="6350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1"/>
                      <a:pt x="1" y="1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5" name="Google Shape;3205;p22"/>
              <p:cNvSpPr/>
              <p:nvPr/>
            </p:nvSpPr>
            <p:spPr>
              <a:xfrm>
                <a:off x="6738938" y="3367088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6" name="Google Shape;3206;p22"/>
              <p:cNvSpPr/>
              <p:nvPr/>
            </p:nvSpPr>
            <p:spPr>
              <a:xfrm>
                <a:off x="6731001" y="3348038"/>
                <a:ext cx="7938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7" name="Google Shape;3207;p22"/>
              <p:cNvSpPr/>
              <p:nvPr/>
            </p:nvSpPr>
            <p:spPr>
              <a:xfrm>
                <a:off x="6723063" y="3367088"/>
                <a:ext cx="7938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8" name="Google Shape;3208;p22"/>
              <p:cNvSpPr/>
              <p:nvPr/>
            </p:nvSpPr>
            <p:spPr>
              <a:xfrm>
                <a:off x="6746876" y="3359150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9" name="Google Shape;3209;p22"/>
              <p:cNvSpPr/>
              <p:nvPr/>
            </p:nvSpPr>
            <p:spPr>
              <a:xfrm>
                <a:off x="6742113" y="3375025"/>
                <a:ext cx="11113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0" name="Google Shape;3210;p22"/>
              <p:cNvSpPr/>
              <p:nvPr/>
            </p:nvSpPr>
            <p:spPr>
              <a:xfrm>
                <a:off x="6757988" y="3351213"/>
                <a:ext cx="6350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1" name="Google Shape;3211;p22"/>
              <p:cNvSpPr/>
              <p:nvPr/>
            </p:nvSpPr>
            <p:spPr>
              <a:xfrm>
                <a:off x="6753226" y="3328988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2" name="Google Shape;3212;p22"/>
              <p:cNvSpPr/>
              <p:nvPr/>
            </p:nvSpPr>
            <p:spPr>
              <a:xfrm>
                <a:off x="6738938" y="3325813"/>
                <a:ext cx="7938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3" name="Google Shape;3213;p22"/>
              <p:cNvSpPr/>
              <p:nvPr/>
            </p:nvSpPr>
            <p:spPr>
              <a:xfrm>
                <a:off x="6716713" y="3332163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1"/>
                      <a:pt x="2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4" name="Google Shape;3214;p22"/>
              <p:cNvSpPr/>
              <p:nvPr/>
            </p:nvSpPr>
            <p:spPr>
              <a:xfrm>
                <a:off x="6708776" y="3362325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5" name="Google Shape;3215;p22"/>
              <p:cNvSpPr/>
              <p:nvPr/>
            </p:nvSpPr>
            <p:spPr>
              <a:xfrm>
                <a:off x="6734176" y="3355975"/>
                <a:ext cx="793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1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6" name="Google Shape;3216;p22"/>
              <p:cNvSpPr/>
              <p:nvPr/>
            </p:nvSpPr>
            <p:spPr>
              <a:xfrm>
                <a:off x="6731001" y="3378200"/>
                <a:ext cx="3175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1"/>
                    </a:move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7" name="Google Shape;3217;p22"/>
              <p:cNvSpPr/>
              <p:nvPr/>
            </p:nvSpPr>
            <p:spPr>
              <a:xfrm>
                <a:off x="6734176" y="3332163"/>
                <a:ext cx="127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1" y="2"/>
                    </a:moveTo>
                    <a:cubicBezTo>
                      <a:pt x="2" y="3"/>
                      <a:pt x="3" y="1"/>
                      <a:pt x="2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8" name="Google Shape;3218;p22"/>
              <p:cNvSpPr/>
              <p:nvPr/>
            </p:nvSpPr>
            <p:spPr>
              <a:xfrm>
                <a:off x="6757988" y="3336925"/>
                <a:ext cx="11113" cy="7938"/>
              </a:xfrm>
              <a:custGeom>
                <a:avLst/>
                <a:gdLst/>
                <a:ahLst/>
                <a:cxnLst/>
                <a:rect l="l" t="t" r="r" b="b"/>
                <a:pathLst>
                  <a:path w="3" h="2" extrusionOk="0">
                    <a:moveTo>
                      <a:pt x="1" y="2"/>
                    </a:moveTo>
                    <a:cubicBezTo>
                      <a:pt x="2" y="2"/>
                      <a:pt x="3" y="0"/>
                      <a:pt x="1" y="0"/>
                    </a:cubicBezTo>
                    <a:cubicBezTo>
                      <a:pt x="0" y="0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4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30;p21">
            <a:extLst>
              <a:ext uri="{FF2B5EF4-FFF2-40B4-BE49-F238E27FC236}">
                <a16:creationId xmlns:a16="http://schemas.microsoft.com/office/drawing/2014/main" id="{ED174B3D-5E13-4B48-DBA1-185A25B99F40}"/>
              </a:ext>
            </a:extLst>
          </p:cNvPr>
          <p:cNvSpPr/>
          <p:nvPr userDrawn="1"/>
        </p:nvSpPr>
        <p:spPr>
          <a:xfrm rot="16200000" flipH="1">
            <a:off x="-451476" y="1247978"/>
            <a:ext cx="1179200" cy="946619"/>
          </a:xfrm>
          <a:custGeom>
            <a:avLst/>
            <a:gdLst/>
            <a:ahLst/>
            <a:cxnLst/>
            <a:rect l="l" t="t" r="r" b="b"/>
            <a:pathLst>
              <a:path w="71" h="57" extrusionOk="0">
                <a:moveTo>
                  <a:pt x="0" y="42"/>
                </a:moveTo>
                <a:cubicBezTo>
                  <a:pt x="0" y="42"/>
                  <a:pt x="39" y="57"/>
                  <a:pt x="71" y="18"/>
                </a:cubicBezTo>
                <a:cubicBezTo>
                  <a:pt x="71" y="18"/>
                  <a:pt x="27" y="0"/>
                  <a:pt x="0" y="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928;p21">
            <a:extLst>
              <a:ext uri="{FF2B5EF4-FFF2-40B4-BE49-F238E27FC236}">
                <a16:creationId xmlns:a16="http://schemas.microsoft.com/office/drawing/2014/main" id="{95703187-6CAD-0AF1-DB90-269930B867D4}"/>
              </a:ext>
            </a:extLst>
          </p:cNvPr>
          <p:cNvSpPr/>
          <p:nvPr userDrawn="1"/>
        </p:nvSpPr>
        <p:spPr>
          <a:xfrm rot="10800000" flipH="1">
            <a:off x="-1" y="58005"/>
            <a:ext cx="963710" cy="777467"/>
          </a:xfrm>
          <a:custGeom>
            <a:avLst/>
            <a:gdLst/>
            <a:ahLst/>
            <a:cxnLst/>
            <a:rect l="l" t="t" r="r" b="b"/>
            <a:pathLst>
              <a:path w="71" h="57" extrusionOk="0">
                <a:moveTo>
                  <a:pt x="0" y="42"/>
                </a:moveTo>
                <a:cubicBezTo>
                  <a:pt x="0" y="42"/>
                  <a:pt x="39" y="57"/>
                  <a:pt x="71" y="18"/>
                </a:cubicBezTo>
                <a:cubicBezTo>
                  <a:pt x="71" y="18"/>
                  <a:pt x="27" y="0"/>
                  <a:pt x="0" y="4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806;p21">
            <a:extLst>
              <a:ext uri="{FF2B5EF4-FFF2-40B4-BE49-F238E27FC236}">
                <a16:creationId xmlns:a16="http://schemas.microsoft.com/office/drawing/2014/main" id="{1DC893B2-8802-38A4-D5ED-713D4DE3BBD7}"/>
              </a:ext>
            </a:extLst>
          </p:cNvPr>
          <p:cNvSpPr/>
          <p:nvPr userDrawn="1"/>
        </p:nvSpPr>
        <p:spPr>
          <a:xfrm rot="728333">
            <a:off x="10524712" y="5733705"/>
            <a:ext cx="2105478" cy="1663933"/>
          </a:xfrm>
          <a:custGeom>
            <a:avLst/>
            <a:gdLst/>
            <a:ahLst/>
            <a:cxnLst/>
            <a:rect l="l" t="t" r="r" b="b"/>
            <a:pathLst>
              <a:path w="231" h="182" extrusionOk="0">
                <a:moveTo>
                  <a:pt x="225" y="2"/>
                </a:moveTo>
                <a:cubicBezTo>
                  <a:pt x="208" y="22"/>
                  <a:pt x="193" y="42"/>
                  <a:pt x="175" y="61"/>
                </a:cubicBezTo>
                <a:cubicBezTo>
                  <a:pt x="118" y="35"/>
                  <a:pt x="52" y="60"/>
                  <a:pt x="3" y="92"/>
                </a:cubicBezTo>
                <a:cubicBezTo>
                  <a:pt x="0" y="94"/>
                  <a:pt x="2" y="98"/>
                  <a:pt x="5" y="96"/>
                </a:cubicBezTo>
                <a:cubicBezTo>
                  <a:pt x="58" y="66"/>
                  <a:pt x="112" y="46"/>
                  <a:pt x="171" y="65"/>
                </a:cubicBezTo>
                <a:cubicBezTo>
                  <a:pt x="171" y="66"/>
                  <a:pt x="170" y="66"/>
                  <a:pt x="170" y="66"/>
                </a:cubicBezTo>
                <a:cubicBezTo>
                  <a:pt x="149" y="88"/>
                  <a:pt x="125" y="107"/>
                  <a:pt x="101" y="125"/>
                </a:cubicBezTo>
                <a:cubicBezTo>
                  <a:pt x="99" y="126"/>
                  <a:pt x="101" y="130"/>
                  <a:pt x="103" y="128"/>
                </a:cubicBezTo>
                <a:cubicBezTo>
                  <a:pt x="118" y="119"/>
                  <a:pt x="133" y="109"/>
                  <a:pt x="147" y="97"/>
                </a:cubicBezTo>
                <a:cubicBezTo>
                  <a:pt x="127" y="133"/>
                  <a:pt x="94" y="159"/>
                  <a:pt x="58" y="178"/>
                </a:cubicBezTo>
                <a:cubicBezTo>
                  <a:pt x="56" y="179"/>
                  <a:pt x="58" y="182"/>
                  <a:pt x="60" y="181"/>
                </a:cubicBezTo>
                <a:cubicBezTo>
                  <a:pt x="103" y="162"/>
                  <a:pt x="133" y="130"/>
                  <a:pt x="158" y="91"/>
                </a:cubicBezTo>
                <a:cubicBezTo>
                  <a:pt x="159" y="90"/>
                  <a:pt x="159" y="89"/>
                  <a:pt x="158" y="88"/>
                </a:cubicBezTo>
                <a:cubicBezTo>
                  <a:pt x="171" y="78"/>
                  <a:pt x="182" y="67"/>
                  <a:pt x="193" y="55"/>
                </a:cubicBezTo>
                <a:cubicBezTo>
                  <a:pt x="195" y="67"/>
                  <a:pt x="196" y="78"/>
                  <a:pt x="196" y="91"/>
                </a:cubicBezTo>
                <a:cubicBezTo>
                  <a:pt x="196" y="93"/>
                  <a:pt x="199" y="93"/>
                  <a:pt x="199" y="91"/>
                </a:cubicBezTo>
                <a:cubicBezTo>
                  <a:pt x="203" y="77"/>
                  <a:pt x="201" y="63"/>
                  <a:pt x="198" y="50"/>
                </a:cubicBezTo>
                <a:cubicBezTo>
                  <a:pt x="210" y="36"/>
                  <a:pt x="221" y="21"/>
                  <a:pt x="229" y="6"/>
                </a:cubicBezTo>
                <a:cubicBezTo>
                  <a:pt x="231" y="3"/>
                  <a:pt x="227" y="0"/>
                  <a:pt x="225" y="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86;p17">
            <a:extLst>
              <a:ext uri="{FF2B5EF4-FFF2-40B4-BE49-F238E27FC236}">
                <a16:creationId xmlns:a16="http://schemas.microsoft.com/office/drawing/2014/main" id="{FFE37ACD-BE11-47E2-AF6D-12C372C780E1}"/>
              </a:ext>
            </a:extLst>
          </p:cNvPr>
          <p:cNvSpPr/>
          <p:nvPr userDrawn="1"/>
        </p:nvSpPr>
        <p:spPr>
          <a:xfrm rot="10071667" flipH="1">
            <a:off x="-1187574" y="5438232"/>
            <a:ext cx="2105478" cy="1663933"/>
          </a:xfrm>
          <a:custGeom>
            <a:avLst/>
            <a:gdLst/>
            <a:ahLst/>
            <a:cxnLst/>
            <a:rect l="l" t="t" r="r" b="b"/>
            <a:pathLst>
              <a:path w="231" h="182" extrusionOk="0">
                <a:moveTo>
                  <a:pt x="225" y="2"/>
                </a:moveTo>
                <a:cubicBezTo>
                  <a:pt x="208" y="22"/>
                  <a:pt x="193" y="42"/>
                  <a:pt x="175" y="61"/>
                </a:cubicBezTo>
                <a:cubicBezTo>
                  <a:pt x="118" y="35"/>
                  <a:pt x="52" y="60"/>
                  <a:pt x="3" y="92"/>
                </a:cubicBezTo>
                <a:cubicBezTo>
                  <a:pt x="0" y="94"/>
                  <a:pt x="2" y="98"/>
                  <a:pt x="5" y="96"/>
                </a:cubicBezTo>
                <a:cubicBezTo>
                  <a:pt x="58" y="66"/>
                  <a:pt x="112" y="46"/>
                  <a:pt x="171" y="65"/>
                </a:cubicBezTo>
                <a:cubicBezTo>
                  <a:pt x="171" y="66"/>
                  <a:pt x="170" y="66"/>
                  <a:pt x="170" y="66"/>
                </a:cubicBezTo>
                <a:cubicBezTo>
                  <a:pt x="149" y="88"/>
                  <a:pt x="125" y="107"/>
                  <a:pt x="101" y="125"/>
                </a:cubicBezTo>
                <a:cubicBezTo>
                  <a:pt x="99" y="126"/>
                  <a:pt x="101" y="130"/>
                  <a:pt x="103" y="128"/>
                </a:cubicBezTo>
                <a:cubicBezTo>
                  <a:pt x="118" y="119"/>
                  <a:pt x="133" y="109"/>
                  <a:pt x="147" y="97"/>
                </a:cubicBezTo>
                <a:cubicBezTo>
                  <a:pt x="127" y="133"/>
                  <a:pt x="94" y="159"/>
                  <a:pt x="58" y="178"/>
                </a:cubicBezTo>
                <a:cubicBezTo>
                  <a:pt x="56" y="179"/>
                  <a:pt x="58" y="182"/>
                  <a:pt x="60" y="181"/>
                </a:cubicBezTo>
                <a:cubicBezTo>
                  <a:pt x="103" y="162"/>
                  <a:pt x="133" y="130"/>
                  <a:pt x="158" y="91"/>
                </a:cubicBezTo>
                <a:cubicBezTo>
                  <a:pt x="159" y="90"/>
                  <a:pt x="159" y="89"/>
                  <a:pt x="158" y="88"/>
                </a:cubicBezTo>
                <a:cubicBezTo>
                  <a:pt x="171" y="78"/>
                  <a:pt x="182" y="67"/>
                  <a:pt x="193" y="55"/>
                </a:cubicBezTo>
                <a:cubicBezTo>
                  <a:pt x="195" y="67"/>
                  <a:pt x="196" y="78"/>
                  <a:pt x="196" y="91"/>
                </a:cubicBezTo>
                <a:cubicBezTo>
                  <a:pt x="196" y="93"/>
                  <a:pt x="199" y="93"/>
                  <a:pt x="199" y="91"/>
                </a:cubicBezTo>
                <a:cubicBezTo>
                  <a:pt x="203" y="77"/>
                  <a:pt x="201" y="63"/>
                  <a:pt x="198" y="50"/>
                </a:cubicBezTo>
                <a:cubicBezTo>
                  <a:pt x="210" y="36"/>
                  <a:pt x="221" y="21"/>
                  <a:pt x="229" y="6"/>
                </a:cubicBezTo>
                <a:cubicBezTo>
                  <a:pt x="231" y="3"/>
                  <a:pt x="227" y="0"/>
                  <a:pt x="225" y="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92;p17">
            <a:extLst>
              <a:ext uri="{FF2B5EF4-FFF2-40B4-BE49-F238E27FC236}">
                <a16:creationId xmlns:a16="http://schemas.microsoft.com/office/drawing/2014/main" id="{62E998D9-7135-AAE1-15B4-EC65A017801C}"/>
              </a:ext>
            </a:extLst>
          </p:cNvPr>
          <p:cNvSpPr/>
          <p:nvPr userDrawn="1"/>
        </p:nvSpPr>
        <p:spPr>
          <a:xfrm rot="16200000">
            <a:off x="-156008" y="5189891"/>
            <a:ext cx="1179200" cy="946619"/>
          </a:xfrm>
          <a:custGeom>
            <a:avLst/>
            <a:gdLst/>
            <a:ahLst/>
            <a:cxnLst/>
            <a:rect l="l" t="t" r="r" b="b"/>
            <a:pathLst>
              <a:path w="71" h="57" extrusionOk="0">
                <a:moveTo>
                  <a:pt x="0" y="42"/>
                </a:moveTo>
                <a:cubicBezTo>
                  <a:pt x="0" y="42"/>
                  <a:pt x="39" y="57"/>
                  <a:pt x="71" y="18"/>
                </a:cubicBezTo>
                <a:cubicBezTo>
                  <a:pt x="71" y="18"/>
                  <a:pt x="27" y="0"/>
                  <a:pt x="0" y="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313;p17">
            <a:extLst>
              <a:ext uri="{FF2B5EF4-FFF2-40B4-BE49-F238E27FC236}">
                <a16:creationId xmlns:a16="http://schemas.microsoft.com/office/drawing/2014/main" id="{BF6FCE5D-C7C1-DD1C-7797-48C6F9C52133}"/>
              </a:ext>
            </a:extLst>
          </p:cNvPr>
          <p:cNvSpPr/>
          <p:nvPr userDrawn="1"/>
        </p:nvSpPr>
        <p:spPr>
          <a:xfrm rot="20576915">
            <a:off x="-372177" y="4214716"/>
            <a:ext cx="963710" cy="777467"/>
          </a:xfrm>
          <a:custGeom>
            <a:avLst/>
            <a:gdLst/>
            <a:ahLst/>
            <a:cxnLst/>
            <a:rect l="l" t="t" r="r" b="b"/>
            <a:pathLst>
              <a:path w="71" h="57" extrusionOk="0">
                <a:moveTo>
                  <a:pt x="0" y="42"/>
                </a:moveTo>
                <a:cubicBezTo>
                  <a:pt x="0" y="42"/>
                  <a:pt x="39" y="57"/>
                  <a:pt x="71" y="18"/>
                </a:cubicBezTo>
                <a:cubicBezTo>
                  <a:pt x="71" y="18"/>
                  <a:pt x="27" y="0"/>
                  <a:pt x="0" y="4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70;p17">
            <a:extLst>
              <a:ext uri="{FF2B5EF4-FFF2-40B4-BE49-F238E27FC236}">
                <a16:creationId xmlns:a16="http://schemas.microsoft.com/office/drawing/2014/main" id="{7C30B15B-AFD9-633C-EF48-8FAF05F2C729}"/>
              </a:ext>
            </a:extLst>
          </p:cNvPr>
          <p:cNvSpPr/>
          <p:nvPr userDrawn="1"/>
        </p:nvSpPr>
        <p:spPr>
          <a:xfrm rot="16200000">
            <a:off x="11386064" y="1452582"/>
            <a:ext cx="674700" cy="541623"/>
          </a:xfrm>
          <a:custGeom>
            <a:avLst/>
            <a:gdLst/>
            <a:ahLst/>
            <a:cxnLst/>
            <a:rect l="l" t="t" r="r" b="b"/>
            <a:pathLst>
              <a:path w="71" h="57" extrusionOk="0">
                <a:moveTo>
                  <a:pt x="0" y="42"/>
                </a:moveTo>
                <a:cubicBezTo>
                  <a:pt x="0" y="42"/>
                  <a:pt x="39" y="57"/>
                  <a:pt x="71" y="18"/>
                </a:cubicBezTo>
                <a:cubicBezTo>
                  <a:pt x="71" y="18"/>
                  <a:pt x="27" y="0"/>
                  <a:pt x="0" y="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309;p17">
            <a:extLst>
              <a:ext uri="{FF2B5EF4-FFF2-40B4-BE49-F238E27FC236}">
                <a16:creationId xmlns:a16="http://schemas.microsoft.com/office/drawing/2014/main" id="{B6BC48F6-50DD-F11C-B43F-BF7820DD819D}"/>
              </a:ext>
            </a:extLst>
          </p:cNvPr>
          <p:cNvSpPr/>
          <p:nvPr userDrawn="1"/>
        </p:nvSpPr>
        <p:spPr>
          <a:xfrm rot="3480231">
            <a:off x="11448025" y="82759"/>
            <a:ext cx="1179200" cy="946619"/>
          </a:xfrm>
          <a:custGeom>
            <a:avLst/>
            <a:gdLst/>
            <a:ahLst/>
            <a:cxnLst/>
            <a:rect l="l" t="t" r="r" b="b"/>
            <a:pathLst>
              <a:path w="71" h="57" extrusionOk="0">
                <a:moveTo>
                  <a:pt x="0" y="42"/>
                </a:moveTo>
                <a:cubicBezTo>
                  <a:pt x="0" y="42"/>
                  <a:pt x="39" y="57"/>
                  <a:pt x="71" y="18"/>
                </a:cubicBezTo>
                <a:cubicBezTo>
                  <a:pt x="71" y="18"/>
                  <a:pt x="27" y="0"/>
                  <a:pt x="0" y="4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9933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yon"/>
              <a:buNone/>
              <a:defRPr sz="300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yon"/>
              <a:buNone/>
              <a:defRPr sz="300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yon"/>
              <a:buNone/>
              <a:defRPr sz="300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yon"/>
              <a:buNone/>
              <a:defRPr sz="300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yon"/>
              <a:buNone/>
              <a:defRPr sz="300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yon"/>
              <a:buNone/>
              <a:defRPr sz="300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yon"/>
              <a:buNone/>
              <a:defRPr sz="300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yon"/>
              <a:buNone/>
              <a:defRPr sz="300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yon"/>
              <a:buNone/>
              <a:defRPr sz="3000">
                <a:solidFill>
                  <a:schemeClr val="lt1"/>
                </a:solidFill>
                <a:latin typeface="Bayon"/>
                <a:ea typeface="Bayon"/>
                <a:cs typeface="Bayon"/>
                <a:sym typeface="Bay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48A0A-1FC4-744D-4A49-C88C4762468F}"/>
              </a:ext>
            </a:extLst>
          </p:cNvPr>
          <p:cNvSpPr txBox="1"/>
          <p:nvPr userDrawn="1"/>
        </p:nvSpPr>
        <p:spPr>
          <a:xfrm>
            <a:off x="948614" y="8277010"/>
            <a:ext cx="105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60" r:id="rId3"/>
    <p:sldLayoutId id="2147483661" r:id="rId4"/>
    <p:sldLayoutId id="2147483663" r:id="rId5"/>
    <p:sldLayoutId id="2147483665" r:id="rId6"/>
    <p:sldLayoutId id="2147483667" r:id="rId7"/>
    <p:sldLayoutId id="2147483668" r:id="rId8"/>
    <p:sldLayoutId id="2147483669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3" userDrawn="1">
          <p15:clr>
            <a:srgbClr val="EA4335"/>
          </p15:clr>
        </p15:guide>
        <p15:guide id="2" orient="horz" pos="3867" userDrawn="1">
          <p15:clr>
            <a:srgbClr val="EA4335"/>
          </p15:clr>
        </p15:guide>
        <p15:guide id="3" pos="597" userDrawn="1">
          <p15:clr>
            <a:srgbClr val="EA4335"/>
          </p15:clr>
        </p15:guide>
        <p15:guide id="4" pos="7064" userDrawn="1">
          <p15:clr>
            <a:srgbClr val="EA4335"/>
          </p15:clr>
        </p15:guide>
        <p15:guide id="5" orient="horz" pos="2160" userDrawn="1">
          <p15:clr>
            <a:srgbClr val="E46962"/>
          </p15:clr>
        </p15:guide>
        <p15:guide id="6" pos="3831" userDrawn="1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65E959-05A5-93B6-F4B5-69E62CD9D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819F2-9A2E-5090-63A0-FEE442F2E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AA9F4-0AEC-FC9B-40A3-EB59EFA00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  <a:defRPr/>
            </a:pPr>
            <a:fld id="{491095B7-5DF2-4E9C-9087-25C839B01F7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5/12/2024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65409-5DF6-F7F8-CE69-5D65A6D72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2EB8B-BE20-9F94-46DE-701C35D5B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14">
              <a:buClrTx/>
              <a:defRPr/>
            </a:pPr>
            <a:fld id="{CF758141-B4D7-445D-B111-B09793DD256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2114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F375E87-2D44-2B69-B7AC-0CEC5A8C03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677" y="-4084378"/>
            <a:ext cx="1512590" cy="1516341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1C553A5-56A0-9E59-AB1E-5E0FFA74F4F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6" y="9525298"/>
            <a:ext cx="1512590" cy="151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6.xml"/><Relationship Id="rId18" Type="http://schemas.openxmlformats.org/officeDocument/2006/relationships/image" Target="../media/image23.png"/><Relationship Id="rId26" Type="http://schemas.openxmlformats.org/officeDocument/2006/relationships/slide" Target="slide12.xml"/><Relationship Id="rId3" Type="http://schemas.openxmlformats.org/officeDocument/2006/relationships/image" Target="../media/image11.png"/><Relationship Id="rId21" Type="http://schemas.openxmlformats.org/officeDocument/2006/relationships/slide" Target="slide10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slide" Target="slide8.xml"/><Relationship Id="rId25" Type="http://schemas.openxmlformats.org/officeDocument/2006/relationships/slide" Target="slide15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5" Type="http://schemas.openxmlformats.org/officeDocument/2006/relationships/image" Target="../media/image13.png"/><Relationship Id="rId15" Type="http://schemas.openxmlformats.org/officeDocument/2006/relationships/slide" Target="slide7.xml"/><Relationship Id="rId23" Type="http://schemas.openxmlformats.org/officeDocument/2006/relationships/slide" Target="slide11.xml"/><Relationship Id="rId28" Type="http://schemas.openxmlformats.org/officeDocument/2006/relationships/slide" Target="slide13.xml"/><Relationship Id="rId10" Type="http://schemas.openxmlformats.org/officeDocument/2006/relationships/image" Target="../media/image18.gif"/><Relationship Id="rId19" Type="http://schemas.openxmlformats.org/officeDocument/2006/relationships/slide" Target="slide9.xml"/><Relationship Id="rId31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openxmlformats.org/officeDocument/2006/relationships/image" Target="../media/image27.png"/><Relationship Id="rId30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84A5046-0DCF-4C69-B7B8-320DF7671A99}"/>
              </a:ext>
            </a:extLst>
          </p:cNvPr>
          <p:cNvSpPr txBox="1"/>
          <p:nvPr/>
        </p:nvSpPr>
        <p:spPr>
          <a:xfrm>
            <a:off x="2912191" y="241740"/>
            <a:ext cx="9129087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98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</a:t>
            </a:r>
            <a:r>
              <a:rPr kumimoji="0" lang="en-US" sz="798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798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BỊ</a:t>
            </a:r>
            <a:endParaRPr kumimoji="0" lang="en-US" sz="798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567305-3B4B-6D5B-2C26-2F247756837F}"/>
              </a:ext>
            </a:extLst>
          </p:cNvPr>
          <p:cNvGrpSpPr/>
          <p:nvPr/>
        </p:nvGrpSpPr>
        <p:grpSpPr>
          <a:xfrm>
            <a:off x="5338209" y="2119109"/>
            <a:ext cx="3961920" cy="3438197"/>
            <a:chOff x="5364185" y="1458232"/>
            <a:chExt cx="5806735" cy="51496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C5977FD-70BA-17EC-3429-D6248D6FA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9280" y="3000417"/>
              <a:ext cx="5501640" cy="3607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DC5A9D-0B5F-FACC-646E-E185A47B9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926159-18E4-FE8C-C5E5-3497BAB2D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Tự Nhiên Và Xã Hội 2 - Bộ Sách Kết Nối Tri Thức Với Cuộc Sống">
            <a:extLst>
              <a:ext uri="{FF2B5EF4-FFF2-40B4-BE49-F238E27FC236}">
                <a16:creationId xmlns:a16="http://schemas.microsoft.com/office/drawing/2014/main" id="{A42486AF-F430-1DBC-C129-C8D658FF5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2" y="2345625"/>
            <a:ext cx="3211681" cy="321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150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5CCB13-0F06-39B9-C0BA-0512CA848E4F}"/>
              </a:ext>
            </a:extLst>
          </p:cNvPr>
          <p:cNvSpPr txBox="1"/>
          <p:nvPr/>
        </p:nvSpPr>
        <p:spPr>
          <a:xfrm>
            <a:off x="1598368" y="189044"/>
            <a:ext cx="896510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Biện pháp sau phù hợp để ứng phó với thiên tai nào?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B45078-35D5-28AE-0006-333187D22787}"/>
              </a:ext>
            </a:extLst>
          </p:cNvPr>
          <p:cNvSpPr/>
          <p:nvPr/>
        </p:nvSpPr>
        <p:spPr>
          <a:xfrm>
            <a:off x="5433224" y="4412495"/>
            <a:ext cx="5641131" cy="1037062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lvl="0" algn="just">
              <a:buClrTx/>
              <a:defRPr/>
            </a:pPr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4800">
                <a:latin typeface="+mj-lt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 bão, lũ, </a:t>
            </a:r>
            <a:r>
              <a:rPr lang="en-US" sz="4800">
                <a:ea typeface="Arial-Rounded" pitchFamily="34" charset="0"/>
                <a:cs typeface="Arial-Rounded" pitchFamily="34" charset="0"/>
              </a:rPr>
              <a:t>hạn hán</a:t>
            </a:r>
            <a:endParaRPr lang="vi-VN" sz="48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8C515E-C841-6DE5-E59D-CF139E34675B}"/>
              </a:ext>
            </a:extLst>
          </p:cNvPr>
          <p:cNvSpPr/>
          <p:nvPr/>
        </p:nvSpPr>
        <p:spPr>
          <a:xfrm>
            <a:off x="5433224" y="2910469"/>
            <a:ext cx="5641131" cy="1037062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B. giông sét</a:t>
            </a:r>
            <a:endParaRPr lang="en-US" sz="48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8DAC3-B4F9-8662-73AB-FC6224C94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10630473" y="4430723"/>
            <a:ext cx="875202" cy="87520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06130-57F3-3AA2-E593-AE4B639460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8" t="10021" r="59248" b="-6853"/>
          <a:stretch/>
        </p:blipFill>
        <p:spPr>
          <a:xfrm>
            <a:off x="10726737" y="2996090"/>
            <a:ext cx="692130" cy="875202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8EF8F3-5974-4741-D327-C9C03CB4F70D}"/>
              </a:ext>
            </a:extLst>
          </p:cNvPr>
          <p:cNvSpPr/>
          <p:nvPr/>
        </p:nvSpPr>
        <p:spPr>
          <a:xfrm>
            <a:off x="5433224" y="1404020"/>
            <a:ext cx="5641131" cy="1037062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A. thuỷ triều</a:t>
            </a:r>
            <a:endParaRPr lang="en-US" sz="48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17E906-94EF-A14A-A93E-76A5CE2892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8" t="10021" r="59248" b="-6853"/>
          <a:stretch/>
        </p:blipFill>
        <p:spPr>
          <a:xfrm>
            <a:off x="10813545" y="1404020"/>
            <a:ext cx="692130" cy="875202"/>
          </a:xfrm>
          <a:prstGeom prst="rect">
            <a:avLst/>
          </a:prstGeom>
          <a:noFill/>
        </p:spPr>
      </p:pic>
      <p:sp>
        <p:nvSpPr>
          <p:cNvPr id="7" name="Arrow: Right 6">
            <a:hlinkClick r:id="rId6" action="ppaction://hlinksldjump"/>
            <a:extLst>
              <a:ext uri="{FF2B5EF4-FFF2-40B4-BE49-F238E27FC236}">
                <a16:creationId xmlns:a16="http://schemas.microsoft.com/office/drawing/2014/main" id="{08839281-1412-0DFA-C23F-4D5C35D85574}"/>
              </a:ext>
            </a:extLst>
          </p:cNvPr>
          <p:cNvSpPr/>
          <p:nvPr/>
        </p:nvSpPr>
        <p:spPr>
          <a:xfrm>
            <a:off x="4572000" y="6134100"/>
            <a:ext cx="4031744" cy="723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Quay lại khám phá ô số nào!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2F4619-A159-4532-0AED-F16550F55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183" y="1685594"/>
            <a:ext cx="4625721" cy="3486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271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5CCB13-0F06-39B9-C0BA-0512CA848E4F}"/>
              </a:ext>
            </a:extLst>
          </p:cNvPr>
          <p:cNvSpPr txBox="1"/>
          <p:nvPr/>
        </p:nvSpPr>
        <p:spPr>
          <a:xfrm>
            <a:off x="1150113" y="388698"/>
            <a:ext cx="9861612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Em đi chơi thì gặp mưa lớn, em sẽ chọn cách ứng phó nào dưới đây?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B45078-35D5-28AE-0006-333187D22787}"/>
              </a:ext>
            </a:extLst>
          </p:cNvPr>
          <p:cNvSpPr/>
          <p:nvPr/>
        </p:nvSpPr>
        <p:spPr>
          <a:xfrm>
            <a:off x="1418540" y="3796826"/>
            <a:ext cx="8965102" cy="857076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lvl="0" algn="just">
              <a:buClrTx/>
              <a:defRPr/>
            </a:pP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000">
                <a:latin typeface="+mj-lt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 Chờ hết mưa mới về nhà</a:t>
            </a:r>
            <a:endParaRPr lang="vi-VN" sz="40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8C515E-C841-6DE5-E59D-CF139E34675B}"/>
              </a:ext>
            </a:extLst>
          </p:cNvPr>
          <p:cNvSpPr/>
          <p:nvPr/>
        </p:nvSpPr>
        <p:spPr>
          <a:xfrm>
            <a:off x="1418540" y="2322992"/>
            <a:ext cx="8965102" cy="857076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A. Chạy giữa mưa về nhà</a:t>
            </a:r>
            <a:endParaRPr lang="en-US" sz="40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8DAC3-B4F9-8662-73AB-FC6224C94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10126579" y="3746396"/>
            <a:ext cx="875202" cy="87520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06130-57F3-3AA2-E593-AE4B639460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8" t="10021" r="59248" b="-6853"/>
          <a:stretch/>
        </p:blipFill>
        <p:spPr>
          <a:xfrm>
            <a:off x="10218115" y="2287659"/>
            <a:ext cx="692130" cy="875202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8EF8F3-5974-4741-D327-C9C03CB4F70D}"/>
              </a:ext>
            </a:extLst>
          </p:cNvPr>
          <p:cNvSpPr/>
          <p:nvPr/>
        </p:nvSpPr>
        <p:spPr>
          <a:xfrm>
            <a:off x="1418540" y="5267308"/>
            <a:ext cx="8965102" cy="857076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C. Ra tắm mưa rồi mới chạy về</a:t>
            </a:r>
            <a:endParaRPr lang="en-US" sz="40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17E906-94EF-A14A-A93E-76A5CE2892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8" t="10021" r="59248" b="-6853"/>
          <a:stretch/>
        </p:blipFill>
        <p:spPr>
          <a:xfrm>
            <a:off x="10309651" y="5258898"/>
            <a:ext cx="692130" cy="875202"/>
          </a:xfrm>
          <a:prstGeom prst="rect">
            <a:avLst/>
          </a:prstGeom>
          <a:noFill/>
        </p:spPr>
      </p:pic>
      <p:sp>
        <p:nvSpPr>
          <p:cNvPr id="7" name="Arrow: Right 6">
            <a:hlinkClick r:id="rId6" action="ppaction://hlinksldjump"/>
            <a:extLst>
              <a:ext uri="{FF2B5EF4-FFF2-40B4-BE49-F238E27FC236}">
                <a16:creationId xmlns:a16="http://schemas.microsoft.com/office/drawing/2014/main" id="{08839281-1412-0DFA-C23F-4D5C35D85574}"/>
              </a:ext>
            </a:extLst>
          </p:cNvPr>
          <p:cNvSpPr/>
          <p:nvPr/>
        </p:nvSpPr>
        <p:spPr>
          <a:xfrm>
            <a:off x="4572000" y="6134100"/>
            <a:ext cx="4031744" cy="723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Quay lại khám phá ô số nào!</a:t>
            </a:r>
          </a:p>
        </p:txBody>
      </p:sp>
    </p:spTree>
    <p:extLst>
      <p:ext uri="{BB962C8B-B14F-4D97-AF65-F5344CB8AC3E}">
        <p14:creationId xmlns:p14="http://schemas.microsoft.com/office/powerpoint/2010/main" val="284863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5CCB13-0F06-39B9-C0BA-0512CA848E4F}"/>
              </a:ext>
            </a:extLst>
          </p:cNvPr>
          <p:cNvSpPr txBox="1"/>
          <p:nvPr/>
        </p:nvSpPr>
        <p:spPr>
          <a:xfrm>
            <a:off x="1150113" y="388698"/>
            <a:ext cx="9861612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Nơi em sống đang bị ngập lụt, em nên làm gì khi đang ở cùng em gái trong nhà?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B45078-35D5-28AE-0006-333187D22787}"/>
              </a:ext>
            </a:extLst>
          </p:cNvPr>
          <p:cNvSpPr/>
          <p:nvPr/>
        </p:nvSpPr>
        <p:spPr>
          <a:xfrm>
            <a:off x="1418540" y="2436804"/>
            <a:ext cx="8965102" cy="857076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lvl="0" algn="just">
              <a:buClrTx/>
              <a:defRPr/>
            </a:pP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000">
                <a:latin typeface="+mj-lt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 Ngồi chơi cùng em trên giường</a:t>
            </a:r>
            <a:endParaRPr lang="vi-VN" sz="40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8C515E-C841-6DE5-E59D-CF139E34675B}"/>
              </a:ext>
            </a:extLst>
          </p:cNvPr>
          <p:cNvSpPr/>
          <p:nvPr/>
        </p:nvSpPr>
        <p:spPr>
          <a:xfrm>
            <a:off x="1418540" y="3838247"/>
            <a:ext cx="8965102" cy="857076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B. Xuống nền nhà chơi nước</a:t>
            </a:r>
            <a:endParaRPr lang="en-US" sz="40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8DAC3-B4F9-8662-73AB-FC6224C94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10063016" y="2351745"/>
            <a:ext cx="875202" cy="87520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06130-57F3-3AA2-E593-AE4B639460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8" t="10021" r="59248" b="-6853"/>
          <a:stretch/>
        </p:blipFill>
        <p:spPr>
          <a:xfrm>
            <a:off x="10154552" y="3824979"/>
            <a:ext cx="692130" cy="875202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8EF8F3-5974-4741-D327-C9C03CB4F70D}"/>
              </a:ext>
            </a:extLst>
          </p:cNvPr>
          <p:cNvSpPr/>
          <p:nvPr/>
        </p:nvSpPr>
        <p:spPr>
          <a:xfrm>
            <a:off x="1418540" y="5267308"/>
            <a:ext cx="8965102" cy="857076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C. Cùng em bơi ra ngoài đường chơi</a:t>
            </a:r>
            <a:endParaRPr lang="en-US" sz="40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17E906-94EF-A14A-A93E-76A5CE2892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8" t="10021" r="59248" b="-6853"/>
          <a:stretch/>
        </p:blipFill>
        <p:spPr>
          <a:xfrm>
            <a:off x="10309651" y="5258898"/>
            <a:ext cx="692130" cy="875202"/>
          </a:xfrm>
          <a:prstGeom prst="rect">
            <a:avLst/>
          </a:prstGeom>
          <a:noFill/>
        </p:spPr>
      </p:pic>
      <p:sp>
        <p:nvSpPr>
          <p:cNvPr id="7" name="Arrow: Right 6">
            <a:hlinkClick r:id="rId6" action="ppaction://hlinksldjump"/>
            <a:extLst>
              <a:ext uri="{FF2B5EF4-FFF2-40B4-BE49-F238E27FC236}">
                <a16:creationId xmlns:a16="http://schemas.microsoft.com/office/drawing/2014/main" id="{08839281-1412-0DFA-C23F-4D5C35D85574}"/>
              </a:ext>
            </a:extLst>
          </p:cNvPr>
          <p:cNvSpPr/>
          <p:nvPr/>
        </p:nvSpPr>
        <p:spPr>
          <a:xfrm>
            <a:off x="4572000" y="6134100"/>
            <a:ext cx="4031744" cy="723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Quay lại khám phá ô số nào!</a:t>
            </a:r>
          </a:p>
        </p:txBody>
      </p:sp>
    </p:spTree>
    <p:extLst>
      <p:ext uri="{BB962C8B-B14F-4D97-AF65-F5344CB8AC3E}">
        <p14:creationId xmlns:p14="http://schemas.microsoft.com/office/powerpoint/2010/main" val="116443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5CCB13-0F06-39B9-C0BA-0512CA848E4F}"/>
              </a:ext>
            </a:extLst>
          </p:cNvPr>
          <p:cNvSpPr txBox="1"/>
          <p:nvPr/>
        </p:nvSpPr>
        <p:spPr>
          <a:xfrm>
            <a:off x="1150113" y="388698"/>
            <a:ext cx="9861612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Phải thường xuyên theo dõi thông tin về thời tiết để: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B45078-35D5-28AE-0006-333187D22787}"/>
              </a:ext>
            </a:extLst>
          </p:cNvPr>
          <p:cNvSpPr/>
          <p:nvPr/>
        </p:nvSpPr>
        <p:spPr>
          <a:xfrm>
            <a:off x="1428484" y="5173506"/>
            <a:ext cx="8965102" cy="857076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lvl="0" algn="just">
              <a:buClrTx/>
              <a:defRPr/>
            </a:pPr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3600">
                <a:latin typeface="+mj-lt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 Cả A và B đều đúng</a:t>
            </a:r>
            <a:endParaRPr lang="vi-VN" sz="36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8C515E-C841-6DE5-E59D-CF139E34675B}"/>
              </a:ext>
            </a:extLst>
          </p:cNvPr>
          <p:cNvSpPr/>
          <p:nvPr/>
        </p:nvSpPr>
        <p:spPr>
          <a:xfrm>
            <a:off x="1418540" y="3734729"/>
            <a:ext cx="8965102" cy="857076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B. Biết được thời tiết các vùng khác nhau</a:t>
            </a:r>
            <a:endParaRPr lang="en-US" sz="36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8DAC3-B4F9-8662-73AB-FC6224C94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10072960" y="5088447"/>
            <a:ext cx="875202" cy="87520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06130-57F3-3AA2-E593-AE4B639460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8" t="10021" r="59248" b="-6853"/>
          <a:stretch/>
        </p:blipFill>
        <p:spPr>
          <a:xfrm>
            <a:off x="10154552" y="3721461"/>
            <a:ext cx="692130" cy="875202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8EF8F3-5974-4741-D327-C9C03CB4F70D}"/>
              </a:ext>
            </a:extLst>
          </p:cNvPr>
          <p:cNvSpPr/>
          <p:nvPr/>
        </p:nvSpPr>
        <p:spPr>
          <a:xfrm>
            <a:off x="1428484" y="2265840"/>
            <a:ext cx="8965102" cy="857076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600">
                <a:ea typeface="Arial-Rounded" pitchFamily="34" charset="0"/>
                <a:cs typeface="Arial-Rounded" pitchFamily="34" charset="0"/>
              </a:rPr>
              <a:t>Có thời gian chuẩn bị khi có thiên tai</a:t>
            </a:r>
            <a:endParaRPr lang="en-US" sz="36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17E906-94EF-A14A-A93E-76A5CE2892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8" t="10021" r="59248" b="-6853"/>
          <a:stretch/>
        </p:blipFill>
        <p:spPr>
          <a:xfrm>
            <a:off x="10319595" y="2257430"/>
            <a:ext cx="692130" cy="875202"/>
          </a:xfrm>
          <a:prstGeom prst="rect">
            <a:avLst/>
          </a:prstGeom>
          <a:noFill/>
        </p:spPr>
      </p:pic>
      <p:sp>
        <p:nvSpPr>
          <p:cNvPr id="7" name="Arrow: Right 6">
            <a:hlinkClick r:id="rId6" action="ppaction://hlinksldjump"/>
            <a:extLst>
              <a:ext uri="{FF2B5EF4-FFF2-40B4-BE49-F238E27FC236}">
                <a16:creationId xmlns:a16="http://schemas.microsoft.com/office/drawing/2014/main" id="{08839281-1412-0DFA-C23F-4D5C35D85574}"/>
              </a:ext>
            </a:extLst>
          </p:cNvPr>
          <p:cNvSpPr/>
          <p:nvPr/>
        </p:nvSpPr>
        <p:spPr>
          <a:xfrm>
            <a:off x="4572000" y="6134100"/>
            <a:ext cx="4031744" cy="723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Quay lại khám phá ô số nào!</a:t>
            </a:r>
          </a:p>
        </p:txBody>
      </p:sp>
    </p:spTree>
    <p:extLst>
      <p:ext uri="{BB962C8B-B14F-4D97-AF65-F5344CB8AC3E}">
        <p14:creationId xmlns:p14="http://schemas.microsoft.com/office/powerpoint/2010/main" val="393750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E1D461-868E-A340-6DE5-D70C2C7C8A22}"/>
              </a:ext>
            </a:extLst>
          </p:cNvPr>
          <p:cNvSpPr txBox="1"/>
          <p:nvPr/>
        </p:nvSpPr>
        <p:spPr>
          <a:xfrm>
            <a:off x="477205" y="259685"/>
            <a:ext cx="10847773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spcAft>
                <a:spcPts val="599"/>
              </a:spcAft>
            </a:pPr>
            <a:r>
              <a:rPr lang="en-US" sz="3200" b="1"/>
              <a:t>Khi có thông tin cần sơ tán gấp để tránh bão, bà em đã già yếu nên không theo kịp với mọi người. Lúc đó em sẽ làm gì?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1226AA-EC0F-F803-27BC-E4CCDA59E8DB}"/>
              </a:ext>
            </a:extLst>
          </p:cNvPr>
          <p:cNvSpPr/>
          <p:nvPr/>
        </p:nvSpPr>
        <p:spPr>
          <a:xfrm>
            <a:off x="477205" y="5028656"/>
            <a:ext cx="10847773" cy="1011199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lvl="0" algn="just">
              <a:buClrTx/>
              <a:defRPr/>
            </a:pPr>
            <a:r>
              <a:rPr lang="en-US" sz="3500">
                <a:latin typeface="+mj-lt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3500">
                <a:latin typeface="+mj-lt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3500">
                <a:latin typeface="+mj-lt"/>
                <a:ea typeface="Arial-Rounded" pitchFamily="34" charset="0"/>
                <a:cs typeface="Arial-Rounded" pitchFamily="34" charset="0"/>
              </a:rPr>
              <a:t> Gọi mọi người chung tay giúp bà đề bà đi cùng </a:t>
            </a:r>
            <a:endParaRPr lang="vi-VN" sz="35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8BF8DF-2FAF-6E71-DD66-9F5A9DB0F8D8}"/>
              </a:ext>
            </a:extLst>
          </p:cNvPr>
          <p:cNvSpPr/>
          <p:nvPr/>
        </p:nvSpPr>
        <p:spPr>
          <a:xfrm>
            <a:off x="477204" y="2306771"/>
            <a:ext cx="10847773" cy="1037062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3500">
                <a:latin typeface="+mj-lt"/>
                <a:ea typeface="Arial-Rounded" pitchFamily="34" charset="0"/>
                <a:cs typeface="Arial-Rounded" pitchFamily="34" charset="0"/>
              </a:rPr>
              <a:t>A. Đứng hối bà làm nhanh lên</a:t>
            </a:r>
            <a:endParaRPr lang="en-US" sz="35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F3F96-4EA9-89CC-CDBC-A0BB05AE73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/>
          <a:stretch/>
        </p:blipFill>
        <p:spPr>
          <a:xfrm>
            <a:off x="11077877" y="4834869"/>
            <a:ext cx="875202" cy="87520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2916D9-2DCE-2288-1306-55344C4EE8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88" t="10021" r="59248" b="-6853"/>
          <a:stretch/>
        </p:blipFill>
        <p:spPr>
          <a:xfrm>
            <a:off x="11051212" y="2404664"/>
            <a:ext cx="692130" cy="875202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3A58CD-6283-A776-6B8A-76853E4C4A5B}"/>
              </a:ext>
            </a:extLst>
          </p:cNvPr>
          <p:cNvSpPr/>
          <p:nvPr/>
        </p:nvSpPr>
        <p:spPr>
          <a:xfrm>
            <a:off x="477204" y="3715727"/>
            <a:ext cx="10847773" cy="1037062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3500">
                <a:latin typeface="+mj-lt"/>
                <a:ea typeface="Arial-Rounded" pitchFamily="34" charset="0"/>
                <a:cs typeface="Arial-Rounded" pitchFamily="34" charset="0"/>
              </a:rPr>
              <a:t>B. Đi sơ tán cùng mọi người, để mặc bà ở lại</a:t>
            </a:r>
            <a:endParaRPr lang="en-US" sz="35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07609A-89F5-F6BE-270B-007113488E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88" t="10021" r="59248" b="-6853"/>
          <a:stretch/>
        </p:blipFill>
        <p:spPr>
          <a:xfrm>
            <a:off x="11077877" y="3795506"/>
            <a:ext cx="692130" cy="875202"/>
          </a:xfrm>
          <a:prstGeom prst="rect">
            <a:avLst/>
          </a:prstGeom>
          <a:noFill/>
        </p:spPr>
      </p:pic>
      <p:sp>
        <p:nvSpPr>
          <p:cNvPr id="11" name="Arrow: Right 10">
            <a:hlinkClick r:id="rId7" action="ppaction://hlinksldjump"/>
            <a:extLst>
              <a:ext uri="{FF2B5EF4-FFF2-40B4-BE49-F238E27FC236}">
                <a16:creationId xmlns:a16="http://schemas.microsoft.com/office/drawing/2014/main" id="{A6920E8E-EF41-4106-6E96-129B33018EF5}"/>
              </a:ext>
            </a:extLst>
          </p:cNvPr>
          <p:cNvSpPr/>
          <p:nvPr/>
        </p:nvSpPr>
        <p:spPr>
          <a:xfrm>
            <a:off x="7652889" y="6204016"/>
            <a:ext cx="4031744" cy="723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Quay lại khám phá ô số nào!</a:t>
            </a:r>
          </a:p>
        </p:txBody>
      </p:sp>
    </p:spTree>
    <p:extLst>
      <p:ext uri="{BB962C8B-B14F-4D97-AF65-F5344CB8AC3E}">
        <p14:creationId xmlns:p14="http://schemas.microsoft.com/office/powerpoint/2010/main" val="152515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9D9F1C-2781-C241-C750-812E963687BD}"/>
              </a:ext>
            </a:extLst>
          </p:cNvPr>
          <p:cNvSpPr txBox="1"/>
          <p:nvPr/>
        </p:nvSpPr>
        <p:spPr>
          <a:xfrm>
            <a:off x="657032" y="2274838"/>
            <a:ext cx="10847773" cy="212365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spcAft>
                <a:spcPts val="599"/>
              </a:spcAft>
            </a:pPr>
            <a:r>
              <a:rPr lang="en-US" sz="6600" b="1"/>
              <a:t>Kể tên các loại thiên tai xảy ra ở địa phương em.</a:t>
            </a:r>
          </a:p>
        </p:txBody>
      </p:sp>
    </p:spTree>
    <p:extLst>
      <p:ext uri="{BB962C8B-B14F-4D97-AF65-F5344CB8AC3E}">
        <p14:creationId xmlns:p14="http://schemas.microsoft.com/office/powerpoint/2010/main" val="57830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DEF48A-CE10-91B2-8D06-BE9D78A7D031}"/>
              </a:ext>
            </a:extLst>
          </p:cNvPr>
          <p:cNvSpPr txBox="1"/>
          <p:nvPr/>
        </p:nvSpPr>
        <p:spPr>
          <a:xfrm>
            <a:off x="657032" y="2274838"/>
            <a:ext cx="10847773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spcAft>
                <a:spcPts val="599"/>
              </a:spcAft>
            </a:pPr>
            <a:r>
              <a:rPr lang="en-US" sz="6600" b="1"/>
              <a:t>ND TIẾP THEO</a:t>
            </a:r>
          </a:p>
        </p:txBody>
      </p:sp>
    </p:spTree>
    <p:extLst>
      <p:ext uri="{BB962C8B-B14F-4D97-AF65-F5344CB8AC3E}">
        <p14:creationId xmlns:p14="http://schemas.microsoft.com/office/powerpoint/2010/main" val="1895089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B38EBA-D106-D777-6DBA-646A7359452A}"/>
              </a:ext>
            </a:extLst>
          </p:cNvPr>
          <p:cNvSpPr txBox="1"/>
          <p:nvPr/>
        </p:nvSpPr>
        <p:spPr>
          <a:xfrm>
            <a:off x="1444893" y="1305342"/>
            <a:ext cx="92720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600" b="1"/>
              <a:t>Cảm xúc của em trong tiết học hôm nay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7CA00A-2A4D-5549-37C4-D020CB389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770"/>
          <a:stretch/>
        </p:blipFill>
        <p:spPr>
          <a:xfrm>
            <a:off x="2347993" y="3333682"/>
            <a:ext cx="2427077" cy="2854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E9F01F-05A2-7860-4E78-7898B1C98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20" r="32450"/>
          <a:stretch/>
        </p:blipFill>
        <p:spPr>
          <a:xfrm>
            <a:off x="4867380" y="3333682"/>
            <a:ext cx="2427077" cy="2854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A2A5F0-A55F-DACC-C818-E3B88369F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96" r="574"/>
          <a:stretch/>
        </p:blipFill>
        <p:spPr>
          <a:xfrm>
            <a:off x="7294457" y="3333681"/>
            <a:ext cx="2427077" cy="2854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544764-5FAA-577B-6C13-3A092C26C616}"/>
              </a:ext>
            </a:extLst>
          </p:cNvPr>
          <p:cNvSpPr txBox="1"/>
          <p:nvPr/>
        </p:nvSpPr>
        <p:spPr>
          <a:xfrm>
            <a:off x="948614" y="8277010"/>
            <a:ext cx="10510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4069706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B38EBA-D106-D777-6DBA-646A7359452A}"/>
              </a:ext>
            </a:extLst>
          </p:cNvPr>
          <p:cNvSpPr txBox="1"/>
          <p:nvPr/>
        </p:nvSpPr>
        <p:spPr>
          <a:xfrm>
            <a:off x="1171360" y="2374233"/>
            <a:ext cx="9272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9600" b="1"/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543387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children holding up their hands&#10;&#10;Description automatically generated">
            <a:extLst>
              <a:ext uri="{FF2B5EF4-FFF2-40B4-BE49-F238E27FC236}">
                <a16:creationId xmlns:a16="http://schemas.microsoft.com/office/drawing/2014/main" id="{F5BBA93C-8B16-34FA-3B4E-4C21F7DD1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652EA5-91B1-1BD7-BA17-DAA0DE7EA614}"/>
              </a:ext>
            </a:extLst>
          </p:cNvPr>
          <p:cNvSpPr txBox="1">
            <a:spLocks/>
          </p:cNvSpPr>
          <p:nvPr/>
        </p:nvSpPr>
        <p:spPr>
          <a:xfrm>
            <a:off x="1647604" y="1050525"/>
            <a:ext cx="9101763" cy="1197359"/>
          </a:xfrm>
          <a:prstGeom prst="rect">
            <a:avLst/>
          </a:prstGeom>
        </p:spPr>
        <p:txBody>
          <a:bodyPr vert="horz" lIns="91214" tIns="45607" rIns="91214" bIns="45607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2069">
              <a:lnSpc>
                <a:spcPct val="100000"/>
              </a:lnSpc>
              <a:buClrTx/>
              <a:defRPr/>
            </a:pPr>
            <a:r>
              <a:rPr lang="en-US" sz="239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562A0-F5C5-2147-5146-E601473FD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309" y="844337"/>
            <a:ext cx="8520353" cy="13675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34584" y="5912185"/>
            <a:ext cx="5448789" cy="828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114">
              <a:buClrTx/>
              <a:defRPr/>
            </a:pPr>
            <a:r>
              <a:rPr lang="en-US" sz="2394" b="1" dirty="0">
                <a:solidFill>
                  <a:srgbClr val="002060"/>
                </a:solidFill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 Mời bạn  QUYÉT MÃ ZALO vào nhóm zalo tài liệu tiểu học miễn phí</a:t>
            </a:r>
            <a:endParaRPr lang="en-US" sz="2394" b="1" dirty="0">
              <a:solidFill>
                <a:srgbClr val="002060"/>
              </a:solidFill>
              <a:latin typeface="Bahnschrift SemiBold Condensed" panose="020B0502040204020203" pitchFamily="34" charset="0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111" y="1519212"/>
            <a:ext cx="4085617" cy="38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16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55AA7E9-A3FC-6483-A459-59CE400FA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b="9630"/>
          <a:stretch/>
        </p:blipFill>
        <p:spPr bwMode="auto">
          <a:xfrm>
            <a:off x="2681800" y="2227684"/>
            <a:ext cx="6798238" cy="5209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FED678-831A-8BFD-EA45-79D3263E03A1}"/>
              </a:ext>
            </a:extLst>
          </p:cNvPr>
          <p:cNvSpPr/>
          <p:nvPr/>
        </p:nvSpPr>
        <p:spPr>
          <a:xfrm>
            <a:off x="15045" y="8483"/>
            <a:ext cx="12131751" cy="3152666"/>
          </a:xfrm>
          <a:prstGeom prst="rect">
            <a:avLst/>
          </a:prstGeom>
          <a:solidFill>
            <a:srgbClr val="EFF2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39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DCDC6-8B20-488A-D4E8-212735286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11" y="163011"/>
            <a:ext cx="1722927" cy="1431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7150E45-5A96-4E73-78EE-610079AC2953}"/>
              </a:ext>
            </a:extLst>
          </p:cNvPr>
          <p:cNvGrpSpPr/>
          <p:nvPr/>
        </p:nvGrpSpPr>
        <p:grpSpPr>
          <a:xfrm>
            <a:off x="2681800" y="-14518"/>
            <a:ext cx="8193243" cy="3147015"/>
            <a:chOff x="2673370" y="-23058"/>
            <a:chExt cx="8213562" cy="31548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00E4B6-1377-52C2-ACB2-432D1F8F0446}"/>
                </a:ext>
              </a:extLst>
            </p:cNvPr>
            <p:cNvSpPr txBox="1"/>
            <p:nvPr/>
          </p:nvSpPr>
          <p:spPr>
            <a:xfrm>
              <a:off x="2673370" y="426081"/>
              <a:ext cx="5540192" cy="2308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182" b="1" i="0" u="none" strike="noStrike" kern="0" cap="none" spc="0" normalizeH="0" baseline="0" noProof="0">
                  <a:ln>
                    <a:noFill/>
                  </a:ln>
                  <a:solidFill>
                    <a:srgbClr val="005C1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TỰ NHIÊN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182" b="1" i="0" u="none" strike="noStrike" kern="0" cap="none" spc="0" normalizeH="0" baseline="0" noProof="0">
                  <a:ln>
                    <a:noFill/>
                  </a:ln>
                  <a:solidFill>
                    <a:srgbClr val="005C1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 XÃ HỘI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6C5FB5-C167-20B4-604F-EA21F6974151}"/>
                </a:ext>
              </a:extLst>
            </p:cNvPr>
            <p:cNvSpPr txBox="1"/>
            <p:nvPr/>
          </p:nvSpPr>
          <p:spPr>
            <a:xfrm>
              <a:off x="8015006" y="-23058"/>
              <a:ext cx="2871926" cy="3154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98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/>
                  <a:cs typeface="Arial"/>
                  <a:sym typeface="Arial"/>
                </a:rPr>
                <a:t>2</a:t>
              </a:r>
            </a:p>
          </p:txBody>
        </p:sp>
      </p:grpSp>
      <p:pic>
        <p:nvPicPr>
          <p:cNvPr id="1028" name="Picture 4" descr="Banana Tree - Official CryoFall Wiki">
            <a:extLst>
              <a:ext uri="{FF2B5EF4-FFF2-40B4-BE49-F238E27FC236}">
                <a16:creationId xmlns:a16="http://schemas.microsoft.com/office/drawing/2014/main" id="{E2774E27-2235-1FEF-271B-89CDDA3FC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71" y="3161149"/>
            <a:ext cx="3675409" cy="36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3F5D4-34C3-EC36-C4D7-AAA2371C3D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8653"/>
          <a:stretch/>
        </p:blipFill>
        <p:spPr>
          <a:xfrm>
            <a:off x="8476037" y="4284918"/>
            <a:ext cx="2346802" cy="256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70E82C-89D7-0CD3-8C42-7B66870CC2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490"/>
          <a:stretch/>
        </p:blipFill>
        <p:spPr>
          <a:xfrm>
            <a:off x="9649437" y="3871474"/>
            <a:ext cx="2654566" cy="297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46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4"/>
          <p:cNvSpPr txBox="1">
            <a:spLocks noGrp="1"/>
          </p:cNvSpPr>
          <p:nvPr>
            <p:ph type="subTitle" idx="4294967295"/>
          </p:nvPr>
        </p:nvSpPr>
        <p:spPr>
          <a:xfrm>
            <a:off x="877094" y="1422610"/>
            <a:ext cx="10407650" cy="1670050"/>
          </a:xfrm>
          <a:prstGeom prst="rect">
            <a:avLst/>
          </a:prstGeom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indent="0" algn="ctr">
              <a:spcAft>
                <a:spcPts val="2400"/>
              </a:spcAft>
              <a:buNone/>
            </a:pPr>
            <a:r>
              <a:rPr lang="en" sz="5400" b="1" u="sng">
                <a:solidFill>
                  <a:srgbClr val="0070C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BÀI 30</a:t>
            </a:r>
            <a:endParaRPr lang="en" sz="5400" b="1" u="sng" dirty="0">
              <a:solidFill>
                <a:srgbClr val="0070C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indent="0" algn="ctr">
              <a:buNone/>
            </a:pPr>
            <a:r>
              <a:rPr lang="en" sz="5400" b="1">
                <a:solidFill>
                  <a:srgbClr val="0070C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LUYỆN TẬP ỨNG PHÓ </a:t>
            </a:r>
          </a:p>
          <a:p>
            <a:pPr marL="0" indent="0" algn="ctr">
              <a:buNone/>
            </a:pPr>
            <a:r>
              <a:rPr lang="en" sz="5400" b="1">
                <a:solidFill>
                  <a:srgbClr val="0070C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VỚI THIÊN TAI</a:t>
            </a:r>
          </a:p>
          <a:p>
            <a:pPr marL="0" indent="0" algn="ctr">
              <a:buNone/>
            </a:pPr>
            <a:r>
              <a:rPr lang="en" sz="5400" b="1">
                <a:solidFill>
                  <a:srgbClr val="0070C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(Tiết 3)</a:t>
            </a:r>
            <a:endParaRPr sz="5400" b="1" dirty="0">
              <a:solidFill>
                <a:srgbClr val="0070C0"/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3;p34">
            <a:extLst>
              <a:ext uri="{FF2B5EF4-FFF2-40B4-BE49-F238E27FC236}">
                <a16:creationId xmlns:a16="http://schemas.microsoft.com/office/drawing/2014/main" id="{4DF02198-6540-98DF-DD58-51851BB77CC7}"/>
              </a:ext>
            </a:extLst>
          </p:cNvPr>
          <p:cNvSpPr txBox="1">
            <a:spLocks/>
          </p:cNvSpPr>
          <p:nvPr/>
        </p:nvSpPr>
        <p:spPr>
          <a:xfrm>
            <a:off x="877094" y="2328672"/>
            <a:ext cx="10407650" cy="167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2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2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2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2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2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2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862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862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862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>
              <a:spcAft>
                <a:spcPts val="2400"/>
              </a:spcAft>
              <a:buFont typeface="Nunito"/>
              <a:buNone/>
            </a:pPr>
            <a:r>
              <a:rPr lang="en-US" sz="8800" b="1">
                <a:solidFill>
                  <a:srgbClr val="C00000"/>
                </a:solidFill>
                <a:latin typeface="+mn-lt"/>
                <a:ea typeface="AvantGarde" panose="00000400000000000000" pitchFamily="2" charset="0"/>
                <a:cs typeface="AvantGarde" panose="00000400000000000000" pitchFamily="2" charset="0"/>
              </a:rPr>
              <a:t>VẬN DỤNG</a:t>
            </a:r>
            <a:endParaRPr lang="vi-VN" sz="8800" b="1" dirty="0">
              <a:solidFill>
                <a:srgbClr val="C00000"/>
              </a:solidFill>
              <a:latin typeface="+mn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404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Lollipops sweet candy illustration cartoon' Sticker | Spreadshirt">
            <a:extLst>
              <a:ext uri="{FF2B5EF4-FFF2-40B4-BE49-F238E27FC236}">
                <a16:creationId xmlns:a16="http://schemas.microsoft.com/office/drawing/2014/main" id="{FF296F62-ED1C-09EA-988F-E6357E610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611" y="4017631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ute watercolor Halloween lollipop candy cartoon hand drawn 9637265 PNG">
            <a:extLst>
              <a:ext uri="{FF2B5EF4-FFF2-40B4-BE49-F238E27FC236}">
                <a16:creationId xmlns:a16="http://schemas.microsoft.com/office/drawing/2014/main" id="{956A9FF6-A3A9-2AEB-49B6-45BE472A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75" y="3869015"/>
            <a:ext cx="1990716" cy="21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k lollipop cartoon Sticker">
            <a:extLst>
              <a:ext uri="{FF2B5EF4-FFF2-40B4-BE49-F238E27FC236}">
                <a16:creationId xmlns:a16="http://schemas.microsoft.com/office/drawing/2014/main" id="{5D7B6F95-A1F5-589D-C3DE-AD40D1B2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95" y="4141311"/>
            <a:ext cx="881083" cy="154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llipop candy Cartoon icon 18802307 PNG">
            <a:extLst>
              <a:ext uri="{FF2B5EF4-FFF2-40B4-BE49-F238E27FC236}">
                <a16:creationId xmlns:a16="http://schemas.microsoft.com/office/drawing/2014/main" id="{F9CA8A38-E70B-8C57-58C1-CA237B8F3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747" y="4304861"/>
            <a:ext cx="938630" cy="154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andy cartoon icon 18800795 PNG">
            <a:extLst>
              <a:ext uri="{FF2B5EF4-FFF2-40B4-BE49-F238E27FC236}">
                <a16:creationId xmlns:a16="http://schemas.microsoft.com/office/drawing/2014/main" id="{3618B781-9170-E9CC-44BD-2C3A9E7F7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03" y="2290621"/>
            <a:ext cx="1769260" cy="84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weet Candy Cartoon PNG &amp; SVG Design For T-Shirts">
            <a:extLst>
              <a:ext uri="{FF2B5EF4-FFF2-40B4-BE49-F238E27FC236}">
                <a16:creationId xmlns:a16="http://schemas.microsoft.com/office/drawing/2014/main" id="{39FD367F-AE62-931D-3325-24DC11271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55" y="1937373"/>
            <a:ext cx="1553368" cy="155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ndy - Free food and restaurant icons">
            <a:extLst>
              <a:ext uri="{FF2B5EF4-FFF2-40B4-BE49-F238E27FC236}">
                <a16:creationId xmlns:a16="http://schemas.microsoft.com/office/drawing/2014/main" id="{6E48D489-92B2-51B4-5805-9EE1F8845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63" y="4380826"/>
            <a:ext cx="1392199" cy="13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lap Your Hands Applause Sticker">
            <a:extLst>
              <a:ext uri="{FF2B5EF4-FFF2-40B4-BE49-F238E27FC236}">
                <a16:creationId xmlns:a16="http://schemas.microsoft.com/office/drawing/2014/main" id="{0E3475CA-9B01-579E-E605-6800867BE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61" y="1784202"/>
            <a:ext cx="1773864" cy="17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irtual Hug GIF - Big Hug Bear">
            <a:extLst>
              <a:ext uri="{FF2B5EF4-FFF2-40B4-BE49-F238E27FC236}">
                <a16:creationId xmlns:a16="http://schemas.microsoft.com/office/drawing/2014/main" id="{D87D8D61-28CB-0C17-80F7-3A5860B0B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995" y="1937373"/>
            <a:ext cx="1289843" cy="169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unny snack cartoon Sticker">
            <a:extLst>
              <a:ext uri="{FF2B5EF4-FFF2-40B4-BE49-F238E27FC236}">
                <a16:creationId xmlns:a16="http://schemas.microsoft.com/office/drawing/2014/main" id="{9751C93F-EE2D-C1D0-007F-04A7BB646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262" y="1842189"/>
            <a:ext cx="1791536" cy="17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1">
            <a:hlinkClick r:id="rId13" action="ppaction://hlinksldjump"/>
            <a:extLst>
              <a:ext uri="{FF2B5EF4-FFF2-40B4-BE49-F238E27FC236}">
                <a16:creationId xmlns:a16="http://schemas.microsoft.com/office/drawing/2014/main" id="{1067D3B5-CDFB-C250-6A64-3DD4F122CA4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5627"/>
          <a:stretch/>
        </p:blipFill>
        <p:spPr>
          <a:xfrm>
            <a:off x="811634" y="1716562"/>
            <a:ext cx="1974399" cy="2003148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  <a:extLst>
              <a:ext uri="{FF2B5EF4-FFF2-40B4-BE49-F238E27FC236}">
                <a16:creationId xmlns:a16="http://schemas.microsoft.com/office/drawing/2014/main" id="{D5400F12-6908-BC8C-5662-9A2A7A29AEA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15917"/>
          <a:stretch/>
        </p:blipFill>
        <p:spPr>
          <a:xfrm>
            <a:off x="2924783" y="1716562"/>
            <a:ext cx="2031510" cy="2003148"/>
          </a:xfrm>
          <a:prstGeom prst="rect">
            <a:avLst/>
          </a:prstGeom>
        </p:spPr>
      </p:pic>
      <p:pic>
        <p:nvPicPr>
          <p:cNvPr id="28" name="Picture 27">
            <a:hlinkClick r:id="rId17" action="ppaction://hlinksldjump"/>
            <a:extLst>
              <a:ext uri="{FF2B5EF4-FFF2-40B4-BE49-F238E27FC236}">
                <a16:creationId xmlns:a16="http://schemas.microsoft.com/office/drawing/2014/main" id="{07CC2417-1EF4-F7CA-CD67-236090DB7D5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15574"/>
          <a:stretch/>
        </p:blipFill>
        <p:spPr>
          <a:xfrm>
            <a:off x="5057506" y="1708404"/>
            <a:ext cx="1990716" cy="2011306"/>
          </a:xfrm>
          <a:prstGeom prst="rect">
            <a:avLst/>
          </a:prstGeom>
        </p:spPr>
      </p:pic>
      <p:pic>
        <p:nvPicPr>
          <p:cNvPr id="29" name="Picture 28">
            <a:hlinkClick r:id="rId19" action="ppaction://hlinksldjump"/>
            <a:extLst>
              <a:ext uri="{FF2B5EF4-FFF2-40B4-BE49-F238E27FC236}">
                <a16:creationId xmlns:a16="http://schemas.microsoft.com/office/drawing/2014/main" id="{AFC5A7EC-19F6-F9DA-BF7A-FAA295D3B94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80316" y="1716562"/>
            <a:ext cx="2039668" cy="2374173"/>
          </a:xfrm>
          <a:prstGeom prst="rect">
            <a:avLst/>
          </a:prstGeom>
        </p:spPr>
      </p:pic>
      <p:pic>
        <p:nvPicPr>
          <p:cNvPr id="30" name="Picture 29">
            <a:hlinkClick r:id="rId21" action="ppaction://hlinksldjump"/>
            <a:extLst>
              <a:ext uri="{FF2B5EF4-FFF2-40B4-BE49-F238E27FC236}">
                <a16:creationId xmlns:a16="http://schemas.microsoft.com/office/drawing/2014/main" id="{7399D0E1-3D14-7E7D-A69D-B77A9735B10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91292" y="1716562"/>
            <a:ext cx="1998874" cy="2374173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  <a:extLst>
              <a:ext uri="{FF2B5EF4-FFF2-40B4-BE49-F238E27FC236}">
                <a16:creationId xmlns:a16="http://schemas.microsoft.com/office/drawing/2014/main" id="{ADEA3D15-68A9-BA75-DD4B-D208A8E6DA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1634" y="3931521"/>
            <a:ext cx="1965258" cy="23615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17C699-4091-1DB3-DF1F-A10122AB084B}"/>
              </a:ext>
            </a:extLst>
          </p:cNvPr>
          <p:cNvSpPr txBox="1"/>
          <p:nvPr/>
        </p:nvSpPr>
        <p:spPr>
          <a:xfrm>
            <a:off x="1146757" y="231058"/>
            <a:ext cx="9868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spcAft>
                <a:spcPts val="599"/>
              </a:spcAft>
            </a:pPr>
            <a:r>
              <a:rPr lang="en-US" sz="5400" b="1"/>
              <a:t>GAME </a:t>
            </a:r>
            <a:r>
              <a:rPr lang="en-US" sz="5400" b="1" i="1"/>
              <a:t>Ô SỐ MAY MẮN</a:t>
            </a:r>
          </a:p>
        </p:txBody>
      </p:sp>
      <p:sp>
        <p:nvSpPr>
          <p:cNvPr id="11" name="Arrow: Right 10">
            <a:hlinkClick r:id="rId25" action="ppaction://hlinksldjump"/>
            <a:extLst>
              <a:ext uri="{FF2B5EF4-FFF2-40B4-BE49-F238E27FC236}">
                <a16:creationId xmlns:a16="http://schemas.microsoft.com/office/drawing/2014/main" id="{3B14ACEC-8388-1729-B9A8-2BE55EEABC59}"/>
              </a:ext>
            </a:extLst>
          </p:cNvPr>
          <p:cNvSpPr/>
          <p:nvPr/>
        </p:nvSpPr>
        <p:spPr>
          <a:xfrm>
            <a:off x="9570262" y="6134100"/>
            <a:ext cx="2316938" cy="723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Tiếp theo</a:t>
            </a:r>
          </a:p>
        </p:txBody>
      </p:sp>
      <p:pic>
        <p:nvPicPr>
          <p:cNvPr id="5" name="Picture 4">
            <a:hlinkClick r:id="rId26" action="ppaction://hlinksldjump"/>
            <a:extLst>
              <a:ext uri="{FF2B5EF4-FFF2-40B4-BE49-F238E27FC236}">
                <a16:creationId xmlns:a16="http://schemas.microsoft.com/office/drawing/2014/main" id="{D03572A1-8174-060C-9EF0-9AFAD7ECD54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76135" y="3940521"/>
            <a:ext cx="2003148" cy="2003148"/>
          </a:xfrm>
          <a:prstGeom prst="rect">
            <a:avLst/>
          </a:prstGeom>
        </p:spPr>
      </p:pic>
      <p:pic>
        <p:nvPicPr>
          <p:cNvPr id="6" name="Picture 5">
            <a:hlinkClick r:id="rId28" action="ppaction://hlinksldjump"/>
            <a:extLst>
              <a:ext uri="{FF2B5EF4-FFF2-40B4-BE49-F238E27FC236}">
                <a16:creationId xmlns:a16="http://schemas.microsoft.com/office/drawing/2014/main" id="{2FF9943D-6757-5558-D226-977F387B2EA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083483" y="3931521"/>
            <a:ext cx="1994870" cy="2003148"/>
          </a:xfrm>
          <a:prstGeom prst="rect">
            <a:avLst/>
          </a:prstGeom>
        </p:spPr>
      </p:pic>
      <p:pic>
        <p:nvPicPr>
          <p:cNvPr id="7" name="Picture 6">
            <a:hlinkClick r:id="rId30" action="ppaction://hlinksldjump"/>
            <a:extLst>
              <a:ext uri="{FF2B5EF4-FFF2-40B4-BE49-F238E27FC236}">
                <a16:creationId xmlns:a16="http://schemas.microsoft.com/office/drawing/2014/main" id="{C1C41FFD-774B-92E5-C5BB-36059D8E8E6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221992" y="3931521"/>
            <a:ext cx="1963711" cy="1963711"/>
          </a:xfrm>
          <a:prstGeom prst="rect">
            <a:avLst/>
          </a:prstGeom>
        </p:spPr>
      </p:pic>
      <p:pic>
        <p:nvPicPr>
          <p:cNvPr id="9" name="Picture 8">
            <a:hlinkClick r:id="rId25" action="ppaction://hlinksldjump"/>
            <a:extLst>
              <a:ext uri="{FF2B5EF4-FFF2-40B4-BE49-F238E27FC236}">
                <a16:creationId xmlns:a16="http://schemas.microsoft.com/office/drawing/2014/main" id="{4580DF2E-4A73-9A18-944F-D119B17B9CB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373566" y="3911802"/>
            <a:ext cx="2011460" cy="200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9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5CCB13-0F06-39B9-C0BA-0512CA848E4F}"/>
              </a:ext>
            </a:extLst>
          </p:cNvPr>
          <p:cNvSpPr txBox="1"/>
          <p:nvPr/>
        </p:nvSpPr>
        <p:spPr>
          <a:xfrm>
            <a:off x="1418540" y="259685"/>
            <a:ext cx="8965102" cy="144655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 b="1"/>
              <a:t>Nơi</a:t>
            </a:r>
            <a:r>
              <a:rPr lang="en-US" sz="4400" b="1"/>
              <a:t> nào em cần tránh xa khi có</a:t>
            </a:r>
          </a:p>
          <a:p>
            <a:pPr algn="ctr"/>
            <a:r>
              <a:rPr lang="en-US" sz="4400" b="1"/>
              <a:t> lũ, lụt?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B45078-35D5-28AE-0006-333187D22787}"/>
              </a:ext>
            </a:extLst>
          </p:cNvPr>
          <p:cNvSpPr/>
          <p:nvPr/>
        </p:nvSpPr>
        <p:spPr>
          <a:xfrm>
            <a:off x="1418540" y="3796826"/>
            <a:ext cx="8965102" cy="857076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lvl="0" algn="just">
              <a:buClrTx/>
              <a:defRPr/>
            </a:pP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000">
                <a:latin typeface="+mj-lt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 Nơi trũng, thấp, sông, suối, hồ, ao...</a:t>
            </a:r>
            <a:endParaRPr lang="vi-VN" sz="40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8C515E-C841-6DE5-E59D-CF139E34675B}"/>
              </a:ext>
            </a:extLst>
          </p:cNvPr>
          <p:cNvSpPr/>
          <p:nvPr/>
        </p:nvSpPr>
        <p:spPr>
          <a:xfrm>
            <a:off x="1418540" y="2322992"/>
            <a:ext cx="8965102" cy="857076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A. Nhà kiên cố</a:t>
            </a:r>
            <a:endParaRPr lang="en-US" sz="40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8DAC3-B4F9-8662-73AB-FC6224C941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/>
          <a:stretch/>
        </p:blipFill>
        <p:spPr>
          <a:xfrm>
            <a:off x="10126579" y="3746396"/>
            <a:ext cx="875202" cy="87520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06130-57F3-3AA2-E593-AE4B639460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88" t="10021" r="59248" b="-6853"/>
          <a:stretch/>
        </p:blipFill>
        <p:spPr>
          <a:xfrm>
            <a:off x="10218115" y="2287659"/>
            <a:ext cx="692130" cy="875202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8EF8F3-5974-4741-D327-C9C03CB4F70D}"/>
              </a:ext>
            </a:extLst>
          </p:cNvPr>
          <p:cNvSpPr/>
          <p:nvPr/>
        </p:nvSpPr>
        <p:spPr>
          <a:xfrm>
            <a:off x="1418540" y="5267308"/>
            <a:ext cx="8965102" cy="857076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C. Nơi cao ráo và an toàn</a:t>
            </a:r>
            <a:endParaRPr lang="en-US" sz="40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17E906-94EF-A14A-A93E-76A5CE2892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88" t="10021" r="59248" b="-6853"/>
          <a:stretch/>
        </p:blipFill>
        <p:spPr>
          <a:xfrm>
            <a:off x="10309651" y="5258898"/>
            <a:ext cx="692130" cy="875202"/>
          </a:xfrm>
          <a:prstGeom prst="rect">
            <a:avLst/>
          </a:prstGeom>
          <a:noFill/>
        </p:spPr>
      </p:pic>
      <p:sp>
        <p:nvSpPr>
          <p:cNvPr id="7" name="Arrow: Right 6">
            <a:hlinkClick r:id="rId7" action="ppaction://hlinksldjump"/>
            <a:extLst>
              <a:ext uri="{FF2B5EF4-FFF2-40B4-BE49-F238E27FC236}">
                <a16:creationId xmlns:a16="http://schemas.microsoft.com/office/drawing/2014/main" id="{08839281-1412-0DFA-C23F-4D5C35D85574}"/>
              </a:ext>
            </a:extLst>
          </p:cNvPr>
          <p:cNvSpPr/>
          <p:nvPr/>
        </p:nvSpPr>
        <p:spPr>
          <a:xfrm>
            <a:off x="4572000" y="6134100"/>
            <a:ext cx="4031744" cy="723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Quay lại khám phá ô số nào!</a:t>
            </a:r>
          </a:p>
        </p:txBody>
      </p:sp>
    </p:spTree>
    <p:extLst>
      <p:ext uri="{BB962C8B-B14F-4D97-AF65-F5344CB8AC3E}">
        <p14:creationId xmlns:p14="http://schemas.microsoft.com/office/powerpoint/2010/main" val="306934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5CCB13-0F06-39B9-C0BA-0512CA848E4F}"/>
              </a:ext>
            </a:extLst>
          </p:cNvPr>
          <p:cNvSpPr txBox="1"/>
          <p:nvPr/>
        </p:nvSpPr>
        <p:spPr>
          <a:xfrm>
            <a:off x="1418540" y="384579"/>
            <a:ext cx="8965102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Nơi trú ẩn nào đảm bảo an toàn khi có bão, lũ xảy ra?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B45078-35D5-28AE-0006-333187D22787}"/>
              </a:ext>
            </a:extLst>
          </p:cNvPr>
          <p:cNvSpPr/>
          <p:nvPr/>
        </p:nvSpPr>
        <p:spPr>
          <a:xfrm>
            <a:off x="1418540" y="2346192"/>
            <a:ext cx="8965102" cy="1037062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lvl="0" algn="just">
              <a:buClrTx/>
              <a:defRPr/>
            </a:pPr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800">
                <a:latin typeface="+mj-lt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 Nhà kiên cố, nơi cao ráo</a:t>
            </a:r>
            <a:endParaRPr lang="vi-VN" sz="48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8C515E-C841-6DE5-E59D-CF139E34675B}"/>
              </a:ext>
            </a:extLst>
          </p:cNvPr>
          <p:cNvSpPr/>
          <p:nvPr/>
        </p:nvSpPr>
        <p:spPr>
          <a:xfrm>
            <a:off x="1418540" y="3735446"/>
            <a:ext cx="8965102" cy="1037062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B. Nơi trũng, thấp</a:t>
            </a:r>
            <a:endParaRPr lang="en-US" sz="48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8DAC3-B4F9-8662-73AB-FC6224C94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10118626" y="2373365"/>
            <a:ext cx="875202" cy="87520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06130-57F3-3AA2-E593-AE4B639460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8" t="10021" r="59248" b="-6853"/>
          <a:stretch/>
        </p:blipFill>
        <p:spPr>
          <a:xfrm>
            <a:off x="10118626" y="3819101"/>
            <a:ext cx="692130" cy="875202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8EF8F3-5974-4741-D327-C9C03CB4F70D}"/>
              </a:ext>
            </a:extLst>
          </p:cNvPr>
          <p:cNvSpPr/>
          <p:nvPr/>
        </p:nvSpPr>
        <p:spPr>
          <a:xfrm>
            <a:off x="1418540" y="5177315"/>
            <a:ext cx="8965102" cy="1037062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C. Sông, suối, ao, hồ,…</a:t>
            </a:r>
            <a:endParaRPr lang="en-US" sz="48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17E906-94EF-A14A-A93E-76A5CE2892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8" t="10021" r="59248" b="-6853"/>
          <a:stretch/>
        </p:blipFill>
        <p:spPr>
          <a:xfrm>
            <a:off x="10118626" y="5202055"/>
            <a:ext cx="692130" cy="875202"/>
          </a:xfrm>
          <a:prstGeom prst="rect">
            <a:avLst/>
          </a:prstGeom>
          <a:noFill/>
        </p:spPr>
      </p:pic>
      <p:sp>
        <p:nvSpPr>
          <p:cNvPr id="7" name="Arrow: Right 6">
            <a:hlinkClick r:id="rId6" action="ppaction://hlinksldjump"/>
            <a:extLst>
              <a:ext uri="{FF2B5EF4-FFF2-40B4-BE49-F238E27FC236}">
                <a16:creationId xmlns:a16="http://schemas.microsoft.com/office/drawing/2014/main" id="{08839281-1412-0DFA-C23F-4D5C35D85574}"/>
              </a:ext>
            </a:extLst>
          </p:cNvPr>
          <p:cNvSpPr/>
          <p:nvPr/>
        </p:nvSpPr>
        <p:spPr>
          <a:xfrm>
            <a:off x="4572000" y="6134100"/>
            <a:ext cx="4031744" cy="723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Quay lại khám phá ô số nào!</a:t>
            </a:r>
          </a:p>
        </p:txBody>
      </p:sp>
    </p:spTree>
    <p:extLst>
      <p:ext uri="{BB962C8B-B14F-4D97-AF65-F5344CB8AC3E}">
        <p14:creationId xmlns:p14="http://schemas.microsoft.com/office/powerpoint/2010/main" val="132978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5CCB13-0F06-39B9-C0BA-0512CA848E4F}"/>
              </a:ext>
            </a:extLst>
          </p:cNvPr>
          <p:cNvSpPr txBox="1"/>
          <p:nvPr/>
        </p:nvSpPr>
        <p:spPr>
          <a:xfrm>
            <a:off x="1598368" y="189044"/>
            <a:ext cx="896510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Biện pháp sau phù hợp để ứng phó với thiên tai nào?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B45078-35D5-28AE-0006-333187D22787}"/>
              </a:ext>
            </a:extLst>
          </p:cNvPr>
          <p:cNvSpPr/>
          <p:nvPr/>
        </p:nvSpPr>
        <p:spPr>
          <a:xfrm>
            <a:off x="5433225" y="1084779"/>
            <a:ext cx="5123002" cy="1037062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lvl="0" algn="just">
              <a:buClrTx/>
              <a:defRPr/>
            </a:pPr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800">
                <a:latin typeface="+mj-lt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 bão, lũ lụt</a:t>
            </a:r>
            <a:endParaRPr lang="vi-VN" sz="48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8C515E-C841-6DE5-E59D-CF139E34675B}"/>
              </a:ext>
            </a:extLst>
          </p:cNvPr>
          <p:cNvSpPr/>
          <p:nvPr/>
        </p:nvSpPr>
        <p:spPr>
          <a:xfrm>
            <a:off x="5433225" y="2910469"/>
            <a:ext cx="5123002" cy="1037062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B. giông sét</a:t>
            </a:r>
            <a:endParaRPr lang="en-US" sz="48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8DAC3-B4F9-8662-73AB-FC6224C94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10203882" y="1084779"/>
            <a:ext cx="875202" cy="87520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06130-57F3-3AA2-E593-AE4B639460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8" t="10021" r="59248" b="-6853"/>
          <a:stretch/>
        </p:blipFill>
        <p:spPr>
          <a:xfrm>
            <a:off x="10295418" y="3000513"/>
            <a:ext cx="692130" cy="875202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8EF8F3-5974-4741-D327-C9C03CB4F70D}"/>
              </a:ext>
            </a:extLst>
          </p:cNvPr>
          <p:cNvSpPr/>
          <p:nvPr/>
        </p:nvSpPr>
        <p:spPr>
          <a:xfrm>
            <a:off x="5433225" y="4683524"/>
            <a:ext cx="5123002" cy="1037062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C. xâm nhập mặn</a:t>
            </a:r>
            <a:endParaRPr lang="en-US" sz="48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17E906-94EF-A14A-A93E-76A5CE2892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8" t="10021" r="59248" b="-6853"/>
          <a:stretch/>
        </p:blipFill>
        <p:spPr>
          <a:xfrm>
            <a:off x="10382226" y="4687947"/>
            <a:ext cx="692130" cy="875202"/>
          </a:xfrm>
          <a:prstGeom prst="rect">
            <a:avLst/>
          </a:prstGeom>
          <a:noFill/>
        </p:spPr>
      </p:pic>
      <p:sp>
        <p:nvSpPr>
          <p:cNvPr id="7" name="Arrow: Right 6">
            <a:hlinkClick r:id="rId6" action="ppaction://hlinksldjump"/>
            <a:extLst>
              <a:ext uri="{FF2B5EF4-FFF2-40B4-BE49-F238E27FC236}">
                <a16:creationId xmlns:a16="http://schemas.microsoft.com/office/drawing/2014/main" id="{08839281-1412-0DFA-C23F-4D5C35D85574}"/>
              </a:ext>
            </a:extLst>
          </p:cNvPr>
          <p:cNvSpPr/>
          <p:nvPr/>
        </p:nvSpPr>
        <p:spPr>
          <a:xfrm>
            <a:off x="4572000" y="6134100"/>
            <a:ext cx="4031744" cy="723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Quay lại khám phá ô số nào!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8DDCF4-F23D-AD3E-A75B-CD48548FAE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156" y="1516425"/>
            <a:ext cx="4859162" cy="368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5CCB13-0F06-39B9-C0BA-0512CA848E4F}"/>
              </a:ext>
            </a:extLst>
          </p:cNvPr>
          <p:cNvSpPr txBox="1"/>
          <p:nvPr/>
        </p:nvSpPr>
        <p:spPr>
          <a:xfrm>
            <a:off x="657032" y="394764"/>
            <a:ext cx="10847773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Biện pháp sau phù hợp để ứng phó với thiên tai nào?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B45078-35D5-28AE-0006-333187D22787}"/>
              </a:ext>
            </a:extLst>
          </p:cNvPr>
          <p:cNvSpPr/>
          <p:nvPr/>
        </p:nvSpPr>
        <p:spPr>
          <a:xfrm>
            <a:off x="5433225" y="4412495"/>
            <a:ext cx="5123002" cy="1037062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lvl="0" algn="just">
              <a:buClrTx/>
              <a:defRPr/>
            </a:pPr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4800">
                <a:latin typeface="+mj-lt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 bão</a:t>
            </a:r>
            <a:endParaRPr lang="vi-VN" sz="48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8C515E-C841-6DE5-E59D-CF139E34675B}"/>
              </a:ext>
            </a:extLst>
          </p:cNvPr>
          <p:cNvSpPr/>
          <p:nvPr/>
        </p:nvSpPr>
        <p:spPr>
          <a:xfrm>
            <a:off x="5433225" y="2910469"/>
            <a:ext cx="5123002" cy="1037062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B. hạn hán</a:t>
            </a:r>
            <a:endParaRPr lang="en-US" sz="48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8DAC3-B4F9-8662-73AB-FC6224C94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10199154" y="4435146"/>
            <a:ext cx="875202" cy="87520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06130-57F3-3AA2-E593-AE4B639460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8" t="10021" r="59248" b="-6853"/>
          <a:stretch/>
        </p:blipFill>
        <p:spPr>
          <a:xfrm>
            <a:off x="10295418" y="3000513"/>
            <a:ext cx="692130" cy="875202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8EF8F3-5974-4741-D327-C9C03CB4F70D}"/>
              </a:ext>
            </a:extLst>
          </p:cNvPr>
          <p:cNvSpPr/>
          <p:nvPr/>
        </p:nvSpPr>
        <p:spPr>
          <a:xfrm>
            <a:off x="5433225" y="1404020"/>
            <a:ext cx="5123002" cy="1037062"/>
          </a:xfrm>
          <a:prstGeom prst="rect">
            <a:avLst/>
          </a:prstGeom>
          <a:solidFill>
            <a:srgbClr val="FFD85D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424" tIns="60712" rIns="121424" bIns="60712" rtlCol="0" anchor="ctr"/>
          <a:lstStyle/>
          <a:p>
            <a:pPr algn="just"/>
            <a:r>
              <a:rPr lang="en-US" sz="4800">
                <a:latin typeface="+mj-lt"/>
                <a:ea typeface="Arial-Rounded" pitchFamily="34" charset="0"/>
                <a:cs typeface="Arial-Rounded" pitchFamily="34" charset="0"/>
              </a:rPr>
              <a:t>A. thuỷ triều</a:t>
            </a:r>
            <a:endParaRPr lang="en-US" sz="4800" dirty="0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17E906-94EF-A14A-A93E-76A5CE2892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8" t="10021" r="59248" b="-6853"/>
          <a:stretch/>
        </p:blipFill>
        <p:spPr>
          <a:xfrm>
            <a:off x="10382226" y="1408443"/>
            <a:ext cx="692130" cy="875202"/>
          </a:xfrm>
          <a:prstGeom prst="rect">
            <a:avLst/>
          </a:prstGeom>
          <a:noFill/>
        </p:spPr>
      </p:pic>
      <p:sp>
        <p:nvSpPr>
          <p:cNvPr id="7" name="Arrow: Right 6">
            <a:hlinkClick r:id="rId6" action="ppaction://hlinksldjump"/>
            <a:extLst>
              <a:ext uri="{FF2B5EF4-FFF2-40B4-BE49-F238E27FC236}">
                <a16:creationId xmlns:a16="http://schemas.microsoft.com/office/drawing/2014/main" id="{08839281-1412-0DFA-C23F-4D5C35D85574}"/>
              </a:ext>
            </a:extLst>
          </p:cNvPr>
          <p:cNvSpPr/>
          <p:nvPr/>
        </p:nvSpPr>
        <p:spPr>
          <a:xfrm>
            <a:off x="4572000" y="6134100"/>
            <a:ext cx="4031744" cy="723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Quay lại khám phá ô số nào!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0C4F3F-2441-FE9A-5A15-1E708FA0DE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001" y="1753560"/>
            <a:ext cx="4495903" cy="335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1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7" grpId="0" animBg="1"/>
    </p:bldLst>
  </p:timing>
</p:sld>
</file>

<file path=ppt/theme/theme1.xml><?xml version="1.0" encoding="utf-8"?>
<a:theme xmlns:a="http://schemas.openxmlformats.org/drawingml/2006/main" name="Minitheme Template">
  <a:themeElements>
    <a:clrScheme name="Simple Light">
      <a:dk1>
        <a:srgbClr val="191919"/>
      </a:dk1>
      <a:lt1>
        <a:srgbClr val="3D632E"/>
      </a:lt1>
      <a:dk2>
        <a:srgbClr val="FFF8CD"/>
      </a:dk2>
      <a:lt2>
        <a:srgbClr val="EDC51D"/>
      </a:lt2>
      <a:accent1>
        <a:srgbClr val="FFDC46"/>
      </a:accent1>
      <a:accent2>
        <a:srgbClr val="FD9F3C"/>
      </a:accent2>
      <a:accent3>
        <a:srgbClr val="AB2634"/>
      </a:accent3>
      <a:accent4>
        <a:srgbClr val="EB6075"/>
      </a:accent4>
      <a:accent5>
        <a:srgbClr val="789075"/>
      </a:accent5>
      <a:accent6>
        <a:srgbClr val="885C25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654</Words>
  <Application>Microsoft Office PowerPoint</Application>
  <PresentationFormat>Custom</PresentationFormat>
  <Paragraphs>72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AvantGarde</vt:lpstr>
      <vt:lpstr>Bahnschrift SemiBold Condensed</vt:lpstr>
      <vt:lpstr>Bayon</vt:lpstr>
      <vt:lpstr>Nunito</vt:lpstr>
      <vt:lpstr>Calibri Light</vt:lpstr>
      <vt:lpstr>Times New Roman</vt:lpstr>
      <vt:lpstr>Catamaran</vt:lpstr>
      <vt:lpstr>Wingdings</vt:lpstr>
      <vt:lpstr>Calibri</vt:lpstr>
      <vt:lpstr>微软雅黑</vt:lpstr>
      <vt:lpstr>Arial</vt:lpstr>
      <vt:lpstr>Arial-Rounded</vt:lpstr>
      <vt:lpstr>Cambria</vt:lpstr>
      <vt:lpstr>Minitheme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60</cp:revision>
  <dcterms:modified xsi:type="dcterms:W3CDTF">2024-05-12T01:19:36Z</dcterms:modified>
</cp:coreProperties>
</file>