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71" r:id="rId2"/>
    <p:sldId id="272" r:id="rId3"/>
    <p:sldId id="256" r:id="rId4"/>
    <p:sldId id="266" r:id="rId5"/>
    <p:sldId id="267" r:id="rId6"/>
    <p:sldId id="268" r:id="rId7"/>
    <p:sldId id="269" r:id="rId8"/>
  </p:sldIdLst>
  <p:sldSz cx="12192000" cy="6858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Calibri Light" panose="020F0302020204030204" pitchFamily="34" charset="0"/>
      <p:regular r:id="rId13"/>
      <p:italic r:id="rId14"/>
    </p:embeddedFont>
    <p:embeddedFont>
      <p:font typeface="Tahoma" panose="020B0604030504040204" pitchFamily="34" charset="0"/>
      <p:regular r:id="rId15"/>
      <p:bold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C0C"/>
    <a:srgbClr val="FF0000"/>
    <a:srgbClr val="F4B183"/>
    <a:srgbClr val="FF3300"/>
    <a:srgbClr val="F8CBAD"/>
    <a:srgbClr val="FF00FF"/>
    <a:srgbClr val="000066"/>
    <a:srgbClr val="FFC638"/>
    <a:srgbClr val="8FDA1F"/>
    <a:srgbClr val="FF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0197-43DE-4936-8DC6-038BC89FB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920DB5-665B-48F4-B6C5-FF8BEBB8D3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D1EA8F-B40F-4380-A342-547012B16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8E183-BAFF-4659-A802-C510A2B0A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22D10-51D5-4400-8A27-251B60173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561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37086-8C1A-4F8A-8048-42A92E60C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F264DE-7B21-4DE9-AA17-3B12C08E7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55B61-50E6-49A5-9B95-E134F6EF3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F1053-1727-4BC8-A58D-E8F5C948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1DA4E-46BE-474B-A115-DD04B172D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207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829D28-47D8-47EB-8FEC-A3E9EED6A5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A773D-A9F0-46B3-8AB0-EAF01DC64B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F3F93C-9788-48D5-B7EB-10410DF0E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D1166A-5E9C-4D4F-B011-890D7462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D177C-7598-4424-B9CB-A4F27D219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8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E39D8-3B70-4BE0-A74B-E501E9928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5CABD-5198-4401-BE26-B8C465DF21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61B0C-8883-44FA-B4D5-3FC22FFE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07FD0-21CE-40DB-AD52-10022AEBB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70C7B1-C08C-4283-A007-A1BAAA7A7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321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DBA895-3D24-4340-BDED-D75A925B8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261405-827B-40E0-87AE-1EA549E78B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109EB-08C9-4FDE-9507-059733BAB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40AA8-592A-441A-9AC1-B93B28EDB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5704-DD1F-4E2D-8B46-D7EBDE04F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160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F5B1-94A9-4063-B98E-A88C8CC2C7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BEC53A-5430-41A6-B940-033D006FD3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065F69-17F1-4572-8537-5CEDF6D586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34470E-8F28-4F25-8095-8A7886645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23752-13F2-4166-BCE5-5D8869974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4ABAB5-CD13-4051-A25B-2BAF8F879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113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0D568-B194-4F92-A67E-DE9BD3E4E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6AD74-D6BF-48C4-AC57-CD640F4008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5EF74C-5A6C-4D5E-9831-7E25A67DE3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7AC15C-0116-4560-A7FC-B8CA1634C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FF948AC-4D7A-453A-81DC-5133AA72CD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65D38-E9DA-487F-9805-640B07FE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A3396-D9F6-4940-ACBB-160B9B94D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FB55FCF-0B4B-4706-9520-8EC7FE945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88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C2B12-B491-49FE-A4BC-F82EECAEFF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A18DDE-7A17-490E-B90D-1219B0CED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413E0E-5059-41BF-8F6F-17D0A6D1A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C85C3-4094-416C-ABBB-7289E47B0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328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B4618-D865-418B-BBB2-3B938BFB5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3D7763-FB90-4EBB-B55D-CD91290C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C6D44-9E08-4684-8ABE-C5A9E1875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1773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5979E-1157-4F55-868C-125160A8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4948E-2D11-4056-AD27-9466FA9672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8E1ADF-D8B3-468A-8D78-6716BA209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D08044-7F6A-43E5-AE5E-30532F95F5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202997-5453-46E2-AEAA-38C5D6283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CBC2BF-A3EB-45B8-896C-7AC1FEA51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279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9BEA3-FC27-4117-962B-63C516736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1B243C-1995-4825-BBD0-3AA89235E7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E7880-AACD-43C6-B2D5-CC2C92755F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D0394A-388C-4FE2-A9ED-4D2F24FA6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BD0F67-4E91-40F8-B49F-B9A4ECAD6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C0059-C178-4892-9B3C-16A71EAC1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002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86449D9-D391-4A05-BE1E-6558785DC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EF96D0-0298-40E4-81F8-ECFA198711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78EA5-06EB-47D5-AB02-FAE73870D5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FA40C-620F-437A-BEEC-CAD60EDDC482}" type="datetimeFigureOut">
              <a:rPr lang="en-US" smtClean="0"/>
              <a:t>10/23/2019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63BB5-6658-43FB-847C-890D4F5C2A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FC28C-FAAB-4D85-8621-9D27F81A10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284CCE-7BB3-49F4-BF5E-9B8582105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2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1.png"/><Relationship Id="rId17" Type="http://schemas.openxmlformats.org/officeDocument/2006/relationships/image" Target="../media/image6.png"/><Relationship Id="rId2" Type="http://schemas.microsoft.com/office/2007/relationships/media" Target="../media/media1.mp3"/><Relationship Id="rId16" Type="http://schemas.openxmlformats.org/officeDocument/2006/relationships/image" Target="../media/image5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4.gif"/><Relationship Id="rId10" Type="http://schemas.openxmlformats.org/officeDocument/2006/relationships/audio" Target="../media/audio1.wav"/><Relationship Id="rId19" Type="http://schemas.openxmlformats.org/officeDocument/2006/relationships/image" Target="../media/image8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9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3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1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0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2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2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4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3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16.png"/><Relationship Id="rId18" Type="http://schemas.openxmlformats.org/officeDocument/2006/relationships/image" Target="../media/image8.gif"/><Relationship Id="rId3" Type="http://schemas.microsoft.com/office/2007/relationships/media" Target="../media/media2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15.png"/><Relationship Id="rId17" Type="http://schemas.openxmlformats.org/officeDocument/2006/relationships/image" Target="../media/image7.png"/><Relationship Id="rId2" Type="http://schemas.microsoft.com/office/2007/relationships/media" Target="../media/media1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.png"/><Relationship Id="rId5" Type="http://schemas.microsoft.com/office/2007/relationships/media" Target="../media/media3.mp3"/><Relationship Id="rId15" Type="http://schemas.openxmlformats.org/officeDocument/2006/relationships/image" Target="../media/image5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1.wav"/><Relationship Id="rId14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CHƠI POWERPOINT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1258" y="3574514"/>
            <a:ext cx="528120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normalizeH="0" baseline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TRẠM</a:t>
            </a:r>
            <a:r>
              <a:rPr kumimoji="0" lang="en-US" sz="4800" b="1" i="0" u="none" strike="noStrike" kern="1200" normalizeH="0" noProof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XE BUÝT</a:t>
            </a:r>
            <a:endParaRPr kumimoji="0" lang="en-US" sz="4800" b="1" i="0" u="none" strike="noStrike" kern="1200" normalizeH="0" baseline="0" noProof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4406561-5CB8-43C3-9FE7-35314E049A41}"/>
              </a:ext>
            </a:extLst>
          </p:cNvPr>
          <p:cNvSpPr txBox="1"/>
          <p:nvPr/>
        </p:nvSpPr>
        <p:spPr>
          <a:xfrm>
            <a:off x="5496730" y="4637594"/>
            <a:ext cx="21579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SẢN PHẨM CỦA TRỢ GIẢNG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00D2EE-83AC-49F7-9084-6457B099B8D1}"/>
              </a:ext>
            </a:extLst>
          </p:cNvPr>
          <p:cNvSpPr txBox="1"/>
          <p:nvPr/>
        </p:nvSpPr>
        <p:spPr>
          <a:xfrm>
            <a:off x="5600925" y="4896030"/>
            <a:ext cx="1949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by Vo Van Xin Em</a:t>
            </a:r>
          </a:p>
        </p:txBody>
      </p:sp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44205" y="5555689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0" grpId="0"/>
      <p:bldP spid="19" grpId="0"/>
      <p:bldP spid="13" grpId="0"/>
      <p:bldP spid="1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352F69-3C53-4E30-82FC-40C25F71389D}"/>
              </a:ext>
            </a:extLst>
          </p:cNvPr>
          <p:cNvSpPr txBox="1"/>
          <p:nvPr/>
        </p:nvSpPr>
        <p:spPr>
          <a:xfrm>
            <a:off x="1741643" y="812776"/>
            <a:ext cx="839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thích hợp cho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kiểm tra bài cũ </a:t>
            </a:r>
            <a:r>
              <a:rPr lang="en-US" sz="2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 </a:t>
            </a:r>
            <a:r>
              <a:rPr lang="en-US" sz="24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củng cố bài học.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ADFA79-DD72-4F08-A60D-F509BB78606D}"/>
              </a:ext>
            </a:extLst>
          </p:cNvPr>
          <p:cNvSpPr txBox="1"/>
          <p:nvPr/>
        </p:nvSpPr>
        <p:spPr>
          <a:xfrm>
            <a:off x="797702" y="1296102"/>
            <a:ext cx="102781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 dung trò chơi : </a:t>
            </a:r>
          </a:p>
          <a:p>
            <a:pPr algn="ctr"/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trả lời đúng thì đ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 còn không trả lời đúng thì ng</a:t>
            </a:r>
            <a:r>
              <a:rPr lang="vi-VN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2400">
                <a:solidFill>
                  <a:srgbClr val="92D05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lại.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580A6B-7BFE-4D1F-88F3-DBEE3FC58922}"/>
              </a:ext>
            </a:extLst>
          </p:cNvPr>
          <p:cNvSpPr txBox="1"/>
          <p:nvPr/>
        </p:nvSpPr>
        <p:spPr>
          <a:xfrm>
            <a:off x="1251027" y="3476441"/>
            <a:ext cx="66643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1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ra đáp án sau khi học sinh trả lời xong.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5E7B4D8-6A97-47B4-BDCA-6893F15229FF}"/>
              </a:ext>
            </a:extLst>
          </p:cNvPr>
          <p:cNvSpPr txBox="1"/>
          <p:nvPr/>
        </p:nvSpPr>
        <p:spPr>
          <a:xfrm>
            <a:off x="1251028" y="4040680"/>
            <a:ext cx="4559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2A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đúng thì bấm vào</a:t>
            </a:r>
          </a:p>
        </p:txBody>
      </p:sp>
      <p:sp>
        <p:nvSpPr>
          <p:cNvPr id="9" name="Arrow: Pentagon 8">
            <a:extLst>
              <a:ext uri="{FF2B5EF4-FFF2-40B4-BE49-F238E27FC236}">
                <a16:creationId xmlns:a16="http://schemas.microsoft.com/office/drawing/2014/main" id="{19E1BE46-C367-4537-9CA1-5CC53BCAF1B2}"/>
              </a:ext>
            </a:extLst>
          </p:cNvPr>
          <p:cNvSpPr/>
          <p:nvPr/>
        </p:nvSpPr>
        <p:spPr>
          <a:xfrm flipH="1">
            <a:off x="5936798" y="393146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RIGHT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/ĐÚNG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067282-6826-4D67-AA19-61DBEA679B4E}"/>
              </a:ext>
            </a:extLst>
          </p:cNvPr>
          <p:cNvSpPr txBox="1"/>
          <p:nvPr/>
        </p:nvSpPr>
        <p:spPr>
          <a:xfrm>
            <a:off x="7760297" y="4040680"/>
            <a:ext cx="22869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mời học sinh lên xe.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D0CD3D-46C7-4459-BBF9-414648BD2176}"/>
              </a:ext>
            </a:extLst>
          </p:cNvPr>
          <p:cNvSpPr/>
          <p:nvPr/>
        </p:nvSpPr>
        <p:spPr>
          <a:xfrm>
            <a:off x="179928" y="2199289"/>
            <a:ext cx="46214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Thao tác ch</a:t>
            </a:r>
            <a:r>
              <a:rPr lang="vi-VN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ơ</a:t>
            </a:r>
            <a:r>
              <a:rPr lang="en-US" sz="5400" b="1" cap="none" spc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i 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D08B5E2-7D64-4E71-BA44-622D3FED3160}"/>
              </a:ext>
            </a:extLst>
          </p:cNvPr>
          <p:cNvSpPr txBox="1"/>
          <p:nvPr/>
        </p:nvSpPr>
        <p:spPr>
          <a:xfrm>
            <a:off x="1251027" y="4758258"/>
            <a:ext cx="43428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2B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 học sinh trả lời sai thì bấm vào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E398690-3EC4-4EF2-8BF5-5338023CCBB3}"/>
              </a:ext>
            </a:extLst>
          </p:cNvPr>
          <p:cNvSpPr txBox="1"/>
          <p:nvPr/>
        </p:nvSpPr>
        <p:spPr>
          <a:xfrm>
            <a:off x="7628942" y="4758258"/>
            <a:ext cx="27357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 sinh không đ</a:t>
            </a:r>
            <a:r>
              <a:rPr lang="vi-VN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ợc lên xe.</a:t>
            </a: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9DDCF528-321E-4C8B-9E60-12F7C8DCBB5C}"/>
              </a:ext>
            </a:extLst>
          </p:cNvPr>
          <p:cNvSpPr/>
          <p:nvPr/>
        </p:nvSpPr>
        <p:spPr>
          <a:xfrm>
            <a:off x="5785090" y="4649043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WRONG</a:t>
            </a:r>
            <a:r>
              <a:rPr lang="en-US" sz="1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/SAI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582EFE-9F67-4492-8542-43595CF815CE}"/>
              </a:ext>
            </a:extLst>
          </p:cNvPr>
          <p:cNvSpPr txBox="1"/>
          <p:nvPr/>
        </p:nvSpPr>
        <p:spPr>
          <a:xfrm>
            <a:off x="1251027" y="5475837"/>
            <a:ext cx="50463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3 : </a:t>
            </a:r>
            <a:r>
              <a:rPr lang="en-US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Bấm vào màn hình để qua câu hỏi tiếp theo.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7E1FBBE-9510-4734-B8AB-3A470F012B98}"/>
              </a:ext>
            </a:extLst>
          </p:cNvPr>
          <p:cNvSpPr txBox="1"/>
          <p:nvPr/>
        </p:nvSpPr>
        <p:spPr>
          <a:xfrm>
            <a:off x="6976912" y="6180069"/>
            <a:ext cx="4919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vi-VN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60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ớc 4 : Đăng ký kênh TRỢ GIẢNG để ủng hộ nhé !</a:t>
            </a:r>
            <a:endParaRPr lang="en-US"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40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54099" y="74097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QUESTION</a:t>
            </a:r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 THẦY CÔ ĐIỀN CÂU HỎI VÀO ĐÂY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744978"/>
            <a:ext cx="5281205" cy="36933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 </a:t>
            </a:r>
            <a:r>
              <a:rPr lang="en-US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ANSWER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)THẦY CÔ ĐIỀN ĐÁP ÁN VÀO ĐÂY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7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F1082CD4-D11F-45F8-A125-436ACBFE92E9}">
  <we:reference id="wa104178141" version="4.3.3.0" store="en-US" storeType="OMEX"/>
  <we:alternateReferences>
    <we:reference id="wa104178141" version="4.3.3.0" store="WA104178141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302</Words>
  <Application>Microsoft Office PowerPoint</Application>
  <PresentationFormat>Widescreen</PresentationFormat>
  <Paragraphs>38</Paragraphs>
  <Slides>7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Tahoma</vt:lpstr>
      <vt:lpstr>Calibri Light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Van Xin Em</dc:creator>
  <cp:lastModifiedBy>Vo Van Xin Em</cp:lastModifiedBy>
  <cp:revision>71</cp:revision>
  <dcterms:created xsi:type="dcterms:W3CDTF">2019-10-22T06:47:35Z</dcterms:created>
  <dcterms:modified xsi:type="dcterms:W3CDTF">2019-10-23T10:39:20Z</dcterms:modified>
</cp:coreProperties>
</file>