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57" r:id="rId3"/>
    <p:sldId id="298" r:id="rId4"/>
    <p:sldId id="315" r:id="rId5"/>
    <p:sldId id="300" r:id="rId6"/>
    <p:sldId id="323" r:id="rId7"/>
    <p:sldId id="316" r:id="rId8"/>
    <p:sldId id="324" r:id="rId9"/>
    <p:sldId id="325" r:id="rId10"/>
    <p:sldId id="326" r:id="rId11"/>
    <p:sldId id="327" r:id="rId12"/>
    <p:sldId id="328" r:id="rId13"/>
    <p:sldId id="318" r:id="rId14"/>
    <p:sldId id="267" r:id="rId15"/>
    <p:sldId id="275" r:id="rId16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18"/>
    </p:embeddedFont>
    <p:embeddedFont>
      <p:font typeface="Capriola" panose="020B0604020202020204" charset="0"/>
      <p:regular r:id="rId19"/>
    </p:embeddedFont>
    <p:embeddedFont>
      <p:font typeface="Fredoka One" panose="02000000000000000000" pitchFamily="2" charset="0"/>
      <p:regular r:id="rId20"/>
    </p:embeddedFont>
    <p:embeddedFont>
      <p:font typeface="Jumble" panose="02000503000000020004" pitchFamily="2" charset="0"/>
      <p:regular r:id="rId21"/>
    </p:embeddedFont>
    <p:embeddedFont>
      <p:font typeface="Montserrat" panose="00000500000000000000" pitchFamily="50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2885">
          <p15:clr>
            <a:srgbClr val="9AA0A6"/>
          </p15:clr>
        </p15:guide>
        <p15:guide id="5" orient="horz" pos="619">
          <p15:clr>
            <a:srgbClr val="9AA0A6"/>
          </p15:clr>
        </p15:guide>
        <p15:guide id="6" pos="1193">
          <p15:clr>
            <a:srgbClr val="9AA0A6"/>
          </p15:clr>
        </p15:guide>
        <p15:guide id="7" pos="2884">
          <p15:clr>
            <a:srgbClr val="9AA0A6"/>
          </p15:clr>
        </p15:guide>
        <p15:guide id="8" pos="45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A013A-9918-40C6-90F1-AABC121CD717}">
  <a:tblStyle styleId="{D3DA013A-9918-40C6-90F1-AABC121CD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81" y="48"/>
      </p:cViewPr>
      <p:guideLst>
        <p:guide pos="454"/>
        <p:guide orient="horz" pos="340"/>
        <p:guide pos="5306"/>
        <p:guide orient="horz" pos="2885"/>
        <p:guide orient="horz" pos="619"/>
        <p:guide pos="1193"/>
        <p:guide pos="2884"/>
        <p:guide pos="4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858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361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4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3666e64db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3666e64db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7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73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45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823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4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3406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87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0" y="1598313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2942694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8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993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85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160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20165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078813" y="1496573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3367647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3367652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3726300" y="1496576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6015459" y="3483256"/>
            <a:ext cx="240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6015465" y="4009799"/>
            <a:ext cx="2408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6374026" y="1496575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3584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 hasCustomPrompt="1"/>
          </p:nvPr>
        </p:nvSpPr>
        <p:spPr>
          <a:xfrm rot="-397">
            <a:off x="2075298" y="820450"/>
            <a:ext cx="2595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51850" y="1981619"/>
            <a:ext cx="22425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2" hasCustomPrompt="1"/>
          </p:nvPr>
        </p:nvSpPr>
        <p:spPr>
          <a:xfrm>
            <a:off x="4020601" y="2791283"/>
            <a:ext cx="3500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4839125" y="4024250"/>
            <a:ext cx="18636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80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738700" y="334196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chemeClr val="accent3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4805444" y="793901"/>
            <a:ext cx="345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4638600" y="213387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2"/>
          </p:nvPr>
        </p:nvSpPr>
        <p:spPr>
          <a:xfrm rot="-962">
            <a:off x="4923020" y="4215555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5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0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8" y="4806898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7" y="4455711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19" y="37244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0" y="3871444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75" r:id="rId12"/>
    <p:sldLayoutId id="2147483676" r:id="rId13"/>
    <p:sldLayoutId id="214748367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E7BRrNU25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8"/>
          <p:cNvSpPr/>
          <p:nvPr/>
        </p:nvSpPr>
        <p:spPr>
          <a:xfrm>
            <a:off x="720000" y="3871800"/>
            <a:ext cx="4449736" cy="574916"/>
          </a:xfrm>
          <a:prstGeom prst="roundRect">
            <a:avLst>
              <a:gd name="adj" fmla="val 1799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59"/>
            <a:ext cx="4146579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Three - Song</a:t>
            </a:r>
            <a:endParaRPr sz="28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ctrTitle"/>
          </p:nvPr>
        </p:nvSpPr>
        <p:spPr>
          <a:xfrm>
            <a:off x="561117" y="2816890"/>
            <a:ext cx="6962166" cy="10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>
                <a:solidFill>
                  <a:srgbClr val="C00000"/>
                </a:solidFill>
              </a:rPr>
              <a:t>Let’s find </a:t>
            </a:r>
            <a:r>
              <a:rPr lang="en" sz="5400" dirty="0">
                <a:solidFill>
                  <a:srgbClr val="0070C0"/>
                </a:solidFill>
              </a:rPr>
              <a:t>Mom</a:t>
            </a:r>
            <a:r>
              <a:rPr lang="en" sz="5400" dirty="0">
                <a:solidFill>
                  <a:srgbClr val="C00000"/>
                </a:solidFill>
              </a:rPr>
              <a:t>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7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2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799" y="2417264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F7B92E-EA35-185E-30B0-C790960E4DC3}"/>
              </a:ext>
            </a:extLst>
          </p:cNvPr>
          <p:cNvSpPr/>
          <p:nvPr/>
        </p:nvSpPr>
        <p:spPr>
          <a:xfrm>
            <a:off x="581468" y="1833774"/>
            <a:ext cx="210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727084" y="143980"/>
            <a:ext cx="37869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07C38-3CC6-A5BB-F641-9E341A9EC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86" y="947913"/>
            <a:ext cx="4345419" cy="4037075"/>
          </a:xfrm>
          <a:prstGeom prst="rect">
            <a:avLst/>
          </a:prstGeom>
        </p:spPr>
      </p:pic>
      <p:pic>
        <p:nvPicPr>
          <p:cNvPr id="42" name="FAFSE National 3 SB Track 036">
            <a:hlinkClick r:id="" action="ppaction://media"/>
            <a:extLst>
              <a:ext uri="{FF2B5EF4-FFF2-40B4-BE49-F238E27FC236}">
                <a16:creationId xmlns:a16="http://schemas.microsoft.com/office/drawing/2014/main" id="{1FABE137-0A3D-E16E-BBB0-DB6386B59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1156" y="4397694"/>
            <a:ext cx="503492" cy="5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07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844907" y="143980"/>
            <a:ext cx="35512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in groups</a:t>
            </a:r>
          </a:p>
        </p:txBody>
      </p:sp>
      <p:pic>
        <p:nvPicPr>
          <p:cNvPr id="42" name="Picture 4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5682BB0-6DA3-370F-6857-0A337CE0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14" y="955936"/>
            <a:ext cx="4596515" cy="415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2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973149" y="143980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Live on stage</a:t>
            </a:r>
          </a:p>
        </p:txBody>
      </p:sp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CA9F6062-C9ED-90B8-D410-28617506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76" y="1185292"/>
            <a:ext cx="6784668" cy="395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5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7456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body" idx="1"/>
          </p:nvPr>
        </p:nvSpPr>
        <p:spPr>
          <a:xfrm>
            <a:off x="1168868" y="167700"/>
            <a:ext cx="2652018" cy="62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C678C-B4CD-29F4-87E1-66C4FAC2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565" y="857906"/>
            <a:ext cx="2898267" cy="414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7"/>
          <p:cNvSpPr/>
          <p:nvPr/>
        </p:nvSpPr>
        <p:spPr>
          <a:xfrm>
            <a:off x="4833855" y="4156476"/>
            <a:ext cx="3622358" cy="426900"/>
          </a:xfrm>
          <a:prstGeom prst="roundRect">
            <a:avLst>
              <a:gd name="adj" fmla="val 179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7"/>
          <p:cNvSpPr/>
          <p:nvPr/>
        </p:nvSpPr>
        <p:spPr>
          <a:xfrm>
            <a:off x="4123800" y="370391"/>
            <a:ext cx="4815000" cy="1614300"/>
          </a:xfrm>
          <a:prstGeom prst="ellipseRibbon">
            <a:avLst>
              <a:gd name="adj1" fmla="val 18571"/>
              <a:gd name="adj2" fmla="val 72443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7"/>
          <p:cNvSpPr/>
          <p:nvPr/>
        </p:nvSpPr>
        <p:spPr>
          <a:xfrm>
            <a:off x="-94181" y="3226425"/>
            <a:ext cx="2403567" cy="896123"/>
          </a:xfrm>
          <a:custGeom>
            <a:avLst/>
            <a:gdLst/>
            <a:ahLst/>
            <a:cxnLst/>
            <a:rect l="l" t="t" r="r" b="b"/>
            <a:pathLst>
              <a:path w="63557" h="23696" extrusionOk="0">
                <a:moveTo>
                  <a:pt x="41040" y="0"/>
                </a:moveTo>
                <a:cubicBezTo>
                  <a:pt x="36233" y="0"/>
                  <a:pt x="32176" y="3196"/>
                  <a:pt x="30870" y="7578"/>
                </a:cubicBezTo>
                <a:cubicBezTo>
                  <a:pt x="29063" y="5376"/>
                  <a:pt x="26317" y="3970"/>
                  <a:pt x="23244" y="3970"/>
                </a:cubicBezTo>
                <a:cubicBezTo>
                  <a:pt x="21811" y="3970"/>
                  <a:pt x="20451" y="4278"/>
                  <a:pt x="19222" y="4828"/>
                </a:cubicBezTo>
                <a:cubicBezTo>
                  <a:pt x="18192" y="2146"/>
                  <a:pt x="15593" y="240"/>
                  <a:pt x="12547" y="240"/>
                </a:cubicBezTo>
                <a:cubicBezTo>
                  <a:pt x="10545" y="240"/>
                  <a:pt x="8735" y="1064"/>
                  <a:pt x="7436" y="2392"/>
                </a:cubicBezTo>
                <a:cubicBezTo>
                  <a:pt x="6807" y="2135"/>
                  <a:pt x="6119" y="1992"/>
                  <a:pt x="5397" y="1992"/>
                </a:cubicBezTo>
                <a:cubicBezTo>
                  <a:pt x="2417" y="1992"/>
                  <a:pt x="1" y="4408"/>
                  <a:pt x="1" y="7389"/>
                </a:cubicBezTo>
                <a:cubicBezTo>
                  <a:pt x="1" y="10370"/>
                  <a:pt x="2417" y="12787"/>
                  <a:pt x="5397" y="12787"/>
                </a:cubicBezTo>
                <a:cubicBezTo>
                  <a:pt x="6120" y="12787"/>
                  <a:pt x="6807" y="12642"/>
                  <a:pt x="7436" y="12386"/>
                </a:cubicBezTo>
                <a:cubicBezTo>
                  <a:pt x="8735" y="13714"/>
                  <a:pt x="10543" y="14537"/>
                  <a:pt x="12547" y="14537"/>
                </a:cubicBezTo>
                <a:cubicBezTo>
                  <a:pt x="12837" y="14537"/>
                  <a:pt x="13122" y="14518"/>
                  <a:pt x="13404" y="14485"/>
                </a:cubicBezTo>
                <a:cubicBezTo>
                  <a:pt x="13741" y="19628"/>
                  <a:pt x="18017" y="23696"/>
                  <a:pt x="23244" y="23696"/>
                </a:cubicBezTo>
                <a:cubicBezTo>
                  <a:pt x="27577" y="23696"/>
                  <a:pt x="31256" y="20901"/>
                  <a:pt x="32580" y="17015"/>
                </a:cubicBezTo>
                <a:cubicBezTo>
                  <a:pt x="34517" y="19570"/>
                  <a:pt x="37584" y="21222"/>
                  <a:pt x="41040" y="21222"/>
                </a:cubicBezTo>
                <a:cubicBezTo>
                  <a:pt x="45320" y="21222"/>
                  <a:pt x="49006" y="18684"/>
                  <a:pt x="50684" y="15034"/>
                </a:cubicBezTo>
                <a:cubicBezTo>
                  <a:pt x="51459" y="15500"/>
                  <a:pt x="52363" y="15771"/>
                  <a:pt x="53332" y="15771"/>
                </a:cubicBezTo>
                <a:cubicBezTo>
                  <a:pt x="55392" y="15771"/>
                  <a:pt x="57163" y="14562"/>
                  <a:pt x="57991" y="12818"/>
                </a:cubicBezTo>
                <a:cubicBezTo>
                  <a:pt x="58579" y="13441"/>
                  <a:pt x="59409" y="13832"/>
                  <a:pt x="60335" y="13832"/>
                </a:cubicBezTo>
                <a:cubicBezTo>
                  <a:pt x="62113" y="13832"/>
                  <a:pt x="63556" y="12390"/>
                  <a:pt x="63556" y="10610"/>
                </a:cubicBezTo>
                <a:cubicBezTo>
                  <a:pt x="63556" y="8829"/>
                  <a:pt x="62114" y="7387"/>
                  <a:pt x="60335" y="7387"/>
                </a:cubicBezTo>
                <a:cubicBezTo>
                  <a:pt x="59410" y="7387"/>
                  <a:pt x="58578" y="7778"/>
                  <a:pt x="57991" y="8403"/>
                </a:cubicBezTo>
                <a:cubicBezTo>
                  <a:pt x="57163" y="6657"/>
                  <a:pt x="55392" y="5449"/>
                  <a:pt x="53332" y="5449"/>
                </a:cubicBezTo>
                <a:cubicBezTo>
                  <a:pt x="52363" y="5449"/>
                  <a:pt x="51459" y="5722"/>
                  <a:pt x="50684" y="6187"/>
                </a:cubicBezTo>
                <a:cubicBezTo>
                  <a:pt x="49008" y="2535"/>
                  <a:pt x="45321" y="0"/>
                  <a:pt x="4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7"/>
          <p:cNvGrpSpPr/>
          <p:nvPr/>
        </p:nvGrpSpPr>
        <p:grpSpPr>
          <a:xfrm>
            <a:off x="-896380" y="487973"/>
            <a:ext cx="3611198" cy="4655515"/>
            <a:chOff x="5076100" y="2879550"/>
            <a:chExt cx="1539825" cy="1985125"/>
          </a:xfrm>
        </p:grpSpPr>
        <p:sp>
          <p:nvSpPr>
            <p:cNvPr id="1914" name="Google Shape;1914;p47"/>
            <p:cNvSpPr/>
            <p:nvPr/>
          </p:nvSpPr>
          <p:spPr>
            <a:xfrm>
              <a:off x="5662975" y="2913325"/>
              <a:ext cx="731650" cy="447225"/>
            </a:xfrm>
            <a:custGeom>
              <a:avLst/>
              <a:gdLst/>
              <a:ahLst/>
              <a:cxnLst/>
              <a:rect l="l" t="t" r="r" b="b"/>
              <a:pathLst>
                <a:path w="29266" h="17889" extrusionOk="0">
                  <a:moveTo>
                    <a:pt x="13978" y="1"/>
                  </a:moveTo>
                  <a:cubicBezTo>
                    <a:pt x="12778" y="1"/>
                    <a:pt x="11673" y="572"/>
                    <a:pt x="10971" y="1490"/>
                  </a:cubicBezTo>
                  <a:cubicBezTo>
                    <a:pt x="10778" y="1466"/>
                    <a:pt x="10587" y="1454"/>
                    <a:pt x="10397" y="1454"/>
                  </a:cubicBezTo>
                  <a:cubicBezTo>
                    <a:pt x="9962" y="1454"/>
                    <a:pt x="9537" y="1516"/>
                    <a:pt x="9131" y="1631"/>
                  </a:cubicBezTo>
                  <a:cubicBezTo>
                    <a:pt x="8726" y="1291"/>
                    <a:pt x="8225" y="1051"/>
                    <a:pt x="7664" y="962"/>
                  </a:cubicBezTo>
                  <a:cubicBezTo>
                    <a:pt x="7505" y="936"/>
                    <a:pt x="7346" y="924"/>
                    <a:pt x="7189" y="924"/>
                  </a:cubicBezTo>
                  <a:cubicBezTo>
                    <a:pt x="5730" y="924"/>
                    <a:pt x="4447" y="1983"/>
                    <a:pt x="4212" y="3468"/>
                  </a:cubicBezTo>
                  <a:cubicBezTo>
                    <a:pt x="4096" y="4199"/>
                    <a:pt x="4253" y="4909"/>
                    <a:pt x="4607" y="5495"/>
                  </a:cubicBezTo>
                  <a:cubicBezTo>
                    <a:pt x="4354" y="5666"/>
                    <a:pt x="4146" y="5900"/>
                    <a:pt x="4011" y="6182"/>
                  </a:cubicBezTo>
                  <a:cubicBezTo>
                    <a:pt x="2321" y="6588"/>
                    <a:pt x="958" y="7972"/>
                    <a:pt x="669" y="9795"/>
                  </a:cubicBezTo>
                  <a:cubicBezTo>
                    <a:pt x="598" y="10246"/>
                    <a:pt x="597" y="10694"/>
                    <a:pt x="659" y="11124"/>
                  </a:cubicBezTo>
                  <a:cubicBezTo>
                    <a:pt x="477" y="11452"/>
                    <a:pt x="348" y="11816"/>
                    <a:pt x="286" y="12207"/>
                  </a:cubicBezTo>
                  <a:cubicBezTo>
                    <a:pt x="1" y="14005"/>
                    <a:pt x="1228" y="15695"/>
                    <a:pt x="3025" y="15979"/>
                  </a:cubicBezTo>
                  <a:cubicBezTo>
                    <a:pt x="3198" y="16006"/>
                    <a:pt x="3370" y="16019"/>
                    <a:pt x="3539" y="16019"/>
                  </a:cubicBezTo>
                  <a:cubicBezTo>
                    <a:pt x="3770" y="16019"/>
                    <a:pt x="3997" y="15995"/>
                    <a:pt x="4217" y="15949"/>
                  </a:cubicBezTo>
                  <a:cubicBezTo>
                    <a:pt x="4651" y="16595"/>
                    <a:pt x="5341" y="17064"/>
                    <a:pt x="6170" y="17196"/>
                  </a:cubicBezTo>
                  <a:cubicBezTo>
                    <a:pt x="6324" y="17220"/>
                    <a:pt x="6476" y="17232"/>
                    <a:pt x="6626" y="17232"/>
                  </a:cubicBezTo>
                  <a:cubicBezTo>
                    <a:pt x="7100" y="17232"/>
                    <a:pt x="7555" y="17115"/>
                    <a:pt x="7957" y="16908"/>
                  </a:cubicBezTo>
                  <a:cubicBezTo>
                    <a:pt x="8397" y="17200"/>
                    <a:pt x="8905" y="17407"/>
                    <a:pt x="9460" y="17495"/>
                  </a:cubicBezTo>
                  <a:cubicBezTo>
                    <a:pt x="9659" y="17526"/>
                    <a:pt x="9857" y="17542"/>
                    <a:pt x="10052" y="17542"/>
                  </a:cubicBezTo>
                  <a:cubicBezTo>
                    <a:pt x="10197" y="17542"/>
                    <a:pt x="10340" y="17533"/>
                    <a:pt x="10482" y="17517"/>
                  </a:cubicBezTo>
                  <a:cubicBezTo>
                    <a:pt x="10824" y="17662"/>
                    <a:pt x="11188" y="17770"/>
                    <a:pt x="11571" y="17831"/>
                  </a:cubicBezTo>
                  <a:cubicBezTo>
                    <a:pt x="11817" y="17870"/>
                    <a:pt x="12061" y="17889"/>
                    <a:pt x="12302" y="17889"/>
                  </a:cubicBezTo>
                  <a:cubicBezTo>
                    <a:pt x="13502" y="17889"/>
                    <a:pt x="14625" y="17421"/>
                    <a:pt x="15466" y="16637"/>
                  </a:cubicBezTo>
                  <a:cubicBezTo>
                    <a:pt x="15693" y="16781"/>
                    <a:pt x="15953" y="16885"/>
                    <a:pt x="16237" y="16931"/>
                  </a:cubicBezTo>
                  <a:cubicBezTo>
                    <a:pt x="16344" y="16948"/>
                    <a:pt x="16451" y="16956"/>
                    <a:pt x="16555" y="16956"/>
                  </a:cubicBezTo>
                  <a:cubicBezTo>
                    <a:pt x="17214" y="16956"/>
                    <a:pt x="17818" y="16633"/>
                    <a:pt x="18192" y="16118"/>
                  </a:cubicBezTo>
                  <a:cubicBezTo>
                    <a:pt x="18973" y="16101"/>
                    <a:pt x="19696" y="15780"/>
                    <a:pt x="20231" y="15254"/>
                  </a:cubicBezTo>
                  <a:cubicBezTo>
                    <a:pt x="20854" y="15838"/>
                    <a:pt x="21652" y="16247"/>
                    <a:pt x="22560" y="16391"/>
                  </a:cubicBezTo>
                  <a:cubicBezTo>
                    <a:pt x="22794" y="16428"/>
                    <a:pt x="23027" y="16446"/>
                    <a:pt x="23257" y="16446"/>
                  </a:cubicBezTo>
                  <a:cubicBezTo>
                    <a:pt x="24307" y="16446"/>
                    <a:pt x="25295" y="16072"/>
                    <a:pt x="26069" y="15434"/>
                  </a:cubicBezTo>
                  <a:cubicBezTo>
                    <a:pt x="26329" y="15724"/>
                    <a:pt x="26687" y="15933"/>
                    <a:pt x="27105" y="15998"/>
                  </a:cubicBezTo>
                  <a:cubicBezTo>
                    <a:pt x="27198" y="16013"/>
                    <a:pt x="27291" y="16020"/>
                    <a:pt x="27383" y="16020"/>
                  </a:cubicBezTo>
                  <a:cubicBezTo>
                    <a:pt x="28232" y="16020"/>
                    <a:pt x="28979" y="15403"/>
                    <a:pt x="29116" y="14537"/>
                  </a:cubicBezTo>
                  <a:cubicBezTo>
                    <a:pt x="29266" y="13575"/>
                    <a:pt x="28612" y="12674"/>
                    <a:pt x="27653" y="12522"/>
                  </a:cubicBezTo>
                  <a:lnTo>
                    <a:pt x="27649" y="12522"/>
                  </a:lnTo>
                  <a:cubicBezTo>
                    <a:pt x="27734" y="11777"/>
                    <a:pt x="27629" y="11052"/>
                    <a:pt x="27370" y="10395"/>
                  </a:cubicBezTo>
                  <a:cubicBezTo>
                    <a:pt x="27491" y="10117"/>
                    <a:pt x="27579" y="9819"/>
                    <a:pt x="27629" y="9505"/>
                  </a:cubicBezTo>
                  <a:cubicBezTo>
                    <a:pt x="27947" y="7508"/>
                    <a:pt x="26583" y="5631"/>
                    <a:pt x="24585" y="5315"/>
                  </a:cubicBezTo>
                  <a:cubicBezTo>
                    <a:pt x="24391" y="5284"/>
                    <a:pt x="24197" y="5269"/>
                    <a:pt x="24006" y="5269"/>
                  </a:cubicBezTo>
                  <a:cubicBezTo>
                    <a:pt x="23405" y="5269"/>
                    <a:pt x="22829" y="5417"/>
                    <a:pt x="22320" y="5685"/>
                  </a:cubicBezTo>
                  <a:cubicBezTo>
                    <a:pt x="22011" y="4645"/>
                    <a:pt x="21199" y="3795"/>
                    <a:pt x="20124" y="3466"/>
                  </a:cubicBezTo>
                  <a:cubicBezTo>
                    <a:pt x="20125" y="3456"/>
                    <a:pt x="20130" y="3445"/>
                    <a:pt x="20131" y="3434"/>
                  </a:cubicBezTo>
                  <a:cubicBezTo>
                    <a:pt x="20280" y="2488"/>
                    <a:pt x="19636" y="1600"/>
                    <a:pt x="18690" y="1450"/>
                  </a:cubicBezTo>
                  <a:cubicBezTo>
                    <a:pt x="18598" y="1435"/>
                    <a:pt x="18507" y="1428"/>
                    <a:pt x="18416" y="1428"/>
                  </a:cubicBezTo>
                  <a:cubicBezTo>
                    <a:pt x="17975" y="1428"/>
                    <a:pt x="17562" y="1598"/>
                    <a:pt x="17251" y="1883"/>
                  </a:cubicBezTo>
                  <a:cubicBezTo>
                    <a:pt x="16699" y="935"/>
                    <a:pt x="15740" y="234"/>
                    <a:pt x="14573" y="48"/>
                  </a:cubicBezTo>
                  <a:cubicBezTo>
                    <a:pt x="14373" y="16"/>
                    <a:pt x="14174" y="1"/>
                    <a:pt x="13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5776150" y="3693275"/>
              <a:ext cx="654850" cy="400175"/>
            </a:xfrm>
            <a:custGeom>
              <a:avLst/>
              <a:gdLst/>
              <a:ahLst/>
              <a:cxnLst/>
              <a:rect l="l" t="t" r="r" b="b"/>
              <a:pathLst>
                <a:path w="26194" h="16007" extrusionOk="0">
                  <a:moveTo>
                    <a:pt x="12510" y="1"/>
                  </a:moveTo>
                  <a:cubicBezTo>
                    <a:pt x="11437" y="1"/>
                    <a:pt x="10447" y="512"/>
                    <a:pt x="9820" y="1333"/>
                  </a:cubicBezTo>
                  <a:cubicBezTo>
                    <a:pt x="9647" y="1312"/>
                    <a:pt x="9475" y="1301"/>
                    <a:pt x="9305" y="1301"/>
                  </a:cubicBezTo>
                  <a:cubicBezTo>
                    <a:pt x="8915" y="1301"/>
                    <a:pt x="8536" y="1356"/>
                    <a:pt x="8173" y="1459"/>
                  </a:cubicBezTo>
                  <a:cubicBezTo>
                    <a:pt x="7810" y="1153"/>
                    <a:pt x="7362" y="941"/>
                    <a:pt x="6860" y="860"/>
                  </a:cubicBezTo>
                  <a:cubicBezTo>
                    <a:pt x="6717" y="837"/>
                    <a:pt x="6574" y="826"/>
                    <a:pt x="6434" y="826"/>
                  </a:cubicBezTo>
                  <a:cubicBezTo>
                    <a:pt x="5129" y="826"/>
                    <a:pt x="3980" y="1775"/>
                    <a:pt x="3770" y="3104"/>
                  </a:cubicBezTo>
                  <a:cubicBezTo>
                    <a:pt x="3666" y="3757"/>
                    <a:pt x="3807" y="4392"/>
                    <a:pt x="4123" y="4917"/>
                  </a:cubicBezTo>
                  <a:cubicBezTo>
                    <a:pt x="3896" y="5070"/>
                    <a:pt x="3711" y="5279"/>
                    <a:pt x="3588" y="5532"/>
                  </a:cubicBezTo>
                  <a:cubicBezTo>
                    <a:pt x="2076" y="5894"/>
                    <a:pt x="856" y="7133"/>
                    <a:pt x="598" y="8764"/>
                  </a:cubicBezTo>
                  <a:cubicBezTo>
                    <a:pt x="534" y="9168"/>
                    <a:pt x="534" y="9569"/>
                    <a:pt x="589" y="9953"/>
                  </a:cubicBezTo>
                  <a:cubicBezTo>
                    <a:pt x="427" y="10246"/>
                    <a:pt x="312" y="10571"/>
                    <a:pt x="256" y="10922"/>
                  </a:cubicBezTo>
                  <a:cubicBezTo>
                    <a:pt x="1" y="12532"/>
                    <a:pt x="1098" y="14043"/>
                    <a:pt x="2708" y="14298"/>
                  </a:cubicBezTo>
                  <a:cubicBezTo>
                    <a:pt x="2863" y="14322"/>
                    <a:pt x="3017" y="14334"/>
                    <a:pt x="3170" y="14334"/>
                  </a:cubicBezTo>
                  <a:cubicBezTo>
                    <a:pt x="3376" y="14334"/>
                    <a:pt x="3578" y="14313"/>
                    <a:pt x="3774" y="14271"/>
                  </a:cubicBezTo>
                  <a:cubicBezTo>
                    <a:pt x="4162" y="14848"/>
                    <a:pt x="4781" y="15270"/>
                    <a:pt x="5521" y="15387"/>
                  </a:cubicBezTo>
                  <a:cubicBezTo>
                    <a:pt x="5659" y="15409"/>
                    <a:pt x="5796" y="15420"/>
                    <a:pt x="5932" y="15420"/>
                  </a:cubicBezTo>
                  <a:cubicBezTo>
                    <a:pt x="6355" y="15420"/>
                    <a:pt x="6760" y="15316"/>
                    <a:pt x="7120" y="15130"/>
                  </a:cubicBezTo>
                  <a:cubicBezTo>
                    <a:pt x="7514" y="15392"/>
                    <a:pt x="7968" y="15576"/>
                    <a:pt x="8466" y="15655"/>
                  </a:cubicBezTo>
                  <a:cubicBezTo>
                    <a:pt x="8644" y="15683"/>
                    <a:pt x="8821" y="15696"/>
                    <a:pt x="8997" y="15696"/>
                  </a:cubicBezTo>
                  <a:cubicBezTo>
                    <a:pt x="9126" y="15696"/>
                    <a:pt x="9254" y="15689"/>
                    <a:pt x="9380" y="15675"/>
                  </a:cubicBezTo>
                  <a:cubicBezTo>
                    <a:pt x="9686" y="15804"/>
                    <a:pt x="10012" y="15901"/>
                    <a:pt x="10355" y="15955"/>
                  </a:cubicBezTo>
                  <a:cubicBezTo>
                    <a:pt x="10575" y="15990"/>
                    <a:pt x="10793" y="16006"/>
                    <a:pt x="11009" y="16006"/>
                  </a:cubicBezTo>
                  <a:cubicBezTo>
                    <a:pt x="12083" y="16006"/>
                    <a:pt x="13088" y="15589"/>
                    <a:pt x="13840" y="14886"/>
                  </a:cubicBezTo>
                  <a:cubicBezTo>
                    <a:pt x="14044" y="15017"/>
                    <a:pt x="14277" y="15108"/>
                    <a:pt x="14531" y="15150"/>
                  </a:cubicBezTo>
                  <a:cubicBezTo>
                    <a:pt x="14627" y="15165"/>
                    <a:pt x="14722" y="15172"/>
                    <a:pt x="14816" y="15172"/>
                  </a:cubicBezTo>
                  <a:cubicBezTo>
                    <a:pt x="15405" y="15172"/>
                    <a:pt x="15945" y="14883"/>
                    <a:pt x="16282" y="14423"/>
                  </a:cubicBezTo>
                  <a:cubicBezTo>
                    <a:pt x="16979" y="14408"/>
                    <a:pt x="17627" y="14120"/>
                    <a:pt x="18105" y="13648"/>
                  </a:cubicBezTo>
                  <a:cubicBezTo>
                    <a:pt x="18663" y="14170"/>
                    <a:pt x="19378" y="14538"/>
                    <a:pt x="20190" y="14665"/>
                  </a:cubicBezTo>
                  <a:cubicBezTo>
                    <a:pt x="20400" y="14699"/>
                    <a:pt x="20608" y="14715"/>
                    <a:pt x="20814" y="14715"/>
                  </a:cubicBezTo>
                  <a:cubicBezTo>
                    <a:pt x="21754" y="14715"/>
                    <a:pt x="22637" y="14379"/>
                    <a:pt x="23330" y="13808"/>
                  </a:cubicBezTo>
                  <a:cubicBezTo>
                    <a:pt x="23563" y="14068"/>
                    <a:pt x="23884" y="14255"/>
                    <a:pt x="24257" y="14314"/>
                  </a:cubicBezTo>
                  <a:cubicBezTo>
                    <a:pt x="24340" y="14327"/>
                    <a:pt x="24423" y="14333"/>
                    <a:pt x="24504" y="14333"/>
                  </a:cubicBezTo>
                  <a:cubicBezTo>
                    <a:pt x="25265" y="14333"/>
                    <a:pt x="25935" y="13780"/>
                    <a:pt x="26058" y="13005"/>
                  </a:cubicBezTo>
                  <a:cubicBezTo>
                    <a:pt x="26194" y="12149"/>
                    <a:pt x="25608" y="11343"/>
                    <a:pt x="24748" y="11206"/>
                  </a:cubicBezTo>
                  <a:lnTo>
                    <a:pt x="24744" y="11206"/>
                  </a:lnTo>
                  <a:cubicBezTo>
                    <a:pt x="24821" y="10539"/>
                    <a:pt x="24727" y="9890"/>
                    <a:pt x="24495" y="9302"/>
                  </a:cubicBezTo>
                  <a:cubicBezTo>
                    <a:pt x="24602" y="9054"/>
                    <a:pt x="24681" y="8786"/>
                    <a:pt x="24726" y="8506"/>
                  </a:cubicBezTo>
                  <a:cubicBezTo>
                    <a:pt x="25010" y="6719"/>
                    <a:pt x="23790" y="5039"/>
                    <a:pt x="22002" y="4755"/>
                  </a:cubicBezTo>
                  <a:cubicBezTo>
                    <a:pt x="21828" y="4728"/>
                    <a:pt x="21655" y="4714"/>
                    <a:pt x="21485" y="4714"/>
                  </a:cubicBezTo>
                  <a:cubicBezTo>
                    <a:pt x="20946" y="4714"/>
                    <a:pt x="20430" y="4847"/>
                    <a:pt x="19974" y="5086"/>
                  </a:cubicBezTo>
                  <a:cubicBezTo>
                    <a:pt x="19699" y="4155"/>
                    <a:pt x="18973" y="3395"/>
                    <a:pt x="18010" y="3101"/>
                  </a:cubicBezTo>
                  <a:cubicBezTo>
                    <a:pt x="18011" y="3091"/>
                    <a:pt x="18016" y="3081"/>
                    <a:pt x="18017" y="3073"/>
                  </a:cubicBezTo>
                  <a:cubicBezTo>
                    <a:pt x="18152" y="2226"/>
                    <a:pt x="17574" y="1432"/>
                    <a:pt x="16727" y="1297"/>
                  </a:cubicBezTo>
                  <a:cubicBezTo>
                    <a:pt x="16645" y="1284"/>
                    <a:pt x="16564" y="1277"/>
                    <a:pt x="16484" y="1277"/>
                  </a:cubicBezTo>
                  <a:cubicBezTo>
                    <a:pt x="16089" y="1277"/>
                    <a:pt x="15719" y="1430"/>
                    <a:pt x="15439" y="1685"/>
                  </a:cubicBezTo>
                  <a:cubicBezTo>
                    <a:pt x="14946" y="836"/>
                    <a:pt x="14088" y="209"/>
                    <a:pt x="13042" y="43"/>
                  </a:cubicBezTo>
                  <a:cubicBezTo>
                    <a:pt x="12863" y="14"/>
                    <a:pt x="12685" y="1"/>
                    <a:pt x="12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5205150" y="3626400"/>
              <a:ext cx="503950" cy="308050"/>
            </a:xfrm>
            <a:custGeom>
              <a:avLst/>
              <a:gdLst/>
              <a:ahLst/>
              <a:cxnLst/>
              <a:rect l="l" t="t" r="r" b="b"/>
              <a:pathLst>
                <a:path w="20158" h="12322" extrusionOk="0">
                  <a:moveTo>
                    <a:pt x="10533" y="1"/>
                  </a:moveTo>
                  <a:cubicBezTo>
                    <a:pt x="10397" y="1"/>
                    <a:pt x="10260" y="11"/>
                    <a:pt x="10122" y="33"/>
                  </a:cubicBezTo>
                  <a:cubicBezTo>
                    <a:pt x="9316" y="162"/>
                    <a:pt x="8656" y="644"/>
                    <a:pt x="8276" y="1297"/>
                  </a:cubicBezTo>
                  <a:cubicBezTo>
                    <a:pt x="8062" y="1101"/>
                    <a:pt x="7777" y="984"/>
                    <a:pt x="7474" y="984"/>
                  </a:cubicBezTo>
                  <a:cubicBezTo>
                    <a:pt x="7411" y="984"/>
                    <a:pt x="7348" y="989"/>
                    <a:pt x="7285" y="999"/>
                  </a:cubicBezTo>
                  <a:cubicBezTo>
                    <a:pt x="6633" y="1102"/>
                    <a:pt x="6190" y="1713"/>
                    <a:pt x="6292" y="2365"/>
                  </a:cubicBezTo>
                  <a:cubicBezTo>
                    <a:pt x="6293" y="2373"/>
                    <a:pt x="6296" y="2380"/>
                    <a:pt x="6297" y="2387"/>
                  </a:cubicBezTo>
                  <a:cubicBezTo>
                    <a:pt x="5556" y="2613"/>
                    <a:pt x="4997" y="3200"/>
                    <a:pt x="4785" y="3916"/>
                  </a:cubicBezTo>
                  <a:cubicBezTo>
                    <a:pt x="4433" y="3732"/>
                    <a:pt x="4035" y="3628"/>
                    <a:pt x="3620" y="3628"/>
                  </a:cubicBezTo>
                  <a:cubicBezTo>
                    <a:pt x="3489" y="3628"/>
                    <a:pt x="3357" y="3639"/>
                    <a:pt x="3224" y="3660"/>
                  </a:cubicBezTo>
                  <a:cubicBezTo>
                    <a:pt x="1848" y="3879"/>
                    <a:pt x="910" y="5170"/>
                    <a:pt x="1128" y="6546"/>
                  </a:cubicBezTo>
                  <a:cubicBezTo>
                    <a:pt x="1162" y="6762"/>
                    <a:pt x="1222" y="6967"/>
                    <a:pt x="1307" y="7159"/>
                  </a:cubicBezTo>
                  <a:cubicBezTo>
                    <a:pt x="1128" y="7611"/>
                    <a:pt x="1055" y="8111"/>
                    <a:pt x="1115" y="8624"/>
                  </a:cubicBezTo>
                  <a:lnTo>
                    <a:pt x="1112" y="8624"/>
                  </a:lnTo>
                  <a:cubicBezTo>
                    <a:pt x="452" y="8729"/>
                    <a:pt x="0" y="9350"/>
                    <a:pt x="104" y="10012"/>
                  </a:cubicBezTo>
                  <a:cubicBezTo>
                    <a:pt x="199" y="10607"/>
                    <a:pt x="713" y="11033"/>
                    <a:pt x="1298" y="11033"/>
                  </a:cubicBezTo>
                  <a:cubicBezTo>
                    <a:pt x="1361" y="11033"/>
                    <a:pt x="1425" y="11028"/>
                    <a:pt x="1490" y="11018"/>
                  </a:cubicBezTo>
                  <a:cubicBezTo>
                    <a:pt x="1776" y="10973"/>
                    <a:pt x="2024" y="10830"/>
                    <a:pt x="2203" y="10630"/>
                  </a:cubicBezTo>
                  <a:cubicBezTo>
                    <a:pt x="2736" y="11069"/>
                    <a:pt x="3416" y="11327"/>
                    <a:pt x="4138" y="11327"/>
                  </a:cubicBezTo>
                  <a:cubicBezTo>
                    <a:pt x="4297" y="11327"/>
                    <a:pt x="4457" y="11314"/>
                    <a:pt x="4619" y="11289"/>
                  </a:cubicBezTo>
                  <a:cubicBezTo>
                    <a:pt x="5244" y="11191"/>
                    <a:pt x="5795" y="10908"/>
                    <a:pt x="6223" y="10506"/>
                  </a:cubicBezTo>
                  <a:cubicBezTo>
                    <a:pt x="6591" y="10870"/>
                    <a:pt x="7091" y="11091"/>
                    <a:pt x="7628" y="11102"/>
                  </a:cubicBezTo>
                  <a:cubicBezTo>
                    <a:pt x="7885" y="11457"/>
                    <a:pt x="8301" y="11679"/>
                    <a:pt x="8754" y="11679"/>
                  </a:cubicBezTo>
                  <a:cubicBezTo>
                    <a:pt x="8827" y="11679"/>
                    <a:pt x="8900" y="11673"/>
                    <a:pt x="8974" y="11661"/>
                  </a:cubicBezTo>
                  <a:cubicBezTo>
                    <a:pt x="9169" y="11630"/>
                    <a:pt x="9349" y="11559"/>
                    <a:pt x="9506" y="11459"/>
                  </a:cubicBezTo>
                  <a:cubicBezTo>
                    <a:pt x="10084" y="11999"/>
                    <a:pt x="10857" y="12321"/>
                    <a:pt x="11684" y="12321"/>
                  </a:cubicBezTo>
                  <a:cubicBezTo>
                    <a:pt x="11850" y="12321"/>
                    <a:pt x="12018" y="12308"/>
                    <a:pt x="12187" y="12281"/>
                  </a:cubicBezTo>
                  <a:cubicBezTo>
                    <a:pt x="12451" y="12239"/>
                    <a:pt x="12702" y="12166"/>
                    <a:pt x="12937" y="12066"/>
                  </a:cubicBezTo>
                  <a:cubicBezTo>
                    <a:pt x="13035" y="12076"/>
                    <a:pt x="13133" y="12082"/>
                    <a:pt x="13233" y="12082"/>
                  </a:cubicBezTo>
                  <a:cubicBezTo>
                    <a:pt x="13367" y="12082"/>
                    <a:pt x="13504" y="12072"/>
                    <a:pt x="13641" y="12050"/>
                  </a:cubicBezTo>
                  <a:cubicBezTo>
                    <a:pt x="14025" y="11989"/>
                    <a:pt x="14375" y="11847"/>
                    <a:pt x="14677" y="11646"/>
                  </a:cubicBezTo>
                  <a:cubicBezTo>
                    <a:pt x="14955" y="11789"/>
                    <a:pt x="15267" y="11869"/>
                    <a:pt x="15593" y="11869"/>
                  </a:cubicBezTo>
                  <a:cubicBezTo>
                    <a:pt x="15697" y="11869"/>
                    <a:pt x="15802" y="11861"/>
                    <a:pt x="15908" y="11845"/>
                  </a:cubicBezTo>
                  <a:cubicBezTo>
                    <a:pt x="16479" y="11755"/>
                    <a:pt x="16955" y="11430"/>
                    <a:pt x="17253" y="10986"/>
                  </a:cubicBezTo>
                  <a:cubicBezTo>
                    <a:pt x="17404" y="11018"/>
                    <a:pt x="17560" y="11034"/>
                    <a:pt x="17718" y="11034"/>
                  </a:cubicBezTo>
                  <a:cubicBezTo>
                    <a:pt x="17836" y="11034"/>
                    <a:pt x="17954" y="11025"/>
                    <a:pt x="18074" y="11006"/>
                  </a:cubicBezTo>
                  <a:cubicBezTo>
                    <a:pt x="19314" y="10810"/>
                    <a:pt x="20157" y="9646"/>
                    <a:pt x="19961" y="8408"/>
                  </a:cubicBezTo>
                  <a:cubicBezTo>
                    <a:pt x="19919" y="8139"/>
                    <a:pt x="19830" y="7887"/>
                    <a:pt x="19705" y="7662"/>
                  </a:cubicBezTo>
                  <a:cubicBezTo>
                    <a:pt x="19747" y="7366"/>
                    <a:pt x="19747" y="7058"/>
                    <a:pt x="19698" y="6748"/>
                  </a:cubicBezTo>
                  <a:cubicBezTo>
                    <a:pt x="19499" y="5492"/>
                    <a:pt x="18560" y="4538"/>
                    <a:pt x="17397" y="4259"/>
                  </a:cubicBezTo>
                  <a:cubicBezTo>
                    <a:pt x="17303" y="4065"/>
                    <a:pt x="17160" y="3903"/>
                    <a:pt x="16986" y="3786"/>
                  </a:cubicBezTo>
                  <a:cubicBezTo>
                    <a:pt x="17229" y="3382"/>
                    <a:pt x="17339" y="2892"/>
                    <a:pt x="17258" y="2390"/>
                  </a:cubicBezTo>
                  <a:cubicBezTo>
                    <a:pt x="17096" y="1368"/>
                    <a:pt x="16213" y="638"/>
                    <a:pt x="15209" y="638"/>
                  </a:cubicBezTo>
                  <a:cubicBezTo>
                    <a:pt x="15101" y="638"/>
                    <a:pt x="14991" y="646"/>
                    <a:pt x="14881" y="664"/>
                  </a:cubicBezTo>
                  <a:cubicBezTo>
                    <a:pt x="14493" y="724"/>
                    <a:pt x="14149" y="889"/>
                    <a:pt x="13870" y="1124"/>
                  </a:cubicBezTo>
                  <a:cubicBezTo>
                    <a:pt x="13590" y="1045"/>
                    <a:pt x="13297" y="1002"/>
                    <a:pt x="12998" y="1002"/>
                  </a:cubicBezTo>
                  <a:cubicBezTo>
                    <a:pt x="12867" y="1002"/>
                    <a:pt x="12735" y="1010"/>
                    <a:pt x="12602" y="1027"/>
                  </a:cubicBezTo>
                  <a:cubicBezTo>
                    <a:pt x="12119" y="394"/>
                    <a:pt x="11359" y="1"/>
                    <a:pt x="10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5744875" y="4093950"/>
              <a:ext cx="188375" cy="770725"/>
            </a:xfrm>
            <a:custGeom>
              <a:avLst/>
              <a:gdLst/>
              <a:ahLst/>
              <a:cxnLst/>
              <a:rect l="l" t="t" r="r" b="b"/>
              <a:pathLst>
                <a:path w="7535" h="30829" extrusionOk="0">
                  <a:moveTo>
                    <a:pt x="940" y="1"/>
                  </a:moveTo>
                  <a:lnTo>
                    <a:pt x="0" y="30828"/>
                  </a:lnTo>
                  <a:lnTo>
                    <a:pt x="7534" y="3082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5842375" y="3367975"/>
              <a:ext cx="291700" cy="555075"/>
            </a:xfrm>
            <a:custGeom>
              <a:avLst/>
              <a:gdLst/>
              <a:ahLst/>
              <a:cxnLst/>
              <a:rect l="l" t="t" r="r" b="b"/>
              <a:pathLst>
                <a:path w="11668" h="22203" extrusionOk="0">
                  <a:moveTo>
                    <a:pt x="8197" y="1"/>
                  </a:moveTo>
                  <a:lnTo>
                    <a:pt x="1" y="20502"/>
                  </a:lnTo>
                  <a:lnTo>
                    <a:pt x="4624" y="22203"/>
                  </a:lnTo>
                  <a:lnTo>
                    <a:pt x="11667" y="1278"/>
                  </a:lnTo>
                  <a:lnTo>
                    <a:pt x="8197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5485850" y="3990650"/>
              <a:ext cx="353225" cy="321850"/>
            </a:xfrm>
            <a:custGeom>
              <a:avLst/>
              <a:gdLst/>
              <a:ahLst/>
              <a:cxnLst/>
              <a:rect l="l" t="t" r="r" b="b"/>
              <a:pathLst>
                <a:path w="14129" h="12874" extrusionOk="0">
                  <a:moveTo>
                    <a:pt x="14126" y="10334"/>
                  </a:moveTo>
                  <a:lnTo>
                    <a:pt x="14126" y="10334"/>
                  </a:lnTo>
                  <a:lnTo>
                    <a:pt x="14126" y="10334"/>
                  </a:lnTo>
                  <a:cubicBezTo>
                    <a:pt x="14127" y="10334"/>
                    <a:pt x="14128" y="10334"/>
                    <a:pt x="14128" y="10334"/>
                  </a:cubicBezTo>
                  <a:close/>
                  <a:moveTo>
                    <a:pt x="3464" y="0"/>
                  </a:moveTo>
                  <a:lnTo>
                    <a:pt x="585" y="1077"/>
                  </a:lnTo>
                  <a:cubicBezTo>
                    <a:pt x="585" y="1077"/>
                    <a:pt x="0" y="11351"/>
                    <a:pt x="14126" y="12873"/>
                  </a:cubicBezTo>
                  <a:lnTo>
                    <a:pt x="14126" y="10334"/>
                  </a:lnTo>
                  <a:lnTo>
                    <a:pt x="14126" y="10334"/>
                  </a:lnTo>
                  <a:cubicBezTo>
                    <a:pt x="14099" y="10336"/>
                    <a:pt x="13818" y="10360"/>
                    <a:pt x="13362" y="10360"/>
                  </a:cubicBezTo>
                  <a:cubicBezTo>
                    <a:pt x="10779" y="10360"/>
                    <a:pt x="2604" y="9607"/>
                    <a:pt x="3464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5237575" y="3247675"/>
              <a:ext cx="218600" cy="199225"/>
            </a:xfrm>
            <a:custGeom>
              <a:avLst/>
              <a:gdLst/>
              <a:ahLst/>
              <a:cxnLst/>
              <a:rect l="l" t="t" r="r" b="b"/>
              <a:pathLst>
                <a:path w="8744" h="7969" extrusionOk="0">
                  <a:moveTo>
                    <a:pt x="8743" y="6395"/>
                  </a:moveTo>
                  <a:lnTo>
                    <a:pt x="8743" y="6395"/>
                  </a:lnTo>
                  <a:lnTo>
                    <a:pt x="8743" y="6395"/>
                  </a:lnTo>
                  <a:cubicBezTo>
                    <a:pt x="8743" y="6395"/>
                    <a:pt x="8744" y="6395"/>
                    <a:pt x="8744" y="6395"/>
                  </a:cubicBezTo>
                  <a:close/>
                  <a:moveTo>
                    <a:pt x="2145" y="0"/>
                  </a:moveTo>
                  <a:lnTo>
                    <a:pt x="362" y="668"/>
                  </a:lnTo>
                  <a:cubicBezTo>
                    <a:pt x="362" y="668"/>
                    <a:pt x="0" y="7026"/>
                    <a:pt x="8743" y="7968"/>
                  </a:cubicBezTo>
                  <a:lnTo>
                    <a:pt x="8743" y="6395"/>
                  </a:lnTo>
                  <a:lnTo>
                    <a:pt x="8743" y="6395"/>
                  </a:lnTo>
                  <a:cubicBezTo>
                    <a:pt x="8728" y="6397"/>
                    <a:pt x="8554" y="6411"/>
                    <a:pt x="8271" y="6411"/>
                  </a:cubicBezTo>
                  <a:cubicBezTo>
                    <a:pt x="6674" y="6411"/>
                    <a:pt x="1613" y="5946"/>
                    <a:pt x="2145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5519400" y="3315350"/>
              <a:ext cx="267675" cy="309900"/>
            </a:xfrm>
            <a:custGeom>
              <a:avLst/>
              <a:gdLst/>
              <a:ahLst/>
              <a:cxnLst/>
              <a:rect l="l" t="t" r="r" b="b"/>
              <a:pathLst>
                <a:path w="10707" h="12396" extrusionOk="0">
                  <a:moveTo>
                    <a:pt x="5074" y="0"/>
                  </a:moveTo>
                  <a:lnTo>
                    <a:pt x="5074" y="0"/>
                  </a:lnTo>
                  <a:cubicBezTo>
                    <a:pt x="8915" y="8136"/>
                    <a:pt x="1" y="10521"/>
                    <a:pt x="1" y="10521"/>
                  </a:cubicBezTo>
                  <a:lnTo>
                    <a:pt x="689" y="12396"/>
                  </a:lnTo>
                  <a:cubicBezTo>
                    <a:pt x="10707" y="7444"/>
                    <a:pt x="7492" y="16"/>
                    <a:pt x="7492" y="16"/>
                  </a:cubicBezTo>
                  <a:lnTo>
                    <a:pt x="507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5980725" y="3503050"/>
              <a:ext cx="277825" cy="253150"/>
            </a:xfrm>
            <a:custGeom>
              <a:avLst/>
              <a:gdLst/>
              <a:ahLst/>
              <a:cxnLst/>
              <a:rect l="l" t="t" r="r" b="b"/>
              <a:pathLst>
                <a:path w="11113" h="10126" extrusionOk="0">
                  <a:moveTo>
                    <a:pt x="8388" y="1"/>
                  </a:moveTo>
                  <a:lnTo>
                    <a:pt x="8388" y="1"/>
                  </a:lnTo>
                  <a:cubicBezTo>
                    <a:pt x="9065" y="7557"/>
                    <a:pt x="2634" y="8149"/>
                    <a:pt x="603" y="8149"/>
                  </a:cubicBezTo>
                  <a:cubicBezTo>
                    <a:pt x="226" y="8149"/>
                    <a:pt x="0" y="8129"/>
                    <a:pt x="0" y="8129"/>
                  </a:cubicBezTo>
                  <a:lnTo>
                    <a:pt x="0" y="10126"/>
                  </a:lnTo>
                  <a:cubicBezTo>
                    <a:pt x="11113" y="8929"/>
                    <a:pt x="10653" y="848"/>
                    <a:pt x="10653" y="848"/>
                  </a:cubicBezTo>
                  <a:lnTo>
                    <a:pt x="838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5319750" y="3279275"/>
              <a:ext cx="499050" cy="548250"/>
            </a:xfrm>
            <a:custGeom>
              <a:avLst/>
              <a:gdLst/>
              <a:ahLst/>
              <a:cxnLst/>
              <a:rect l="l" t="t" r="r" b="b"/>
              <a:pathLst>
                <a:path w="19962" h="21930" extrusionOk="0">
                  <a:moveTo>
                    <a:pt x="9157" y="1"/>
                  </a:moveTo>
                  <a:lnTo>
                    <a:pt x="4756" y="388"/>
                  </a:lnTo>
                  <a:cubicBezTo>
                    <a:pt x="4756" y="388"/>
                    <a:pt x="0" y="14396"/>
                    <a:pt x="18985" y="21930"/>
                  </a:cubicBezTo>
                  <a:lnTo>
                    <a:pt x="19961" y="18411"/>
                  </a:lnTo>
                  <a:cubicBezTo>
                    <a:pt x="19961" y="18411"/>
                    <a:pt x="3369" y="15390"/>
                    <a:pt x="9157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5448525" y="3775925"/>
              <a:ext cx="216700" cy="216675"/>
            </a:xfrm>
            <a:custGeom>
              <a:avLst/>
              <a:gdLst/>
              <a:ahLst/>
              <a:cxnLst/>
              <a:rect l="l" t="t" r="r" b="b"/>
              <a:pathLst>
                <a:path w="8668" h="8667" extrusionOk="0">
                  <a:moveTo>
                    <a:pt x="4335" y="0"/>
                  </a:moveTo>
                  <a:cubicBezTo>
                    <a:pt x="4334" y="0"/>
                    <a:pt x="4333" y="0"/>
                    <a:pt x="4333" y="0"/>
                  </a:cubicBezTo>
                  <a:cubicBezTo>
                    <a:pt x="1941" y="0"/>
                    <a:pt x="0" y="1941"/>
                    <a:pt x="0" y="4333"/>
                  </a:cubicBezTo>
                  <a:cubicBezTo>
                    <a:pt x="0" y="6727"/>
                    <a:pt x="1941" y="8666"/>
                    <a:pt x="4333" y="8666"/>
                  </a:cubicBezTo>
                  <a:cubicBezTo>
                    <a:pt x="6727" y="8666"/>
                    <a:pt x="8667" y="6727"/>
                    <a:pt x="8667" y="4333"/>
                  </a:cubicBezTo>
                  <a:cubicBezTo>
                    <a:pt x="8667" y="1939"/>
                    <a:pt x="6728" y="0"/>
                    <a:pt x="4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5695675" y="3690325"/>
              <a:ext cx="102550" cy="102550"/>
            </a:xfrm>
            <a:custGeom>
              <a:avLst/>
              <a:gdLst/>
              <a:ahLst/>
              <a:cxnLst/>
              <a:rect l="l" t="t" r="r" b="b"/>
              <a:pathLst>
                <a:path w="4102" h="4102" extrusionOk="0">
                  <a:moveTo>
                    <a:pt x="2051" y="1"/>
                  </a:moveTo>
                  <a:cubicBezTo>
                    <a:pt x="920" y="1"/>
                    <a:pt x="0" y="918"/>
                    <a:pt x="0" y="2050"/>
                  </a:cubicBezTo>
                  <a:cubicBezTo>
                    <a:pt x="0" y="3183"/>
                    <a:pt x="918" y="4101"/>
                    <a:pt x="2051" y="4101"/>
                  </a:cubicBezTo>
                  <a:cubicBezTo>
                    <a:pt x="3184" y="4101"/>
                    <a:pt x="4101" y="3183"/>
                    <a:pt x="4101" y="2050"/>
                  </a:cubicBezTo>
                  <a:cubicBezTo>
                    <a:pt x="4101" y="919"/>
                    <a:pt x="3184" y="1"/>
                    <a:pt x="2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5954075" y="4036725"/>
              <a:ext cx="171625" cy="171600"/>
            </a:xfrm>
            <a:custGeom>
              <a:avLst/>
              <a:gdLst/>
              <a:ahLst/>
              <a:cxnLst/>
              <a:rect l="l" t="t" r="r" b="b"/>
              <a:pathLst>
                <a:path w="6865" h="6864" extrusionOk="0">
                  <a:moveTo>
                    <a:pt x="3432" y="1"/>
                  </a:moveTo>
                  <a:cubicBezTo>
                    <a:pt x="1537" y="1"/>
                    <a:pt x="1" y="1537"/>
                    <a:pt x="1" y="3432"/>
                  </a:cubicBezTo>
                  <a:cubicBezTo>
                    <a:pt x="1" y="5327"/>
                    <a:pt x="1537" y="6863"/>
                    <a:pt x="3432" y="6863"/>
                  </a:cubicBezTo>
                  <a:cubicBezTo>
                    <a:pt x="5328" y="6863"/>
                    <a:pt x="6864" y="5327"/>
                    <a:pt x="6864" y="3432"/>
                  </a:cubicBezTo>
                  <a:cubicBezTo>
                    <a:pt x="6864" y="1537"/>
                    <a:pt x="5327" y="1"/>
                    <a:pt x="3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5620925" y="3945575"/>
              <a:ext cx="176975" cy="176950"/>
            </a:xfrm>
            <a:custGeom>
              <a:avLst/>
              <a:gdLst/>
              <a:ahLst/>
              <a:cxnLst/>
              <a:rect l="l" t="t" r="r" b="b"/>
              <a:pathLst>
                <a:path w="7079" h="7078" extrusionOk="0">
                  <a:moveTo>
                    <a:pt x="3540" y="1"/>
                  </a:moveTo>
                  <a:cubicBezTo>
                    <a:pt x="1585" y="1"/>
                    <a:pt x="0" y="1584"/>
                    <a:pt x="0" y="3538"/>
                  </a:cubicBezTo>
                  <a:cubicBezTo>
                    <a:pt x="0" y="5493"/>
                    <a:pt x="1585" y="7078"/>
                    <a:pt x="3540" y="7078"/>
                  </a:cubicBezTo>
                  <a:cubicBezTo>
                    <a:pt x="5494" y="7078"/>
                    <a:pt x="7079" y="5493"/>
                    <a:pt x="7079" y="3538"/>
                  </a:cubicBezTo>
                  <a:cubicBezTo>
                    <a:pt x="7079" y="1584"/>
                    <a:pt x="5494" y="1"/>
                    <a:pt x="3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5761850" y="366842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8" y="1"/>
                  </a:moveTo>
                  <a:cubicBezTo>
                    <a:pt x="2005" y="1"/>
                    <a:pt x="0" y="2005"/>
                    <a:pt x="0" y="4478"/>
                  </a:cubicBezTo>
                  <a:cubicBezTo>
                    <a:pt x="0" y="6951"/>
                    <a:pt x="2005" y="8955"/>
                    <a:pt x="4478" y="8955"/>
                  </a:cubicBezTo>
                  <a:cubicBezTo>
                    <a:pt x="6950" y="8955"/>
                    <a:pt x="8954" y="6951"/>
                    <a:pt x="8954" y="4478"/>
                  </a:cubicBezTo>
                  <a:cubicBezTo>
                    <a:pt x="8954" y="2005"/>
                    <a:pt x="6949" y="1"/>
                    <a:pt x="4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5973000" y="388670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7" y="1"/>
                  </a:moveTo>
                  <a:cubicBezTo>
                    <a:pt x="2345" y="1"/>
                    <a:pt x="1" y="2344"/>
                    <a:pt x="1" y="5237"/>
                  </a:cubicBezTo>
                  <a:cubicBezTo>
                    <a:pt x="1" y="8130"/>
                    <a:pt x="2345" y="10473"/>
                    <a:pt x="5237" y="10473"/>
                  </a:cubicBezTo>
                  <a:cubicBezTo>
                    <a:pt x="8130" y="10473"/>
                    <a:pt x="10473" y="8128"/>
                    <a:pt x="10473" y="5237"/>
                  </a:cubicBezTo>
                  <a:cubicBezTo>
                    <a:pt x="10473" y="2345"/>
                    <a:pt x="8130" y="1"/>
                    <a:pt x="5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5433850" y="384695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8" y="1"/>
                  </a:moveTo>
                  <a:cubicBezTo>
                    <a:pt x="2345" y="1"/>
                    <a:pt x="0" y="2345"/>
                    <a:pt x="0" y="5238"/>
                  </a:cubicBezTo>
                  <a:cubicBezTo>
                    <a:pt x="0" y="8128"/>
                    <a:pt x="2343" y="10473"/>
                    <a:pt x="5234" y="10473"/>
                  </a:cubicBezTo>
                  <a:cubicBezTo>
                    <a:pt x="5235" y="10473"/>
                    <a:pt x="5236" y="10473"/>
                    <a:pt x="5238" y="10473"/>
                  </a:cubicBezTo>
                  <a:cubicBezTo>
                    <a:pt x="8130" y="10473"/>
                    <a:pt x="10473" y="8130"/>
                    <a:pt x="10473" y="5238"/>
                  </a:cubicBezTo>
                  <a:cubicBezTo>
                    <a:pt x="10473" y="2346"/>
                    <a:pt x="8130" y="1"/>
                    <a:pt x="5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5381800" y="3972275"/>
              <a:ext cx="104075" cy="104075"/>
            </a:xfrm>
            <a:custGeom>
              <a:avLst/>
              <a:gdLst/>
              <a:ahLst/>
              <a:cxnLst/>
              <a:rect l="l" t="t" r="r" b="b"/>
              <a:pathLst>
                <a:path w="4163" h="4163" extrusionOk="0">
                  <a:moveTo>
                    <a:pt x="2082" y="0"/>
                  </a:moveTo>
                  <a:cubicBezTo>
                    <a:pt x="932" y="0"/>
                    <a:pt x="1" y="932"/>
                    <a:pt x="1" y="2081"/>
                  </a:cubicBezTo>
                  <a:cubicBezTo>
                    <a:pt x="1" y="3230"/>
                    <a:pt x="932" y="4162"/>
                    <a:pt x="2082" y="4162"/>
                  </a:cubicBezTo>
                  <a:cubicBezTo>
                    <a:pt x="3231" y="4162"/>
                    <a:pt x="4162" y="3229"/>
                    <a:pt x="4162" y="2081"/>
                  </a:cubicBezTo>
                  <a:cubicBezTo>
                    <a:pt x="4162" y="932"/>
                    <a:pt x="3231" y="0"/>
                    <a:pt x="2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5792450" y="372717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7" y="1"/>
                  </a:moveTo>
                  <a:cubicBezTo>
                    <a:pt x="2004" y="1"/>
                    <a:pt x="1" y="2004"/>
                    <a:pt x="1" y="4477"/>
                  </a:cubicBezTo>
                  <a:cubicBezTo>
                    <a:pt x="1" y="6950"/>
                    <a:pt x="2004" y="8955"/>
                    <a:pt x="4477" y="8955"/>
                  </a:cubicBezTo>
                  <a:cubicBezTo>
                    <a:pt x="6950" y="8955"/>
                    <a:pt x="8955" y="6950"/>
                    <a:pt x="8955" y="4477"/>
                  </a:cubicBezTo>
                  <a:cubicBezTo>
                    <a:pt x="8955" y="2005"/>
                    <a:pt x="6950" y="1"/>
                    <a:pt x="4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5982125" y="3727125"/>
              <a:ext cx="178525" cy="178550"/>
            </a:xfrm>
            <a:custGeom>
              <a:avLst/>
              <a:gdLst/>
              <a:ahLst/>
              <a:cxnLst/>
              <a:rect l="l" t="t" r="r" b="b"/>
              <a:pathLst>
                <a:path w="7141" h="7142" extrusionOk="0">
                  <a:moveTo>
                    <a:pt x="3570" y="0"/>
                  </a:moveTo>
                  <a:cubicBezTo>
                    <a:pt x="1598" y="0"/>
                    <a:pt x="0" y="1600"/>
                    <a:pt x="0" y="3572"/>
                  </a:cubicBezTo>
                  <a:cubicBezTo>
                    <a:pt x="0" y="5542"/>
                    <a:pt x="1598" y="7142"/>
                    <a:pt x="3570" y="7142"/>
                  </a:cubicBezTo>
                  <a:cubicBezTo>
                    <a:pt x="5542" y="7142"/>
                    <a:pt x="7140" y="5542"/>
                    <a:pt x="7140" y="3572"/>
                  </a:cubicBezTo>
                  <a:cubicBezTo>
                    <a:pt x="7140" y="1600"/>
                    <a:pt x="5542" y="0"/>
                    <a:pt x="3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5741925" y="3927350"/>
              <a:ext cx="274425" cy="274400"/>
            </a:xfrm>
            <a:custGeom>
              <a:avLst/>
              <a:gdLst/>
              <a:ahLst/>
              <a:cxnLst/>
              <a:rect l="l" t="t" r="r" b="b"/>
              <a:pathLst>
                <a:path w="10977" h="10976" extrusionOk="0">
                  <a:moveTo>
                    <a:pt x="5489" y="0"/>
                  </a:moveTo>
                  <a:cubicBezTo>
                    <a:pt x="2456" y="0"/>
                    <a:pt x="0" y="2456"/>
                    <a:pt x="0" y="5488"/>
                  </a:cubicBezTo>
                  <a:cubicBezTo>
                    <a:pt x="0" y="8518"/>
                    <a:pt x="2455" y="10976"/>
                    <a:pt x="5487" y="10976"/>
                  </a:cubicBezTo>
                  <a:cubicBezTo>
                    <a:pt x="5487" y="10976"/>
                    <a:pt x="5488" y="10976"/>
                    <a:pt x="5489" y="10976"/>
                  </a:cubicBezTo>
                  <a:cubicBezTo>
                    <a:pt x="8520" y="10976"/>
                    <a:pt x="10977" y="8519"/>
                    <a:pt x="10977" y="5488"/>
                  </a:cubicBezTo>
                  <a:cubicBezTo>
                    <a:pt x="10977" y="2456"/>
                    <a:pt x="8520" y="0"/>
                    <a:pt x="5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5611925" y="3741600"/>
              <a:ext cx="194975" cy="195025"/>
            </a:xfrm>
            <a:custGeom>
              <a:avLst/>
              <a:gdLst/>
              <a:ahLst/>
              <a:cxnLst/>
              <a:rect l="l" t="t" r="r" b="b"/>
              <a:pathLst>
                <a:path w="7799" h="7801" extrusionOk="0">
                  <a:moveTo>
                    <a:pt x="3900" y="1"/>
                  </a:moveTo>
                  <a:cubicBezTo>
                    <a:pt x="1747" y="1"/>
                    <a:pt x="0" y="1747"/>
                    <a:pt x="0" y="3900"/>
                  </a:cubicBezTo>
                  <a:cubicBezTo>
                    <a:pt x="0" y="6053"/>
                    <a:pt x="1745" y="7800"/>
                    <a:pt x="3900" y="7801"/>
                  </a:cubicBezTo>
                  <a:cubicBezTo>
                    <a:pt x="6052" y="7801"/>
                    <a:pt x="7799" y="6054"/>
                    <a:pt x="7799" y="3900"/>
                  </a:cubicBezTo>
                  <a:cubicBezTo>
                    <a:pt x="7799" y="1747"/>
                    <a:pt x="6053" y="1"/>
                    <a:pt x="3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5611950" y="3780375"/>
              <a:ext cx="261850" cy="261875"/>
            </a:xfrm>
            <a:custGeom>
              <a:avLst/>
              <a:gdLst/>
              <a:ahLst/>
              <a:cxnLst/>
              <a:rect l="l" t="t" r="r" b="b"/>
              <a:pathLst>
                <a:path w="10474" h="10475" extrusionOk="0">
                  <a:moveTo>
                    <a:pt x="5237" y="0"/>
                  </a:moveTo>
                  <a:cubicBezTo>
                    <a:pt x="2344" y="0"/>
                    <a:pt x="0" y="2345"/>
                    <a:pt x="0" y="5238"/>
                  </a:cubicBezTo>
                  <a:cubicBezTo>
                    <a:pt x="0" y="8130"/>
                    <a:pt x="2344" y="10475"/>
                    <a:pt x="5237" y="10475"/>
                  </a:cubicBezTo>
                  <a:cubicBezTo>
                    <a:pt x="8128" y="10475"/>
                    <a:pt x="10474" y="8130"/>
                    <a:pt x="10474" y="5238"/>
                  </a:cubicBezTo>
                  <a:cubicBezTo>
                    <a:pt x="10474" y="2345"/>
                    <a:pt x="8128" y="0"/>
                    <a:pt x="5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5830425" y="3977900"/>
              <a:ext cx="223900" cy="223875"/>
            </a:xfrm>
            <a:custGeom>
              <a:avLst/>
              <a:gdLst/>
              <a:ahLst/>
              <a:cxnLst/>
              <a:rect l="l" t="t" r="r" b="b"/>
              <a:pathLst>
                <a:path w="8956" h="8955" extrusionOk="0">
                  <a:moveTo>
                    <a:pt x="4480" y="1"/>
                  </a:moveTo>
                  <a:cubicBezTo>
                    <a:pt x="4480" y="1"/>
                    <a:pt x="4479" y="1"/>
                    <a:pt x="4478" y="1"/>
                  </a:cubicBezTo>
                  <a:cubicBezTo>
                    <a:pt x="2005" y="1"/>
                    <a:pt x="1" y="2005"/>
                    <a:pt x="1" y="4477"/>
                  </a:cubicBezTo>
                  <a:cubicBezTo>
                    <a:pt x="1" y="6950"/>
                    <a:pt x="2005" y="8955"/>
                    <a:pt x="4478" y="8955"/>
                  </a:cubicBezTo>
                  <a:cubicBezTo>
                    <a:pt x="6952" y="8955"/>
                    <a:pt x="8955" y="6950"/>
                    <a:pt x="8955" y="4477"/>
                  </a:cubicBezTo>
                  <a:cubicBezTo>
                    <a:pt x="8955" y="2006"/>
                    <a:pt x="6953" y="1"/>
                    <a:pt x="4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5687075" y="4034025"/>
              <a:ext cx="119800" cy="119850"/>
            </a:xfrm>
            <a:custGeom>
              <a:avLst/>
              <a:gdLst/>
              <a:ahLst/>
              <a:cxnLst/>
              <a:rect l="l" t="t" r="r" b="b"/>
              <a:pathLst>
                <a:path w="4792" h="4794" extrusionOk="0">
                  <a:moveTo>
                    <a:pt x="2396" y="0"/>
                  </a:moveTo>
                  <a:cubicBezTo>
                    <a:pt x="1073" y="0"/>
                    <a:pt x="0" y="1073"/>
                    <a:pt x="0" y="2398"/>
                  </a:cubicBezTo>
                  <a:cubicBezTo>
                    <a:pt x="0" y="3721"/>
                    <a:pt x="1074" y="4794"/>
                    <a:pt x="2396" y="4794"/>
                  </a:cubicBezTo>
                  <a:cubicBezTo>
                    <a:pt x="3719" y="4794"/>
                    <a:pt x="4792" y="3720"/>
                    <a:pt x="4792" y="2398"/>
                  </a:cubicBezTo>
                  <a:cubicBezTo>
                    <a:pt x="4792" y="1074"/>
                    <a:pt x="3721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5830400" y="3727125"/>
              <a:ext cx="274450" cy="274475"/>
            </a:xfrm>
            <a:custGeom>
              <a:avLst/>
              <a:gdLst/>
              <a:ahLst/>
              <a:cxnLst/>
              <a:rect l="l" t="t" r="r" b="b"/>
              <a:pathLst>
                <a:path w="10978" h="10979" extrusionOk="0">
                  <a:moveTo>
                    <a:pt x="5489" y="0"/>
                  </a:moveTo>
                  <a:cubicBezTo>
                    <a:pt x="2458" y="0"/>
                    <a:pt x="1" y="2459"/>
                    <a:pt x="1" y="5490"/>
                  </a:cubicBezTo>
                  <a:cubicBezTo>
                    <a:pt x="1" y="8521"/>
                    <a:pt x="2458" y="10978"/>
                    <a:pt x="5489" y="10978"/>
                  </a:cubicBezTo>
                  <a:cubicBezTo>
                    <a:pt x="8521" y="10978"/>
                    <a:pt x="10977" y="8521"/>
                    <a:pt x="10977" y="5490"/>
                  </a:cubicBezTo>
                  <a:cubicBezTo>
                    <a:pt x="10977" y="2459"/>
                    <a:pt x="8521" y="0"/>
                    <a:pt x="5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039875" y="3992350"/>
              <a:ext cx="194975" cy="194975"/>
            </a:xfrm>
            <a:custGeom>
              <a:avLst/>
              <a:gdLst/>
              <a:ahLst/>
              <a:cxnLst/>
              <a:rect l="l" t="t" r="r" b="b"/>
              <a:pathLst>
                <a:path w="7799" h="7799" extrusionOk="0">
                  <a:moveTo>
                    <a:pt x="3899" y="1"/>
                  </a:moveTo>
                  <a:cubicBezTo>
                    <a:pt x="1746" y="1"/>
                    <a:pt x="0" y="1746"/>
                    <a:pt x="0" y="3899"/>
                  </a:cubicBezTo>
                  <a:cubicBezTo>
                    <a:pt x="0" y="6052"/>
                    <a:pt x="1745" y="7799"/>
                    <a:pt x="3899" y="7799"/>
                  </a:cubicBezTo>
                  <a:cubicBezTo>
                    <a:pt x="6052" y="7799"/>
                    <a:pt x="7798" y="6052"/>
                    <a:pt x="7798" y="3899"/>
                  </a:cubicBezTo>
                  <a:cubicBezTo>
                    <a:pt x="7798" y="1745"/>
                    <a:pt x="6054" y="1"/>
                    <a:pt x="3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5506925" y="3893325"/>
              <a:ext cx="139475" cy="138400"/>
            </a:xfrm>
            <a:custGeom>
              <a:avLst/>
              <a:gdLst/>
              <a:ahLst/>
              <a:cxnLst/>
              <a:rect l="l" t="t" r="r" b="b"/>
              <a:pathLst>
                <a:path w="5579" h="5536" extrusionOk="0">
                  <a:moveTo>
                    <a:pt x="2791" y="1"/>
                  </a:moveTo>
                  <a:cubicBezTo>
                    <a:pt x="2778" y="1"/>
                    <a:pt x="2766" y="1"/>
                    <a:pt x="2754" y="1"/>
                  </a:cubicBezTo>
                  <a:cubicBezTo>
                    <a:pt x="1224" y="21"/>
                    <a:pt x="1" y="1276"/>
                    <a:pt x="21" y="2805"/>
                  </a:cubicBezTo>
                  <a:cubicBezTo>
                    <a:pt x="42" y="4320"/>
                    <a:pt x="1277" y="5536"/>
                    <a:pt x="2789" y="5536"/>
                  </a:cubicBezTo>
                  <a:cubicBezTo>
                    <a:pt x="2802" y="5536"/>
                    <a:pt x="2814" y="5536"/>
                    <a:pt x="2826" y="5536"/>
                  </a:cubicBezTo>
                  <a:cubicBezTo>
                    <a:pt x="4355" y="5516"/>
                    <a:pt x="5579" y="4260"/>
                    <a:pt x="5558" y="2732"/>
                  </a:cubicBezTo>
                  <a:cubicBezTo>
                    <a:pt x="5539" y="1216"/>
                    <a:pt x="4303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053600" y="3860050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2054" y="0"/>
                  </a:moveTo>
                  <a:cubicBezTo>
                    <a:pt x="2053" y="0"/>
                    <a:pt x="2052" y="0"/>
                    <a:pt x="2052" y="0"/>
                  </a:cubicBezTo>
                  <a:cubicBezTo>
                    <a:pt x="920" y="0"/>
                    <a:pt x="1" y="918"/>
                    <a:pt x="1" y="2051"/>
                  </a:cubicBezTo>
                  <a:cubicBezTo>
                    <a:pt x="1" y="3183"/>
                    <a:pt x="918" y="4101"/>
                    <a:pt x="2052" y="4101"/>
                  </a:cubicBezTo>
                  <a:cubicBezTo>
                    <a:pt x="3183" y="4101"/>
                    <a:pt x="4101" y="3183"/>
                    <a:pt x="4101" y="2051"/>
                  </a:cubicBezTo>
                  <a:cubicBezTo>
                    <a:pt x="4101" y="919"/>
                    <a:pt x="3184" y="0"/>
                    <a:pt x="20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5927825" y="3902200"/>
              <a:ext cx="176975" cy="176925"/>
            </a:xfrm>
            <a:custGeom>
              <a:avLst/>
              <a:gdLst/>
              <a:ahLst/>
              <a:cxnLst/>
              <a:rect l="l" t="t" r="r" b="b"/>
              <a:pathLst>
                <a:path w="7079" h="7077" extrusionOk="0">
                  <a:moveTo>
                    <a:pt x="3540" y="1"/>
                  </a:moveTo>
                  <a:cubicBezTo>
                    <a:pt x="1585" y="1"/>
                    <a:pt x="0" y="1585"/>
                    <a:pt x="0" y="3539"/>
                  </a:cubicBezTo>
                  <a:cubicBezTo>
                    <a:pt x="0" y="5492"/>
                    <a:pt x="1585" y="7077"/>
                    <a:pt x="3540" y="7077"/>
                  </a:cubicBezTo>
                  <a:cubicBezTo>
                    <a:pt x="5494" y="7077"/>
                    <a:pt x="7078" y="5493"/>
                    <a:pt x="7078" y="3539"/>
                  </a:cubicBezTo>
                  <a:cubicBezTo>
                    <a:pt x="7078" y="1585"/>
                    <a:pt x="5495" y="1"/>
                    <a:pt x="3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344050" y="3256400"/>
              <a:ext cx="232725" cy="216700"/>
            </a:xfrm>
            <a:custGeom>
              <a:avLst/>
              <a:gdLst/>
              <a:ahLst/>
              <a:cxnLst/>
              <a:rect l="l" t="t" r="r" b="b"/>
              <a:pathLst>
                <a:path w="9309" h="8668" extrusionOk="0">
                  <a:moveTo>
                    <a:pt x="4648" y="0"/>
                  </a:moveTo>
                  <a:cubicBezTo>
                    <a:pt x="2555" y="0"/>
                    <a:pt x="715" y="1522"/>
                    <a:pt x="375" y="3655"/>
                  </a:cubicBezTo>
                  <a:cubicBezTo>
                    <a:pt x="1" y="6019"/>
                    <a:pt x="1612" y="8238"/>
                    <a:pt x="3976" y="8614"/>
                  </a:cubicBezTo>
                  <a:cubicBezTo>
                    <a:pt x="4205" y="8650"/>
                    <a:pt x="4433" y="8668"/>
                    <a:pt x="4658" y="8668"/>
                  </a:cubicBezTo>
                  <a:cubicBezTo>
                    <a:pt x="6753" y="8668"/>
                    <a:pt x="8595" y="7146"/>
                    <a:pt x="8934" y="5013"/>
                  </a:cubicBezTo>
                  <a:cubicBezTo>
                    <a:pt x="9308" y="2649"/>
                    <a:pt x="7697" y="429"/>
                    <a:pt x="5333" y="55"/>
                  </a:cubicBezTo>
                  <a:cubicBezTo>
                    <a:pt x="5103" y="18"/>
                    <a:pt x="4874" y="0"/>
                    <a:pt x="4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239925" y="31428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2" y="1"/>
                  </a:moveTo>
                  <a:cubicBezTo>
                    <a:pt x="1211" y="1"/>
                    <a:pt x="338" y="720"/>
                    <a:pt x="179" y="1731"/>
                  </a:cubicBezTo>
                  <a:cubicBezTo>
                    <a:pt x="1" y="2849"/>
                    <a:pt x="764" y="3899"/>
                    <a:pt x="1882" y="4076"/>
                  </a:cubicBezTo>
                  <a:cubicBezTo>
                    <a:pt x="1991" y="4094"/>
                    <a:pt x="2100" y="4102"/>
                    <a:pt x="2207" y="4102"/>
                  </a:cubicBezTo>
                  <a:cubicBezTo>
                    <a:pt x="3197" y="4102"/>
                    <a:pt x="4068" y="3382"/>
                    <a:pt x="4229" y="2373"/>
                  </a:cubicBezTo>
                  <a:cubicBezTo>
                    <a:pt x="4407" y="1254"/>
                    <a:pt x="3643" y="204"/>
                    <a:pt x="2524" y="26"/>
                  </a:cubicBezTo>
                  <a:cubicBezTo>
                    <a:pt x="2416" y="9"/>
                    <a:pt x="2309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5853950" y="3438650"/>
              <a:ext cx="184275" cy="171625"/>
            </a:xfrm>
            <a:custGeom>
              <a:avLst/>
              <a:gdLst/>
              <a:ahLst/>
              <a:cxnLst/>
              <a:rect l="l" t="t" r="r" b="b"/>
              <a:pathLst>
                <a:path w="7371" h="6865" extrusionOk="0">
                  <a:moveTo>
                    <a:pt x="3682" y="0"/>
                  </a:moveTo>
                  <a:cubicBezTo>
                    <a:pt x="2025" y="0"/>
                    <a:pt x="565" y="1205"/>
                    <a:pt x="296" y="2895"/>
                  </a:cubicBezTo>
                  <a:cubicBezTo>
                    <a:pt x="0" y="4767"/>
                    <a:pt x="1276" y="6525"/>
                    <a:pt x="3148" y="6822"/>
                  </a:cubicBezTo>
                  <a:cubicBezTo>
                    <a:pt x="3329" y="6850"/>
                    <a:pt x="3510" y="6864"/>
                    <a:pt x="3688" y="6864"/>
                  </a:cubicBezTo>
                  <a:cubicBezTo>
                    <a:pt x="5346" y="6864"/>
                    <a:pt x="6806" y="5660"/>
                    <a:pt x="7074" y="3970"/>
                  </a:cubicBezTo>
                  <a:cubicBezTo>
                    <a:pt x="7371" y="2098"/>
                    <a:pt x="6093" y="341"/>
                    <a:pt x="4222" y="43"/>
                  </a:cubicBezTo>
                  <a:cubicBezTo>
                    <a:pt x="4041" y="14"/>
                    <a:pt x="3860" y="0"/>
                    <a:pt x="3682" y="0"/>
                  </a:cubicBezTo>
                  <a:close/>
                </a:path>
              </a:pathLst>
            </a:custGeom>
            <a:solidFill>
              <a:srgbClr val="92C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191275" y="3400325"/>
              <a:ext cx="190050" cy="176975"/>
            </a:xfrm>
            <a:custGeom>
              <a:avLst/>
              <a:gdLst/>
              <a:ahLst/>
              <a:cxnLst/>
              <a:rect l="l" t="t" r="r" b="b"/>
              <a:pathLst>
                <a:path w="7602" h="7079" extrusionOk="0">
                  <a:moveTo>
                    <a:pt x="3800" y="0"/>
                  </a:moveTo>
                  <a:cubicBezTo>
                    <a:pt x="2090" y="0"/>
                    <a:pt x="584" y="1243"/>
                    <a:pt x="306" y="2985"/>
                  </a:cubicBezTo>
                  <a:cubicBezTo>
                    <a:pt x="1" y="4916"/>
                    <a:pt x="1317" y="6728"/>
                    <a:pt x="3247" y="7035"/>
                  </a:cubicBezTo>
                  <a:cubicBezTo>
                    <a:pt x="3434" y="7064"/>
                    <a:pt x="3621" y="7079"/>
                    <a:pt x="3805" y="7079"/>
                  </a:cubicBezTo>
                  <a:cubicBezTo>
                    <a:pt x="5515" y="7079"/>
                    <a:pt x="7019" y="5836"/>
                    <a:pt x="7296" y="4094"/>
                  </a:cubicBezTo>
                  <a:cubicBezTo>
                    <a:pt x="7601" y="2163"/>
                    <a:pt x="6285" y="351"/>
                    <a:pt x="4354" y="44"/>
                  </a:cubicBezTo>
                  <a:cubicBezTo>
                    <a:pt x="4168" y="15"/>
                    <a:pt x="3983" y="0"/>
                    <a:pt x="3800" y="0"/>
                  </a:cubicBezTo>
                  <a:close/>
                </a:path>
              </a:pathLst>
            </a:custGeom>
            <a:solidFill>
              <a:srgbClr val="6EB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043475" y="31005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6" y="0"/>
                  </a:moveTo>
                  <a:cubicBezTo>
                    <a:pt x="2642" y="0"/>
                    <a:pt x="737" y="1573"/>
                    <a:pt x="388" y="3778"/>
                  </a:cubicBezTo>
                  <a:cubicBezTo>
                    <a:pt x="0" y="6220"/>
                    <a:pt x="1667" y="8514"/>
                    <a:pt x="4107" y="8901"/>
                  </a:cubicBezTo>
                  <a:cubicBezTo>
                    <a:pt x="4345" y="8938"/>
                    <a:pt x="4581" y="8957"/>
                    <a:pt x="4814" y="8957"/>
                  </a:cubicBezTo>
                  <a:cubicBezTo>
                    <a:pt x="6978" y="8957"/>
                    <a:pt x="8882" y="7384"/>
                    <a:pt x="9231" y="5179"/>
                  </a:cubicBezTo>
                  <a:cubicBezTo>
                    <a:pt x="9618" y="2736"/>
                    <a:pt x="7952" y="442"/>
                    <a:pt x="5510" y="56"/>
                  </a:cubicBezTo>
                  <a:cubicBezTo>
                    <a:pt x="5273" y="19"/>
                    <a:pt x="5038" y="0"/>
                    <a:pt x="4806" y="0"/>
                  </a:cubicBezTo>
                  <a:close/>
                </a:path>
              </a:pathLst>
            </a:custGeom>
            <a:solidFill>
              <a:srgbClr val="4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5758575" y="3279850"/>
              <a:ext cx="281325" cy="261925"/>
            </a:xfrm>
            <a:custGeom>
              <a:avLst/>
              <a:gdLst/>
              <a:ahLst/>
              <a:cxnLst/>
              <a:rect l="l" t="t" r="r" b="b"/>
              <a:pathLst>
                <a:path w="11253" h="10477" extrusionOk="0">
                  <a:moveTo>
                    <a:pt x="5621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6"/>
                    <a:pt x="1950" y="9958"/>
                    <a:pt x="4806" y="10411"/>
                  </a:cubicBezTo>
                  <a:cubicBezTo>
                    <a:pt x="5084" y="10455"/>
                    <a:pt x="5360" y="10476"/>
                    <a:pt x="5632" y="10476"/>
                  </a:cubicBezTo>
                  <a:cubicBezTo>
                    <a:pt x="8165" y="10476"/>
                    <a:pt x="10391" y="8637"/>
                    <a:pt x="10799" y="6058"/>
                  </a:cubicBezTo>
                  <a:cubicBezTo>
                    <a:pt x="11252" y="3200"/>
                    <a:pt x="9304" y="519"/>
                    <a:pt x="6447" y="66"/>
                  </a:cubicBezTo>
                  <a:cubicBezTo>
                    <a:pt x="6169" y="22"/>
                    <a:pt x="5893" y="1"/>
                    <a:pt x="5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297325" y="3325075"/>
              <a:ext cx="281275" cy="261900"/>
            </a:xfrm>
            <a:custGeom>
              <a:avLst/>
              <a:gdLst/>
              <a:ahLst/>
              <a:cxnLst/>
              <a:rect l="l" t="t" r="r" b="b"/>
              <a:pathLst>
                <a:path w="11251" h="10476" extrusionOk="0">
                  <a:moveTo>
                    <a:pt x="5619" y="1"/>
                  </a:moveTo>
                  <a:cubicBezTo>
                    <a:pt x="3088" y="1"/>
                    <a:pt x="862" y="1839"/>
                    <a:pt x="453" y="4417"/>
                  </a:cubicBezTo>
                  <a:cubicBezTo>
                    <a:pt x="1" y="7274"/>
                    <a:pt x="1948" y="9957"/>
                    <a:pt x="4806" y="10410"/>
                  </a:cubicBezTo>
                  <a:cubicBezTo>
                    <a:pt x="5084" y="10454"/>
                    <a:pt x="5360" y="10475"/>
                    <a:pt x="5632" y="10475"/>
                  </a:cubicBezTo>
                  <a:cubicBezTo>
                    <a:pt x="8164" y="10475"/>
                    <a:pt x="10389" y="8637"/>
                    <a:pt x="10797" y="6058"/>
                  </a:cubicBezTo>
                  <a:cubicBezTo>
                    <a:pt x="11250" y="3200"/>
                    <a:pt x="9302" y="519"/>
                    <a:pt x="6445" y="66"/>
                  </a:cubicBezTo>
                  <a:cubicBezTo>
                    <a:pt x="6167" y="22"/>
                    <a:pt x="5891" y="1"/>
                    <a:pt x="5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04100" y="3470300"/>
              <a:ext cx="111825" cy="104050"/>
            </a:xfrm>
            <a:custGeom>
              <a:avLst/>
              <a:gdLst/>
              <a:ahLst/>
              <a:cxnLst/>
              <a:rect l="l" t="t" r="r" b="b"/>
              <a:pathLst>
                <a:path w="4473" h="4162" extrusionOk="0">
                  <a:moveTo>
                    <a:pt x="2233" y="0"/>
                  </a:moveTo>
                  <a:cubicBezTo>
                    <a:pt x="1228" y="0"/>
                    <a:pt x="344" y="732"/>
                    <a:pt x="182" y="1755"/>
                  </a:cubicBezTo>
                  <a:cubicBezTo>
                    <a:pt x="1" y="2891"/>
                    <a:pt x="777" y="3955"/>
                    <a:pt x="1911" y="4136"/>
                  </a:cubicBezTo>
                  <a:cubicBezTo>
                    <a:pt x="2022" y="4153"/>
                    <a:pt x="2132" y="4162"/>
                    <a:pt x="2241" y="4162"/>
                  </a:cubicBezTo>
                  <a:cubicBezTo>
                    <a:pt x="3245" y="4162"/>
                    <a:pt x="4129" y="3432"/>
                    <a:pt x="4291" y="2407"/>
                  </a:cubicBezTo>
                  <a:cubicBezTo>
                    <a:pt x="4472" y="1272"/>
                    <a:pt x="3696" y="206"/>
                    <a:pt x="2562" y="26"/>
                  </a:cubicBezTo>
                  <a:cubicBezTo>
                    <a:pt x="2451" y="9"/>
                    <a:pt x="2341" y="0"/>
                    <a:pt x="2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004025" y="31537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5" y="1"/>
                  </a:moveTo>
                  <a:cubicBezTo>
                    <a:pt x="2640" y="1"/>
                    <a:pt x="736" y="1572"/>
                    <a:pt x="388" y="3777"/>
                  </a:cubicBezTo>
                  <a:cubicBezTo>
                    <a:pt x="0" y="6220"/>
                    <a:pt x="1667" y="8514"/>
                    <a:pt x="4109" y="8900"/>
                  </a:cubicBezTo>
                  <a:cubicBezTo>
                    <a:pt x="4347" y="8938"/>
                    <a:pt x="4583" y="8956"/>
                    <a:pt x="4816" y="8956"/>
                  </a:cubicBezTo>
                  <a:cubicBezTo>
                    <a:pt x="6980" y="8956"/>
                    <a:pt x="8883" y="7384"/>
                    <a:pt x="9231" y="5181"/>
                  </a:cubicBezTo>
                  <a:cubicBezTo>
                    <a:pt x="9618" y="2738"/>
                    <a:pt x="7953" y="444"/>
                    <a:pt x="5511" y="57"/>
                  </a:cubicBezTo>
                  <a:cubicBezTo>
                    <a:pt x="5273" y="19"/>
                    <a:pt x="5038" y="1"/>
                    <a:pt x="4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5867075" y="3127925"/>
              <a:ext cx="191725" cy="178525"/>
            </a:xfrm>
            <a:custGeom>
              <a:avLst/>
              <a:gdLst/>
              <a:ahLst/>
              <a:cxnLst/>
              <a:rect l="l" t="t" r="r" b="b"/>
              <a:pathLst>
                <a:path w="7669" h="7141" extrusionOk="0">
                  <a:moveTo>
                    <a:pt x="3829" y="1"/>
                  </a:moveTo>
                  <a:cubicBezTo>
                    <a:pt x="2104" y="1"/>
                    <a:pt x="586" y="1254"/>
                    <a:pt x="308" y="3011"/>
                  </a:cubicBezTo>
                  <a:cubicBezTo>
                    <a:pt x="0" y="4959"/>
                    <a:pt x="1328" y="6789"/>
                    <a:pt x="3276" y="7096"/>
                  </a:cubicBezTo>
                  <a:cubicBezTo>
                    <a:pt x="3465" y="7126"/>
                    <a:pt x="3654" y="7141"/>
                    <a:pt x="3840" y="7141"/>
                  </a:cubicBezTo>
                  <a:cubicBezTo>
                    <a:pt x="5564" y="7141"/>
                    <a:pt x="7080" y="5888"/>
                    <a:pt x="7360" y="4130"/>
                  </a:cubicBezTo>
                  <a:cubicBezTo>
                    <a:pt x="7668" y="2182"/>
                    <a:pt x="6339" y="353"/>
                    <a:pt x="4393" y="45"/>
                  </a:cubicBezTo>
                  <a:cubicBezTo>
                    <a:pt x="4203" y="15"/>
                    <a:pt x="4015" y="1"/>
                    <a:pt x="3829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5966500" y="3355125"/>
              <a:ext cx="294825" cy="274475"/>
            </a:xfrm>
            <a:custGeom>
              <a:avLst/>
              <a:gdLst/>
              <a:ahLst/>
              <a:cxnLst/>
              <a:rect l="l" t="t" r="r" b="b"/>
              <a:pathLst>
                <a:path w="11793" h="10979" extrusionOk="0">
                  <a:moveTo>
                    <a:pt x="5892" y="0"/>
                  </a:moveTo>
                  <a:cubicBezTo>
                    <a:pt x="3239" y="0"/>
                    <a:pt x="905" y="1927"/>
                    <a:pt x="477" y="4630"/>
                  </a:cubicBezTo>
                  <a:cubicBezTo>
                    <a:pt x="1" y="7624"/>
                    <a:pt x="2043" y="10437"/>
                    <a:pt x="5038" y="10910"/>
                  </a:cubicBezTo>
                  <a:cubicBezTo>
                    <a:pt x="5329" y="10956"/>
                    <a:pt x="5619" y="10979"/>
                    <a:pt x="5905" y="10979"/>
                  </a:cubicBezTo>
                  <a:cubicBezTo>
                    <a:pt x="8557" y="10979"/>
                    <a:pt x="10890" y="9053"/>
                    <a:pt x="11318" y="6349"/>
                  </a:cubicBezTo>
                  <a:cubicBezTo>
                    <a:pt x="11792" y="3355"/>
                    <a:pt x="9750" y="542"/>
                    <a:pt x="6757" y="68"/>
                  </a:cubicBezTo>
                  <a:cubicBezTo>
                    <a:pt x="6466" y="22"/>
                    <a:pt x="6177" y="0"/>
                    <a:pt x="5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212125" y="3198725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3" y="1"/>
                  </a:moveTo>
                  <a:cubicBezTo>
                    <a:pt x="2300" y="1"/>
                    <a:pt x="643" y="1371"/>
                    <a:pt x="338" y="3291"/>
                  </a:cubicBezTo>
                  <a:cubicBezTo>
                    <a:pt x="1" y="5418"/>
                    <a:pt x="1451" y="7416"/>
                    <a:pt x="3578" y="7754"/>
                  </a:cubicBezTo>
                  <a:cubicBezTo>
                    <a:pt x="3785" y="7787"/>
                    <a:pt x="3990" y="7803"/>
                    <a:pt x="4193" y="7803"/>
                  </a:cubicBezTo>
                  <a:cubicBezTo>
                    <a:pt x="6077" y="7803"/>
                    <a:pt x="7736" y="6433"/>
                    <a:pt x="8041" y="4512"/>
                  </a:cubicBezTo>
                  <a:cubicBezTo>
                    <a:pt x="8378" y="2386"/>
                    <a:pt x="6928" y="389"/>
                    <a:pt x="4800" y="50"/>
                  </a:cubicBezTo>
                  <a:cubicBezTo>
                    <a:pt x="4592" y="17"/>
                    <a:pt x="4387" y="1"/>
                    <a:pt x="4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131875" y="3231400"/>
              <a:ext cx="281275" cy="261925"/>
            </a:xfrm>
            <a:custGeom>
              <a:avLst/>
              <a:gdLst/>
              <a:ahLst/>
              <a:cxnLst/>
              <a:rect l="l" t="t" r="r" b="b"/>
              <a:pathLst>
                <a:path w="11251" h="10477" extrusionOk="0">
                  <a:moveTo>
                    <a:pt x="5619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5"/>
                    <a:pt x="1950" y="9958"/>
                    <a:pt x="4806" y="10411"/>
                  </a:cubicBezTo>
                  <a:cubicBezTo>
                    <a:pt x="5083" y="10455"/>
                    <a:pt x="5359" y="10476"/>
                    <a:pt x="5632" y="10476"/>
                  </a:cubicBezTo>
                  <a:cubicBezTo>
                    <a:pt x="8162" y="10476"/>
                    <a:pt x="10389" y="8637"/>
                    <a:pt x="10797" y="6059"/>
                  </a:cubicBezTo>
                  <a:cubicBezTo>
                    <a:pt x="11250" y="3201"/>
                    <a:pt x="9302" y="520"/>
                    <a:pt x="6445" y="66"/>
                  </a:cubicBezTo>
                  <a:cubicBezTo>
                    <a:pt x="6168" y="22"/>
                    <a:pt x="5892" y="1"/>
                    <a:pt x="5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5927275" y="3395450"/>
              <a:ext cx="240475" cy="223950"/>
            </a:xfrm>
            <a:custGeom>
              <a:avLst/>
              <a:gdLst/>
              <a:ahLst/>
              <a:cxnLst/>
              <a:rect l="l" t="t" r="r" b="b"/>
              <a:pathLst>
                <a:path w="9619" h="8958" extrusionOk="0">
                  <a:moveTo>
                    <a:pt x="4806" y="1"/>
                  </a:moveTo>
                  <a:cubicBezTo>
                    <a:pt x="2641" y="1"/>
                    <a:pt x="736" y="1573"/>
                    <a:pt x="388" y="3778"/>
                  </a:cubicBezTo>
                  <a:cubicBezTo>
                    <a:pt x="0" y="6221"/>
                    <a:pt x="1667" y="8514"/>
                    <a:pt x="4108" y="8901"/>
                  </a:cubicBezTo>
                  <a:cubicBezTo>
                    <a:pt x="4345" y="8939"/>
                    <a:pt x="4581" y="8957"/>
                    <a:pt x="4814" y="8957"/>
                  </a:cubicBezTo>
                  <a:cubicBezTo>
                    <a:pt x="6979" y="8957"/>
                    <a:pt x="8883" y="7385"/>
                    <a:pt x="9232" y="5180"/>
                  </a:cubicBezTo>
                  <a:cubicBezTo>
                    <a:pt x="9619" y="2737"/>
                    <a:pt x="7954" y="443"/>
                    <a:pt x="5512" y="57"/>
                  </a:cubicBezTo>
                  <a:cubicBezTo>
                    <a:pt x="5274" y="19"/>
                    <a:pt x="5039" y="1"/>
                    <a:pt x="4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175500" y="3482200"/>
              <a:ext cx="128700" cy="119825"/>
            </a:xfrm>
            <a:custGeom>
              <a:avLst/>
              <a:gdLst/>
              <a:ahLst/>
              <a:cxnLst/>
              <a:rect l="l" t="t" r="r" b="b"/>
              <a:pathLst>
                <a:path w="5148" h="4793" extrusionOk="0">
                  <a:moveTo>
                    <a:pt x="2570" y="0"/>
                  </a:moveTo>
                  <a:cubicBezTo>
                    <a:pt x="1412" y="0"/>
                    <a:pt x="394" y="842"/>
                    <a:pt x="208" y="2021"/>
                  </a:cubicBezTo>
                  <a:cubicBezTo>
                    <a:pt x="0" y="3328"/>
                    <a:pt x="892" y="4557"/>
                    <a:pt x="2199" y="4763"/>
                  </a:cubicBezTo>
                  <a:cubicBezTo>
                    <a:pt x="2325" y="4783"/>
                    <a:pt x="2451" y="4793"/>
                    <a:pt x="2576" y="4793"/>
                  </a:cubicBezTo>
                  <a:cubicBezTo>
                    <a:pt x="3734" y="4793"/>
                    <a:pt x="4753" y="3952"/>
                    <a:pt x="4941" y="2772"/>
                  </a:cubicBezTo>
                  <a:cubicBezTo>
                    <a:pt x="5148" y="1464"/>
                    <a:pt x="4257" y="237"/>
                    <a:pt x="2950" y="30"/>
                  </a:cubicBezTo>
                  <a:cubicBezTo>
                    <a:pt x="2823" y="10"/>
                    <a:pt x="2696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7"/>
            <p:cNvSpPr/>
            <p:nvPr/>
          </p:nvSpPr>
          <p:spPr>
            <a:xfrm>
              <a:off x="5910425" y="3143575"/>
              <a:ext cx="294800" cy="274500"/>
            </a:xfrm>
            <a:custGeom>
              <a:avLst/>
              <a:gdLst/>
              <a:ahLst/>
              <a:cxnLst/>
              <a:rect l="l" t="t" r="r" b="b"/>
              <a:pathLst>
                <a:path w="11792" h="10980" extrusionOk="0">
                  <a:moveTo>
                    <a:pt x="5889" y="0"/>
                  </a:moveTo>
                  <a:cubicBezTo>
                    <a:pt x="3237" y="0"/>
                    <a:pt x="905" y="1928"/>
                    <a:pt x="475" y="4631"/>
                  </a:cubicBezTo>
                  <a:cubicBezTo>
                    <a:pt x="0" y="7624"/>
                    <a:pt x="2043" y="10437"/>
                    <a:pt x="5037" y="10911"/>
                  </a:cubicBezTo>
                  <a:cubicBezTo>
                    <a:pt x="5328" y="10957"/>
                    <a:pt x="5618" y="10979"/>
                    <a:pt x="5903" y="10979"/>
                  </a:cubicBezTo>
                  <a:cubicBezTo>
                    <a:pt x="8556" y="10979"/>
                    <a:pt x="10888" y="9052"/>
                    <a:pt x="11317" y="6349"/>
                  </a:cubicBezTo>
                  <a:cubicBezTo>
                    <a:pt x="11792" y="3355"/>
                    <a:pt x="9749" y="543"/>
                    <a:pt x="6755" y="69"/>
                  </a:cubicBezTo>
                  <a:cubicBezTo>
                    <a:pt x="6464" y="23"/>
                    <a:pt x="6175" y="0"/>
                    <a:pt x="5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7"/>
            <p:cNvSpPr/>
            <p:nvPr/>
          </p:nvSpPr>
          <p:spPr>
            <a:xfrm>
              <a:off x="5757344" y="3397234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5" y="0"/>
                  </a:moveTo>
                  <a:cubicBezTo>
                    <a:pt x="2300" y="0"/>
                    <a:pt x="642" y="1370"/>
                    <a:pt x="338" y="3291"/>
                  </a:cubicBezTo>
                  <a:cubicBezTo>
                    <a:pt x="1" y="5418"/>
                    <a:pt x="1451" y="7415"/>
                    <a:pt x="3578" y="7754"/>
                  </a:cubicBezTo>
                  <a:cubicBezTo>
                    <a:pt x="3785" y="7786"/>
                    <a:pt x="3990" y="7802"/>
                    <a:pt x="4193" y="7802"/>
                  </a:cubicBezTo>
                  <a:cubicBezTo>
                    <a:pt x="6078" y="7802"/>
                    <a:pt x="7737" y="6433"/>
                    <a:pt x="8041" y="4512"/>
                  </a:cubicBezTo>
                  <a:cubicBezTo>
                    <a:pt x="8378" y="2384"/>
                    <a:pt x="6927" y="387"/>
                    <a:pt x="4800" y="49"/>
                  </a:cubicBezTo>
                  <a:cubicBezTo>
                    <a:pt x="4593" y="16"/>
                    <a:pt x="4388" y="0"/>
                    <a:pt x="4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7"/>
            <p:cNvSpPr/>
            <p:nvPr/>
          </p:nvSpPr>
          <p:spPr>
            <a:xfrm>
              <a:off x="6354175" y="3369750"/>
              <a:ext cx="148725" cy="138500"/>
            </a:xfrm>
            <a:custGeom>
              <a:avLst/>
              <a:gdLst/>
              <a:ahLst/>
              <a:cxnLst/>
              <a:rect l="l" t="t" r="r" b="b"/>
              <a:pathLst>
                <a:path w="5949" h="5540" extrusionOk="0">
                  <a:moveTo>
                    <a:pt x="2974" y="1"/>
                  </a:moveTo>
                  <a:cubicBezTo>
                    <a:pt x="1636" y="1"/>
                    <a:pt x="457" y="974"/>
                    <a:pt x="241" y="2338"/>
                  </a:cubicBezTo>
                  <a:cubicBezTo>
                    <a:pt x="1" y="3848"/>
                    <a:pt x="1032" y="5265"/>
                    <a:pt x="2541" y="5504"/>
                  </a:cubicBezTo>
                  <a:cubicBezTo>
                    <a:pt x="2688" y="5528"/>
                    <a:pt x="2834" y="5539"/>
                    <a:pt x="2979" y="5539"/>
                  </a:cubicBezTo>
                  <a:cubicBezTo>
                    <a:pt x="4315" y="5539"/>
                    <a:pt x="5492" y="4567"/>
                    <a:pt x="5708" y="3203"/>
                  </a:cubicBezTo>
                  <a:cubicBezTo>
                    <a:pt x="5948" y="1693"/>
                    <a:pt x="4918" y="275"/>
                    <a:pt x="3408" y="35"/>
                  </a:cubicBezTo>
                  <a:cubicBezTo>
                    <a:pt x="3262" y="12"/>
                    <a:pt x="311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7"/>
            <p:cNvSpPr/>
            <p:nvPr/>
          </p:nvSpPr>
          <p:spPr>
            <a:xfrm>
              <a:off x="5859875" y="32544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1" y="0"/>
                  </a:moveTo>
                  <a:cubicBezTo>
                    <a:pt x="1210" y="0"/>
                    <a:pt x="338" y="721"/>
                    <a:pt x="179" y="1731"/>
                  </a:cubicBezTo>
                  <a:cubicBezTo>
                    <a:pt x="1" y="2849"/>
                    <a:pt x="764" y="3899"/>
                    <a:pt x="1883" y="4077"/>
                  </a:cubicBezTo>
                  <a:cubicBezTo>
                    <a:pt x="1992" y="4094"/>
                    <a:pt x="2100" y="4103"/>
                    <a:pt x="2206" y="4103"/>
                  </a:cubicBezTo>
                  <a:cubicBezTo>
                    <a:pt x="3197" y="4103"/>
                    <a:pt x="4069" y="3382"/>
                    <a:pt x="4229" y="2373"/>
                  </a:cubicBezTo>
                  <a:cubicBezTo>
                    <a:pt x="4407" y="1254"/>
                    <a:pt x="3644" y="204"/>
                    <a:pt x="2526" y="26"/>
                  </a:cubicBezTo>
                  <a:cubicBezTo>
                    <a:pt x="2417" y="9"/>
                    <a:pt x="2308" y="0"/>
                    <a:pt x="2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7"/>
            <p:cNvSpPr/>
            <p:nvPr/>
          </p:nvSpPr>
          <p:spPr>
            <a:xfrm>
              <a:off x="5894975" y="3309400"/>
              <a:ext cx="190075" cy="177025"/>
            </a:xfrm>
            <a:custGeom>
              <a:avLst/>
              <a:gdLst/>
              <a:ahLst/>
              <a:cxnLst/>
              <a:rect l="l" t="t" r="r" b="b"/>
              <a:pathLst>
                <a:path w="7603" h="7081" extrusionOk="0">
                  <a:moveTo>
                    <a:pt x="3799" y="1"/>
                  </a:moveTo>
                  <a:cubicBezTo>
                    <a:pt x="2087" y="1"/>
                    <a:pt x="582" y="1243"/>
                    <a:pt x="306" y="2986"/>
                  </a:cubicBezTo>
                  <a:cubicBezTo>
                    <a:pt x="0" y="4917"/>
                    <a:pt x="1316" y="6729"/>
                    <a:pt x="3246" y="7036"/>
                  </a:cubicBezTo>
                  <a:cubicBezTo>
                    <a:pt x="3434" y="7066"/>
                    <a:pt x="3620" y="7080"/>
                    <a:pt x="3804" y="7080"/>
                  </a:cubicBezTo>
                  <a:cubicBezTo>
                    <a:pt x="5515" y="7080"/>
                    <a:pt x="7019" y="5838"/>
                    <a:pt x="7296" y="4095"/>
                  </a:cubicBezTo>
                  <a:cubicBezTo>
                    <a:pt x="7603" y="2164"/>
                    <a:pt x="6286" y="352"/>
                    <a:pt x="4356" y="44"/>
                  </a:cubicBezTo>
                  <a:cubicBezTo>
                    <a:pt x="4169" y="15"/>
                    <a:pt x="3983" y="1"/>
                    <a:pt x="3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7"/>
            <p:cNvSpPr/>
            <p:nvPr/>
          </p:nvSpPr>
          <p:spPr>
            <a:xfrm>
              <a:off x="5127400" y="3014700"/>
              <a:ext cx="226400" cy="216675"/>
            </a:xfrm>
            <a:custGeom>
              <a:avLst/>
              <a:gdLst/>
              <a:ahLst/>
              <a:cxnLst/>
              <a:rect l="l" t="t" r="r" b="b"/>
              <a:pathLst>
                <a:path w="9056" h="8667" extrusionOk="0">
                  <a:moveTo>
                    <a:pt x="4532" y="0"/>
                  </a:moveTo>
                  <a:cubicBezTo>
                    <a:pt x="4404" y="0"/>
                    <a:pt x="4274" y="6"/>
                    <a:pt x="4144" y="18"/>
                  </a:cubicBezTo>
                  <a:cubicBezTo>
                    <a:pt x="1761" y="229"/>
                    <a:pt x="0" y="2334"/>
                    <a:pt x="212" y="4717"/>
                  </a:cubicBezTo>
                  <a:cubicBezTo>
                    <a:pt x="411" y="6970"/>
                    <a:pt x="2302" y="8667"/>
                    <a:pt x="4523" y="8667"/>
                  </a:cubicBezTo>
                  <a:cubicBezTo>
                    <a:pt x="4652" y="8667"/>
                    <a:pt x="4781" y="8661"/>
                    <a:pt x="4911" y="8650"/>
                  </a:cubicBezTo>
                  <a:cubicBezTo>
                    <a:pt x="7295" y="8437"/>
                    <a:pt x="9055" y="6335"/>
                    <a:pt x="8844" y="3950"/>
                  </a:cubicBezTo>
                  <a:cubicBezTo>
                    <a:pt x="8644" y="1697"/>
                    <a:pt x="6752" y="0"/>
                    <a:pt x="4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7"/>
            <p:cNvSpPr/>
            <p:nvPr/>
          </p:nvSpPr>
          <p:spPr>
            <a:xfrm>
              <a:off x="5363750" y="291287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5" y="1"/>
                  </a:moveTo>
                  <a:cubicBezTo>
                    <a:pt x="2085" y="1"/>
                    <a:pt x="2023" y="3"/>
                    <a:pt x="1962" y="9"/>
                  </a:cubicBezTo>
                  <a:cubicBezTo>
                    <a:pt x="833" y="109"/>
                    <a:pt x="0" y="1105"/>
                    <a:pt x="100" y="2232"/>
                  </a:cubicBezTo>
                  <a:cubicBezTo>
                    <a:pt x="195" y="3298"/>
                    <a:pt x="1090" y="4102"/>
                    <a:pt x="2142" y="4102"/>
                  </a:cubicBezTo>
                  <a:cubicBezTo>
                    <a:pt x="2202" y="4102"/>
                    <a:pt x="2263" y="4099"/>
                    <a:pt x="2325" y="4094"/>
                  </a:cubicBezTo>
                  <a:cubicBezTo>
                    <a:pt x="3453" y="3994"/>
                    <a:pt x="4285" y="2997"/>
                    <a:pt x="4185" y="1869"/>
                  </a:cubicBezTo>
                  <a:cubicBezTo>
                    <a:pt x="4091" y="803"/>
                    <a:pt x="3195" y="1"/>
                    <a:pt x="2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5653150" y="3231825"/>
              <a:ext cx="179325" cy="171600"/>
            </a:xfrm>
            <a:custGeom>
              <a:avLst/>
              <a:gdLst/>
              <a:ahLst/>
              <a:cxnLst/>
              <a:rect l="l" t="t" r="r" b="b"/>
              <a:pathLst>
                <a:path w="7173" h="6864" extrusionOk="0">
                  <a:moveTo>
                    <a:pt x="3591" y="0"/>
                  </a:moveTo>
                  <a:cubicBezTo>
                    <a:pt x="3489" y="0"/>
                    <a:pt x="3386" y="5"/>
                    <a:pt x="3283" y="14"/>
                  </a:cubicBezTo>
                  <a:cubicBezTo>
                    <a:pt x="1395" y="183"/>
                    <a:pt x="0" y="1849"/>
                    <a:pt x="169" y="3736"/>
                  </a:cubicBezTo>
                  <a:cubicBezTo>
                    <a:pt x="327" y="5520"/>
                    <a:pt x="1823" y="6864"/>
                    <a:pt x="3581" y="6864"/>
                  </a:cubicBezTo>
                  <a:cubicBezTo>
                    <a:pt x="3684" y="6864"/>
                    <a:pt x="3787" y="6859"/>
                    <a:pt x="3890" y="6850"/>
                  </a:cubicBezTo>
                  <a:cubicBezTo>
                    <a:pt x="5778" y="6683"/>
                    <a:pt x="7173" y="5015"/>
                    <a:pt x="7004" y="3128"/>
                  </a:cubicBezTo>
                  <a:cubicBezTo>
                    <a:pt x="6845" y="1344"/>
                    <a:pt x="5348" y="0"/>
                    <a:pt x="3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5313350" y="3170300"/>
              <a:ext cx="184900" cy="176950"/>
            </a:xfrm>
            <a:custGeom>
              <a:avLst/>
              <a:gdLst/>
              <a:ahLst/>
              <a:cxnLst/>
              <a:rect l="l" t="t" r="r" b="b"/>
              <a:pathLst>
                <a:path w="7396" h="7078" extrusionOk="0">
                  <a:moveTo>
                    <a:pt x="3701" y="1"/>
                  </a:moveTo>
                  <a:cubicBezTo>
                    <a:pt x="3596" y="1"/>
                    <a:pt x="3490" y="5"/>
                    <a:pt x="3384" y="15"/>
                  </a:cubicBezTo>
                  <a:cubicBezTo>
                    <a:pt x="1437" y="187"/>
                    <a:pt x="0" y="1906"/>
                    <a:pt x="173" y="3852"/>
                  </a:cubicBezTo>
                  <a:cubicBezTo>
                    <a:pt x="337" y="5693"/>
                    <a:pt x="1882" y="7077"/>
                    <a:pt x="3695" y="7077"/>
                  </a:cubicBezTo>
                  <a:cubicBezTo>
                    <a:pt x="3799" y="7077"/>
                    <a:pt x="3905" y="7073"/>
                    <a:pt x="4011" y="7063"/>
                  </a:cubicBezTo>
                  <a:cubicBezTo>
                    <a:pt x="5958" y="6891"/>
                    <a:pt x="7395" y="5173"/>
                    <a:pt x="7223" y="3226"/>
                  </a:cubicBezTo>
                  <a:cubicBezTo>
                    <a:pt x="7059" y="1386"/>
                    <a:pt x="5515" y="1"/>
                    <a:pt x="3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5430075" y="2879550"/>
              <a:ext cx="233975" cy="223950"/>
            </a:xfrm>
            <a:custGeom>
              <a:avLst/>
              <a:gdLst/>
              <a:ahLst/>
              <a:cxnLst/>
              <a:rect l="l" t="t" r="r" b="b"/>
              <a:pathLst>
                <a:path w="9359" h="8958" extrusionOk="0">
                  <a:moveTo>
                    <a:pt x="4684" y="1"/>
                  </a:moveTo>
                  <a:cubicBezTo>
                    <a:pt x="4552" y="1"/>
                    <a:pt x="4418" y="7"/>
                    <a:pt x="4284" y="18"/>
                  </a:cubicBezTo>
                  <a:cubicBezTo>
                    <a:pt x="1821" y="237"/>
                    <a:pt x="0" y="2412"/>
                    <a:pt x="220" y="4875"/>
                  </a:cubicBezTo>
                  <a:cubicBezTo>
                    <a:pt x="426" y="7203"/>
                    <a:pt x="2379" y="8957"/>
                    <a:pt x="4673" y="8957"/>
                  </a:cubicBezTo>
                  <a:cubicBezTo>
                    <a:pt x="4806" y="8957"/>
                    <a:pt x="4941" y="8951"/>
                    <a:pt x="5076" y="8939"/>
                  </a:cubicBezTo>
                  <a:cubicBezTo>
                    <a:pt x="7539" y="8720"/>
                    <a:pt x="9359" y="6546"/>
                    <a:pt x="9139" y="4082"/>
                  </a:cubicBezTo>
                  <a:cubicBezTo>
                    <a:pt x="8933" y="1755"/>
                    <a:pt x="6976" y="1"/>
                    <a:pt x="4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5660475" y="3076525"/>
              <a:ext cx="273675" cy="261925"/>
            </a:xfrm>
            <a:custGeom>
              <a:avLst/>
              <a:gdLst/>
              <a:ahLst/>
              <a:cxnLst/>
              <a:rect l="l" t="t" r="r" b="b"/>
              <a:pathLst>
                <a:path w="10947" h="10477" extrusionOk="0">
                  <a:moveTo>
                    <a:pt x="5479" y="0"/>
                  </a:moveTo>
                  <a:cubicBezTo>
                    <a:pt x="5324" y="0"/>
                    <a:pt x="5168" y="7"/>
                    <a:pt x="5011" y="21"/>
                  </a:cubicBezTo>
                  <a:cubicBezTo>
                    <a:pt x="2129" y="278"/>
                    <a:pt x="1" y="2820"/>
                    <a:pt x="258" y="5701"/>
                  </a:cubicBezTo>
                  <a:cubicBezTo>
                    <a:pt x="499" y="8425"/>
                    <a:pt x="2786" y="10476"/>
                    <a:pt x="5471" y="10476"/>
                  </a:cubicBezTo>
                  <a:cubicBezTo>
                    <a:pt x="5626" y="10476"/>
                    <a:pt x="5782" y="10469"/>
                    <a:pt x="5939" y="10455"/>
                  </a:cubicBezTo>
                  <a:cubicBezTo>
                    <a:pt x="8819" y="10200"/>
                    <a:pt x="10947" y="7656"/>
                    <a:pt x="10691" y="4775"/>
                  </a:cubicBezTo>
                  <a:cubicBezTo>
                    <a:pt x="10448" y="2051"/>
                    <a:pt x="8162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5119925" y="3084700"/>
              <a:ext cx="273625" cy="261900"/>
            </a:xfrm>
            <a:custGeom>
              <a:avLst/>
              <a:gdLst/>
              <a:ahLst/>
              <a:cxnLst/>
              <a:rect l="l" t="t" r="r" b="b"/>
              <a:pathLst>
                <a:path w="10945" h="10476" extrusionOk="0">
                  <a:moveTo>
                    <a:pt x="5479" y="0"/>
                  </a:moveTo>
                  <a:cubicBezTo>
                    <a:pt x="5324" y="0"/>
                    <a:pt x="5167" y="7"/>
                    <a:pt x="5009" y="21"/>
                  </a:cubicBezTo>
                  <a:cubicBezTo>
                    <a:pt x="2129" y="277"/>
                    <a:pt x="0" y="2820"/>
                    <a:pt x="257" y="5701"/>
                  </a:cubicBezTo>
                  <a:cubicBezTo>
                    <a:pt x="500" y="8426"/>
                    <a:pt x="2786" y="10475"/>
                    <a:pt x="5469" y="10475"/>
                  </a:cubicBezTo>
                  <a:cubicBezTo>
                    <a:pt x="5624" y="10475"/>
                    <a:pt x="5780" y="10469"/>
                    <a:pt x="5937" y="10455"/>
                  </a:cubicBezTo>
                  <a:cubicBezTo>
                    <a:pt x="8817" y="10199"/>
                    <a:pt x="10944" y="7655"/>
                    <a:pt x="10689" y="4775"/>
                  </a:cubicBezTo>
                  <a:cubicBezTo>
                    <a:pt x="10446" y="2050"/>
                    <a:pt x="8161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5076100" y="3221425"/>
              <a:ext cx="108725" cy="104075"/>
            </a:xfrm>
            <a:custGeom>
              <a:avLst/>
              <a:gdLst/>
              <a:ahLst/>
              <a:cxnLst/>
              <a:rect l="l" t="t" r="r" b="b"/>
              <a:pathLst>
                <a:path w="4349" h="4163" extrusionOk="0">
                  <a:moveTo>
                    <a:pt x="2177" y="1"/>
                  </a:moveTo>
                  <a:cubicBezTo>
                    <a:pt x="2115" y="1"/>
                    <a:pt x="2053" y="3"/>
                    <a:pt x="1990" y="9"/>
                  </a:cubicBezTo>
                  <a:cubicBezTo>
                    <a:pt x="846" y="111"/>
                    <a:pt x="0" y="1122"/>
                    <a:pt x="102" y="2265"/>
                  </a:cubicBezTo>
                  <a:cubicBezTo>
                    <a:pt x="198" y="3347"/>
                    <a:pt x="1106" y="4162"/>
                    <a:pt x="2173" y="4162"/>
                  </a:cubicBezTo>
                  <a:cubicBezTo>
                    <a:pt x="2235" y="4162"/>
                    <a:pt x="2298" y="4160"/>
                    <a:pt x="2361" y="4154"/>
                  </a:cubicBezTo>
                  <a:cubicBezTo>
                    <a:pt x="3504" y="4052"/>
                    <a:pt x="4348" y="3041"/>
                    <a:pt x="4247" y="1897"/>
                  </a:cubicBezTo>
                  <a:cubicBezTo>
                    <a:pt x="4152" y="816"/>
                    <a:pt x="3244" y="1"/>
                    <a:pt x="2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5465775" y="2935350"/>
              <a:ext cx="233975" cy="223925"/>
            </a:xfrm>
            <a:custGeom>
              <a:avLst/>
              <a:gdLst/>
              <a:ahLst/>
              <a:cxnLst/>
              <a:rect l="l" t="t" r="r" b="b"/>
              <a:pathLst>
                <a:path w="9359" h="8957" extrusionOk="0">
                  <a:moveTo>
                    <a:pt x="4683" y="1"/>
                  </a:moveTo>
                  <a:cubicBezTo>
                    <a:pt x="4551" y="1"/>
                    <a:pt x="4417" y="7"/>
                    <a:pt x="4283" y="18"/>
                  </a:cubicBezTo>
                  <a:cubicBezTo>
                    <a:pt x="1819" y="237"/>
                    <a:pt x="0" y="2411"/>
                    <a:pt x="219" y="4875"/>
                  </a:cubicBezTo>
                  <a:cubicBezTo>
                    <a:pt x="427" y="7204"/>
                    <a:pt x="2382" y="8957"/>
                    <a:pt x="4676" y="8957"/>
                  </a:cubicBezTo>
                  <a:cubicBezTo>
                    <a:pt x="4808" y="8957"/>
                    <a:pt x="4941" y="8951"/>
                    <a:pt x="5076" y="8939"/>
                  </a:cubicBezTo>
                  <a:cubicBezTo>
                    <a:pt x="7538" y="8720"/>
                    <a:pt x="9359" y="6546"/>
                    <a:pt x="9139" y="4082"/>
                  </a:cubicBezTo>
                  <a:cubicBezTo>
                    <a:pt x="8930" y="1753"/>
                    <a:pt x="6978" y="1"/>
                    <a:pt x="4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5653800" y="2920675"/>
              <a:ext cx="186575" cy="178525"/>
            </a:xfrm>
            <a:custGeom>
              <a:avLst/>
              <a:gdLst/>
              <a:ahLst/>
              <a:cxnLst/>
              <a:rect l="l" t="t" r="r" b="b"/>
              <a:pathLst>
                <a:path w="7463" h="7141" extrusionOk="0">
                  <a:moveTo>
                    <a:pt x="3736" y="1"/>
                  </a:moveTo>
                  <a:cubicBezTo>
                    <a:pt x="3630" y="1"/>
                    <a:pt x="3523" y="5"/>
                    <a:pt x="3416" y="15"/>
                  </a:cubicBezTo>
                  <a:cubicBezTo>
                    <a:pt x="1451" y="189"/>
                    <a:pt x="0" y="1924"/>
                    <a:pt x="175" y="3887"/>
                  </a:cubicBezTo>
                  <a:cubicBezTo>
                    <a:pt x="341" y="5744"/>
                    <a:pt x="1899" y="7141"/>
                    <a:pt x="3729" y="7141"/>
                  </a:cubicBezTo>
                  <a:cubicBezTo>
                    <a:pt x="3835" y="7141"/>
                    <a:pt x="3941" y="7136"/>
                    <a:pt x="4048" y="7127"/>
                  </a:cubicBezTo>
                  <a:cubicBezTo>
                    <a:pt x="6012" y="6953"/>
                    <a:pt x="7463" y="5219"/>
                    <a:pt x="7287" y="3255"/>
                  </a:cubicBezTo>
                  <a:cubicBezTo>
                    <a:pt x="7123" y="1398"/>
                    <a:pt x="5565" y="1"/>
                    <a:pt x="3736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5434150" y="3136925"/>
              <a:ext cx="286800" cy="274475"/>
            </a:xfrm>
            <a:custGeom>
              <a:avLst/>
              <a:gdLst/>
              <a:ahLst/>
              <a:cxnLst/>
              <a:rect l="l" t="t" r="r" b="b"/>
              <a:pathLst>
                <a:path w="11472" h="10979" extrusionOk="0">
                  <a:moveTo>
                    <a:pt x="5742" y="0"/>
                  </a:moveTo>
                  <a:cubicBezTo>
                    <a:pt x="5580" y="0"/>
                    <a:pt x="5415" y="7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3" y="8829"/>
                    <a:pt x="2919" y="10978"/>
                    <a:pt x="5731" y="10978"/>
                  </a:cubicBezTo>
                  <a:cubicBezTo>
                    <a:pt x="5893" y="10978"/>
                    <a:pt x="6057" y="10971"/>
                    <a:pt x="6222" y="10957"/>
                  </a:cubicBezTo>
                  <a:cubicBezTo>
                    <a:pt x="9240" y="10688"/>
                    <a:pt x="11471" y="8021"/>
                    <a:pt x="11203" y="5003"/>
                  </a:cubicBezTo>
                  <a:cubicBezTo>
                    <a:pt x="10949" y="2149"/>
                    <a:pt x="8554" y="0"/>
                    <a:pt x="5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5286625" y="2967075"/>
              <a:ext cx="203775" cy="195025"/>
            </a:xfrm>
            <a:custGeom>
              <a:avLst/>
              <a:gdLst/>
              <a:ahLst/>
              <a:cxnLst/>
              <a:rect l="l" t="t" r="r" b="b"/>
              <a:pathLst>
                <a:path w="8151" h="7801" extrusionOk="0">
                  <a:moveTo>
                    <a:pt x="4080" y="0"/>
                  </a:moveTo>
                  <a:cubicBezTo>
                    <a:pt x="3965" y="0"/>
                    <a:pt x="3848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4" y="7800"/>
                    <a:pt x="4072" y="7800"/>
                  </a:cubicBezTo>
                  <a:cubicBezTo>
                    <a:pt x="4187" y="7800"/>
                    <a:pt x="4304" y="7795"/>
                    <a:pt x="4421" y="7785"/>
                  </a:cubicBezTo>
                  <a:cubicBezTo>
                    <a:pt x="6566" y="7593"/>
                    <a:pt x="8150" y="5700"/>
                    <a:pt x="7960" y="3555"/>
                  </a:cubicBezTo>
                  <a:cubicBezTo>
                    <a:pt x="7780" y="1527"/>
                    <a:pt x="6077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5291400" y="3002600"/>
              <a:ext cx="273675" cy="261900"/>
            </a:xfrm>
            <a:custGeom>
              <a:avLst/>
              <a:gdLst/>
              <a:ahLst/>
              <a:cxnLst/>
              <a:rect l="l" t="t" r="r" b="b"/>
              <a:pathLst>
                <a:path w="10947" h="10476" extrusionOk="0">
                  <a:moveTo>
                    <a:pt x="5480" y="1"/>
                  </a:moveTo>
                  <a:cubicBezTo>
                    <a:pt x="5325" y="1"/>
                    <a:pt x="5168" y="7"/>
                    <a:pt x="5009" y="22"/>
                  </a:cubicBezTo>
                  <a:cubicBezTo>
                    <a:pt x="2129" y="276"/>
                    <a:pt x="0" y="2821"/>
                    <a:pt x="257" y="5702"/>
                  </a:cubicBezTo>
                  <a:cubicBezTo>
                    <a:pt x="498" y="8425"/>
                    <a:pt x="2784" y="10476"/>
                    <a:pt x="5466" y="10476"/>
                  </a:cubicBezTo>
                  <a:cubicBezTo>
                    <a:pt x="5622" y="10476"/>
                    <a:pt x="5779" y="10469"/>
                    <a:pt x="5937" y="10455"/>
                  </a:cubicBezTo>
                  <a:cubicBezTo>
                    <a:pt x="8817" y="10199"/>
                    <a:pt x="10946" y="7656"/>
                    <a:pt x="10689" y="4775"/>
                  </a:cubicBezTo>
                  <a:cubicBezTo>
                    <a:pt x="10448" y="2051"/>
                    <a:pt x="8162" y="1"/>
                    <a:pt x="5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5525825" y="3181775"/>
              <a:ext cx="233975" cy="223900"/>
            </a:xfrm>
            <a:custGeom>
              <a:avLst/>
              <a:gdLst/>
              <a:ahLst/>
              <a:cxnLst/>
              <a:rect l="l" t="t" r="r" b="b"/>
              <a:pathLst>
                <a:path w="9359" h="8956" extrusionOk="0">
                  <a:moveTo>
                    <a:pt x="4684" y="0"/>
                  </a:moveTo>
                  <a:cubicBezTo>
                    <a:pt x="4551" y="0"/>
                    <a:pt x="4417" y="6"/>
                    <a:pt x="4282" y="18"/>
                  </a:cubicBezTo>
                  <a:cubicBezTo>
                    <a:pt x="1819" y="236"/>
                    <a:pt x="1" y="2410"/>
                    <a:pt x="219" y="4874"/>
                  </a:cubicBezTo>
                  <a:cubicBezTo>
                    <a:pt x="426" y="7202"/>
                    <a:pt x="2379" y="8955"/>
                    <a:pt x="4673" y="8955"/>
                  </a:cubicBezTo>
                  <a:cubicBezTo>
                    <a:pt x="4806" y="8955"/>
                    <a:pt x="4940" y="8949"/>
                    <a:pt x="5075" y="8937"/>
                  </a:cubicBezTo>
                  <a:cubicBezTo>
                    <a:pt x="7539" y="8717"/>
                    <a:pt x="9358" y="6543"/>
                    <a:pt x="9139" y="4082"/>
                  </a:cubicBezTo>
                  <a:cubicBezTo>
                    <a:pt x="8931" y="1753"/>
                    <a:pt x="6977" y="0"/>
                    <a:pt x="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5385925" y="3255225"/>
              <a:ext cx="125225" cy="119825"/>
            </a:xfrm>
            <a:custGeom>
              <a:avLst/>
              <a:gdLst/>
              <a:ahLst/>
              <a:cxnLst/>
              <a:rect l="l" t="t" r="r" b="b"/>
              <a:pathLst>
                <a:path w="5009" h="4793" extrusionOk="0">
                  <a:moveTo>
                    <a:pt x="2509" y="0"/>
                  </a:moveTo>
                  <a:cubicBezTo>
                    <a:pt x="2437" y="0"/>
                    <a:pt x="2365" y="3"/>
                    <a:pt x="2293" y="10"/>
                  </a:cubicBezTo>
                  <a:cubicBezTo>
                    <a:pt x="975" y="128"/>
                    <a:pt x="1" y="1290"/>
                    <a:pt x="118" y="2609"/>
                  </a:cubicBezTo>
                  <a:cubicBezTo>
                    <a:pt x="228" y="3855"/>
                    <a:pt x="1274" y="4793"/>
                    <a:pt x="2503" y="4793"/>
                  </a:cubicBezTo>
                  <a:cubicBezTo>
                    <a:pt x="2574" y="4793"/>
                    <a:pt x="2645" y="4790"/>
                    <a:pt x="2717" y="4783"/>
                  </a:cubicBezTo>
                  <a:cubicBezTo>
                    <a:pt x="4034" y="4667"/>
                    <a:pt x="5008" y="3503"/>
                    <a:pt x="4891" y="2184"/>
                  </a:cubicBezTo>
                  <a:cubicBezTo>
                    <a:pt x="4780" y="938"/>
                    <a:pt x="3734" y="0"/>
                    <a:pt x="2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5504550" y="2929675"/>
              <a:ext cx="286825" cy="274450"/>
            </a:xfrm>
            <a:custGeom>
              <a:avLst/>
              <a:gdLst/>
              <a:ahLst/>
              <a:cxnLst/>
              <a:rect l="l" t="t" r="r" b="b"/>
              <a:pathLst>
                <a:path w="11473" h="10978" extrusionOk="0">
                  <a:moveTo>
                    <a:pt x="5743" y="0"/>
                  </a:moveTo>
                  <a:cubicBezTo>
                    <a:pt x="5580" y="0"/>
                    <a:pt x="5416" y="8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4" y="8829"/>
                    <a:pt x="2920" y="10978"/>
                    <a:pt x="5731" y="10978"/>
                  </a:cubicBezTo>
                  <a:cubicBezTo>
                    <a:pt x="5894" y="10978"/>
                    <a:pt x="6058" y="10970"/>
                    <a:pt x="6223" y="10956"/>
                  </a:cubicBezTo>
                  <a:cubicBezTo>
                    <a:pt x="9243" y="10688"/>
                    <a:pt x="11472" y="8022"/>
                    <a:pt x="11204" y="5003"/>
                  </a:cubicBezTo>
                  <a:cubicBezTo>
                    <a:pt x="10950" y="2148"/>
                    <a:pt x="8556" y="0"/>
                    <a:pt x="5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5735125" y="3178925"/>
              <a:ext cx="203775" cy="195000"/>
            </a:xfrm>
            <a:custGeom>
              <a:avLst/>
              <a:gdLst/>
              <a:ahLst/>
              <a:cxnLst/>
              <a:rect l="l" t="t" r="r" b="b"/>
              <a:pathLst>
                <a:path w="8151" h="7800" extrusionOk="0">
                  <a:moveTo>
                    <a:pt x="4078" y="1"/>
                  </a:moveTo>
                  <a:cubicBezTo>
                    <a:pt x="3963" y="1"/>
                    <a:pt x="3847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3" y="7800"/>
                    <a:pt x="4070" y="7800"/>
                  </a:cubicBezTo>
                  <a:cubicBezTo>
                    <a:pt x="4186" y="7800"/>
                    <a:pt x="4303" y="7794"/>
                    <a:pt x="4421" y="7784"/>
                  </a:cubicBezTo>
                  <a:cubicBezTo>
                    <a:pt x="6566" y="7593"/>
                    <a:pt x="8150" y="5701"/>
                    <a:pt x="7960" y="3555"/>
                  </a:cubicBezTo>
                  <a:cubicBezTo>
                    <a:pt x="7780" y="1528"/>
                    <a:pt x="6076" y="1"/>
                    <a:pt x="40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5194975" y="3130100"/>
              <a:ext cx="144675" cy="138475"/>
            </a:xfrm>
            <a:custGeom>
              <a:avLst/>
              <a:gdLst/>
              <a:ahLst/>
              <a:cxnLst/>
              <a:rect l="l" t="t" r="r" b="b"/>
              <a:pathLst>
                <a:path w="5787" h="5539" extrusionOk="0">
                  <a:moveTo>
                    <a:pt x="2897" y="1"/>
                  </a:moveTo>
                  <a:cubicBezTo>
                    <a:pt x="2815" y="1"/>
                    <a:pt x="2732" y="4"/>
                    <a:pt x="2649" y="12"/>
                  </a:cubicBezTo>
                  <a:cubicBezTo>
                    <a:pt x="1125" y="148"/>
                    <a:pt x="1" y="1492"/>
                    <a:pt x="135" y="3015"/>
                  </a:cubicBezTo>
                  <a:cubicBezTo>
                    <a:pt x="264" y="4455"/>
                    <a:pt x="1472" y="5539"/>
                    <a:pt x="2892" y="5539"/>
                  </a:cubicBezTo>
                  <a:cubicBezTo>
                    <a:pt x="2973" y="5539"/>
                    <a:pt x="3056" y="5535"/>
                    <a:pt x="3139" y="5528"/>
                  </a:cubicBezTo>
                  <a:cubicBezTo>
                    <a:pt x="4662" y="5392"/>
                    <a:pt x="5787" y="4048"/>
                    <a:pt x="5651" y="2524"/>
                  </a:cubicBezTo>
                  <a:cubicBezTo>
                    <a:pt x="5523" y="1085"/>
                    <a:pt x="4315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5735250" y="305022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7" y="0"/>
                  </a:moveTo>
                  <a:cubicBezTo>
                    <a:pt x="2086" y="0"/>
                    <a:pt x="2024" y="3"/>
                    <a:pt x="1962" y="8"/>
                  </a:cubicBezTo>
                  <a:cubicBezTo>
                    <a:pt x="834" y="108"/>
                    <a:pt x="1" y="1106"/>
                    <a:pt x="101" y="2233"/>
                  </a:cubicBezTo>
                  <a:cubicBezTo>
                    <a:pt x="195" y="3299"/>
                    <a:pt x="1091" y="4102"/>
                    <a:pt x="2142" y="4102"/>
                  </a:cubicBezTo>
                  <a:cubicBezTo>
                    <a:pt x="2203" y="4102"/>
                    <a:pt x="2264" y="4099"/>
                    <a:pt x="2325" y="4093"/>
                  </a:cubicBezTo>
                  <a:cubicBezTo>
                    <a:pt x="3453" y="3993"/>
                    <a:pt x="4286" y="2997"/>
                    <a:pt x="4186" y="1870"/>
                  </a:cubicBezTo>
                  <a:cubicBezTo>
                    <a:pt x="4091" y="804"/>
                    <a:pt x="3197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5615250" y="3099900"/>
              <a:ext cx="184850" cy="176950"/>
            </a:xfrm>
            <a:custGeom>
              <a:avLst/>
              <a:gdLst/>
              <a:ahLst/>
              <a:cxnLst/>
              <a:rect l="l" t="t" r="r" b="b"/>
              <a:pathLst>
                <a:path w="7394" h="7078" extrusionOk="0">
                  <a:moveTo>
                    <a:pt x="3702" y="0"/>
                  </a:moveTo>
                  <a:cubicBezTo>
                    <a:pt x="3597" y="0"/>
                    <a:pt x="3491" y="5"/>
                    <a:pt x="3384" y="14"/>
                  </a:cubicBezTo>
                  <a:cubicBezTo>
                    <a:pt x="1437" y="187"/>
                    <a:pt x="0" y="1905"/>
                    <a:pt x="173" y="3852"/>
                  </a:cubicBezTo>
                  <a:cubicBezTo>
                    <a:pt x="336" y="5692"/>
                    <a:pt x="1879" y="7077"/>
                    <a:pt x="3692" y="7077"/>
                  </a:cubicBezTo>
                  <a:cubicBezTo>
                    <a:pt x="3797" y="7077"/>
                    <a:pt x="3903" y="7073"/>
                    <a:pt x="4010" y="7063"/>
                  </a:cubicBezTo>
                  <a:cubicBezTo>
                    <a:pt x="5957" y="6890"/>
                    <a:pt x="7394" y="5172"/>
                    <a:pt x="7221" y="3226"/>
                  </a:cubicBezTo>
                  <a:cubicBezTo>
                    <a:pt x="7058" y="1386"/>
                    <a:pt x="5514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7"/>
          <p:cNvSpPr txBox="1">
            <a:spLocks noGrp="1"/>
          </p:cNvSpPr>
          <p:nvPr>
            <p:ph type="ctrTitle"/>
          </p:nvPr>
        </p:nvSpPr>
        <p:spPr>
          <a:xfrm>
            <a:off x="4833855" y="662376"/>
            <a:ext cx="34518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Goodbye!</a:t>
            </a:r>
            <a:endParaRPr sz="5400" dirty="0"/>
          </a:p>
        </p:txBody>
      </p:sp>
      <p:sp>
        <p:nvSpPr>
          <p:cNvPr id="1986" name="Google Shape;1986;p47"/>
          <p:cNvSpPr txBox="1">
            <a:spLocks noGrp="1"/>
          </p:cNvSpPr>
          <p:nvPr>
            <p:ph type="subTitle" idx="2"/>
          </p:nvPr>
        </p:nvSpPr>
        <p:spPr>
          <a:xfrm rot="-962">
            <a:off x="4774432" y="4183327"/>
            <a:ext cx="3756897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Tieng Anh 3 Family and Friends National Edition</a:t>
            </a:r>
            <a:endParaRPr dirty="0"/>
          </a:p>
        </p:txBody>
      </p:sp>
      <p:sp>
        <p:nvSpPr>
          <p:cNvPr id="2005" name="Google Shape;2005;p47"/>
          <p:cNvSpPr/>
          <p:nvPr/>
        </p:nvSpPr>
        <p:spPr>
          <a:xfrm rot="-3648831">
            <a:off x="3523528" y="3361761"/>
            <a:ext cx="271166" cy="156907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7"/>
          <p:cNvSpPr/>
          <p:nvPr/>
        </p:nvSpPr>
        <p:spPr>
          <a:xfrm>
            <a:off x="3292444" y="21338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7"/>
          <p:cNvSpPr/>
          <p:nvPr/>
        </p:nvSpPr>
        <p:spPr>
          <a:xfrm>
            <a:off x="2382830" y="2737289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C64B2-2DC0-694D-E50D-471185CE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83" y="2961925"/>
            <a:ext cx="3706999" cy="1028789"/>
          </a:xfrm>
          <a:prstGeom prst="rect">
            <a:avLst/>
          </a:prstGeom>
        </p:spPr>
      </p:pic>
      <p:pic>
        <p:nvPicPr>
          <p:cNvPr id="104" name="Picture 103">
            <a:hlinkClick r:id="rId4"/>
            <a:extLst>
              <a:ext uri="{FF2B5EF4-FFF2-40B4-BE49-F238E27FC236}">
                <a16:creationId xmlns:a16="http://schemas.microsoft.com/office/drawing/2014/main" id="{31FB1F67-41EA-C87B-9891-7F08CDB18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88" y="1785345"/>
            <a:ext cx="2681135" cy="2530574"/>
          </a:xfrm>
          <a:prstGeom prst="rect">
            <a:avLst/>
          </a:prstGeom>
        </p:spPr>
      </p:pic>
      <p:pic>
        <p:nvPicPr>
          <p:cNvPr id="105" name="Picture 104" descr="Capture">
            <a:hlinkClick r:id="rId4"/>
            <a:extLst>
              <a:ext uri="{FF2B5EF4-FFF2-40B4-BE49-F238E27FC236}">
                <a16:creationId xmlns:a16="http://schemas.microsoft.com/office/drawing/2014/main" id="{609C6AD0-7B59-2359-F0E0-3E80E3530C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 rot="20048525">
            <a:off x="2569744" y="3491914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Hello </a:t>
            </a:r>
            <a:r>
              <a:rPr lang="en" dirty="0">
                <a:solidFill>
                  <a:schemeClr val="bg1"/>
                </a:solidFill>
              </a:rPr>
              <a:t>song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0" name="Google Shape;370;p29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9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372" name="Google Shape;372;p2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29ABF6D-C901-13E3-3F61-237F6AA1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1FFB-C1E5-1E24-DD68-F3428A2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7BC568F7-5255-AE41-C6CC-2EFDA5E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677741" y="1902012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07F3771A-56E3-3467-50ED-85B419BB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78" y="1540250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316791C-3B50-E7BF-878F-C4C75C44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04" y="1220625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6AD7FE-5283-2EE1-8BE4-54199528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4" y="1926084"/>
            <a:ext cx="2486700" cy="321741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4A1DB4-570B-861F-322C-8C222B81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2" y="2673877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07E1955-4CCB-25F1-55ED-41A26324A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2" y="2858054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Game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A195BA2-00BD-1F1D-922E-3E6DE8B1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67" y="2455748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628491" y="143980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7BCA6-DB3B-E7C3-3EDB-5C15BE32C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91"/>
          <a:stretch/>
        </p:blipFill>
        <p:spPr>
          <a:xfrm>
            <a:off x="189913" y="1437395"/>
            <a:ext cx="8725302" cy="1656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6">
            <a:hlinkClick r:id="" action="ppaction://media"/>
            <a:extLst>
              <a:ext uri="{FF2B5EF4-FFF2-40B4-BE49-F238E27FC236}">
                <a16:creationId xmlns:a16="http://schemas.microsoft.com/office/drawing/2014/main" id="{F5A24727-4E05-D665-4858-D89E6E216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968" y="3377182"/>
            <a:ext cx="503492" cy="5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398461" y="143980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7BCA6-DB3B-E7C3-3EDB-5C15BE32C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91"/>
          <a:stretch/>
        </p:blipFill>
        <p:spPr>
          <a:xfrm>
            <a:off x="189913" y="1437395"/>
            <a:ext cx="8725302" cy="1656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FAFSE National 3 SB Track 036">
            <a:hlinkClick r:id="" action="ppaction://media"/>
            <a:extLst>
              <a:ext uri="{FF2B5EF4-FFF2-40B4-BE49-F238E27FC236}">
                <a16:creationId xmlns:a16="http://schemas.microsoft.com/office/drawing/2014/main" id="{008BF883-E0BE-AEFD-46D3-CB9A19BCE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968" y="3377182"/>
            <a:ext cx="503492" cy="5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07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25901" y="143980"/>
            <a:ext cx="41892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07C38-3CC6-A5BB-F641-9E341A9EC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86" y="947913"/>
            <a:ext cx="4345419" cy="40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628498" y="143980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07C38-3CC6-A5BB-F641-9E341A9EC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86" y="947913"/>
            <a:ext cx="4345419" cy="4037075"/>
          </a:xfrm>
          <a:prstGeom prst="rect">
            <a:avLst/>
          </a:prstGeom>
        </p:spPr>
      </p:pic>
      <p:pic>
        <p:nvPicPr>
          <p:cNvPr id="2" name="FAFSE National 3 SB Track 037">
            <a:hlinkClick r:id="" action="ppaction://media"/>
            <a:extLst>
              <a:ext uri="{FF2B5EF4-FFF2-40B4-BE49-F238E27FC236}">
                <a16:creationId xmlns:a16="http://schemas.microsoft.com/office/drawing/2014/main" id="{3308F7D3-9ED4-F905-F928-945EEA787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267" y="4452998"/>
            <a:ext cx="570556" cy="5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398468" y="143980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07C38-3CC6-A5BB-F641-9E341A9EC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86" y="947913"/>
            <a:ext cx="4345419" cy="40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54</Words>
  <Application>Microsoft Office PowerPoint</Application>
  <PresentationFormat>On-screen Show (16:9)</PresentationFormat>
  <Paragraphs>18</Paragraphs>
  <Slides>15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Jumble</vt:lpstr>
      <vt:lpstr>Capriola</vt:lpstr>
      <vt:lpstr>Arial</vt:lpstr>
      <vt:lpstr>.VnVogue</vt:lpstr>
      <vt:lpstr>Fredoka One</vt:lpstr>
      <vt:lpstr>Montserrat</vt:lpstr>
      <vt:lpstr>Animated Family Tree by Slidesgo</vt:lpstr>
      <vt:lpstr>Let’s find Mom!</vt:lpstr>
      <vt:lpstr>Hello song</vt:lpstr>
      <vt:lpstr>Give me FIVE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find Mom!</dc:title>
  <dc:creator>Trang Nguyen</dc:creator>
  <cp:lastModifiedBy>Trang</cp:lastModifiedBy>
  <cp:revision>5</cp:revision>
  <dcterms:modified xsi:type="dcterms:W3CDTF">2022-07-03T05:08:54Z</dcterms:modified>
</cp:coreProperties>
</file>